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07cda4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07cda43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07cda43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07cda43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77305aa8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77305aa8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77305aa8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77305aa8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7733bccf1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7733bccf1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06827bd33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06827bd33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06827bd3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06827bd3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06827bd33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06827bd33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06827bd33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06827bd33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qu6JAbaK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22 - Density and Pressure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Pressure, Force and Area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Pressure in Fluids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5.6 and 5.7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pressure at a point in a gas or liquid at rest acts equally in all directions.</a:t>
            </a:r>
            <a:endParaRPr sz="9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for pressure difference.</a:t>
            </a:r>
            <a:endParaRPr sz="9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either a liquid or a gas.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fluids, the pressure at is exerted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equally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directions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in fluids exerts a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against surfaces.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depth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at the bottom of the ocean is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significantly higher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pressure at sea level.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the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difference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fluids, there is a relationship between pressure difference, height, density and gravitational field strength (GFS):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4" name="Google Shape;284;p22"/>
          <p:cNvGrpSpPr/>
          <p:nvPr/>
        </p:nvGrpSpPr>
        <p:grpSpPr>
          <a:xfrm>
            <a:off x="5689550" y="1629218"/>
            <a:ext cx="2610913" cy="2127334"/>
            <a:chOff x="5724125" y="1716945"/>
            <a:chExt cx="2748330" cy="2287456"/>
          </a:xfrm>
        </p:grpSpPr>
        <p:grpSp>
          <p:nvGrpSpPr>
            <p:cNvPr id="285" name="Google Shape;285;p22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286" name="Google Shape;286;p22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7" name="Google Shape;287;p22"/>
              <p:cNvCxnSpPr>
                <a:stCxn id="286" idx="1"/>
                <a:endCxn id="28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8" name="Google Shape;288;p22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PRESSURE DIFFERENCE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89" name="Google Shape;289;p22"/>
              <p:cNvSpPr txBox="1"/>
              <p:nvPr/>
            </p:nvSpPr>
            <p:spPr>
              <a:xfrm>
                <a:off x="5689951" y="3108493"/>
                <a:ext cx="765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HEIGHT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290" name="Google Shape;290;p22"/>
            <p:cNvCxnSpPr/>
            <p:nvPr/>
          </p:nvCxnSpPr>
          <p:spPr>
            <a:xfrm rot="10800000">
              <a:off x="7397924" y="2860657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1" name="Google Shape;291;p22"/>
            <p:cNvSpPr txBox="1"/>
            <p:nvPr/>
          </p:nvSpPr>
          <p:spPr>
            <a:xfrm>
              <a:off x="7398230" y="3251846"/>
              <a:ext cx="737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GFS</a:t>
              </a:r>
              <a:endParaRPr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92" name="Google Shape;292;p22"/>
          <p:cNvSpPr txBox="1"/>
          <p:nvPr/>
        </p:nvSpPr>
        <p:spPr>
          <a:xfrm>
            <a:off x="5689550" y="3810375"/>
            <a:ext cx="2610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pressure difference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height × density × gravitational field strength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3" name="Google Shape;293;p22"/>
          <p:cNvGrpSpPr/>
          <p:nvPr/>
        </p:nvGrpSpPr>
        <p:grpSpPr>
          <a:xfrm>
            <a:off x="1187425" y="3860225"/>
            <a:ext cx="3359625" cy="877200"/>
            <a:chOff x="1113875" y="3884025"/>
            <a:chExt cx="3359625" cy="877200"/>
          </a:xfrm>
        </p:grpSpPr>
        <p:sp>
          <p:nvSpPr>
            <p:cNvPr id="294" name="Google Shape;294;p22"/>
            <p:cNvSpPr txBox="1"/>
            <p:nvPr/>
          </p:nvSpPr>
          <p:spPr>
            <a:xfrm>
              <a:off x="2420300" y="3884025"/>
              <a:ext cx="20532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pressure difference (Pa or kPA)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height (m)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ρ</a:t>
              </a: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density (kg/m</a:t>
              </a:r>
              <a:r>
                <a:rPr lang="en" sz="9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g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gravitational field strength (N/kg)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95" name="Google Shape;295;p22"/>
            <p:cNvGrpSpPr/>
            <p:nvPr/>
          </p:nvGrpSpPr>
          <p:grpSpPr>
            <a:xfrm>
              <a:off x="1113875" y="4129388"/>
              <a:ext cx="1121388" cy="306068"/>
              <a:chOff x="238125" y="1838900"/>
              <a:chExt cx="7008675" cy="1912925"/>
            </a:xfrm>
          </p:grpSpPr>
          <p:sp>
            <p:nvSpPr>
              <p:cNvPr id="296" name="Google Shape;296;p22"/>
              <p:cNvSpPr/>
              <p:nvPr/>
            </p:nvSpPr>
            <p:spPr>
              <a:xfrm>
                <a:off x="238125" y="2368450"/>
                <a:ext cx="1069950" cy="1340150"/>
              </a:xfrm>
              <a:custGeom>
                <a:avLst/>
                <a:gdLst/>
                <a:ahLst/>
                <a:cxnLst/>
                <a:rect l="l" t="t" r="r" b="b"/>
                <a:pathLst>
                  <a:path w="42798" h="53606" extrusionOk="0">
                    <a:moveTo>
                      <a:pt x="31990" y="1730"/>
                    </a:moveTo>
                    <a:cubicBezTo>
                      <a:pt x="35665" y="1730"/>
                      <a:pt x="37394" y="5404"/>
                      <a:pt x="37394" y="9943"/>
                    </a:cubicBezTo>
                    <a:cubicBezTo>
                      <a:pt x="37394" y="13834"/>
                      <a:pt x="35016" y="23345"/>
                      <a:pt x="32855" y="27668"/>
                    </a:cubicBezTo>
                    <a:cubicBezTo>
                      <a:pt x="30693" y="32207"/>
                      <a:pt x="27019" y="36314"/>
                      <a:pt x="23128" y="36314"/>
                    </a:cubicBezTo>
                    <a:cubicBezTo>
                      <a:pt x="17292" y="36314"/>
                      <a:pt x="16427" y="29181"/>
                      <a:pt x="16427" y="28748"/>
                    </a:cubicBezTo>
                    <a:cubicBezTo>
                      <a:pt x="16427" y="28532"/>
                      <a:pt x="16644" y="27884"/>
                      <a:pt x="16644" y="27451"/>
                    </a:cubicBezTo>
                    <a:lnTo>
                      <a:pt x="20750" y="11024"/>
                    </a:lnTo>
                    <a:cubicBezTo>
                      <a:pt x="21399" y="8647"/>
                      <a:pt x="23776" y="6053"/>
                      <a:pt x="25073" y="4972"/>
                    </a:cubicBezTo>
                    <a:cubicBezTo>
                      <a:pt x="25938" y="4107"/>
                      <a:pt x="28748" y="1730"/>
                      <a:pt x="31990" y="1730"/>
                    </a:cubicBezTo>
                    <a:close/>
                    <a:moveTo>
                      <a:pt x="14050" y="1"/>
                    </a:moveTo>
                    <a:cubicBezTo>
                      <a:pt x="11456" y="1"/>
                      <a:pt x="9511" y="1297"/>
                      <a:pt x="7998" y="4540"/>
                    </a:cubicBezTo>
                    <a:cubicBezTo>
                      <a:pt x="6484" y="7566"/>
                      <a:pt x="5404" y="12537"/>
                      <a:pt x="5404" y="12969"/>
                    </a:cubicBezTo>
                    <a:cubicBezTo>
                      <a:pt x="5404" y="13402"/>
                      <a:pt x="5620" y="13618"/>
                      <a:pt x="6268" y="13618"/>
                    </a:cubicBezTo>
                    <a:cubicBezTo>
                      <a:pt x="6917" y="13618"/>
                      <a:pt x="6917" y="13618"/>
                      <a:pt x="7565" y="11673"/>
                    </a:cubicBezTo>
                    <a:cubicBezTo>
                      <a:pt x="8646" y="6701"/>
                      <a:pt x="10375" y="1730"/>
                      <a:pt x="13617" y="1730"/>
                    </a:cubicBezTo>
                    <a:cubicBezTo>
                      <a:pt x="15563" y="1730"/>
                      <a:pt x="16211" y="3027"/>
                      <a:pt x="16211" y="5620"/>
                    </a:cubicBezTo>
                    <a:cubicBezTo>
                      <a:pt x="16211" y="7566"/>
                      <a:pt x="15995" y="8430"/>
                      <a:pt x="15779" y="9943"/>
                    </a:cubicBezTo>
                    <a:lnTo>
                      <a:pt x="6268" y="47769"/>
                    </a:lnTo>
                    <a:cubicBezTo>
                      <a:pt x="5620" y="50363"/>
                      <a:pt x="5404" y="51012"/>
                      <a:pt x="1945" y="51012"/>
                    </a:cubicBezTo>
                    <a:cubicBezTo>
                      <a:pt x="865" y="51012"/>
                      <a:pt x="0" y="51012"/>
                      <a:pt x="0" y="52741"/>
                    </a:cubicBezTo>
                    <a:cubicBezTo>
                      <a:pt x="0" y="52741"/>
                      <a:pt x="0" y="53605"/>
                      <a:pt x="1081" y="53605"/>
                    </a:cubicBezTo>
                    <a:cubicBezTo>
                      <a:pt x="2161" y="53605"/>
                      <a:pt x="3242" y="53389"/>
                      <a:pt x="4323" y="53389"/>
                    </a:cubicBezTo>
                    <a:lnTo>
                      <a:pt x="7998" y="53389"/>
                    </a:lnTo>
                    <a:cubicBezTo>
                      <a:pt x="9727" y="53389"/>
                      <a:pt x="14050" y="53605"/>
                      <a:pt x="15779" y="53605"/>
                    </a:cubicBezTo>
                    <a:cubicBezTo>
                      <a:pt x="16211" y="53605"/>
                      <a:pt x="17292" y="53605"/>
                      <a:pt x="17292" y="52092"/>
                    </a:cubicBezTo>
                    <a:cubicBezTo>
                      <a:pt x="17292" y="51012"/>
                      <a:pt x="16644" y="51012"/>
                      <a:pt x="15347" y="51012"/>
                    </a:cubicBezTo>
                    <a:cubicBezTo>
                      <a:pt x="11456" y="51012"/>
                      <a:pt x="11240" y="50579"/>
                      <a:pt x="11240" y="49715"/>
                    </a:cubicBezTo>
                    <a:cubicBezTo>
                      <a:pt x="11240" y="48850"/>
                      <a:pt x="14914" y="34368"/>
                      <a:pt x="15563" y="32423"/>
                    </a:cubicBezTo>
                    <a:cubicBezTo>
                      <a:pt x="16427" y="34800"/>
                      <a:pt x="18589" y="38043"/>
                      <a:pt x="23128" y="38043"/>
                    </a:cubicBezTo>
                    <a:cubicBezTo>
                      <a:pt x="32639" y="38043"/>
                      <a:pt x="42798" y="25722"/>
                      <a:pt x="42798" y="13402"/>
                    </a:cubicBezTo>
                    <a:cubicBezTo>
                      <a:pt x="42798" y="5620"/>
                      <a:pt x="38475" y="1"/>
                      <a:pt x="32206" y="1"/>
                    </a:cubicBezTo>
                    <a:cubicBezTo>
                      <a:pt x="26803" y="1"/>
                      <a:pt x="22263" y="5404"/>
                      <a:pt x="21183" y="6485"/>
                    </a:cubicBezTo>
                    <a:cubicBezTo>
                      <a:pt x="20534" y="2378"/>
                      <a:pt x="17292" y="1"/>
                      <a:pt x="14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2"/>
              <p:cNvSpPr/>
              <p:nvPr/>
            </p:nvSpPr>
            <p:spPr>
              <a:xfrm>
                <a:off x="2015950" y="2552175"/>
                <a:ext cx="1318525" cy="443125"/>
              </a:xfrm>
              <a:custGeom>
                <a:avLst/>
                <a:gdLst/>
                <a:ahLst/>
                <a:cxnLst/>
                <a:rect l="l" t="t" r="r" b="b"/>
                <a:pathLst>
                  <a:path w="52741" h="17725" extrusionOk="0">
                    <a:moveTo>
                      <a:pt x="3026" y="1"/>
                    </a:moveTo>
                    <a:cubicBezTo>
                      <a:pt x="1513" y="1"/>
                      <a:pt x="0" y="1"/>
                      <a:pt x="0" y="1514"/>
                    </a:cubicBezTo>
                    <a:cubicBezTo>
                      <a:pt x="0" y="2811"/>
                      <a:pt x="1297" y="2811"/>
                      <a:pt x="2594" y="2811"/>
                    </a:cubicBezTo>
                    <a:lnTo>
                      <a:pt x="50363" y="2811"/>
                    </a:lnTo>
                    <a:cubicBezTo>
                      <a:pt x="51444" y="2811"/>
                      <a:pt x="52741" y="2811"/>
                      <a:pt x="52741" y="1514"/>
                    </a:cubicBezTo>
                    <a:cubicBezTo>
                      <a:pt x="52741" y="1"/>
                      <a:pt x="51444" y="1"/>
                      <a:pt x="49931" y="1"/>
                    </a:cubicBezTo>
                    <a:close/>
                    <a:moveTo>
                      <a:pt x="2594" y="14915"/>
                    </a:moveTo>
                    <a:cubicBezTo>
                      <a:pt x="1297" y="14915"/>
                      <a:pt x="0" y="14915"/>
                      <a:pt x="0" y="16212"/>
                    </a:cubicBezTo>
                    <a:cubicBezTo>
                      <a:pt x="0" y="17725"/>
                      <a:pt x="1513" y="17725"/>
                      <a:pt x="3026" y="17725"/>
                    </a:cubicBezTo>
                    <a:lnTo>
                      <a:pt x="49931" y="17725"/>
                    </a:lnTo>
                    <a:cubicBezTo>
                      <a:pt x="51444" y="17725"/>
                      <a:pt x="52741" y="17725"/>
                      <a:pt x="52741" y="16212"/>
                    </a:cubicBezTo>
                    <a:cubicBezTo>
                      <a:pt x="52741" y="14915"/>
                      <a:pt x="51444" y="14915"/>
                      <a:pt x="50363" y="1491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>
                <a:off x="4134200" y="1838900"/>
                <a:ext cx="10105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40421" h="59225" extrusionOk="0">
                    <a:moveTo>
                      <a:pt x="18158" y="0"/>
                    </a:moveTo>
                    <a:cubicBezTo>
                      <a:pt x="18158" y="0"/>
                      <a:pt x="14051" y="432"/>
                      <a:pt x="13618" y="432"/>
                    </a:cubicBezTo>
                    <a:cubicBezTo>
                      <a:pt x="12105" y="432"/>
                      <a:pt x="11025" y="648"/>
                      <a:pt x="9512" y="865"/>
                    </a:cubicBezTo>
                    <a:cubicBezTo>
                      <a:pt x="7350" y="865"/>
                      <a:pt x="6702" y="1081"/>
                      <a:pt x="6702" y="2594"/>
                    </a:cubicBezTo>
                    <a:cubicBezTo>
                      <a:pt x="6702" y="3458"/>
                      <a:pt x="7350" y="3458"/>
                      <a:pt x="8647" y="3458"/>
                    </a:cubicBezTo>
                    <a:cubicBezTo>
                      <a:pt x="12754" y="3458"/>
                      <a:pt x="12754" y="4107"/>
                      <a:pt x="12754" y="4971"/>
                    </a:cubicBezTo>
                    <a:cubicBezTo>
                      <a:pt x="12754" y="5404"/>
                      <a:pt x="12538" y="6052"/>
                      <a:pt x="12538" y="6484"/>
                    </a:cubicBezTo>
                    <a:lnTo>
                      <a:pt x="433" y="55118"/>
                    </a:lnTo>
                    <a:cubicBezTo>
                      <a:pt x="1" y="56415"/>
                      <a:pt x="1" y="56631"/>
                      <a:pt x="1" y="57063"/>
                    </a:cubicBezTo>
                    <a:cubicBezTo>
                      <a:pt x="1" y="58792"/>
                      <a:pt x="1514" y="59225"/>
                      <a:pt x="2379" y="59225"/>
                    </a:cubicBezTo>
                    <a:cubicBezTo>
                      <a:pt x="3676" y="59225"/>
                      <a:pt x="4756" y="58144"/>
                      <a:pt x="5189" y="57279"/>
                    </a:cubicBezTo>
                    <a:lnTo>
                      <a:pt x="9079" y="41933"/>
                    </a:lnTo>
                    <a:cubicBezTo>
                      <a:pt x="9512" y="40204"/>
                      <a:pt x="9944" y="38258"/>
                      <a:pt x="10376" y="36529"/>
                    </a:cubicBezTo>
                    <a:cubicBezTo>
                      <a:pt x="11241" y="33071"/>
                      <a:pt x="11241" y="32855"/>
                      <a:pt x="12970" y="30477"/>
                    </a:cubicBezTo>
                    <a:cubicBezTo>
                      <a:pt x="14483" y="28099"/>
                      <a:pt x="18158" y="22912"/>
                      <a:pt x="24642" y="22912"/>
                    </a:cubicBezTo>
                    <a:cubicBezTo>
                      <a:pt x="28100" y="22912"/>
                      <a:pt x="29181" y="25506"/>
                      <a:pt x="29181" y="28748"/>
                    </a:cubicBezTo>
                    <a:cubicBezTo>
                      <a:pt x="29181" y="33503"/>
                      <a:pt x="25939" y="42797"/>
                      <a:pt x="24210" y="47769"/>
                    </a:cubicBezTo>
                    <a:cubicBezTo>
                      <a:pt x="23345" y="49714"/>
                      <a:pt x="22913" y="50795"/>
                      <a:pt x="22913" y="52308"/>
                    </a:cubicBezTo>
                    <a:cubicBezTo>
                      <a:pt x="22913" y="56199"/>
                      <a:pt x="25507" y="59225"/>
                      <a:pt x="29614" y="59225"/>
                    </a:cubicBezTo>
                    <a:cubicBezTo>
                      <a:pt x="37395" y="59225"/>
                      <a:pt x="40421" y="46904"/>
                      <a:pt x="40421" y="46256"/>
                    </a:cubicBezTo>
                    <a:cubicBezTo>
                      <a:pt x="40421" y="45823"/>
                      <a:pt x="39989" y="45607"/>
                      <a:pt x="39556" y="45607"/>
                    </a:cubicBezTo>
                    <a:cubicBezTo>
                      <a:pt x="38692" y="45607"/>
                      <a:pt x="38692" y="45823"/>
                      <a:pt x="38260" y="47337"/>
                    </a:cubicBezTo>
                    <a:cubicBezTo>
                      <a:pt x="36314" y="54037"/>
                      <a:pt x="33288" y="57496"/>
                      <a:pt x="29830" y="57496"/>
                    </a:cubicBezTo>
                    <a:cubicBezTo>
                      <a:pt x="28965" y="57496"/>
                      <a:pt x="27668" y="57496"/>
                      <a:pt x="27668" y="54686"/>
                    </a:cubicBezTo>
                    <a:cubicBezTo>
                      <a:pt x="27668" y="52524"/>
                      <a:pt x="28749" y="49930"/>
                      <a:pt x="28965" y="48850"/>
                    </a:cubicBezTo>
                    <a:cubicBezTo>
                      <a:pt x="30478" y="44959"/>
                      <a:pt x="34369" y="35016"/>
                      <a:pt x="34369" y="30045"/>
                    </a:cubicBezTo>
                    <a:cubicBezTo>
                      <a:pt x="34369" y="25073"/>
                      <a:pt x="31343" y="21183"/>
                      <a:pt x="25074" y="21183"/>
                    </a:cubicBezTo>
                    <a:cubicBezTo>
                      <a:pt x="20103" y="21183"/>
                      <a:pt x="15996" y="23560"/>
                      <a:pt x="12538" y="27883"/>
                    </a:cubicBezTo>
                    <a:lnTo>
                      <a:pt x="19022" y="2161"/>
                    </a:lnTo>
                    <a:cubicBezTo>
                      <a:pt x="19022" y="1729"/>
                      <a:pt x="19238" y="1297"/>
                      <a:pt x="19238" y="865"/>
                    </a:cubicBezTo>
                    <a:cubicBezTo>
                      <a:pt x="19238" y="0"/>
                      <a:pt x="18374" y="0"/>
                      <a:pt x="18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>
                <a:off x="5263600" y="2368450"/>
                <a:ext cx="972700" cy="1383375"/>
              </a:xfrm>
              <a:custGeom>
                <a:avLst/>
                <a:gdLst/>
                <a:ahLst/>
                <a:cxnLst/>
                <a:rect l="l" t="t" r="r" b="b"/>
                <a:pathLst>
                  <a:path w="38908" h="55335" extrusionOk="0">
                    <a:moveTo>
                      <a:pt x="27451" y="1730"/>
                    </a:moveTo>
                    <a:cubicBezTo>
                      <a:pt x="31342" y="1730"/>
                      <a:pt x="33504" y="5188"/>
                      <a:pt x="33504" y="10160"/>
                    </a:cubicBezTo>
                    <a:cubicBezTo>
                      <a:pt x="33504" y="14483"/>
                      <a:pt x="31126" y="22912"/>
                      <a:pt x="29829" y="26371"/>
                    </a:cubicBezTo>
                    <a:cubicBezTo>
                      <a:pt x="27235" y="32207"/>
                      <a:pt x="22912" y="36314"/>
                      <a:pt x="18589" y="36314"/>
                    </a:cubicBezTo>
                    <a:cubicBezTo>
                      <a:pt x="12753" y="36314"/>
                      <a:pt x="11456" y="29613"/>
                      <a:pt x="11456" y="28748"/>
                    </a:cubicBezTo>
                    <a:cubicBezTo>
                      <a:pt x="11456" y="28100"/>
                      <a:pt x="13618" y="20102"/>
                      <a:pt x="13834" y="19022"/>
                    </a:cubicBezTo>
                    <a:cubicBezTo>
                      <a:pt x="18157" y="2162"/>
                      <a:pt x="26371" y="1730"/>
                      <a:pt x="27451" y="1730"/>
                    </a:cubicBezTo>
                    <a:close/>
                    <a:moveTo>
                      <a:pt x="27667" y="1"/>
                    </a:moveTo>
                    <a:cubicBezTo>
                      <a:pt x="20318" y="1"/>
                      <a:pt x="11240" y="7782"/>
                      <a:pt x="8430" y="19022"/>
                    </a:cubicBezTo>
                    <a:lnTo>
                      <a:pt x="216" y="51660"/>
                    </a:lnTo>
                    <a:cubicBezTo>
                      <a:pt x="216" y="52092"/>
                      <a:pt x="0" y="52741"/>
                      <a:pt x="0" y="53173"/>
                    </a:cubicBezTo>
                    <a:cubicBezTo>
                      <a:pt x="0" y="54470"/>
                      <a:pt x="1081" y="55335"/>
                      <a:pt x="2162" y="55335"/>
                    </a:cubicBezTo>
                    <a:cubicBezTo>
                      <a:pt x="3459" y="55335"/>
                      <a:pt x="4756" y="54470"/>
                      <a:pt x="5188" y="53173"/>
                    </a:cubicBezTo>
                    <a:cubicBezTo>
                      <a:pt x="5620" y="52525"/>
                      <a:pt x="7782" y="42366"/>
                      <a:pt x="10592" y="31991"/>
                    </a:cubicBezTo>
                    <a:cubicBezTo>
                      <a:pt x="12321" y="36314"/>
                      <a:pt x="15347" y="38043"/>
                      <a:pt x="18589" y="38043"/>
                    </a:cubicBezTo>
                    <a:cubicBezTo>
                      <a:pt x="28100" y="38043"/>
                      <a:pt x="38907" y="26155"/>
                      <a:pt x="38907" y="13618"/>
                    </a:cubicBezTo>
                    <a:cubicBezTo>
                      <a:pt x="38907" y="4540"/>
                      <a:pt x="33504" y="1"/>
                      <a:pt x="27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2"/>
              <p:cNvSpPr/>
              <p:nvPr/>
            </p:nvSpPr>
            <p:spPr>
              <a:xfrm>
                <a:off x="6301125" y="2368450"/>
                <a:ext cx="945675" cy="1356350"/>
              </a:xfrm>
              <a:custGeom>
                <a:avLst/>
                <a:gdLst/>
                <a:ahLst/>
                <a:cxnLst/>
                <a:rect l="l" t="t" r="r" b="b"/>
                <a:pathLst>
                  <a:path w="37827" h="54254" extrusionOk="0">
                    <a:moveTo>
                      <a:pt x="24641" y="1730"/>
                    </a:moveTo>
                    <a:cubicBezTo>
                      <a:pt x="30045" y="1730"/>
                      <a:pt x="31126" y="8647"/>
                      <a:pt x="31126" y="9079"/>
                    </a:cubicBezTo>
                    <a:lnTo>
                      <a:pt x="30909" y="10376"/>
                    </a:lnTo>
                    <a:lnTo>
                      <a:pt x="27019" y="26587"/>
                    </a:lnTo>
                    <a:cubicBezTo>
                      <a:pt x="26586" y="27884"/>
                      <a:pt x="26586" y="28100"/>
                      <a:pt x="25506" y="29397"/>
                    </a:cubicBezTo>
                    <a:cubicBezTo>
                      <a:pt x="22047" y="33936"/>
                      <a:pt x="18373" y="35449"/>
                      <a:pt x="15779" y="35449"/>
                    </a:cubicBezTo>
                    <a:cubicBezTo>
                      <a:pt x="12969" y="35449"/>
                      <a:pt x="10375" y="33287"/>
                      <a:pt x="10375" y="27451"/>
                    </a:cubicBezTo>
                    <a:cubicBezTo>
                      <a:pt x="10375" y="23128"/>
                      <a:pt x="12969" y="13618"/>
                      <a:pt x="14914" y="9943"/>
                    </a:cubicBezTo>
                    <a:cubicBezTo>
                      <a:pt x="17292" y="5188"/>
                      <a:pt x="20967" y="1730"/>
                      <a:pt x="24641" y="1730"/>
                    </a:cubicBezTo>
                    <a:close/>
                    <a:moveTo>
                      <a:pt x="24641" y="1"/>
                    </a:moveTo>
                    <a:cubicBezTo>
                      <a:pt x="15347" y="1"/>
                      <a:pt x="4971" y="11673"/>
                      <a:pt x="4971" y="24209"/>
                    </a:cubicBezTo>
                    <a:cubicBezTo>
                      <a:pt x="4971" y="32855"/>
                      <a:pt x="10375" y="37178"/>
                      <a:pt x="15563" y="37178"/>
                    </a:cubicBezTo>
                    <a:cubicBezTo>
                      <a:pt x="20102" y="37178"/>
                      <a:pt x="23993" y="33720"/>
                      <a:pt x="25506" y="31991"/>
                    </a:cubicBezTo>
                    <a:lnTo>
                      <a:pt x="25506" y="31991"/>
                    </a:lnTo>
                    <a:lnTo>
                      <a:pt x="23777" y="39556"/>
                    </a:lnTo>
                    <a:cubicBezTo>
                      <a:pt x="22480" y="44095"/>
                      <a:pt x="22047" y="46256"/>
                      <a:pt x="19021" y="49282"/>
                    </a:cubicBezTo>
                    <a:cubicBezTo>
                      <a:pt x="15563" y="52741"/>
                      <a:pt x="12321" y="52741"/>
                      <a:pt x="10591" y="52741"/>
                    </a:cubicBezTo>
                    <a:cubicBezTo>
                      <a:pt x="7998" y="52741"/>
                      <a:pt x="5836" y="52525"/>
                      <a:pt x="3891" y="51876"/>
                    </a:cubicBezTo>
                    <a:cubicBezTo>
                      <a:pt x="6485" y="51012"/>
                      <a:pt x="7133" y="48634"/>
                      <a:pt x="7133" y="47769"/>
                    </a:cubicBezTo>
                    <a:cubicBezTo>
                      <a:pt x="7133" y="46473"/>
                      <a:pt x="6268" y="45176"/>
                      <a:pt x="4323" y="45176"/>
                    </a:cubicBezTo>
                    <a:cubicBezTo>
                      <a:pt x="2378" y="45176"/>
                      <a:pt x="0" y="46689"/>
                      <a:pt x="0" y="49499"/>
                    </a:cubicBezTo>
                    <a:cubicBezTo>
                      <a:pt x="0" y="52957"/>
                      <a:pt x="3458" y="54254"/>
                      <a:pt x="10808" y="54254"/>
                    </a:cubicBezTo>
                    <a:cubicBezTo>
                      <a:pt x="21615" y="54254"/>
                      <a:pt x="27235" y="47337"/>
                      <a:pt x="28316" y="42798"/>
                    </a:cubicBezTo>
                    <a:lnTo>
                      <a:pt x="37610" y="5188"/>
                    </a:lnTo>
                    <a:cubicBezTo>
                      <a:pt x="37826" y="4107"/>
                      <a:pt x="37826" y="3891"/>
                      <a:pt x="37826" y="3891"/>
                    </a:cubicBezTo>
                    <a:cubicBezTo>
                      <a:pt x="37826" y="2594"/>
                      <a:pt x="36962" y="1730"/>
                      <a:pt x="35665" y="1730"/>
                    </a:cubicBezTo>
                    <a:cubicBezTo>
                      <a:pt x="33719" y="1730"/>
                      <a:pt x="32423" y="3459"/>
                      <a:pt x="32206" y="5620"/>
                    </a:cubicBezTo>
                    <a:cubicBezTo>
                      <a:pt x="31126" y="3243"/>
                      <a:pt x="28748" y="1"/>
                      <a:pt x="24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01" name="Google Shape;301;p22"/>
          <p:cNvCxnSpPr/>
          <p:nvPr/>
        </p:nvCxnSpPr>
        <p:spPr>
          <a:xfrm rot="10800000">
            <a:off x="6732982" y="2694252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22"/>
          <p:cNvSpPr txBox="1"/>
          <p:nvPr/>
        </p:nvSpPr>
        <p:spPr>
          <a:xfrm>
            <a:off x="6687350" y="3058000"/>
            <a:ext cx="6549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DENSITY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A94140C-A997-39EA-57FC-23994ECB1E1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3AE3A0A-508B-0BF7-837E-98499A001F7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0FDF9-16CB-7B9D-AE85-CC75E0E50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E4863-E9A1-890F-B729-66F9BAD66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/>
          <p:nvPr/>
        </p:nvSpPr>
        <p:spPr>
          <a:xfrm>
            <a:off x="-3850" y="1763625"/>
            <a:ext cx="4574400" cy="3379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09" name="Google Shape;309;p23"/>
          <p:cNvGrpSpPr/>
          <p:nvPr/>
        </p:nvGrpSpPr>
        <p:grpSpPr>
          <a:xfrm>
            <a:off x="884250" y="3487775"/>
            <a:ext cx="2488728" cy="737625"/>
            <a:chOff x="258175" y="1791775"/>
            <a:chExt cx="7070250" cy="2095525"/>
          </a:xfrm>
        </p:grpSpPr>
        <p:sp>
          <p:nvSpPr>
            <p:cNvPr id="310" name="Google Shape;310;p23"/>
            <p:cNvSpPr/>
            <p:nvPr/>
          </p:nvSpPr>
          <p:spPr>
            <a:xfrm>
              <a:off x="1509775" y="3867225"/>
              <a:ext cx="5053300" cy="20075"/>
            </a:xfrm>
            <a:custGeom>
              <a:avLst/>
              <a:gdLst/>
              <a:ahLst/>
              <a:cxnLst/>
              <a:rect l="l" t="t" r="r" b="b"/>
              <a:pathLst>
                <a:path w="202132" h="803" extrusionOk="0">
                  <a:moveTo>
                    <a:pt x="1" y="0"/>
                  </a:moveTo>
                  <a:cubicBezTo>
                    <a:pt x="1" y="501"/>
                    <a:pt x="201" y="802"/>
                    <a:pt x="602" y="802"/>
                  </a:cubicBezTo>
                  <a:lnTo>
                    <a:pt x="201530" y="802"/>
                  </a:lnTo>
                  <a:cubicBezTo>
                    <a:pt x="201931" y="802"/>
                    <a:pt x="202131" y="501"/>
                    <a:pt x="202131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1509775" y="3867225"/>
              <a:ext cx="5053300" cy="20075"/>
            </a:xfrm>
            <a:custGeom>
              <a:avLst/>
              <a:gdLst/>
              <a:ahLst/>
              <a:cxnLst/>
              <a:rect l="l" t="t" r="r" b="b"/>
              <a:pathLst>
                <a:path w="202132" h="803" fill="none" extrusionOk="0">
                  <a:moveTo>
                    <a:pt x="202131" y="0"/>
                  </a:moveTo>
                  <a:cubicBezTo>
                    <a:pt x="202131" y="501"/>
                    <a:pt x="201931" y="802"/>
                    <a:pt x="201530" y="802"/>
                  </a:cubicBezTo>
                  <a:lnTo>
                    <a:pt x="602" y="802"/>
                  </a:lnTo>
                  <a:cubicBezTo>
                    <a:pt x="201" y="802"/>
                    <a:pt x="1" y="501"/>
                    <a:pt x="1" y="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303650" y="2596375"/>
              <a:ext cx="5875" cy="123700"/>
            </a:xfrm>
            <a:custGeom>
              <a:avLst/>
              <a:gdLst/>
              <a:ahLst/>
              <a:cxnLst/>
              <a:rect l="l" t="t" r="r" b="b"/>
              <a:pathLst>
                <a:path w="235" h="4948" extrusionOk="0">
                  <a:moveTo>
                    <a:pt x="1" y="1"/>
                  </a:moveTo>
                  <a:lnTo>
                    <a:pt x="1" y="4947"/>
                  </a:lnTo>
                  <a:lnTo>
                    <a:pt x="235" y="4947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3296975" y="2617275"/>
              <a:ext cx="20075" cy="52675"/>
            </a:xfrm>
            <a:custGeom>
              <a:avLst/>
              <a:gdLst/>
              <a:ahLst/>
              <a:cxnLst/>
              <a:rect l="l" t="t" r="r" b="b"/>
              <a:pathLst>
                <a:path w="803" h="2107" extrusionOk="0">
                  <a:moveTo>
                    <a:pt x="0" y="1"/>
                  </a:moveTo>
                  <a:lnTo>
                    <a:pt x="0" y="2106"/>
                  </a:lnTo>
                  <a:lnTo>
                    <a:pt x="803" y="2106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3296975" y="2623950"/>
              <a:ext cx="7550" cy="16750"/>
            </a:xfrm>
            <a:custGeom>
              <a:avLst/>
              <a:gdLst/>
              <a:ahLst/>
              <a:cxnLst/>
              <a:rect l="l" t="t" r="r" b="b"/>
              <a:pathLst>
                <a:path w="302" h="670" extrusionOk="0">
                  <a:moveTo>
                    <a:pt x="0" y="1"/>
                  </a:moveTo>
                  <a:lnTo>
                    <a:pt x="0" y="669"/>
                  </a:lnTo>
                  <a:lnTo>
                    <a:pt x="301" y="669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296975" y="2647350"/>
              <a:ext cx="7550" cy="15900"/>
            </a:xfrm>
            <a:custGeom>
              <a:avLst/>
              <a:gdLst/>
              <a:ahLst/>
              <a:cxnLst/>
              <a:rect l="l" t="t" r="r" b="b"/>
              <a:pathLst>
                <a:path w="302" h="636" extrusionOk="0">
                  <a:moveTo>
                    <a:pt x="0" y="1"/>
                  </a:moveTo>
                  <a:lnTo>
                    <a:pt x="0" y="636"/>
                  </a:lnTo>
                  <a:lnTo>
                    <a:pt x="301" y="636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797450" y="2202850"/>
              <a:ext cx="49325" cy="338425"/>
            </a:xfrm>
            <a:custGeom>
              <a:avLst/>
              <a:gdLst/>
              <a:ahLst/>
              <a:cxnLst/>
              <a:rect l="l" t="t" r="r" b="b"/>
              <a:pathLst>
                <a:path w="1973" h="13537" extrusionOk="0">
                  <a:moveTo>
                    <a:pt x="1" y="1"/>
                  </a:moveTo>
                  <a:lnTo>
                    <a:pt x="1" y="13536"/>
                  </a:lnTo>
                  <a:lnTo>
                    <a:pt x="1973" y="13536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3804150" y="1791775"/>
              <a:ext cx="8375" cy="385200"/>
            </a:xfrm>
            <a:custGeom>
              <a:avLst/>
              <a:gdLst/>
              <a:ahLst/>
              <a:cxnLst/>
              <a:rect l="l" t="t" r="r" b="b"/>
              <a:pathLst>
                <a:path w="335" h="15408" extrusionOk="0">
                  <a:moveTo>
                    <a:pt x="0" y="1"/>
                  </a:moveTo>
                  <a:lnTo>
                    <a:pt x="0" y="15408"/>
                  </a:lnTo>
                  <a:lnTo>
                    <a:pt x="334" y="1540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825025" y="2101750"/>
              <a:ext cx="18400" cy="71050"/>
            </a:xfrm>
            <a:custGeom>
              <a:avLst/>
              <a:gdLst/>
              <a:ahLst/>
              <a:cxnLst/>
              <a:rect l="l" t="t" r="r" b="b"/>
              <a:pathLst>
                <a:path w="736" h="2842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lnTo>
                    <a:pt x="1" y="2507"/>
                  </a:lnTo>
                  <a:cubicBezTo>
                    <a:pt x="1" y="2708"/>
                    <a:pt x="168" y="2842"/>
                    <a:pt x="368" y="2842"/>
                  </a:cubicBezTo>
                  <a:cubicBezTo>
                    <a:pt x="569" y="2842"/>
                    <a:pt x="736" y="2708"/>
                    <a:pt x="736" y="2507"/>
                  </a:cubicBezTo>
                  <a:lnTo>
                    <a:pt x="736" y="368"/>
                  </a:lnTo>
                  <a:cubicBezTo>
                    <a:pt x="736" y="168"/>
                    <a:pt x="569" y="1"/>
                    <a:pt x="368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89925" y="2160250"/>
              <a:ext cx="65200" cy="48475"/>
            </a:xfrm>
            <a:custGeom>
              <a:avLst/>
              <a:gdLst/>
              <a:ahLst/>
              <a:cxnLst/>
              <a:rect l="l" t="t" r="r" b="b"/>
              <a:pathLst>
                <a:path w="2608" h="1939" extrusionOk="0">
                  <a:moveTo>
                    <a:pt x="1" y="0"/>
                  </a:moveTo>
                  <a:lnTo>
                    <a:pt x="1" y="1036"/>
                  </a:lnTo>
                  <a:lnTo>
                    <a:pt x="135" y="1805"/>
                  </a:lnTo>
                  <a:lnTo>
                    <a:pt x="135" y="1939"/>
                  </a:lnTo>
                  <a:lnTo>
                    <a:pt x="2474" y="1939"/>
                  </a:lnTo>
                  <a:lnTo>
                    <a:pt x="2474" y="1805"/>
                  </a:lnTo>
                  <a:lnTo>
                    <a:pt x="2608" y="1036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805800" y="2273875"/>
              <a:ext cx="40975" cy="259875"/>
            </a:xfrm>
            <a:custGeom>
              <a:avLst/>
              <a:gdLst/>
              <a:ahLst/>
              <a:cxnLst/>
              <a:rect l="l" t="t" r="r" b="b"/>
              <a:pathLst>
                <a:path w="1639" h="10395" extrusionOk="0">
                  <a:moveTo>
                    <a:pt x="1" y="1"/>
                  </a:moveTo>
                  <a:lnTo>
                    <a:pt x="135" y="1471"/>
                  </a:lnTo>
                  <a:lnTo>
                    <a:pt x="135" y="10394"/>
                  </a:lnTo>
                  <a:lnTo>
                    <a:pt x="1505" y="10394"/>
                  </a:lnTo>
                  <a:lnTo>
                    <a:pt x="1505" y="1471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811650" y="2186975"/>
              <a:ext cx="29275" cy="87750"/>
            </a:xfrm>
            <a:custGeom>
              <a:avLst/>
              <a:gdLst/>
              <a:ahLst/>
              <a:cxnLst/>
              <a:rect l="l" t="t" r="r" b="b"/>
              <a:pathLst>
                <a:path w="1171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1171" y="3510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804150" y="2257175"/>
              <a:ext cx="44300" cy="22575"/>
            </a:xfrm>
            <a:custGeom>
              <a:avLst/>
              <a:gdLst/>
              <a:ahLst/>
              <a:cxnLst/>
              <a:rect l="l" t="t" r="r" b="b"/>
              <a:pathLst>
                <a:path w="1772" h="903" extrusionOk="0">
                  <a:moveTo>
                    <a:pt x="0" y="0"/>
                  </a:moveTo>
                  <a:lnTo>
                    <a:pt x="0" y="334"/>
                  </a:lnTo>
                  <a:lnTo>
                    <a:pt x="67" y="902"/>
                  </a:lnTo>
                  <a:lnTo>
                    <a:pt x="1705" y="902"/>
                  </a:lnTo>
                  <a:lnTo>
                    <a:pt x="1771" y="334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806650" y="2197850"/>
              <a:ext cx="39300" cy="49325"/>
            </a:xfrm>
            <a:custGeom>
              <a:avLst/>
              <a:gdLst/>
              <a:ahLst/>
              <a:cxnLst/>
              <a:rect l="l" t="t" r="r" b="b"/>
              <a:pathLst>
                <a:path w="1572" h="1973" extrusionOk="0">
                  <a:moveTo>
                    <a:pt x="0" y="0"/>
                  </a:moveTo>
                  <a:lnTo>
                    <a:pt x="0" y="1270"/>
                  </a:lnTo>
                  <a:lnTo>
                    <a:pt x="802" y="1972"/>
                  </a:lnTo>
                  <a:lnTo>
                    <a:pt x="1571" y="127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3768200" y="2165250"/>
              <a:ext cx="116175" cy="25925"/>
            </a:xfrm>
            <a:custGeom>
              <a:avLst/>
              <a:gdLst/>
              <a:ahLst/>
              <a:cxnLst/>
              <a:rect l="l" t="t" r="r" b="b"/>
              <a:pathLst>
                <a:path w="4647" h="1037" extrusionOk="0">
                  <a:moveTo>
                    <a:pt x="1" y="1"/>
                  </a:moveTo>
                  <a:lnTo>
                    <a:pt x="1" y="1037"/>
                  </a:lnTo>
                  <a:lnTo>
                    <a:pt x="4646" y="1037"/>
                  </a:lnTo>
                  <a:lnTo>
                    <a:pt x="4646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3825025" y="2165250"/>
              <a:ext cx="2525" cy="25100"/>
            </a:xfrm>
            <a:custGeom>
              <a:avLst/>
              <a:gdLst/>
              <a:ahLst/>
              <a:cxnLst/>
              <a:rect l="l" t="t" r="r" b="b"/>
              <a:pathLst>
                <a:path w="101" h="1004" extrusionOk="0">
                  <a:moveTo>
                    <a:pt x="1" y="1"/>
                  </a:moveTo>
                  <a:lnTo>
                    <a:pt x="1" y="1003"/>
                  </a:lnTo>
                  <a:lnTo>
                    <a:pt x="101" y="100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3892700" y="2202850"/>
              <a:ext cx="50150" cy="338425"/>
            </a:xfrm>
            <a:custGeom>
              <a:avLst/>
              <a:gdLst/>
              <a:ahLst/>
              <a:cxnLst/>
              <a:rect l="l" t="t" r="r" b="b"/>
              <a:pathLst>
                <a:path w="2006" h="13537" extrusionOk="0">
                  <a:moveTo>
                    <a:pt x="1" y="1"/>
                  </a:moveTo>
                  <a:lnTo>
                    <a:pt x="1" y="13536"/>
                  </a:lnTo>
                  <a:lnTo>
                    <a:pt x="2006" y="13536"/>
                  </a:lnTo>
                  <a:lnTo>
                    <a:pt x="2006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921125" y="2101750"/>
              <a:ext cx="17550" cy="71050"/>
            </a:xfrm>
            <a:custGeom>
              <a:avLst/>
              <a:gdLst/>
              <a:ahLst/>
              <a:cxnLst/>
              <a:rect l="l" t="t" r="r" b="b"/>
              <a:pathLst>
                <a:path w="702" h="2842" extrusionOk="0">
                  <a:moveTo>
                    <a:pt x="334" y="1"/>
                  </a:moveTo>
                  <a:cubicBezTo>
                    <a:pt x="134" y="1"/>
                    <a:pt x="0" y="168"/>
                    <a:pt x="0" y="368"/>
                  </a:cubicBezTo>
                  <a:lnTo>
                    <a:pt x="0" y="2507"/>
                  </a:lnTo>
                  <a:cubicBezTo>
                    <a:pt x="0" y="2708"/>
                    <a:pt x="134" y="2842"/>
                    <a:pt x="334" y="2842"/>
                  </a:cubicBezTo>
                  <a:cubicBezTo>
                    <a:pt x="535" y="2842"/>
                    <a:pt x="702" y="2708"/>
                    <a:pt x="702" y="2507"/>
                  </a:cubicBezTo>
                  <a:lnTo>
                    <a:pt x="702" y="368"/>
                  </a:lnTo>
                  <a:cubicBezTo>
                    <a:pt x="702" y="168"/>
                    <a:pt x="535" y="1"/>
                    <a:pt x="334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885175" y="2160250"/>
              <a:ext cx="65200" cy="48475"/>
            </a:xfrm>
            <a:custGeom>
              <a:avLst/>
              <a:gdLst/>
              <a:ahLst/>
              <a:cxnLst/>
              <a:rect l="l" t="t" r="r" b="b"/>
              <a:pathLst>
                <a:path w="2608" h="1939" extrusionOk="0">
                  <a:moveTo>
                    <a:pt x="1" y="0"/>
                  </a:moveTo>
                  <a:lnTo>
                    <a:pt x="1" y="1036"/>
                  </a:lnTo>
                  <a:lnTo>
                    <a:pt x="135" y="1805"/>
                  </a:lnTo>
                  <a:lnTo>
                    <a:pt x="135" y="1939"/>
                  </a:lnTo>
                  <a:lnTo>
                    <a:pt x="2474" y="1939"/>
                  </a:lnTo>
                  <a:lnTo>
                    <a:pt x="2474" y="1805"/>
                  </a:lnTo>
                  <a:lnTo>
                    <a:pt x="2608" y="1036"/>
                  </a:lnTo>
                  <a:lnTo>
                    <a:pt x="260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3885175" y="2171100"/>
              <a:ext cx="42650" cy="373500"/>
            </a:xfrm>
            <a:custGeom>
              <a:avLst/>
              <a:gdLst/>
              <a:ahLst/>
              <a:cxnLst/>
              <a:rect l="l" t="t" r="r" b="b"/>
              <a:pathLst>
                <a:path w="1706" h="14940" extrusionOk="0">
                  <a:moveTo>
                    <a:pt x="201" y="1"/>
                  </a:moveTo>
                  <a:lnTo>
                    <a:pt x="1" y="1170"/>
                  </a:lnTo>
                  <a:lnTo>
                    <a:pt x="1" y="14940"/>
                  </a:lnTo>
                  <a:lnTo>
                    <a:pt x="1705" y="14940"/>
                  </a:lnTo>
                  <a:lnTo>
                    <a:pt x="1705" y="1170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896050" y="2156075"/>
              <a:ext cx="20900" cy="11725"/>
            </a:xfrm>
            <a:custGeom>
              <a:avLst/>
              <a:gdLst/>
              <a:ahLst/>
              <a:cxnLst/>
              <a:rect l="l" t="t" r="r" b="b"/>
              <a:pathLst>
                <a:path w="836" h="469" extrusionOk="0">
                  <a:moveTo>
                    <a:pt x="0" y="0"/>
                  </a:moveTo>
                  <a:lnTo>
                    <a:pt x="0" y="468"/>
                  </a:lnTo>
                  <a:lnTo>
                    <a:pt x="836" y="468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886025" y="2165250"/>
              <a:ext cx="41800" cy="9225"/>
            </a:xfrm>
            <a:custGeom>
              <a:avLst/>
              <a:gdLst/>
              <a:ahLst/>
              <a:cxnLst/>
              <a:rect l="l" t="t" r="r" b="b"/>
              <a:pathLst>
                <a:path w="1672" h="369" extrusionOk="0">
                  <a:moveTo>
                    <a:pt x="0" y="1"/>
                  </a:moveTo>
                  <a:lnTo>
                    <a:pt x="0" y="368"/>
                  </a:lnTo>
                  <a:lnTo>
                    <a:pt x="1671" y="368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3892700" y="2078375"/>
              <a:ext cx="13400" cy="16725"/>
            </a:xfrm>
            <a:custGeom>
              <a:avLst/>
              <a:gdLst/>
              <a:ahLst/>
              <a:cxnLst/>
              <a:rect l="l" t="t" r="r" b="b"/>
              <a:pathLst>
                <a:path w="536" h="669" extrusionOk="0">
                  <a:moveTo>
                    <a:pt x="268" y="0"/>
                  </a:moveTo>
                  <a:cubicBezTo>
                    <a:pt x="134" y="0"/>
                    <a:pt x="1" y="67"/>
                    <a:pt x="1" y="167"/>
                  </a:cubicBezTo>
                  <a:lnTo>
                    <a:pt x="1" y="668"/>
                  </a:lnTo>
                  <a:lnTo>
                    <a:pt x="535" y="668"/>
                  </a:lnTo>
                  <a:lnTo>
                    <a:pt x="535" y="167"/>
                  </a:lnTo>
                  <a:cubicBezTo>
                    <a:pt x="535" y="67"/>
                    <a:pt x="402" y="0"/>
                    <a:pt x="268" y="0"/>
                  </a:cubicBezTo>
                  <a:close/>
                </a:path>
              </a:pathLst>
            </a:custGeom>
            <a:solidFill>
              <a:srgbClr val="555B61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3891875" y="2090900"/>
              <a:ext cx="29250" cy="70200"/>
            </a:xfrm>
            <a:custGeom>
              <a:avLst/>
              <a:gdLst/>
              <a:ahLst/>
              <a:cxnLst/>
              <a:rect l="l" t="t" r="r" b="b"/>
              <a:pathLst>
                <a:path w="1170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1170" y="2808"/>
                  </a:lnTo>
                  <a:lnTo>
                    <a:pt x="1170" y="1538"/>
                  </a:lnTo>
                  <a:lnTo>
                    <a:pt x="602" y="401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555B61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3600275" y="2165250"/>
              <a:ext cx="132025" cy="42650"/>
            </a:xfrm>
            <a:custGeom>
              <a:avLst/>
              <a:gdLst/>
              <a:ahLst/>
              <a:cxnLst/>
              <a:rect l="l" t="t" r="r" b="b"/>
              <a:pathLst>
                <a:path w="5281" h="1706" extrusionOk="0">
                  <a:moveTo>
                    <a:pt x="0" y="1"/>
                  </a:moveTo>
                  <a:lnTo>
                    <a:pt x="635" y="1705"/>
                  </a:lnTo>
                  <a:lnTo>
                    <a:pt x="4646" y="1705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3607800" y="2186150"/>
              <a:ext cx="117000" cy="347600"/>
            </a:xfrm>
            <a:custGeom>
              <a:avLst/>
              <a:gdLst/>
              <a:ahLst/>
              <a:cxnLst/>
              <a:rect l="l" t="t" r="r" b="b"/>
              <a:pathLst>
                <a:path w="4680" h="13904" extrusionOk="0">
                  <a:moveTo>
                    <a:pt x="0" y="0"/>
                  </a:moveTo>
                  <a:lnTo>
                    <a:pt x="0" y="13903"/>
                  </a:lnTo>
                  <a:lnTo>
                    <a:pt x="4679" y="13903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3595250" y="2161075"/>
              <a:ext cx="141225" cy="7550"/>
            </a:xfrm>
            <a:custGeom>
              <a:avLst/>
              <a:gdLst/>
              <a:ahLst/>
              <a:cxnLst/>
              <a:rect l="l" t="t" r="r" b="b"/>
              <a:pathLst>
                <a:path w="5649" h="302" extrusionOk="0">
                  <a:moveTo>
                    <a:pt x="1" y="1"/>
                  </a:moveTo>
                  <a:lnTo>
                    <a:pt x="1" y="301"/>
                  </a:lnTo>
                  <a:lnTo>
                    <a:pt x="5649" y="301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084875" y="2163575"/>
              <a:ext cx="41800" cy="384375"/>
            </a:xfrm>
            <a:custGeom>
              <a:avLst/>
              <a:gdLst/>
              <a:ahLst/>
              <a:cxnLst/>
              <a:rect l="l" t="t" r="r" b="b"/>
              <a:pathLst>
                <a:path w="1672" h="15375" extrusionOk="0">
                  <a:moveTo>
                    <a:pt x="201" y="1"/>
                  </a:moveTo>
                  <a:lnTo>
                    <a:pt x="1" y="1538"/>
                  </a:lnTo>
                  <a:lnTo>
                    <a:pt x="1" y="15375"/>
                  </a:lnTo>
                  <a:lnTo>
                    <a:pt x="1672" y="15375"/>
                  </a:lnTo>
                  <a:lnTo>
                    <a:pt x="1672" y="1538"/>
                  </a:lnTo>
                  <a:lnTo>
                    <a:pt x="1438" y="1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088225" y="2024900"/>
              <a:ext cx="12550" cy="56000"/>
            </a:xfrm>
            <a:custGeom>
              <a:avLst/>
              <a:gdLst/>
              <a:ahLst/>
              <a:cxnLst/>
              <a:rect l="l" t="t" r="r" b="b"/>
              <a:pathLst>
                <a:path w="502" h="2240" extrusionOk="0">
                  <a:moveTo>
                    <a:pt x="268" y="0"/>
                  </a:moveTo>
                  <a:cubicBezTo>
                    <a:pt x="134" y="0"/>
                    <a:pt x="0" y="67"/>
                    <a:pt x="0" y="134"/>
                  </a:cubicBezTo>
                  <a:lnTo>
                    <a:pt x="0" y="2139"/>
                  </a:lnTo>
                  <a:cubicBezTo>
                    <a:pt x="0" y="2206"/>
                    <a:pt x="134" y="2239"/>
                    <a:pt x="268" y="2239"/>
                  </a:cubicBezTo>
                  <a:cubicBezTo>
                    <a:pt x="401" y="2239"/>
                    <a:pt x="502" y="2206"/>
                    <a:pt x="502" y="2139"/>
                  </a:cubicBezTo>
                  <a:lnTo>
                    <a:pt x="502" y="134"/>
                  </a:lnTo>
                  <a:cubicBezTo>
                    <a:pt x="502" y="67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085700" y="2072525"/>
              <a:ext cx="39300" cy="86900"/>
            </a:xfrm>
            <a:custGeom>
              <a:avLst/>
              <a:gdLst/>
              <a:ahLst/>
              <a:cxnLst/>
              <a:rect l="l" t="t" r="r" b="b"/>
              <a:pathLst>
                <a:path w="1572" h="3476" extrusionOk="0">
                  <a:moveTo>
                    <a:pt x="1" y="0"/>
                  </a:moveTo>
                  <a:lnTo>
                    <a:pt x="1" y="167"/>
                  </a:lnTo>
                  <a:lnTo>
                    <a:pt x="1" y="435"/>
                  </a:lnTo>
                  <a:lnTo>
                    <a:pt x="1" y="3476"/>
                  </a:lnTo>
                  <a:lnTo>
                    <a:pt x="1572" y="3476"/>
                  </a:lnTo>
                  <a:lnTo>
                    <a:pt x="1572" y="2072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084050" y="2151900"/>
              <a:ext cx="43450" cy="15050"/>
            </a:xfrm>
            <a:custGeom>
              <a:avLst/>
              <a:gdLst/>
              <a:ahLst/>
              <a:cxnLst/>
              <a:rect l="l" t="t" r="r" b="b"/>
              <a:pathLst>
                <a:path w="1738" h="602" extrusionOk="0">
                  <a:moveTo>
                    <a:pt x="0" y="0"/>
                  </a:moveTo>
                  <a:lnTo>
                    <a:pt x="0" y="602"/>
                  </a:lnTo>
                  <a:lnTo>
                    <a:pt x="1738" y="602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3984625" y="2388350"/>
              <a:ext cx="35100" cy="137050"/>
            </a:xfrm>
            <a:custGeom>
              <a:avLst/>
              <a:gdLst/>
              <a:ahLst/>
              <a:cxnLst/>
              <a:rect l="l" t="t" r="r" b="b"/>
              <a:pathLst>
                <a:path w="1404" h="5482" extrusionOk="0">
                  <a:moveTo>
                    <a:pt x="0" y="0"/>
                  </a:moveTo>
                  <a:lnTo>
                    <a:pt x="0" y="5481"/>
                  </a:lnTo>
                  <a:lnTo>
                    <a:pt x="1404" y="548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3984625" y="1968900"/>
              <a:ext cx="35100" cy="105300"/>
            </a:xfrm>
            <a:custGeom>
              <a:avLst/>
              <a:gdLst/>
              <a:ahLst/>
              <a:cxnLst/>
              <a:rect l="l" t="t" r="r" b="b"/>
              <a:pathLst>
                <a:path w="1404" h="4212" extrusionOk="0">
                  <a:moveTo>
                    <a:pt x="702" y="1"/>
                  </a:moveTo>
                  <a:cubicBezTo>
                    <a:pt x="301" y="1"/>
                    <a:pt x="0" y="302"/>
                    <a:pt x="0" y="703"/>
                  </a:cubicBezTo>
                  <a:lnTo>
                    <a:pt x="0" y="3510"/>
                  </a:lnTo>
                  <a:cubicBezTo>
                    <a:pt x="0" y="3911"/>
                    <a:pt x="301" y="4212"/>
                    <a:pt x="702" y="4212"/>
                  </a:cubicBezTo>
                  <a:cubicBezTo>
                    <a:pt x="1069" y="4212"/>
                    <a:pt x="1404" y="3911"/>
                    <a:pt x="1404" y="3510"/>
                  </a:cubicBezTo>
                  <a:lnTo>
                    <a:pt x="1404" y="703"/>
                  </a:lnTo>
                  <a:cubicBezTo>
                    <a:pt x="1404" y="302"/>
                    <a:pt x="1069" y="1"/>
                    <a:pt x="702" y="1"/>
                  </a:cubicBez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3980425" y="2040775"/>
              <a:ext cx="43475" cy="350100"/>
            </a:xfrm>
            <a:custGeom>
              <a:avLst/>
              <a:gdLst/>
              <a:ahLst/>
              <a:cxnLst/>
              <a:rect l="l" t="t" r="r" b="b"/>
              <a:pathLst>
                <a:path w="1739" h="14004" extrusionOk="0">
                  <a:moveTo>
                    <a:pt x="1" y="0"/>
                  </a:moveTo>
                  <a:lnTo>
                    <a:pt x="1" y="14003"/>
                  </a:lnTo>
                  <a:lnTo>
                    <a:pt x="1739" y="1400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3982100" y="2029075"/>
              <a:ext cx="39300" cy="5875"/>
            </a:xfrm>
            <a:custGeom>
              <a:avLst/>
              <a:gdLst/>
              <a:ahLst/>
              <a:cxnLst/>
              <a:rect l="l" t="t" r="r" b="b"/>
              <a:pathLst>
                <a:path w="1572" h="235" extrusionOk="0">
                  <a:moveTo>
                    <a:pt x="1" y="0"/>
                  </a:moveTo>
                  <a:lnTo>
                    <a:pt x="1" y="234"/>
                  </a:lnTo>
                  <a:lnTo>
                    <a:pt x="1572" y="234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4E5153"/>
            </a:solidFill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24700" y="3034200"/>
              <a:ext cx="330900" cy="420300"/>
            </a:xfrm>
            <a:custGeom>
              <a:avLst/>
              <a:gdLst/>
              <a:ahLst/>
              <a:cxnLst/>
              <a:rect l="l" t="t" r="r" b="b"/>
              <a:pathLst>
                <a:path w="13236" h="16812" extrusionOk="0">
                  <a:moveTo>
                    <a:pt x="0" y="1"/>
                  </a:moveTo>
                  <a:lnTo>
                    <a:pt x="0" y="16811"/>
                  </a:lnTo>
                  <a:lnTo>
                    <a:pt x="13235" y="16811"/>
                  </a:lnTo>
                  <a:lnTo>
                    <a:pt x="9291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24700" y="3560575"/>
              <a:ext cx="461225" cy="294975"/>
            </a:xfrm>
            <a:custGeom>
              <a:avLst/>
              <a:gdLst/>
              <a:ahLst/>
              <a:cxnLst/>
              <a:rect l="l" t="t" r="r" b="b"/>
              <a:pathLst>
                <a:path w="18449" h="11799" extrusionOk="0">
                  <a:moveTo>
                    <a:pt x="0" y="1"/>
                  </a:moveTo>
                  <a:lnTo>
                    <a:pt x="0" y="11798"/>
                  </a:lnTo>
                  <a:lnTo>
                    <a:pt x="13870" y="11798"/>
                  </a:lnTo>
                  <a:lnTo>
                    <a:pt x="18449" y="6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24700" y="3560575"/>
              <a:ext cx="461225" cy="294975"/>
            </a:xfrm>
            <a:custGeom>
              <a:avLst/>
              <a:gdLst/>
              <a:ahLst/>
              <a:cxnLst/>
              <a:rect l="l" t="t" r="r" b="b"/>
              <a:pathLst>
                <a:path w="18449" h="11799" fill="none" extrusionOk="0">
                  <a:moveTo>
                    <a:pt x="0" y="1"/>
                  </a:moveTo>
                  <a:lnTo>
                    <a:pt x="0" y="11798"/>
                  </a:lnTo>
                  <a:lnTo>
                    <a:pt x="13870" y="11798"/>
                  </a:lnTo>
                  <a:lnTo>
                    <a:pt x="18449" y="6986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25525" y="3601525"/>
              <a:ext cx="205575" cy="254025"/>
            </a:xfrm>
            <a:custGeom>
              <a:avLst/>
              <a:gdLst/>
              <a:ahLst/>
              <a:cxnLst/>
              <a:rect l="l" t="t" r="r" b="b"/>
              <a:pathLst>
                <a:path w="8223" h="10161" extrusionOk="0">
                  <a:moveTo>
                    <a:pt x="1" y="0"/>
                  </a:moveTo>
                  <a:lnTo>
                    <a:pt x="8222" y="10160"/>
                  </a:lnTo>
                  <a:lnTo>
                    <a:pt x="8222" y="3042"/>
                  </a:lnTo>
                  <a:lnTo>
                    <a:pt x="7220" y="3042"/>
                  </a:lnTo>
                  <a:lnTo>
                    <a:pt x="7220" y="2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25525" y="3601525"/>
              <a:ext cx="205575" cy="254025"/>
            </a:xfrm>
            <a:custGeom>
              <a:avLst/>
              <a:gdLst/>
              <a:ahLst/>
              <a:cxnLst/>
              <a:rect l="l" t="t" r="r" b="b"/>
              <a:pathLst>
                <a:path w="8223" h="10161" fill="none" extrusionOk="0">
                  <a:moveTo>
                    <a:pt x="1" y="0"/>
                  </a:moveTo>
                  <a:lnTo>
                    <a:pt x="7220" y="2641"/>
                  </a:lnTo>
                  <a:lnTo>
                    <a:pt x="7220" y="3042"/>
                  </a:lnTo>
                  <a:lnTo>
                    <a:pt x="8222" y="3042"/>
                  </a:lnTo>
                  <a:lnTo>
                    <a:pt x="8222" y="1016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842200" y="3782825"/>
              <a:ext cx="15900" cy="11725"/>
            </a:xfrm>
            <a:custGeom>
              <a:avLst/>
              <a:gdLst/>
              <a:ahLst/>
              <a:cxnLst/>
              <a:rect l="l" t="t" r="r" b="b"/>
              <a:pathLst>
                <a:path w="636" h="469" extrusionOk="0">
                  <a:moveTo>
                    <a:pt x="301" y="1"/>
                  </a:moveTo>
                  <a:cubicBezTo>
                    <a:pt x="134" y="1"/>
                    <a:pt x="0" y="134"/>
                    <a:pt x="0" y="235"/>
                  </a:cubicBezTo>
                  <a:cubicBezTo>
                    <a:pt x="0" y="368"/>
                    <a:pt x="134" y="469"/>
                    <a:pt x="301" y="469"/>
                  </a:cubicBezTo>
                  <a:cubicBezTo>
                    <a:pt x="468" y="469"/>
                    <a:pt x="635" y="368"/>
                    <a:pt x="635" y="235"/>
                  </a:cubicBezTo>
                  <a:cubicBezTo>
                    <a:pt x="635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20250" y="2520350"/>
              <a:ext cx="6908175" cy="1353575"/>
            </a:xfrm>
            <a:custGeom>
              <a:avLst/>
              <a:gdLst/>
              <a:ahLst/>
              <a:cxnLst/>
              <a:rect l="l" t="t" r="r" b="b"/>
              <a:pathLst>
                <a:path w="276327" h="54143" extrusionOk="0">
                  <a:moveTo>
                    <a:pt x="114969" y="1"/>
                  </a:moveTo>
                  <a:lnTo>
                    <a:pt x="114134" y="3476"/>
                  </a:lnTo>
                  <a:lnTo>
                    <a:pt x="116072" y="3476"/>
                  </a:lnTo>
                  <a:lnTo>
                    <a:pt x="116072" y="6484"/>
                  </a:lnTo>
                  <a:lnTo>
                    <a:pt x="113265" y="6484"/>
                  </a:lnTo>
                  <a:lnTo>
                    <a:pt x="113031" y="7420"/>
                  </a:lnTo>
                  <a:cubicBezTo>
                    <a:pt x="112964" y="7654"/>
                    <a:pt x="113365" y="7754"/>
                    <a:pt x="113298" y="7955"/>
                  </a:cubicBezTo>
                  <a:cubicBezTo>
                    <a:pt x="113231" y="8289"/>
                    <a:pt x="112763" y="8256"/>
                    <a:pt x="112730" y="8456"/>
                  </a:cubicBezTo>
                  <a:lnTo>
                    <a:pt x="109889" y="19017"/>
                  </a:lnTo>
                  <a:lnTo>
                    <a:pt x="55914" y="19017"/>
                  </a:lnTo>
                  <a:cubicBezTo>
                    <a:pt x="46456" y="19017"/>
                    <a:pt x="37934" y="21457"/>
                    <a:pt x="30648" y="24498"/>
                  </a:cubicBezTo>
                  <a:lnTo>
                    <a:pt x="12199" y="32185"/>
                  </a:lnTo>
                  <a:lnTo>
                    <a:pt x="10762" y="32185"/>
                  </a:lnTo>
                  <a:lnTo>
                    <a:pt x="10762" y="32787"/>
                  </a:lnTo>
                  <a:lnTo>
                    <a:pt x="4178" y="35527"/>
                  </a:lnTo>
                  <a:lnTo>
                    <a:pt x="4178" y="35995"/>
                  </a:lnTo>
                  <a:lnTo>
                    <a:pt x="1" y="37566"/>
                  </a:lnTo>
                  <a:lnTo>
                    <a:pt x="1" y="39370"/>
                  </a:lnTo>
                  <a:lnTo>
                    <a:pt x="1" y="41175"/>
                  </a:lnTo>
                  <a:lnTo>
                    <a:pt x="21357" y="49129"/>
                  </a:lnTo>
                  <a:cubicBezTo>
                    <a:pt x="26838" y="51001"/>
                    <a:pt x="33188" y="54142"/>
                    <a:pt x="43147" y="54142"/>
                  </a:cubicBezTo>
                  <a:lnTo>
                    <a:pt x="253901" y="54142"/>
                  </a:lnTo>
                  <a:cubicBezTo>
                    <a:pt x="261086" y="54142"/>
                    <a:pt x="267770" y="51435"/>
                    <a:pt x="272182" y="47692"/>
                  </a:cubicBezTo>
                  <a:cubicBezTo>
                    <a:pt x="275390" y="44952"/>
                    <a:pt x="276326" y="40139"/>
                    <a:pt x="276226" y="36262"/>
                  </a:cubicBezTo>
                  <a:cubicBezTo>
                    <a:pt x="276159" y="31918"/>
                    <a:pt x="275323" y="29678"/>
                    <a:pt x="274521" y="28241"/>
                  </a:cubicBezTo>
                  <a:cubicBezTo>
                    <a:pt x="273786" y="26938"/>
                    <a:pt x="271146" y="22994"/>
                    <a:pt x="269408" y="21256"/>
                  </a:cubicBezTo>
                  <a:cubicBezTo>
                    <a:pt x="268238" y="20053"/>
                    <a:pt x="266801" y="19017"/>
                    <a:pt x="264395" y="19017"/>
                  </a:cubicBezTo>
                  <a:lnTo>
                    <a:pt x="172654" y="19017"/>
                  </a:lnTo>
                  <a:cubicBezTo>
                    <a:pt x="169546" y="19017"/>
                    <a:pt x="167474" y="17380"/>
                    <a:pt x="166204" y="13603"/>
                  </a:cubicBezTo>
                  <a:lnTo>
                    <a:pt x="163329" y="5081"/>
                  </a:lnTo>
                  <a:cubicBezTo>
                    <a:pt x="162360" y="2240"/>
                    <a:pt x="159519" y="1"/>
                    <a:pt x="153804" y="1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89075" y="3467000"/>
              <a:ext cx="43475" cy="76900"/>
            </a:xfrm>
            <a:custGeom>
              <a:avLst/>
              <a:gdLst/>
              <a:ahLst/>
              <a:cxnLst/>
              <a:rect l="l" t="t" r="r" b="b"/>
              <a:pathLst>
                <a:path w="1739" h="3076" extrusionOk="0">
                  <a:moveTo>
                    <a:pt x="1" y="1"/>
                  </a:moveTo>
                  <a:lnTo>
                    <a:pt x="1" y="3075"/>
                  </a:lnTo>
                  <a:lnTo>
                    <a:pt x="1739" y="3008"/>
                  </a:lnTo>
                  <a:lnTo>
                    <a:pt x="1739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89075" y="3467000"/>
              <a:ext cx="43475" cy="76900"/>
            </a:xfrm>
            <a:custGeom>
              <a:avLst/>
              <a:gdLst/>
              <a:ahLst/>
              <a:cxnLst/>
              <a:rect l="l" t="t" r="r" b="b"/>
              <a:pathLst>
                <a:path w="1739" h="3076" fill="none" extrusionOk="0">
                  <a:moveTo>
                    <a:pt x="1" y="1"/>
                  </a:moveTo>
                  <a:lnTo>
                    <a:pt x="1739" y="67"/>
                  </a:lnTo>
                  <a:lnTo>
                    <a:pt x="1739" y="3008"/>
                  </a:lnTo>
                  <a:lnTo>
                    <a:pt x="1" y="3075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89075" y="3467000"/>
              <a:ext cx="43475" cy="14225"/>
            </a:xfrm>
            <a:custGeom>
              <a:avLst/>
              <a:gdLst/>
              <a:ahLst/>
              <a:cxnLst/>
              <a:rect l="l" t="t" r="r" b="b"/>
              <a:pathLst>
                <a:path w="1739" h="569" extrusionOk="0">
                  <a:moveTo>
                    <a:pt x="1" y="1"/>
                  </a:moveTo>
                  <a:lnTo>
                    <a:pt x="1137" y="569"/>
                  </a:lnTo>
                  <a:cubicBezTo>
                    <a:pt x="1371" y="368"/>
                    <a:pt x="1538" y="234"/>
                    <a:pt x="1739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89075" y="3467000"/>
              <a:ext cx="43475" cy="14225"/>
            </a:xfrm>
            <a:custGeom>
              <a:avLst/>
              <a:gdLst/>
              <a:ahLst/>
              <a:cxnLst/>
              <a:rect l="l" t="t" r="r" b="b"/>
              <a:pathLst>
                <a:path w="1739" h="569" fill="none" extrusionOk="0">
                  <a:moveTo>
                    <a:pt x="1" y="1"/>
                  </a:moveTo>
                  <a:lnTo>
                    <a:pt x="1739" y="67"/>
                  </a:lnTo>
                  <a:cubicBezTo>
                    <a:pt x="1538" y="234"/>
                    <a:pt x="1371" y="368"/>
                    <a:pt x="1137" y="569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89075" y="3477550"/>
              <a:ext cx="43475" cy="19550"/>
            </a:xfrm>
            <a:custGeom>
              <a:avLst/>
              <a:gdLst/>
              <a:ahLst/>
              <a:cxnLst/>
              <a:rect l="l" t="t" r="r" b="b"/>
              <a:pathLst>
                <a:path w="1739" h="782" extrusionOk="0">
                  <a:moveTo>
                    <a:pt x="349" y="0"/>
                  </a:moveTo>
                  <a:cubicBezTo>
                    <a:pt x="240" y="0"/>
                    <a:pt x="124" y="4"/>
                    <a:pt x="1" y="13"/>
                  </a:cubicBezTo>
                  <a:lnTo>
                    <a:pt x="569" y="782"/>
                  </a:lnTo>
                  <a:cubicBezTo>
                    <a:pt x="787" y="481"/>
                    <a:pt x="1073" y="404"/>
                    <a:pt x="1461" y="404"/>
                  </a:cubicBezTo>
                  <a:cubicBezTo>
                    <a:pt x="1548" y="404"/>
                    <a:pt x="1641" y="408"/>
                    <a:pt x="1739" y="414"/>
                  </a:cubicBezTo>
                  <a:cubicBezTo>
                    <a:pt x="1506" y="182"/>
                    <a:pt x="1072" y="0"/>
                    <a:pt x="349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89075" y="347620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fill="none" extrusionOk="0">
                  <a:moveTo>
                    <a:pt x="1" y="67"/>
                  </a:moveTo>
                  <a:cubicBezTo>
                    <a:pt x="936" y="0"/>
                    <a:pt x="1471" y="201"/>
                    <a:pt x="1739" y="468"/>
                  </a:cubicBezTo>
                  <a:cubicBezTo>
                    <a:pt x="1204" y="435"/>
                    <a:pt x="836" y="468"/>
                    <a:pt x="569" y="836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289075" y="349625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extrusionOk="0">
                  <a:moveTo>
                    <a:pt x="1" y="0"/>
                  </a:moveTo>
                  <a:lnTo>
                    <a:pt x="1" y="468"/>
                  </a:lnTo>
                  <a:cubicBezTo>
                    <a:pt x="72" y="468"/>
                    <a:pt x="149" y="467"/>
                    <a:pt x="228" y="467"/>
                  </a:cubicBezTo>
                  <a:cubicBezTo>
                    <a:pt x="707" y="467"/>
                    <a:pt x="1309" y="492"/>
                    <a:pt x="1739" y="836"/>
                  </a:cubicBezTo>
                  <a:lnTo>
                    <a:pt x="1739" y="669"/>
                  </a:lnTo>
                  <a:cubicBezTo>
                    <a:pt x="1204" y="201"/>
                    <a:pt x="569" y="34"/>
                    <a:pt x="1" y="0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289075" y="3496250"/>
              <a:ext cx="43475" cy="20900"/>
            </a:xfrm>
            <a:custGeom>
              <a:avLst/>
              <a:gdLst/>
              <a:ahLst/>
              <a:cxnLst/>
              <a:rect l="l" t="t" r="r" b="b"/>
              <a:pathLst>
                <a:path w="1739" h="836" fill="none" extrusionOk="0">
                  <a:moveTo>
                    <a:pt x="1" y="0"/>
                  </a:moveTo>
                  <a:cubicBezTo>
                    <a:pt x="569" y="34"/>
                    <a:pt x="1204" y="201"/>
                    <a:pt x="1739" y="669"/>
                  </a:cubicBezTo>
                  <a:lnTo>
                    <a:pt x="1739" y="836"/>
                  </a:lnTo>
                  <a:cubicBezTo>
                    <a:pt x="1237" y="435"/>
                    <a:pt x="502" y="468"/>
                    <a:pt x="1" y="468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89075" y="3507100"/>
              <a:ext cx="43475" cy="35125"/>
            </a:xfrm>
            <a:custGeom>
              <a:avLst/>
              <a:gdLst/>
              <a:ahLst/>
              <a:cxnLst/>
              <a:rect l="l" t="t" r="r" b="b"/>
              <a:pathLst>
                <a:path w="1739" h="1405" extrusionOk="0">
                  <a:moveTo>
                    <a:pt x="535" y="1"/>
                  </a:moveTo>
                  <a:lnTo>
                    <a:pt x="1" y="1070"/>
                  </a:lnTo>
                  <a:cubicBezTo>
                    <a:pt x="602" y="1070"/>
                    <a:pt x="1204" y="1237"/>
                    <a:pt x="1739" y="1404"/>
                  </a:cubicBezTo>
                  <a:cubicBezTo>
                    <a:pt x="1638" y="937"/>
                    <a:pt x="1070" y="402"/>
                    <a:pt x="535" y="1"/>
                  </a:cubicBez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075" y="3507100"/>
              <a:ext cx="43475" cy="35125"/>
            </a:xfrm>
            <a:custGeom>
              <a:avLst/>
              <a:gdLst/>
              <a:ahLst/>
              <a:cxnLst/>
              <a:rect l="l" t="t" r="r" b="b"/>
              <a:pathLst>
                <a:path w="1739" h="1405" fill="none" extrusionOk="0">
                  <a:moveTo>
                    <a:pt x="1" y="1070"/>
                  </a:moveTo>
                  <a:cubicBezTo>
                    <a:pt x="602" y="1070"/>
                    <a:pt x="1204" y="1237"/>
                    <a:pt x="1739" y="1404"/>
                  </a:cubicBezTo>
                  <a:cubicBezTo>
                    <a:pt x="1638" y="937"/>
                    <a:pt x="1070" y="402"/>
                    <a:pt x="535" y="1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58175" y="3465325"/>
              <a:ext cx="30925" cy="81075"/>
            </a:xfrm>
            <a:custGeom>
              <a:avLst/>
              <a:gdLst/>
              <a:ahLst/>
              <a:cxnLst/>
              <a:rect l="l" t="t" r="r" b="b"/>
              <a:pathLst>
                <a:path w="1237" h="3243" extrusionOk="0">
                  <a:moveTo>
                    <a:pt x="0" y="1"/>
                  </a:moveTo>
                  <a:lnTo>
                    <a:pt x="0" y="3243"/>
                  </a:lnTo>
                  <a:lnTo>
                    <a:pt x="1237" y="3243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32525" y="3465325"/>
              <a:ext cx="25925" cy="81075"/>
            </a:xfrm>
            <a:custGeom>
              <a:avLst/>
              <a:gdLst/>
              <a:ahLst/>
              <a:cxnLst/>
              <a:rect l="l" t="t" r="r" b="b"/>
              <a:pathLst>
                <a:path w="1037" h="3243" extrusionOk="0">
                  <a:moveTo>
                    <a:pt x="1" y="1"/>
                  </a:moveTo>
                  <a:lnTo>
                    <a:pt x="1" y="3243"/>
                  </a:lnTo>
                  <a:lnTo>
                    <a:pt x="1037" y="3243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52900" y="3517975"/>
              <a:ext cx="59850" cy="195450"/>
            </a:xfrm>
            <a:custGeom>
              <a:avLst/>
              <a:gdLst/>
              <a:ahLst/>
              <a:cxnLst/>
              <a:rect l="l" t="t" r="r" b="b"/>
              <a:pathLst>
                <a:path w="2394" h="7818" extrusionOk="0">
                  <a:moveTo>
                    <a:pt x="1592" y="0"/>
                  </a:moveTo>
                  <a:lnTo>
                    <a:pt x="522" y="34"/>
                  </a:lnTo>
                  <a:cubicBezTo>
                    <a:pt x="556" y="2473"/>
                    <a:pt x="823" y="4579"/>
                    <a:pt x="55" y="7219"/>
                  </a:cubicBezTo>
                  <a:cubicBezTo>
                    <a:pt x="0" y="7463"/>
                    <a:pt x="430" y="7817"/>
                    <a:pt x="648" y="7817"/>
                  </a:cubicBezTo>
                  <a:cubicBezTo>
                    <a:pt x="698" y="7817"/>
                    <a:pt x="737" y="7798"/>
                    <a:pt x="756" y="7754"/>
                  </a:cubicBezTo>
                  <a:cubicBezTo>
                    <a:pt x="1993" y="5348"/>
                    <a:pt x="2394" y="3743"/>
                    <a:pt x="2394" y="1604"/>
                  </a:cubicBezTo>
                  <a:cubicBezTo>
                    <a:pt x="2394" y="936"/>
                    <a:pt x="1859" y="368"/>
                    <a:pt x="1592" y="0"/>
                  </a:cubicBezTo>
                  <a:close/>
                </a:path>
              </a:pathLst>
            </a:custGeom>
            <a:solidFill>
              <a:srgbClr val="AA8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52575" y="3517975"/>
              <a:ext cx="60175" cy="199700"/>
            </a:xfrm>
            <a:custGeom>
              <a:avLst/>
              <a:gdLst/>
              <a:ahLst/>
              <a:cxnLst/>
              <a:rect l="l" t="t" r="r" b="b"/>
              <a:pathLst>
                <a:path w="2407" h="7988" fill="none" extrusionOk="0">
                  <a:moveTo>
                    <a:pt x="1605" y="0"/>
                  </a:moveTo>
                  <a:cubicBezTo>
                    <a:pt x="1872" y="368"/>
                    <a:pt x="2407" y="936"/>
                    <a:pt x="2407" y="1604"/>
                  </a:cubicBezTo>
                  <a:cubicBezTo>
                    <a:pt x="2407" y="3743"/>
                    <a:pt x="2006" y="5348"/>
                    <a:pt x="769" y="7754"/>
                  </a:cubicBezTo>
                  <a:cubicBezTo>
                    <a:pt x="669" y="7988"/>
                    <a:pt x="1" y="7520"/>
                    <a:pt x="68" y="7219"/>
                  </a:cubicBezTo>
                  <a:cubicBezTo>
                    <a:pt x="836" y="4579"/>
                    <a:pt x="569" y="2473"/>
                    <a:pt x="535" y="34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48400" y="3307425"/>
              <a:ext cx="67700" cy="175475"/>
            </a:xfrm>
            <a:custGeom>
              <a:avLst/>
              <a:gdLst/>
              <a:ahLst/>
              <a:cxnLst/>
              <a:rect l="l" t="t" r="r" b="b"/>
              <a:pathLst>
                <a:path w="2708" h="7019" extrusionOk="0">
                  <a:moveTo>
                    <a:pt x="970" y="0"/>
                  </a:moveTo>
                  <a:cubicBezTo>
                    <a:pt x="569" y="201"/>
                    <a:pt x="1" y="669"/>
                    <a:pt x="134" y="1136"/>
                  </a:cubicBezTo>
                  <a:cubicBezTo>
                    <a:pt x="769" y="2841"/>
                    <a:pt x="636" y="5080"/>
                    <a:pt x="602" y="7019"/>
                  </a:cubicBezTo>
                  <a:lnTo>
                    <a:pt x="2474" y="7019"/>
                  </a:lnTo>
                  <a:cubicBezTo>
                    <a:pt x="2641" y="6083"/>
                    <a:pt x="2708" y="5114"/>
                    <a:pt x="2641" y="4211"/>
                  </a:cubicBezTo>
                  <a:cubicBezTo>
                    <a:pt x="2541" y="2574"/>
                    <a:pt x="1505" y="301"/>
                    <a:pt x="970" y="0"/>
                  </a:cubicBezTo>
                  <a:close/>
                </a:path>
              </a:pathLst>
            </a:custGeom>
            <a:solidFill>
              <a:srgbClr val="AA8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48400" y="3307425"/>
              <a:ext cx="67700" cy="175475"/>
            </a:xfrm>
            <a:custGeom>
              <a:avLst/>
              <a:gdLst/>
              <a:ahLst/>
              <a:cxnLst/>
              <a:rect l="l" t="t" r="r" b="b"/>
              <a:pathLst>
                <a:path w="2708" h="7019" fill="none" extrusionOk="0">
                  <a:moveTo>
                    <a:pt x="2474" y="7019"/>
                  </a:moveTo>
                  <a:cubicBezTo>
                    <a:pt x="2641" y="6083"/>
                    <a:pt x="2708" y="5114"/>
                    <a:pt x="2641" y="4211"/>
                  </a:cubicBezTo>
                  <a:cubicBezTo>
                    <a:pt x="2541" y="2574"/>
                    <a:pt x="1505" y="301"/>
                    <a:pt x="970" y="0"/>
                  </a:cubicBezTo>
                  <a:cubicBezTo>
                    <a:pt x="569" y="201"/>
                    <a:pt x="1" y="669"/>
                    <a:pt x="134" y="1136"/>
                  </a:cubicBezTo>
                  <a:cubicBezTo>
                    <a:pt x="769" y="2841"/>
                    <a:pt x="636" y="5080"/>
                    <a:pt x="602" y="7019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57600" y="3451125"/>
              <a:ext cx="63525" cy="94450"/>
            </a:xfrm>
            <a:custGeom>
              <a:avLst/>
              <a:gdLst/>
              <a:ahLst/>
              <a:cxnLst/>
              <a:rect l="l" t="t" r="r" b="b"/>
              <a:pathLst>
                <a:path w="2541" h="3778" extrusionOk="0">
                  <a:moveTo>
                    <a:pt x="2540" y="1"/>
                  </a:moveTo>
                  <a:lnTo>
                    <a:pt x="0" y="301"/>
                  </a:lnTo>
                  <a:lnTo>
                    <a:pt x="0" y="3476"/>
                  </a:lnTo>
                  <a:lnTo>
                    <a:pt x="2540" y="3777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53425" y="3290700"/>
              <a:ext cx="61000" cy="193025"/>
            </a:xfrm>
            <a:custGeom>
              <a:avLst/>
              <a:gdLst/>
              <a:ahLst/>
              <a:cxnLst/>
              <a:rect l="l" t="t" r="r" b="b"/>
              <a:pathLst>
                <a:path w="2440" h="7721" extrusionOk="0">
                  <a:moveTo>
                    <a:pt x="0" y="1"/>
                  </a:moveTo>
                  <a:cubicBezTo>
                    <a:pt x="602" y="2641"/>
                    <a:pt x="535" y="5181"/>
                    <a:pt x="401" y="7721"/>
                  </a:cubicBezTo>
                  <a:lnTo>
                    <a:pt x="2273" y="7721"/>
                  </a:lnTo>
                  <a:cubicBezTo>
                    <a:pt x="2273" y="7220"/>
                    <a:pt x="2440" y="6885"/>
                    <a:pt x="2406" y="6551"/>
                  </a:cubicBezTo>
                  <a:cubicBezTo>
                    <a:pt x="2406" y="4513"/>
                    <a:pt x="1437" y="2541"/>
                    <a:pt x="702" y="669"/>
                  </a:cubicBezTo>
                  <a:cubicBezTo>
                    <a:pt x="635" y="469"/>
                    <a:pt x="401" y="168"/>
                    <a:pt x="267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54250" y="3403500"/>
              <a:ext cx="63525" cy="113650"/>
            </a:xfrm>
            <a:custGeom>
              <a:avLst/>
              <a:gdLst/>
              <a:ahLst/>
              <a:cxnLst/>
              <a:rect l="l" t="t" r="r" b="b"/>
              <a:pathLst>
                <a:path w="2541" h="4546" extrusionOk="0">
                  <a:moveTo>
                    <a:pt x="234" y="1"/>
                  </a:moveTo>
                  <a:lnTo>
                    <a:pt x="1" y="34"/>
                  </a:lnTo>
                  <a:cubicBezTo>
                    <a:pt x="67" y="1103"/>
                    <a:pt x="168" y="903"/>
                    <a:pt x="268" y="1471"/>
                  </a:cubicBezTo>
                  <a:cubicBezTo>
                    <a:pt x="268" y="2006"/>
                    <a:pt x="168" y="3075"/>
                    <a:pt x="468" y="3577"/>
                  </a:cubicBezTo>
                  <a:cubicBezTo>
                    <a:pt x="669" y="3911"/>
                    <a:pt x="1705" y="4312"/>
                    <a:pt x="2273" y="4546"/>
                  </a:cubicBezTo>
                  <a:cubicBezTo>
                    <a:pt x="2541" y="4412"/>
                    <a:pt x="2039" y="3577"/>
                    <a:pt x="1638" y="3075"/>
                  </a:cubicBezTo>
                  <a:cubicBezTo>
                    <a:pt x="936" y="2073"/>
                    <a:pt x="502" y="1037"/>
                    <a:pt x="234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54250" y="3403500"/>
              <a:ext cx="63525" cy="113925"/>
            </a:xfrm>
            <a:custGeom>
              <a:avLst/>
              <a:gdLst/>
              <a:ahLst/>
              <a:cxnLst/>
              <a:rect l="l" t="t" r="r" b="b"/>
              <a:pathLst>
                <a:path w="2541" h="4557" extrusionOk="0">
                  <a:moveTo>
                    <a:pt x="234" y="1"/>
                  </a:moveTo>
                  <a:lnTo>
                    <a:pt x="1" y="34"/>
                  </a:lnTo>
                  <a:cubicBezTo>
                    <a:pt x="67" y="1103"/>
                    <a:pt x="468" y="2206"/>
                    <a:pt x="1003" y="3209"/>
                  </a:cubicBezTo>
                  <a:cubicBezTo>
                    <a:pt x="1438" y="3955"/>
                    <a:pt x="2076" y="4556"/>
                    <a:pt x="2270" y="4556"/>
                  </a:cubicBezTo>
                  <a:cubicBezTo>
                    <a:pt x="2285" y="4556"/>
                    <a:pt x="2297" y="4553"/>
                    <a:pt x="2307" y="4546"/>
                  </a:cubicBezTo>
                  <a:cubicBezTo>
                    <a:pt x="2541" y="4412"/>
                    <a:pt x="2039" y="3577"/>
                    <a:pt x="1638" y="3075"/>
                  </a:cubicBezTo>
                  <a:cubicBezTo>
                    <a:pt x="936" y="2073"/>
                    <a:pt x="502" y="1037"/>
                    <a:pt x="234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50900" y="3518800"/>
              <a:ext cx="63525" cy="118725"/>
            </a:xfrm>
            <a:custGeom>
              <a:avLst/>
              <a:gdLst/>
              <a:ahLst/>
              <a:cxnLst/>
              <a:rect l="l" t="t" r="r" b="b"/>
              <a:pathLst>
                <a:path w="2541" h="4749" extrusionOk="0">
                  <a:moveTo>
                    <a:pt x="636" y="1"/>
                  </a:moveTo>
                  <a:cubicBezTo>
                    <a:pt x="736" y="669"/>
                    <a:pt x="836" y="2006"/>
                    <a:pt x="435" y="2440"/>
                  </a:cubicBezTo>
                  <a:cubicBezTo>
                    <a:pt x="386" y="2490"/>
                    <a:pt x="337" y="2503"/>
                    <a:pt x="289" y="2503"/>
                  </a:cubicBezTo>
                  <a:cubicBezTo>
                    <a:pt x="237" y="2503"/>
                    <a:pt x="187" y="2487"/>
                    <a:pt x="141" y="2487"/>
                  </a:cubicBezTo>
                  <a:cubicBezTo>
                    <a:pt x="115" y="2487"/>
                    <a:pt x="90" y="2492"/>
                    <a:pt x="68" y="2507"/>
                  </a:cubicBezTo>
                  <a:cubicBezTo>
                    <a:pt x="1" y="2541"/>
                    <a:pt x="1" y="2741"/>
                    <a:pt x="34" y="2841"/>
                  </a:cubicBezTo>
                  <a:cubicBezTo>
                    <a:pt x="34" y="2975"/>
                    <a:pt x="302" y="3811"/>
                    <a:pt x="335" y="4011"/>
                  </a:cubicBezTo>
                  <a:cubicBezTo>
                    <a:pt x="394" y="4187"/>
                    <a:pt x="555" y="4749"/>
                    <a:pt x="1023" y="4749"/>
                  </a:cubicBezTo>
                  <a:cubicBezTo>
                    <a:pt x="1088" y="4749"/>
                    <a:pt x="1159" y="4738"/>
                    <a:pt x="1237" y="4713"/>
                  </a:cubicBezTo>
                  <a:cubicBezTo>
                    <a:pt x="1872" y="4512"/>
                    <a:pt x="2541" y="3075"/>
                    <a:pt x="2541" y="1839"/>
                  </a:cubicBezTo>
                  <a:cubicBezTo>
                    <a:pt x="2541" y="936"/>
                    <a:pt x="1939" y="335"/>
                    <a:pt x="1739" y="1"/>
                  </a:cubicBezTo>
                  <a:close/>
                </a:path>
              </a:pathLst>
            </a:custGeom>
            <a:solidFill>
              <a:srgbClr val="AA8C5A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82350" y="3421050"/>
              <a:ext cx="451200" cy="87750"/>
            </a:xfrm>
            <a:custGeom>
              <a:avLst/>
              <a:gdLst/>
              <a:ahLst/>
              <a:cxnLst/>
              <a:rect l="l" t="t" r="r" b="b"/>
              <a:pathLst>
                <a:path w="18048" h="3510" fill="none" extrusionOk="0">
                  <a:moveTo>
                    <a:pt x="13603" y="3510"/>
                  </a:moveTo>
                  <a:cubicBezTo>
                    <a:pt x="9024" y="3510"/>
                    <a:pt x="4512" y="2340"/>
                    <a:pt x="0" y="1738"/>
                  </a:cubicBezTo>
                  <a:cubicBezTo>
                    <a:pt x="4512" y="1137"/>
                    <a:pt x="9024" y="0"/>
                    <a:pt x="13603" y="0"/>
                  </a:cubicBezTo>
                  <a:cubicBezTo>
                    <a:pt x="15140" y="0"/>
                    <a:pt x="18048" y="368"/>
                    <a:pt x="18048" y="1738"/>
                  </a:cubicBezTo>
                  <a:cubicBezTo>
                    <a:pt x="18048" y="3142"/>
                    <a:pt x="15140" y="3510"/>
                    <a:pt x="13603" y="351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91225" y="3431075"/>
              <a:ext cx="23425" cy="67700"/>
            </a:xfrm>
            <a:custGeom>
              <a:avLst/>
              <a:gdLst/>
              <a:ahLst/>
              <a:cxnLst/>
              <a:rect l="l" t="t" r="r" b="b"/>
              <a:pathLst>
                <a:path w="937" h="2708" fill="none" extrusionOk="0">
                  <a:moveTo>
                    <a:pt x="1" y="2708"/>
                  </a:moveTo>
                  <a:cubicBezTo>
                    <a:pt x="669" y="2407"/>
                    <a:pt x="937" y="1939"/>
                    <a:pt x="937" y="1337"/>
                  </a:cubicBezTo>
                  <a:cubicBezTo>
                    <a:pt x="937" y="769"/>
                    <a:pt x="669" y="301"/>
                    <a:pt x="1" y="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943300" y="3458650"/>
              <a:ext cx="24250" cy="11725"/>
            </a:xfrm>
            <a:custGeom>
              <a:avLst/>
              <a:gdLst/>
              <a:ahLst/>
              <a:cxnLst/>
              <a:rect l="l" t="t" r="r" b="b"/>
              <a:pathLst>
                <a:path w="970" h="469" extrusionOk="0">
                  <a:moveTo>
                    <a:pt x="468" y="0"/>
                  </a:moveTo>
                  <a:cubicBezTo>
                    <a:pt x="234" y="0"/>
                    <a:pt x="0" y="101"/>
                    <a:pt x="0" y="234"/>
                  </a:cubicBezTo>
                  <a:cubicBezTo>
                    <a:pt x="0" y="368"/>
                    <a:pt x="234" y="468"/>
                    <a:pt x="468" y="468"/>
                  </a:cubicBezTo>
                  <a:cubicBezTo>
                    <a:pt x="736" y="468"/>
                    <a:pt x="970" y="368"/>
                    <a:pt x="970" y="234"/>
                  </a:cubicBezTo>
                  <a:cubicBezTo>
                    <a:pt x="970" y="101"/>
                    <a:pt x="736" y="0"/>
                    <a:pt x="468" y="0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927425" y="3421050"/>
              <a:ext cx="154600" cy="87750"/>
            </a:xfrm>
            <a:custGeom>
              <a:avLst/>
              <a:gdLst/>
              <a:ahLst/>
              <a:cxnLst/>
              <a:rect l="l" t="t" r="r" b="b"/>
              <a:pathLst>
                <a:path w="6184" h="3510" fill="none" extrusionOk="0">
                  <a:moveTo>
                    <a:pt x="0" y="0"/>
                  </a:moveTo>
                  <a:cubicBezTo>
                    <a:pt x="1671" y="0"/>
                    <a:pt x="6183" y="0"/>
                    <a:pt x="6183" y="1738"/>
                  </a:cubicBezTo>
                  <a:cubicBezTo>
                    <a:pt x="6183" y="3476"/>
                    <a:pt x="1671" y="3510"/>
                    <a:pt x="0" y="3510"/>
                  </a:cubicBez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168300" y="2995775"/>
              <a:ext cx="1562450" cy="87750"/>
            </a:xfrm>
            <a:custGeom>
              <a:avLst/>
              <a:gdLst/>
              <a:ahLst/>
              <a:cxnLst/>
              <a:rect l="l" t="t" r="r" b="b"/>
              <a:pathLst>
                <a:path w="62498" h="3510" fill="none" extrusionOk="0">
                  <a:moveTo>
                    <a:pt x="1" y="0"/>
                  </a:moveTo>
                  <a:lnTo>
                    <a:pt x="16544" y="0"/>
                  </a:lnTo>
                  <a:cubicBezTo>
                    <a:pt x="24331" y="0"/>
                    <a:pt x="29344" y="3509"/>
                    <a:pt x="38702" y="3509"/>
                  </a:cubicBezTo>
                  <a:cubicBezTo>
                    <a:pt x="47358" y="3509"/>
                    <a:pt x="53341" y="0"/>
                    <a:pt x="58755" y="0"/>
                  </a:cubicBezTo>
                  <a:lnTo>
                    <a:pt x="62498" y="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334950" y="3176250"/>
              <a:ext cx="919100" cy="72700"/>
            </a:xfrm>
            <a:custGeom>
              <a:avLst/>
              <a:gdLst/>
              <a:ahLst/>
              <a:cxnLst/>
              <a:rect l="l" t="t" r="r" b="b"/>
              <a:pathLst>
                <a:path w="36764" h="2908" fill="none" extrusionOk="0">
                  <a:moveTo>
                    <a:pt x="0" y="2540"/>
                  </a:moveTo>
                  <a:lnTo>
                    <a:pt x="20588" y="2540"/>
                  </a:lnTo>
                  <a:cubicBezTo>
                    <a:pt x="22526" y="2540"/>
                    <a:pt x="24298" y="2707"/>
                    <a:pt x="26136" y="2908"/>
                  </a:cubicBezTo>
                  <a:lnTo>
                    <a:pt x="30280" y="0"/>
                  </a:lnTo>
                  <a:lnTo>
                    <a:pt x="36764" y="0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80500" y="3555575"/>
              <a:ext cx="132875" cy="157175"/>
            </a:xfrm>
            <a:custGeom>
              <a:avLst/>
              <a:gdLst/>
              <a:ahLst/>
              <a:cxnLst/>
              <a:rect l="l" t="t" r="r" b="b"/>
              <a:pathLst>
                <a:path w="5315" h="6287" extrusionOk="0">
                  <a:moveTo>
                    <a:pt x="5314" y="0"/>
                  </a:moveTo>
                  <a:cubicBezTo>
                    <a:pt x="3610" y="0"/>
                    <a:pt x="2841" y="1237"/>
                    <a:pt x="1872" y="2473"/>
                  </a:cubicBezTo>
                  <a:cubicBezTo>
                    <a:pt x="836" y="3810"/>
                    <a:pt x="1" y="4980"/>
                    <a:pt x="1" y="5515"/>
                  </a:cubicBezTo>
                  <a:cubicBezTo>
                    <a:pt x="32" y="6020"/>
                    <a:pt x="362" y="6286"/>
                    <a:pt x="905" y="6286"/>
                  </a:cubicBezTo>
                  <a:cubicBezTo>
                    <a:pt x="937" y="6286"/>
                    <a:pt x="970" y="6285"/>
                    <a:pt x="1003" y="6283"/>
                  </a:cubicBezTo>
                  <a:cubicBezTo>
                    <a:pt x="1772" y="6283"/>
                    <a:pt x="3811" y="6283"/>
                    <a:pt x="4278" y="4512"/>
                  </a:cubicBezTo>
                  <a:lnTo>
                    <a:pt x="5314" y="0"/>
                  </a:ln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1300" y="3430250"/>
              <a:ext cx="97800" cy="56000"/>
            </a:xfrm>
            <a:custGeom>
              <a:avLst/>
              <a:gdLst/>
              <a:ahLst/>
              <a:cxnLst/>
              <a:rect l="l" t="t" r="r" b="b"/>
              <a:pathLst>
                <a:path w="3912" h="2240" fill="none" extrusionOk="0">
                  <a:moveTo>
                    <a:pt x="3911" y="702"/>
                  </a:moveTo>
                  <a:lnTo>
                    <a:pt x="3911" y="1671"/>
                  </a:lnTo>
                  <a:lnTo>
                    <a:pt x="3209" y="2239"/>
                  </a:lnTo>
                  <a:lnTo>
                    <a:pt x="569" y="2239"/>
                  </a:lnTo>
                  <a:cubicBezTo>
                    <a:pt x="369" y="2239"/>
                    <a:pt x="1" y="1838"/>
                    <a:pt x="1" y="1471"/>
                  </a:cubicBezTo>
                  <a:lnTo>
                    <a:pt x="1" y="802"/>
                  </a:lnTo>
                  <a:cubicBezTo>
                    <a:pt x="1" y="568"/>
                    <a:pt x="836" y="0"/>
                    <a:pt x="1304" y="0"/>
                  </a:cubicBezTo>
                  <a:lnTo>
                    <a:pt x="2808" y="0"/>
                  </a:ln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7029275" y="3426900"/>
              <a:ext cx="64350" cy="65200"/>
            </a:xfrm>
            <a:custGeom>
              <a:avLst/>
              <a:gdLst/>
              <a:ahLst/>
              <a:cxnLst/>
              <a:rect l="l" t="t" r="r" b="b"/>
              <a:pathLst>
                <a:path w="2574" h="2608" fill="none" extrusionOk="0">
                  <a:moveTo>
                    <a:pt x="0" y="0"/>
                  </a:moveTo>
                  <a:lnTo>
                    <a:pt x="2574" y="0"/>
                  </a:lnTo>
                  <a:lnTo>
                    <a:pt x="2574" y="2607"/>
                  </a:lnTo>
                  <a:lnTo>
                    <a:pt x="0" y="2607"/>
                  </a:ln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7104475" y="3406000"/>
              <a:ext cx="15050" cy="15075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34" y="1"/>
                    <a:pt x="0" y="134"/>
                    <a:pt x="0" y="302"/>
                  </a:cubicBezTo>
                  <a:cubicBezTo>
                    <a:pt x="0" y="469"/>
                    <a:pt x="134" y="602"/>
                    <a:pt x="301" y="602"/>
                  </a:cubicBezTo>
                  <a:cubicBezTo>
                    <a:pt x="468" y="602"/>
                    <a:pt x="602" y="469"/>
                    <a:pt x="602" y="302"/>
                  </a:cubicBezTo>
                  <a:cubicBezTo>
                    <a:pt x="602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C7C7CD"/>
            </a:solidFill>
            <a:ln w="825" cap="rnd" cmpd="sng">
              <a:solidFill>
                <a:srgbClr val="C7C7CD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7246500" y="3198800"/>
              <a:ext cx="45975" cy="56850"/>
            </a:xfrm>
            <a:custGeom>
              <a:avLst/>
              <a:gdLst/>
              <a:ahLst/>
              <a:cxnLst/>
              <a:rect l="l" t="t" r="r" b="b"/>
              <a:pathLst>
                <a:path w="1839" h="2274" fill="none" extrusionOk="0">
                  <a:moveTo>
                    <a:pt x="669" y="0"/>
                  </a:moveTo>
                  <a:lnTo>
                    <a:pt x="201" y="0"/>
                  </a:lnTo>
                  <a:cubicBezTo>
                    <a:pt x="34" y="0"/>
                    <a:pt x="1" y="569"/>
                    <a:pt x="101" y="769"/>
                  </a:cubicBezTo>
                  <a:lnTo>
                    <a:pt x="569" y="1605"/>
                  </a:lnTo>
                  <a:cubicBezTo>
                    <a:pt x="703" y="1872"/>
                    <a:pt x="903" y="2073"/>
                    <a:pt x="1070" y="2273"/>
                  </a:cubicBezTo>
                  <a:lnTo>
                    <a:pt x="1839" y="2273"/>
                  </a:lnTo>
                  <a:cubicBezTo>
                    <a:pt x="1839" y="1805"/>
                    <a:pt x="1638" y="1371"/>
                    <a:pt x="1438" y="970"/>
                  </a:cubicBezTo>
                  <a:cubicBezTo>
                    <a:pt x="1271" y="635"/>
                    <a:pt x="970" y="301"/>
                    <a:pt x="669" y="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7290800" y="3303250"/>
              <a:ext cx="30925" cy="67700"/>
            </a:xfrm>
            <a:custGeom>
              <a:avLst/>
              <a:gdLst/>
              <a:ahLst/>
              <a:cxnLst/>
              <a:rect l="l" t="t" r="r" b="b"/>
              <a:pathLst>
                <a:path w="1237" h="2708" fill="none" extrusionOk="0">
                  <a:moveTo>
                    <a:pt x="1136" y="1270"/>
                  </a:moveTo>
                  <a:cubicBezTo>
                    <a:pt x="1003" y="769"/>
                    <a:pt x="869" y="0"/>
                    <a:pt x="435" y="0"/>
                  </a:cubicBezTo>
                  <a:cubicBezTo>
                    <a:pt x="67" y="0"/>
                    <a:pt x="0" y="468"/>
                    <a:pt x="0" y="702"/>
                  </a:cubicBezTo>
                  <a:lnTo>
                    <a:pt x="301" y="2005"/>
                  </a:lnTo>
                  <a:cubicBezTo>
                    <a:pt x="334" y="2273"/>
                    <a:pt x="468" y="2507"/>
                    <a:pt x="568" y="2707"/>
                  </a:cubicBezTo>
                  <a:lnTo>
                    <a:pt x="1203" y="2707"/>
                  </a:lnTo>
                  <a:cubicBezTo>
                    <a:pt x="1237" y="2239"/>
                    <a:pt x="1203" y="1537"/>
                    <a:pt x="1136" y="1270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7305825" y="3418550"/>
              <a:ext cx="19250" cy="67700"/>
            </a:xfrm>
            <a:custGeom>
              <a:avLst/>
              <a:gdLst/>
              <a:ahLst/>
              <a:cxnLst/>
              <a:rect l="l" t="t" r="r" b="b"/>
              <a:pathLst>
                <a:path w="770" h="2708" fill="none" extrusionOk="0">
                  <a:moveTo>
                    <a:pt x="602" y="2707"/>
                  </a:moveTo>
                  <a:cubicBezTo>
                    <a:pt x="736" y="2440"/>
                    <a:pt x="769" y="2072"/>
                    <a:pt x="769" y="1537"/>
                  </a:cubicBezTo>
                  <a:cubicBezTo>
                    <a:pt x="769" y="1036"/>
                    <a:pt x="769" y="0"/>
                    <a:pt x="469" y="0"/>
                  </a:cubicBezTo>
                  <a:cubicBezTo>
                    <a:pt x="201" y="0"/>
                    <a:pt x="1" y="501"/>
                    <a:pt x="1" y="669"/>
                  </a:cubicBezTo>
                  <a:lnTo>
                    <a:pt x="1" y="2005"/>
                  </a:lnTo>
                  <a:cubicBezTo>
                    <a:pt x="1" y="2239"/>
                    <a:pt x="34" y="2440"/>
                    <a:pt x="101" y="2707"/>
                  </a:cubicBez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312025" y="2522850"/>
              <a:ext cx="256525" cy="46825"/>
            </a:xfrm>
            <a:custGeom>
              <a:avLst/>
              <a:gdLst/>
              <a:ahLst/>
              <a:cxnLst/>
              <a:rect l="l" t="t" r="r" b="b"/>
              <a:pathLst>
                <a:path w="10261" h="1873" fill="none" extrusionOk="0">
                  <a:moveTo>
                    <a:pt x="0" y="1"/>
                  </a:moveTo>
                  <a:lnTo>
                    <a:pt x="10260" y="1"/>
                  </a:lnTo>
                  <a:lnTo>
                    <a:pt x="10260" y="1873"/>
                  </a:lnTo>
                  <a:lnTo>
                    <a:pt x="0" y="1873"/>
                  </a:ln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552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5509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5493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5476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5459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5451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5434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5417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540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5384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5376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5359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534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5326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5309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29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5284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526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5250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523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5217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5209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5192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5175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5158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5142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5125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5117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5100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35083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35067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5050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5041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502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5008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4991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34975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4958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4950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4933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491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4899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4883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4874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4858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4841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34824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4808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479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34782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3476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34749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3473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4716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34707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34691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4674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3465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34640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34624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34615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34599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34582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4565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34549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34540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34523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34507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34490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34473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34457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3444875" y="254125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34432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3441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4398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34381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4373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34356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34340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34323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34306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34290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4281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34264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4248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34231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4214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34206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4189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4173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415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4139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34122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341145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4097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34081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4064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34047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4039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3402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4005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3989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33972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33955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33947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3930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3391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33897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3880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33872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33855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33838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3822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3805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3788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37802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33763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3746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3730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713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33705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33688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33671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33655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638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33621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3613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3596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3579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33563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33546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3538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33521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33504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33487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33471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3454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33446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334292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334125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339575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3379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337075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335400" y="25412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33375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33207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330400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328725" y="25412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327900" y="25412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52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509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493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5476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5459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5451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5434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5417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540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5384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5376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5359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534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5326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35309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529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5284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3526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35250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3523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5217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5209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5192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35175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35158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35142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35125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35117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35100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5083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5067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5050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5041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502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5008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4991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4975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4958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4950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4933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491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4899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4883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4874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4858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4841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24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34808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3479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4782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476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34749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473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4716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34707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34691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34674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3465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34640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34624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34615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34599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34582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34565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34549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4540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34523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4507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4490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34473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34457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3444875" y="254960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34432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441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4398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4381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4373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4356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4340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4323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4306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4290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281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4264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4248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4231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4214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4206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4189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4173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415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4139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4122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41145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4097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4081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4064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34047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34039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3402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34005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33989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3972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3955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3947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33930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3391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33897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3880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3872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3855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33838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3822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3805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3788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37802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3763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3746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3730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3713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33705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33688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3671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3655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3638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33621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33613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33596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33579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33563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33546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33538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33521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33504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33487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33471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33454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33446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334292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334125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3339575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33379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3337075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3335400" y="25496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333375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333207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3330400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3328725" y="2549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3327900" y="25496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3552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35509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35493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35476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35459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35451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35434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35417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540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35384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35376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5359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3534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35326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35309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3529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5284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526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5250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523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35217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35209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5192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35175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35158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35142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5125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35117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35100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5083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35067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35050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35041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3502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35008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34991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34975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4958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4950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34933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491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4899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4883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4874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4858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34841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34824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4808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479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34782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476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4749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473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4716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4707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4691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4674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465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4640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4624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4615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34599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34582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4565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4549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4540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4523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34507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4490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34473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34457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3444875" y="25429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34432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3441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4398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4381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34373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4356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4340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34323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34306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34290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34281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4264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34248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34231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4214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4206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34189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4173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3415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34139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4122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341145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34097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34081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34064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34047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4039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3402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4005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3989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3972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3955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33947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33930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3391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3897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3880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3872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3855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33838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3822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33805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3788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37802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33763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33746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3730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33713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33705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3688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33671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3655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33638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33621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33613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33596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33579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3563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33546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33538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33521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33504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33487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33471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33454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33446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334292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334125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3339575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33379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337075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335400" y="2542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3"/>
                  </a:cubicBezTo>
                  <a:lnTo>
                    <a:pt x="34" y="33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333375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3" y="33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333207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330400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3328725" y="2542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3"/>
                  </a:cubicBezTo>
                  <a:lnTo>
                    <a:pt x="34" y="33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3327900" y="2542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3552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5509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35493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5476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35459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35451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35434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35417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3540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5384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35376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35359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3534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35326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35309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3529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35284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3526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35250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3523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35217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35209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35192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35175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35158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5142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35125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35117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35100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35083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35067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5050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5041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502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5008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4991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34975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34958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34950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34933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3491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34899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34883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34874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34858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34841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34824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4808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3479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4782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3476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4749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3473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34716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4707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4691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34674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3465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4640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4624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34615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34599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34582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34565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34549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34540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34523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34507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34490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34473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34457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444875" y="2544575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34432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3441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34398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34381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34373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34356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34340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34323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34306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34290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34281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34264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34248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34231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34214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34206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34189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34173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3415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34139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34122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341145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34097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34081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34064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34047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34039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3402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34005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33989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33972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33955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3947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3930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3391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33897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33880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33872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33855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33838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33822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33805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33788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337802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33763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33746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33730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33713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33705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33688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33671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33655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33638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33621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33613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33596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33579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33563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33546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33538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33521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33504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33487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33471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33454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33446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334292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334125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3339575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33379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3337075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3335400" y="25445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333375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333207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3330400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3328725" y="25445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3327900" y="25445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3552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35509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35493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35476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35459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35451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35434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35417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3540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35384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35376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35359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3534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35326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35309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3529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35284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3526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35250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3523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35217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5209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35192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35175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35158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35142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35125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35117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35100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35083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35067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35050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35041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3502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35008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991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975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958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34950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34933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3491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34899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34883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34874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34858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34841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34824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34808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3479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34782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3476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34749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3473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34716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34707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34691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4674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3465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34640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34624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34615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3"/>
            <p:cNvSpPr/>
            <p:nvPr/>
          </p:nvSpPr>
          <p:spPr>
            <a:xfrm>
              <a:off x="34599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34582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34565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34549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34540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34523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34507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34490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4473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34457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3444875" y="2546250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34432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3441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34398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34381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34373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34356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34340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34323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34306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34290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4281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34264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4248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34231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34214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34206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34189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4173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3415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4139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34122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41145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34097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34081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34064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34047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34039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3402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34005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33989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33972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33955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33947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33930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3391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33897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33880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33872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33855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33838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33822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33805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33788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337802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33763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33746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33730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33713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33705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33688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33671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33655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33638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33621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33613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33596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33579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33563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33546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33538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33521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33504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33487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33471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33454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33446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3"/>
            <p:cNvSpPr/>
            <p:nvPr/>
          </p:nvSpPr>
          <p:spPr>
            <a:xfrm>
              <a:off x="334292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3"/>
            <p:cNvSpPr/>
            <p:nvPr/>
          </p:nvSpPr>
          <p:spPr>
            <a:xfrm>
              <a:off x="334125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3"/>
            <p:cNvSpPr/>
            <p:nvPr/>
          </p:nvSpPr>
          <p:spPr>
            <a:xfrm>
              <a:off x="3339575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3"/>
            <p:cNvSpPr/>
            <p:nvPr/>
          </p:nvSpPr>
          <p:spPr>
            <a:xfrm>
              <a:off x="33379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3"/>
            <p:cNvSpPr/>
            <p:nvPr/>
          </p:nvSpPr>
          <p:spPr>
            <a:xfrm>
              <a:off x="3337075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3"/>
            <p:cNvSpPr/>
            <p:nvPr/>
          </p:nvSpPr>
          <p:spPr>
            <a:xfrm>
              <a:off x="3335400" y="25462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3"/>
            <p:cNvSpPr/>
            <p:nvPr/>
          </p:nvSpPr>
          <p:spPr>
            <a:xfrm>
              <a:off x="333375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3"/>
            <p:cNvSpPr/>
            <p:nvPr/>
          </p:nvSpPr>
          <p:spPr>
            <a:xfrm>
              <a:off x="333207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3"/>
            <p:cNvSpPr/>
            <p:nvPr/>
          </p:nvSpPr>
          <p:spPr>
            <a:xfrm>
              <a:off x="3330400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>
              <a:off x="3328725" y="25462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3"/>
            <p:cNvSpPr/>
            <p:nvPr/>
          </p:nvSpPr>
          <p:spPr>
            <a:xfrm>
              <a:off x="3327900" y="25462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3"/>
            <p:cNvSpPr/>
            <p:nvPr/>
          </p:nvSpPr>
          <p:spPr>
            <a:xfrm>
              <a:off x="3552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3"/>
            <p:cNvSpPr/>
            <p:nvPr/>
          </p:nvSpPr>
          <p:spPr>
            <a:xfrm>
              <a:off x="35509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3"/>
            <p:cNvSpPr/>
            <p:nvPr/>
          </p:nvSpPr>
          <p:spPr>
            <a:xfrm>
              <a:off x="35493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3"/>
            <p:cNvSpPr/>
            <p:nvPr/>
          </p:nvSpPr>
          <p:spPr>
            <a:xfrm>
              <a:off x="35476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3"/>
            <p:cNvSpPr/>
            <p:nvPr/>
          </p:nvSpPr>
          <p:spPr>
            <a:xfrm>
              <a:off x="35459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3"/>
            <p:cNvSpPr/>
            <p:nvPr/>
          </p:nvSpPr>
          <p:spPr>
            <a:xfrm>
              <a:off x="35451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3"/>
            <p:cNvSpPr/>
            <p:nvPr/>
          </p:nvSpPr>
          <p:spPr>
            <a:xfrm>
              <a:off x="35434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3"/>
            <p:cNvSpPr/>
            <p:nvPr/>
          </p:nvSpPr>
          <p:spPr>
            <a:xfrm>
              <a:off x="35417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3"/>
            <p:cNvSpPr/>
            <p:nvPr/>
          </p:nvSpPr>
          <p:spPr>
            <a:xfrm>
              <a:off x="3540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3"/>
            <p:cNvSpPr/>
            <p:nvPr/>
          </p:nvSpPr>
          <p:spPr>
            <a:xfrm>
              <a:off x="35384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3"/>
            <p:cNvSpPr/>
            <p:nvPr/>
          </p:nvSpPr>
          <p:spPr>
            <a:xfrm>
              <a:off x="35376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3"/>
            <p:cNvSpPr/>
            <p:nvPr/>
          </p:nvSpPr>
          <p:spPr>
            <a:xfrm>
              <a:off x="35359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3"/>
            <p:cNvSpPr/>
            <p:nvPr/>
          </p:nvSpPr>
          <p:spPr>
            <a:xfrm>
              <a:off x="3534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3"/>
            <p:cNvSpPr/>
            <p:nvPr/>
          </p:nvSpPr>
          <p:spPr>
            <a:xfrm>
              <a:off x="35326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35309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3529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35284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3"/>
            <p:cNvSpPr/>
            <p:nvPr/>
          </p:nvSpPr>
          <p:spPr>
            <a:xfrm>
              <a:off x="3526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35250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3523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>
              <a:off x="35217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>
              <a:off x="35209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>
              <a:off x="35192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35175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35158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35142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35125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35117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35100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35083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35067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35050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35041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3502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35008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34991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4975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4958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34950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34933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3491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34899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34883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34874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34858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34841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34824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34808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3479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34782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3476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34749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3473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34716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34707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34691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34674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3465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34640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34624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34615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34599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34582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34565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34549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34540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34523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34507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34490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34473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34457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3444875" y="25479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34432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3441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34398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34381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34373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34356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34340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34323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34306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34290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34281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34264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34248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34231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34214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34206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34189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34173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3415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34139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34122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341145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34097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34081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34064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34047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34039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3402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34005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33989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33972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33955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33947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33930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3391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33897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33880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33872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33855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33838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33822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33805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33788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337802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33763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33746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33730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33713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33705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33688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33671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33655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33638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33621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33613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33596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33579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33563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33546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33538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33521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33504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33487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33471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33454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33446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334292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334125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3339575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33379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3337075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3335400" y="25479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333375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333207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3330400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3328725" y="25479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3327900" y="25479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35518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35501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3548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35468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35459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35443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3542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35409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3539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35376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35367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35351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35334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5317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35300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35292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35275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35259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35242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35225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3520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35200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518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35167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35150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35133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35125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35108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35092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35075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35058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35041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35033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35016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35000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34983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34966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34958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34941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3492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34908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34891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3487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34866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4849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33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481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34799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34791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34774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3475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34741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34724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3470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33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34699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4682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4665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4649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4632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4624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460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4590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57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557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540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532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515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498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34482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34465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34457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34440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34423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34406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4390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4373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4365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4348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4331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431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4298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29000" y="2542075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273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256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239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223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206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341980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34181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34164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34147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34131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33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34122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34106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34089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3407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34056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34039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34030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34014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3399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3980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3964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33955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393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33922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33905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33888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33872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33863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33847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33830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33813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3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3797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33788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33771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33755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33738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33721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33705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336967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33680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33663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33646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33629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33621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3604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35880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571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3554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538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33529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3512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3496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3479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3462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3454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3437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3" y="34"/>
                  </a:lnTo>
                  <a:cubicBezTo>
                    <a:pt x="3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3421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34042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33875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33707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336250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334575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1"/>
                    <a:pt x="0" y="1"/>
                    <a:pt x="0" y="34"/>
                  </a:cubicBezTo>
                  <a:lnTo>
                    <a:pt x="34" y="34"/>
                  </a:ln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332900" y="254207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331225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329550" y="25420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lnTo>
                    <a:pt x="34" y="34"/>
                  </a:ln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328725" y="25420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5518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5501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548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5468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5459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5443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3542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35409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539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5376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5367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35351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5334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35317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5300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5292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5275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5259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35242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35225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520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5200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518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5167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5150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35133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35125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35108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5092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5075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5058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5041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5033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5016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00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4983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4966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4958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4941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492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34908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34891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3487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34866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34849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4833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481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4799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4791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4774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475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4741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4724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470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34699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34682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34665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3"/>
            <p:cNvSpPr/>
            <p:nvPr/>
          </p:nvSpPr>
          <p:spPr>
            <a:xfrm>
              <a:off x="34649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3"/>
            <p:cNvSpPr/>
            <p:nvPr/>
          </p:nvSpPr>
          <p:spPr>
            <a:xfrm>
              <a:off x="34632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34624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3460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4590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3457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34557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34540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34532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34515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34498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34482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34465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34457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34440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34423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34406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34390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34373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34365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34348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34331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3431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34298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3429000" y="254375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34273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34256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34239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34223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34206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341980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34181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34164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34147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34131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33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4122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34106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34089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3407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34056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34039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34030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34014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3399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33980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33964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33955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3393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33922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33905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33888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33872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33863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33847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33830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3813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33797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3788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33771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3755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3738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33721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33705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36967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3680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33663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3646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33629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33621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3604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335880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33571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33554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33538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33529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33512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33496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33479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33462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33454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33437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3" y="34"/>
                  </a:lnTo>
                  <a:cubicBezTo>
                    <a:pt x="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33421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334042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333875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333707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3336250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3334575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0"/>
                    <a:pt x="0" y="0"/>
                    <a:pt x="0" y="34"/>
                  </a:cubicBezTo>
                  <a:lnTo>
                    <a:pt x="34" y="34"/>
                  </a:ln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3332900" y="254375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3"/>
            <p:cNvSpPr/>
            <p:nvPr/>
          </p:nvSpPr>
          <p:spPr>
            <a:xfrm>
              <a:off x="3331225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1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3"/>
            <p:cNvSpPr/>
            <p:nvPr/>
          </p:nvSpPr>
          <p:spPr>
            <a:xfrm>
              <a:off x="3329550" y="254375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3328725" y="25437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35518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5501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3548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35468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35459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35443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3542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35409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3539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3"/>
            <p:cNvSpPr/>
            <p:nvPr/>
          </p:nvSpPr>
          <p:spPr>
            <a:xfrm>
              <a:off x="35376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3"/>
            <p:cNvSpPr/>
            <p:nvPr/>
          </p:nvSpPr>
          <p:spPr>
            <a:xfrm>
              <a:off x="35367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3"/>
            <p:cNvSpPr/>
            <p:nvPr/>
          </p:nvSpPr>
          <p:spPr>
            <a:xfrm>
              <a:off x="35351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3"/>
            <p:cNvSpPr/>
            <p:nvPr/>
          </p:nvSpPr>
          <p:spPr>
            <a:xfrm>
              <a:off x="35334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3"/>
            <p:cNvSpPr/>
            <p:nvPr/>
          </p:nvSpPr>
          <p:spPr>
            <a:xfrm>
              <a:off x="35317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3"/>
            <p:cNvSpPr/>
            <p:nvPr/>
          </p:nvSpPr>
          <p:spPr>
            <a:xfrm>
              <a:off x="35300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35292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35275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35259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35242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35225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3520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35200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3518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35167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35150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35133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35125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35108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35092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35075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35058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35041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35033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35016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35000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34983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34966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34958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34941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3492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34908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34891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3487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34866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34849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34833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3481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34799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34791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34774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3475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34741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34724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3470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34699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34682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34665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34649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34632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34624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3460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34590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3457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34557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3"/>
            <p:cNvSpPr/>
            <p:nvPr/>
          </p:nvSpPr>
          <p:spPr>
            <a:xfrm>
              <a:off x="34540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3"/>
            <p:cNvSpPr/>
            <p:nvPr/>
          </p:nvSpPr>
          <p:spPr>
            <a:xfrm>
              <a:off x="34532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3"/>
            <p:cNvSpPr/>
            <p:nvPr/>
          </p:nvSpPr>
          <p:spPr>
            <a:xfrm>
              <a:off x="34515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3"/>
            <p:cNvSpPr/>
            <p:nvPr/>
          </p:nvSpPr>
          <p:spPr>
            <a:xfrm>
              <a:off x="34498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3"/>
            <p:cNvSpPr/>
            <p:nvPr/>
          </p:nvSpPr>
          <p:spPr>
            <a:xfrm>
              <a:off x="34482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3"/>
            <p:cNvSpPr/>
            <p:nvPr/>
          </p:nvSpPr>
          <p:spPr>
            <a:xfrm>
              <a:off x="34465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3"/>
            <p:cNvSpPr/>
            <p:nvPr/>
          </p:nvSpPr>
          <p:spPr>
            <a:xfrm>
              <a:off x="34457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3"/>
            <p:cNvSpPr/>
            <p:nvPr/>
          </p:nvSpPr>
          <p:spPr>
            <a:xfrm>
              <a:off x="34440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3"/>
            <p:cNvSpPr/>
            <p:nvPr/>
          </p:nvSpPr>
          <p:spPr>
            <a:xfrm>
              <a:off x="34423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3"/>
            <p:cNvSpPr/>
            <p:nvPr/>
          </p:nvSpPr>
          <p:spPr>
            <a:xfrm>
              <a:off x="34406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3"/>
            <p:cNvSpPr/>
            <p:nvPr/>
          </p:nvSpPr>
          <p:spPr>
            <a:xfrm>
              <a:off x="34390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34373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34365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348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34331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3431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34298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429000" y="2545425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34273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34256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34239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4223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34206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341980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34181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34164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34147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34131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34122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3"/>
            <p:cNvSpPr/>
            <p:nvPr/>
          </p:nvSpPr>
          <p:spPr>
            <a:xfrm>
              <a:off x="34106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3"/>
            <p:cNvSpPr/>
            <p:nvPr/>
          </p:nvSpPr>
          <p:spPr>
            <a:xfrm>
              <a:off x="34089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3"/>
            <p:cNvSpPr/>
            <p:nvPr/>
          </p:nvSpPr>
          <p:spPr>
            <a:xfrm>
              <a:off x="3407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3"/>
            <p:cNvSpPr/>
            <p:nvPr/>
          </p:nvSpPr>
          <p:spPr>
            <a:xfrm>
              <a:off x="34056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3"/>
            <p:cNvSpPr/>
            <p:nvPr/>
          </p:nvSpPr>
          <p:spPr>
            <a:xfrm>
              <a:off x="34039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3"/>
            <p:cNvSpPr/>
            <p:nvPr/>
          </p:nvSpPr>
          <p:spPr>
            <a:xfrm>
              <a:off x="34030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3"/>
            <p:cNvSpPr/>
            <p:nvPr/>
          </p:nvSpPr>
          <p:spPr>
            <a:xfrm>
              <a:off x="34014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3"/>
            <p:cNvSpPr/>
            <p:nvPr/>
          </p:nvSpPr>
          <p:spPr>
            <a:xfrm>
              <a:off x="3399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3"/>
            <p:cNvSpPr/>
            <p:nvPr/>
          </p:nvSpPr>
          <p:spPr>
            <a:xfrm>
              <a:off x="33980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33964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33955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3393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33922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33905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3"/>
            <p:cNvSpPr/>
            <p:nvPr/>
          </p:nvSpPr>
          <p:spPr>
            <a:xfrm>
              <a:off x="33888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3"/>
            <p:cNvSpPr/>
            <p:nvPr/>
          </p:nvSpPr>
          <p:spPr>
            <a:xfrm>
              <a:off x="33872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3"/>
            <p:cNvSpPr/>
            <p:nvPr/>
          </p:nvSpPr>
          <p:spPr>
            <a:xfrm>
              <a:off x="33863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3"/>
            <p:cNvSpPr/>
            <p:nvPr/>
          </p:nvSpPr>
          <p:spPr>
            <a:xfrm>
              <a:off x="33847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3"/>
            <p:cNvSpPr/>
            <p:nvPr/>
          </p:nvSpPr>
          <p:spPr>
            <a:xfrm>
              <a:off x="33830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3"/>
            <p:cNvSpPr/>
            <p:nvPr/>
          </p:nvSpPr>
          <p:spPr>
            <a:xfrm>
              <a:off x="33813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3"/>
            <p:cNvSpPr/>
            <p:nvPr/>
          </p:nvSpPr>
          <p:spPr>
            <a:xfrm>
              <a:off x="33797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33788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3"/>
            <p:cNvSpPr/>
            <p:nvPr/>
          </p:nvSpPr>
          <p:spPr>
            <a:xfrm>
              <a:off x="33771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3"/>
            <p:cNvSpPr/>
            <p:nvPr/>
          </p:nvSpPr>
          <p:spPr>
            <a:xfrm>
              <a:off x="33755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33738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33721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33705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336967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33680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3"/>
            <p:cNvSpPr/>
            <p:nvPr/>
          </p:nvSpPr>
          <p:spPr>
            <a:xfrm>
              <a:off x="33663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3"/>
            <p:cNvSpPr/>
            <p:nvPr/>
          </p:nvSpPr>
          <p:spPr>
            <a:xfrm>
              <a:off x="33646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33629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33621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33604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3"/>
            <p:cNvSpPr/>
            <p:nvPr/>
          </p:nvSpPr>
          <p:spPr>
            <a:xfrm>
              <a:off x="335880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3"/>
            <p:cNvSpPr/>
            <p:nvPr/>
          </p:nvSpPr>
          <p:spPr>
            <a:xfrm>
              <a:off x="33571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3"/>
            <p:cNvSpPr/>
            <p:nvPr/>
          </p:nvSpPr>
          <p:spPr>
            <a:xfrm>
              <a:off x="33554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3"/>
            <p:cNvSpPr/>
            <p:nvPr/>
          </p:nvSpPr>
          <p:spPr>
            <a:xfrm>
              <a:off x="33538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33529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33512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33496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3"/>
            <p:cNvSpPr/>
            <p:nvPr/>
          </p:nvSpPr>
          <p:spPr>
            <a:xfrm>
              <a:off x="33479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3"/>
            <p:cNvSpPr/>
            <p:nvPr/>
          </p:nvSpPr>
          <p:spPr>
            <a:xfrm>
              <a:off x="33462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33454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33437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33421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3"/>
            <p:cNvSpPr/>
            <p:nvPr/>
          </p:nvSpPr>
          <p:spPr>
            <a:xfrm>
              <a:off x="334042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3"/>
            <p:cNvSpPr/>
            <p:nvPr/>
          </p:nvSpPr>
          <p:spPr>
            <a:xfrm>
              <a:off x="333875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333707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3336250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3334575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3"/>
            <p:cNvSpPr/>
            <p:nvPr/>
          </p:nvSpPr>
          <p:spPr>
            <a:xfrm>
              <a:off x="3332900" y="2545425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3"/>
            <p:cNvSpPr/>
            <p:nvPr/>
          </p:nvSpPr>
          <p:spPr>
            <a:xfrm>
              <a:off x="3331225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3329550" y="2545425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3"/>
            <p:cNvSpPr/>
            <p:nvPr/>
          </p:nvSpPr>
          <p:spPr>
            <a:xfrm>
              <a:off x="3328725" y="2545425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3"/>
            <p:cNvSpPr/>
            <p:nvPr/>
          </p:nvSpPr>
          <p:spPr>
            <a:xfrm>
              <a:off x="35518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35501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3548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35468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35459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35443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3542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35409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3539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35376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35367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35351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35334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35317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35300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35292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35275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35259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35242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3"/>
            <p:cNvSpPr/>
            <p:nvPr/>
          </p:nvSpPr>
          <p:spPr>
            <a:xfrm>
              <a:off x="35225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3"/>
            <p:cNvSpPr/>
            <p:nvPr/>
          </p:nvSpPr>
          <p:spPr>
            <a:xfrm>
              <a:off x="3520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3"/>
            <p:cNvSpPr/>
            <p:nvPr/>
          </p:nvSpPr>
          <p:spPr>
            <a:xfrm>
              <a:off x="35200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3518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35167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35150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35133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35125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35108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35092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35075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35058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35041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35033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35016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35000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34983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34966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34958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34941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3492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34908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34891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3487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34866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34849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34833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3481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34799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34791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34774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3475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34741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34724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3470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34699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34682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34665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34649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34632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34624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3460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34590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3457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34557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34540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34532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34515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34498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34482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34465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34457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34440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34423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34406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34390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34373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34365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34348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34331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3431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34298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3429000" y="2547100"/>
              <a:ext cx="0" cy="850"/>
            </a:xfrm>
            <a:custGeom>
              <a:avLst/>
              <a:gdLst/>
              <a:ahLst/>
              <a:cxnLst/>
              <a:rect l="l" t="t" r="r" b="b"/>
              <a:pathLst>
                <a:path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34273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34256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34239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34223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34206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341980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34181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34164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34147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34131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34122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34106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34089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3407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34056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34039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34030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34014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3399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33980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33964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33955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3393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33922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33905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33888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33872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33863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33847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33830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33813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33797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33788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33771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33755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33738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33721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33705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336967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33680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33663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33646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33629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33621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33604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335880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33571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33554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33538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33529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33512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33496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33479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33462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33454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33437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33421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334042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333875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333707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336250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334575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3332900" y="25471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3331225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329550" y="2547100"/>
              <a:ext cx="875" cy="85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" y="0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328725" y="25471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5518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35501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3548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35468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5459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5443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542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35409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3539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5376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35367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35351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35334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>
              <a:off x="35317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>
              <a:off x="35300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35292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35275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35259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35242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35225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3520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35200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3518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35167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35150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35133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35125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35108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35092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35075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35058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3"/>
            <p:cNvSpPr/>
            <p:nvPr/>
          </p:nvSpPr>
          <p:spPr>
            <a:xfrm>
              <a:off x="35041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35033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35016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35000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34983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34966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34958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34941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3492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34908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34891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3487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34866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34849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34833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3481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34799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34791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34774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3475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34741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34724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3470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34699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34682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34665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34649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34632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34624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3460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34590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3457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34557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34540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34532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34515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34498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34482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34465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34457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34440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34423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34406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34390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34373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34365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34348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34331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3431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34298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3429000" y="2548750"/>
              <a:ext cx="0" cy="875"/>
            </a:xfrm>
            <a:custGeom>
              <a:avLst/>
              <a:gdLst/>
              <a:ahLst/>
              <a:cxnLst/>
              <a:rect l="l" t="t" r="r" b="b"/>
              <a:pathLst>
                <a:path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34273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34256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34239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34223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34206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341980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34181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34164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34147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34131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34122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34106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34089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3407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34056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34039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34030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34014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3399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33980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33964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33955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3393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33922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33905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33888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33872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33863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33847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33830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33813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3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33797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33788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33771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33755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33738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33721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33705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336967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33680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33663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33646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33629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33621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33604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335880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33571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33554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33538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33529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33512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33496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3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33479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33462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33454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33437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3" y="34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33421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334042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333875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333707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3336250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3334575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3332900" y="2548750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3331225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1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3329550" y="2548750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cubicBezTo>
                    <a:pt x="1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3328725" y="254875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1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3209250" y="2815300"/>
              <a:ext cx="27600" cy="18400"/>
            </a:xfrm>
            <a:custGeom>
              <a:avLst/>
              <a:gdLst/>
              <a:ahLst/>
              <a:cxnLst/>
              <a:rect l="l" t="t" r="r" b="b"/>
              <a:pathLst>
                <a:path w="1104" h="736" extrusionOk="0">
                  <a:moveTo>
                    <a:pt x="0" y="0"/>
                  </a:moveTo>
                  <a:lnTo>
                    <a:pt x="0" y="736"/>
                  </a:lnTo>
                  <a:lnTo>
                    <a:pt x="234" y="736"/>
                  </a:lnTo>
                  <a:cubicBezTo>
                    <a:pt x="602" y="736"/>
                    <a:pt x="1103" y="568"/>
                    <a:pt x="1103" y="368"/>
                  </a:cubicBezTo>
                  <a:cubicBezTo>
                    <a:pt x="1103" y="201"/>
                    <a:pt x="836" y="0"/>
                    <a:pt x="502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4436625" y="2779375"/>
              <a:ext cx="97800" cy="61850"/>
            </a:xfrm>
            <a:custGeom>
              <a:avLst/>
              <a:gdLst/>
              <a:ahLst/>
              <a:cxnLst/>
              <a:rect l="l" t="t" r="r" b="b"/>
              <a:pathLst>
                <a:path w="3912" h="2474" extrusionOk="0">
                  <a:moveTo>
                    <a:pt x="1" y="0"/>
                  </a:moveTo>
                  <a:lnTo>
                    <a:pt x="1" y="2473"/>
                  </a:lnTo>
                  <a:lnTo>
                    <a:pt x="3911" y="2473"/>
                  </a:lnTo>
                  <a:lnTo>
                    <a:pt x="2674" y="0"/>
                  </a:lnTo>
                  <a:close/>
                </a:path>
              </a:pathLst>
            </a:custGeom>
            <a:solidFill>
              <a:srgbClr val="141E28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4455850" y="2780200"/>
              <a:ext cx="3375" cy="61850"/>
            </a:xfrm>
            <a:custGeom>
              <a:avLst/>
              <a:gdLst/>
              <a:ahLst/>
              <a:cxnLst/>
              <a:rect l="l" t="t" r="r" b="b"/>
              <a:pathLst>
                <a:path w="135" h="2474" extrusionOk="0">
                  <a:moveTo>
                    <a:pt x="0" y="1"/>
                  </a:moveTo>
                  <a:lnTo>
                    <a:pt x="0" y="2474"/>
                  </a:lnTo>
                  <a:lnTo>
                    <a:pt x="134" y="247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4447500" y="2786875"/>
              <a:ext cx="20075" cy="52675"/>
            </a:xfrm>
            <a:custGeom>
              <a:avLst/>
              <a:gdLst/>
              <a:ahLst/>
              <a:cxnLst/>
              <a:rect l="l" t="t" r="r" b="b"/>
              <a:pathLst>
                <a:path w="803" h="2107" extrusionOk="0">
                  <a:moveTo>
                    <a:pt x="0" y="1"/>
                  </a:moveTo>
                  <a:lnTo>
                    <a:pt x="0" y="2106"/>
                  </a:lnTo>
                  <a:lnTo>
                    <a:pt x="802" y="2106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948E86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4453350" y="2793575"/>
              <a:ext cx="12550" cy="15900"/>
            </a:xfrm>
            <a:custGeom>
              <a:avLst/>
              <a:gdLst/>
              <a:ahLst/>
              <a:cxnLst/>
              <a:rect l="l" t="t" r="r" b="b"/>
              <a:pathLst>
                <a:path w="502" h="636" extrusionOk="0">
                  <a:moveTo>
                    <a:pt x="0" y="0"/>
                  </a:moveTo>
                  <a:lnTo>
                    <a:pt x="0" y="635"/>
                  </a:lnTo>
                  <a:lnTo>
                    <a:pt x="502" y="63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5A00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4453350" y="2816125"/>
              <a:ext cx="12550" cy="16750"/>
            </a:xfrm>
            <a:custGeom>
              <a:avLst/>
              <a:gdLst/>
              <a:ahLst/>
              <a:cxnLst/>
              <a:rect l="l" t="t" r="r" b="b"/>
              <a:pathLst>
                <a:path w="502" h="670" extrusionOk="0">
                  <a:moveTo>
                    <a:pt x="0" y="1"/>
                  </a:moveTo>
                  <a:lnTo>
                    <a:pt x="0" y="669"/>
                  </a:lnTo>
                  <a:lnTo>
                    <a:pt x="502" y="669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005A00"/>
            </a:solidFill>
            <a:ln w="825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4438300" y="2781025"/>
              <a:ext cx="94450" cy="59350"/>
            </a:xfrm>
            <a:custGeom>
              <a:avLst/>
              <a:gdLst/>
              <a:ahLst/>
              <a:cxnLst/>
              <a:rect l="l" t="t" r="r" b="b"/>
              <a:pathLst>
                <a:path w="3778" h="2374" extrusionOk="0">
                  <a:moveTo>
                    <a:pt x="1" y="1"/>
                  </a:moveTo>
                  <a:lnTo>
                    <a:pt x="1" y="2374"/>
                  </a:lnTo>
                  <a:lnTo>
                    <a:pt x="3777" y="2340"/>
                  </a:lnTo>
                  <a:lnTo>
                    <a:pt x="2574" y="1"/>
                  </a:lnTo>
                  <a:close/>
                </a:path>
              </a:pathLst>
            </a:custGeom>
            <a:solidFill>
              <a:srgbClr val="233746"/>
            </a:solidFill>
            <a:ln w="3350" cap="sq" cmpd="sng">
              <a:solidFill>
                <a:srgbClr val="2337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4426600" y="2770175"/>
              <a:ext cx="121175" cy="78575"/>
            </a:xfrm>
            <a:custGeom>
              <a:avLst/>
              <a:gdLst/>
              <a:ahLst/>
              <a:cxnLst/>
              <a:rect l="l" t="t" r="r" b="b"/>
              <a:pathLst>
                <a:path w="4847" h="3143" fill="none" extrusionOk="0">
                  <a:moveTo>
                    <a:pt x="4847" y="3142"/>
                  </a:moveTo>
                  <a:lnTo>
                    <a:pt x="3410" y="301"/>
                  </a:lnTo>
                  <a:cubicBezTo>
                    <a:pt x="3309" y="134"/>
                    <a:pt x="3142" y="1"/>
                    <a:pt x="2942" y="1"/>
                  </a:cubicBezTo>
                  <a:lnTo>
                    <a:pt x="435" y="1"/>
                  </a:lnTo>
                  <a:cubicBezTo>
                    <a:pt x="235" y="1"/>
                    <a:pt x="1" y="234"/>
                    <a:pt x="1" y="468"/>
                  </a:cubicBezTo>
                  <a:lnTo>
                    <a:pt x="1" y="3142"/>
                  </a:lnTo>
                  <a:close/>
                </a:path>
              </a:pathLst>
            </a:custGeom>
            <a:noFill/>
            <a:ln w="250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4436625" y="2779375"/>
              <a:ext cx="97800" cy="61850"/>
            </a:xfrm>
            <a:custGeom>
              <a:avLst/>
              <a:gdLst/>
              <a:ahLst/>
              <a:cxnLst/>
              <a:rect l="l" t="t" r="r" b="b"/>
              <a:pathLst>
                <a:path w="3912" h="2474" fill="none" extrusionOk="0">
                  <a:moveTo>
                    <a:pt x="3911" y="2473"/>
                  </a:moveTo>
                  <a:lnTo>
                    <a:pt x="2674" y="0"/>
                  </a:lnTo>
                  <a:lnTo>
                    <a:pt x="1" y="0"/>
                  </a:lnTo>
                  <a:lnTo>
                    <a:pt x="1" y="2473"/>
                  </a:ln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3231800" y="2866250"/>
              <a:ext cx="135375" cy="25"/>
            </a:xfrm>
            <a:custGeom>
              <a:avLst/>
              <a:gdLst/>
              <a:ahLst/>
              <a:cxnLst/>
              <a:rect l="l" t="t" r="r" b="b"/>
              <a:pathLst>
                <a:path w="5415" h="1" fill="none" extrusionOk="0">
                  <a:moveTo>
                    <a:pt x="1" y="1"/>
                  </a:moveTo>
                  <a:lnTo>
                    <a:pt x="5415" y="1"/>
                  </a:lnTo>
                </a:path>
              </a:pathLst>
            </a:custGeom>
            <a:noFill/>
            <a:ln w="58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3223450" y="2862925"/>
              <a:ext cx="21750" cy="9200"/>
            </a:xfrm>
            <a:custGeom>
              <a:avLst/>
              <a:gdLst/>
              <a:ahLst/>
              <a:cxnLst/>
              <a:rect l="l" t="t" r="r" b="b"/>
              <a:pathLst>
                <a:path w="870" h="368" fill="none" extrusionOk="0">
                  <a:moveTo>
                    <a:pt x="368" y="0"/>
                  </a:moveTo>
                  <a:lnTo>
                    <a:pt x="502" y="0"/>
                  </a:lnTo>
                  <a:cubicBezTo>
                    <a:pt x="702" y="0"/>
                    <a:pt x="869" y="67"/>
                    <a:pt x="869" y="167"/>
                  </a:cubicBezTo>
                  <a:cubicBezTo>
                    <a:pt x="869" y="268"/>
                    <a:pt x="702" y="368"/>
                    <a:pt x="502" y="368"/>
                  </a:cubicBezTo>
                  <a:lnTo>
                    <a:pt x="368" y="368"/>
                  </a:lnTo>
                  <a:cubicBezTo>
                    <a:pt x="168" y="368"/>
                    <a:pt x="0" y="268"/>
                    <a:pt x="0" y="167"/>
                  </a:cubicBezTo>
                  <a:cubicBezTo>
                    <a:pt x="0" y="67"/>
                    <a:pt x="168" y="0"/>
                    <a:pt x="368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3358800" y="2862925"/>
              <a:ext cx="21750" cy="9200"/>
            </a:xfrm>
            <a:custGeom>
              <a:avLst/>
              <a:gdLst/>
              <a:ahLst/>
              <a:cxnLst/>
              <a:rect l="l" t="t" r="r" b="b"/>
              <a:pathLst>
                <a:path w="870" h="368" fill="none" extrusionOk="0">
                  <a:moveTo>
                    <a:pt x="335" y="0"/>
                  </a:moveTo>
                  <a:lnTo>
                    <a:pt x="502" y="0"/>
                  </a:lnTo>
                  <a:cubicBezTo>
                    <a:pt x="702" y="0"/>
                    <a:pt x="870" y="67"/>
                    <a:pt x="870" y="167"/>
                  </a:cubicBezTo>
                  <a:cubicBezTo>
                    <a:pt x="870" y="268"/>
                    <a:pt x="702" y="368"/>
                    <a:pt x="502" y="368"/>
                  </a:cubicBezTo>
                  <a:lnTo>
                    <a:pt x="335" y="368"/>
                  </a:lnTo>
                  <a:cubicBezTo>
                    <a:pt x="168" y="368"/>
                    <a:pt x="1" y="268"/>
                    <a:pt x="1" y="167"/>
                  </a:cubicBezTo>
                  <a:cubicBezTo>
                    <a:pt x="1" y="67"/>
                    <a:pt x="168" y="0"/>
                    <a:pt x="335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3387200" y="2796075"/>
              <a:ext cx="91100" cy="188025"/>
            </a:xfrm>
            <a:custGeom>
              <a:avLst/>
              <a:gdLst/>
              <a:ahLst/>
              <a:cxnLst/>
              <a:rect l="l" t="t" r="r" b="b"/>
              <a:pathLst>
                <a:path w="3644" h="7521" fill="none" extrusionOk="0">
                  <a:moveTo>
                    <a:pt x="268" y="1"/>
                  </a:moveTo>
                  <a:lnTo>
                    <a:pt x="3376" y="1"/>
                  </a:lnTo>
                  <a:cubicBezTo>
                    <a:pt x="3544" y="1"/>
                    <a:pt x="3644" y="134"/>
                    <a:pt x="3644" y="301"/>
                  </a:cubicBezTo>
                  <a:lnTo>
                    <a:pt x="3644" y="7219"/>
                  </a:lnTo>
                  <a:cubicBezTo>
                    <a:pt x="3644" y="7387"/>
                    <a:pt x="3544" y="7520"/>
                    <a:pt x="3376" y="7520"/>
                  </a:cubicBezTo>
                  <a:lnTo>
                    <a:pt x="268" y="7520"/>
                  </a:lnTo>
                  <a:cubicBezTo>
                    <a:pt x="101" y="7520"/>
                    <a:pt x="1" y="7387"/>
                    <a:pt x="1" y="7219"/>
                  </a:cubicBezTo>
                  <a:lnTo>
                    <a:pt x="1" y="301"/>
                  </a:lnTo>
                  <a:cubicBezTo>
                    <a:pt x="1" y="134"/>
                    <a:pt x="101" y="1"/>
                    <a:pt x="268" y="1"/>
                  </a:cubicBez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3280275" y="2520350"/>
              <a:ext cx="296625" cy="55175"/>
            </a:xfrm>
            <a:custGeom>
              <a:avLst/>
              <a:gdLst/>
              <a:ahLst/>
              <a:cxnLst/>
              <a:rect l="l" t="t" r="r" b="b"/>
              <a:pathLst>
                <a:path w="11865" h="2207" fill="none" extrusionOk="0">
                  <a:moveTo>
                    <a:pt x="0" y="2206"/>
                  </a:moveTo>
                  <a:lnTo>
                    <a:pt x="11865" y="2206"/>
                  </a:lnTo>
                  <a:lnTo>
                    <a:pt x="11865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3381375" y="2576325"/>
              <a:ext cx="0" cy="418625"/>
            </a:xfrm>
            <a:custGeom>
              <a:avLst/>
              <a:gdLst/>
              <a:ahLst/>
              <a:cxnLst/>
              <a:rect l="l" t="t" r="r" b="b"/>
              <a:pathLst>
                <a:path h="16745" fill="none" extrusionOk="0">
                  <a:moveTo>
                    <a:pt x="0" y="1"/>
                  </a:moveTo>
                  <a:lnTo>
                    <a:pt x="0" y="16745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3169150" y="2878800"/>
              <a:ext cx="127850" cy="107800"/>
            </a:xfrm>
            <a:custGeom>
              <a:avLst/>
              <a:gdLst/>
              <a:ahLst/>
              <a:cxnLst/>
              <a:rect l="l" t="t" r="r" b="b"/>
              <a:pathLst>
                <a:path w="5114" h="4312" fill="none" extrusionOk="0">
                  <a:moveTo>
                    <a:pt x="1136" y="0"/>
                  </a:moveTo>
                  <a:lnTo>
                    <a:pt x="4913" y="0"/>
                  </a:lnTo>
                  <a:cubicBezTo>
                    <a:pt x="5013" y="0"/>
                    <a:pt x="5113" y="100"/>
                    <a:pt x="5113" y="234"/>
                  </a:cubicBezTo>
                  <a:lnTo>
                    <a:pt x="5113" y="4111"/>
                  </a:lnTo>
                  <a:cubicBezTo>
                    <a:pt x="5113" y="4211"/>
                    <a:pt x="5013" y="4312"/>
                    <a:pt x="4913" y="4312"/>
                  </a:cubicBezTo>
                  <a:lnTo>
                    <a:pt x="0" y="4312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3217600" y="2737600"/>
              <a:ext cx="43475" cy="72700"/>
            </a:xfrm>
            <a:custGeom>
              <a:avLst/>
              <a:gdLst/>
              <a:ahLst/>
              <a:cxnLst/>
              <a:rect l="l" t="t" r="r" b="b"/>
              <a:pathLst>
                <a:path w="1739" h="2908" fill="none" extrusionOk="0">
                  <a:moveTo>
                    <a:pt x="736" y="0"/>
                  </a:moveTo>
                  <a:lnTo>
                    <a:pt x="1571" y="0"/>
                  </a:lnTo>
                  <a:cubicBezTo>
                    <a:pt x="1672" y="0"/>
                    <a:pt x="1738" y="67"/>
                    <a:pt x="1738" y="134"/>
                  </a:cubicBezTo>
                  <a:lnTo>
                    <a:pt x="1738" y="2774"/>
                  </a:lnTo>
                  <a:cubicBezTo>
                    <a:pt x="1738" y="2841"/>
                    <a:pt x="1672" y="2908"/>
                    <a:pt x="1571" y="2908"/>
                  </a:cubicBezTo>
                  <a:lnTo>
                    <a:pt x="0" y="2908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4164250" y="2518675"/>
              <a:ext cx="25" cy="719425"/>
            </a:xfrm>
            <a:custGeom>
              <a:avLst/>
              <a:gdLst/>
              <a:ahLst/>
              <a:cxnLst/>
              <a:rect l="l" t="t" r="r" b="b"/>
              <a:pathLst>
                <a:path w="1" h="28777" fill="none" extrusionOk="0">
                  <a:moveTo>
                    <a:pt x="1" y="1"/>
                  </a:moveTo>
                  <a:lnTo>
                    <a:pt x="1" y="28776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3588575" y="2585525"/>
              <a:ext cx="575700" cy="652575"/>
            </a:xfrm>
            <a:custGeom>
              <a:avLst/>
              <a:gdLst/>
              <a:ahLst/>
              <a:cxnLst/>
              <a:rect l="l" t="t" r="r" b="b"/>
              <a:pathLst>
                <a:path w="23028" h="26103" fill="none" extrusionOk="0">
                  <a:moveTo>
                    <a:pt x="23028" y="1"/>
                  </a:moveTo>
                  <a:lnTo>
                    <a:pt x="0" y="1"/>
                  </a:lnTo>
                  <a:lnTo>
                    <a:pt x="0" y="26102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3588575" y="2887150"/>
              <a:ext cx="575700" cy="25"/>
            </a:xfrm>
            <a:custGeom>
              <a:avLst/>
              <a:gdLst/>
              <a:ahLst/>
              <a:cxnLst/>
              <a:rect l="l" t="t" r="r" b="b"/>
              <a:pathLst>
                <a:path w="23028" h="1" fill="none" extrusionOk="0">
                  <a:moveTo>
                    <a:pt x="2302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4164250" y="2847875"/>
              <a:ext cx="406925" cy="25"/>
            </a:xfrm>
            <a:custGeom>
              <a:avLst/>
              <a:gdLst/>
              <a:ahLst/>
              <a:cxnLst/>
              <a:rect l="l" t="t" r="r" b="b"/>
              <a:pathLst>
                <a:path w="16277" h="1" fill="none" extrusionOk="0">
                  <a:moveTo>
                    <a:pt x="1" y="1"/>
                  </a:moveTo>
                  <a:lnTo>
                    <a:pt x="16277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3576875" y="2575500"/>
              <a:ext cx="11725" cy="10050"/>
            </a:xfrm>
            <a:custGeom>
              <a:avLst/>
              <a:gdLst/>
              <a:ahLst/>
              <a:cxnLst/>
              <a:rect l="l" t="t" r="r" b="b"/>
              <a:pathLst>
                <a:path w="469" h="402" fill="none" extrusionOk="0">
                  <a:moveTo>
                    <a:pt x="1" y="0"/>
                  </a:moveTo>
                  <a:lnTo>
                    <a:pt x="468" y="402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1650150" y="3005800"/>
              <a:ext cx="25" cy="224775"/>
            </a:xfrm>
            <a:custGeom>
              <a:avLst/>
              <a:gdLst/>
              <a:ahLst/>
              <a:cxnLst/>
              <a:rect l="l" t="t" r="r" b="b"/>
              <a:pathLst>
                <a:path w="1" h="8991" fill="none" extrusionOk="0">
                  <a:moveTo>
                    <a:pt x="1" y="0"/>
                  </a:moveTo>
                  <a:lnTo>
                    <a:pt x="1" y="899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1169725" y="3141150"/>
              <a:ext cx="25" cy="97775"/>
            </a:xfrm>
            <a:custGeom>
              <a:avLst/>
              <a:gdLst/>
              <a:ahLst/>
              <a:cxnLst/>
              <a:rect l="l" t="t" r="r" b="b"/>
              <a:pathLst>
                <a:path w="1" h="3911" fill="none" extrusionOk="0">
                  <a:moveTo>
                    <a:pt x="0" y="0"/>
                  </a:moveTo>
                  <a:lnTo>
                    <a:pt x="0" y="391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857250" y="3270650"/>
              <a:ext cx="0" cy="30100"/>
            </a:xfrm>
            <a:custGeom>
              <a:avLst/>
              <a:gdLst/>
              <a:ahLst/>
              <a:cxnLst/>
              <a:rect l="l" t="t" r="r" b="b"/>
              <a:pathLst>
                <a:path h="1204" fill="none" extrusionOk="0">
                  <a:moveTo>
                    <a:pt x="0" y="1"/>
                  </a:moveTo>
                  <a:lnTo>
                    <a:pt x="0" y="1204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420250" y="3532175"/>
              <a:ext cx="1037750" cy="132875"/>
            </a:xfrm>
            <a:custGeom>
              <a:avLst/>
              <a:gdLst/>
              <a:ahLst/>
              <a:cxnLst/>
              <a:rect l="l" t="t" r="r" b="b"/>
              <a:pathLst>
                <a:path w="41510" h="5315" fill="none" extrusionOk="0">
                  <a:moveTo>
                    <a:pt x="1" y="0"/>
                  </a:moveTo>
                  <a:lnTo>
                    <a:pt x="32386" y="3610"/>
                  </a:lnTo>
                  <a:cubicBezTo>
                    <a:pt x="36062" y="4044"/>
                    <a:pt x="38402" y="4646"/>
                    <a:pt x="41510" y="5314"/>
                  </a:cubicBez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1458825" y="3665850"/>
              <a:ext cx="5053275" cy="25"/>
            </a:xfrm>
            <a:custGeom>
              <a:avLst/>
              <a:gdLst/>
              <a:ahLst/>
              <a:cxnLst/>
              <a:rect l="l" t="t" r="r" b="b"/>
              <a:pathLst>
                <a:path w="202131" h="1" fill="none" extrusionOk="0">
                  <a:moveTo>
                    <a:pt x="0" y="1"/>
                  </a:moveTo>
                  <a:lnTo>
                    <a:pt x="202131" y="1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6476150" y="3663350"/>
              <a:ext cx="422800" cy="2525"/>
            </a:xfrm>
            <a:custGeom>
              <a:avLst/>
              <a:gdLst/>
              <a:ahLst/>
              <a:cxnLst/>
              <a:rect l="l" t="t" r="r" b="b"/>
              <a:pathLst>
                <a:path w="16912" h="101" fill="none" extrusionOk="0">
                  <a:moveTo>
                    <a:pt x="1" y="101"/>
                  </a:moveTo>
                  <a:lnTo>
                    <a:pt x="16912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6360850" y="3238900"/>
              <a:ext cx="25" cy="371825"/>
            </a:xfrm>
            <a:custGeom>
              <a:avLst/>
              <a:gdLst/>
              <a:ahLst/>
              <a:cxnLst/>
              <a:rect l="l" t="t" r="r" b="b"/>
              <a:pathLst>
                <a:path w="1" h="14873" fill="none" extrusionOk="0">
                  <a:moveTo>
                    <a:pt x="0" y="14873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1289200" y="3666700"/>
              <a:ext cx="5221225" cy="198875"/>
            </a:xfrm>
            <a:custGeom>
              <a:avLst/>
              <a:gdLst/>
              <a:ahLst/>
              <a:cxnLst/>
              <a:rect l="l" t="t" r="r" b="b"/>
              <a:pathLst>
                <a:path w="208849" h="7955" fill="none" extrusionOk="0">
                  <a:moveTo>
                    <a:pt x="1" y="3476"/>
                  </a:moveTo>
                  <a:cubicBezTo>
                    <a:pt x="2708" y="4245"/>
                    <a:pt x="5482" y="4579"/>
                    <a:pt x="8490" y="4579"/>
                  </a:cubicBezTo>
                  <a:lnTo>
                    <a:pt x="204036" y="4579"/>
                  </a:lnTo>
                  <a:cubicBezTo>
                    <a:pt x="207111" y="4579"/>
                    <a:pt x="208849" y="2340"/>
                    <a:pt x="208849" y="0"/>
                  </a:cubicBezTo>
                  <a:lnTo>
                    <a:pt x="208849" y="7954"/>
                  </a:lnTo>
                </a:path>
              </a:pathLst>
            </a:custGeom>
            <a:noFill/>
            <a:ln w="8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6985825" y="3248925"/>
              <a:ext cx="167975" cy="29275"/>
            </a:xfrm>
            <a:custGeom>
              <a:avLst/>
              <a:gdLst/>
              <a:ahLst/>
              <a:cxnLst/>
              <a:rect l="l" t="t" r="r" b="b"/>
              <a:pathLst>
                <a:path w="6719" h="1171" fill="none" extrusionOk="0">
                  <a:moveTo>
                    <a:pt x="0" y="1"/>
                  </a:moveTo>
                  <a:cubicBezTo>
                    <a:pt x="2440" y="235"/>
                    <a:pt x="4646" y="669"/>
                    <a:pt x="6718" y="1170"/>
                  </a:cubicBez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2225825" y="3114400"/>
              <a:ext cx="66875" cy="66050"/>
            </a:xfrm>
            <a:custGeom>
              <a:avLst/>
              <a:gdLst/>
              <a:ahLst/>
              <a:cxnLst/>
              <a:rect l="l" t="t" r="r" b="b"/>
              <a:pathLst>
                <a:path w="2675" h="2642" fill="none" extrusionOk="0">
                  <a:moveTo>
                    <a:pt x="68" y="1"/>
                  </a:moveTo>
                  <a:lnTo>
                    <a:pt x="2641" y="1"/>
                  </a:lnTo>
                  <a:cubicBezTo>
                    <a:pt x="2674" y="1"/>
                    <a:pt x="2674" y="1"/>
                    <a:pt x="2674" y="34"/>
                  </a:cubicBezTo>
                  <a:lnTo>
                    <a:pt x="2674" y="2574"/>
                  </a:lnTo>
                  <a:cubicBezTo>
                    <a:pt x="2674" y="2608"/>
                    <a:pt x="2674" y="2641"/>
                    <a:pt x="2641" y="2641"/>
                  </a:cubicBezTo>
                  <a:lnTo>
                    <a:pt x="68" y="2641"/>
                  </a:lnTo>
                  <a:cubicBezTo>
                    <a:pt x="34" y="2641"/>
                    <a:pt x="1" y="2608"/>
                    <a:pt x="1" y="2574"/>
                  </a:cubicBezTo>
                  <a:lnTo>
                    <a:pt x="1" y="34"/>
                  </a:lnTo>
                  <a:cubicBezTo>
                    <a:pt x="1" y="1"/>
                    <a:pt x="34" y="1"/>
                    <a:pt x="68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2243375" y="3131125"/>
              <a:ext cx="32600" cy="31775"/>
            </a:xfrm>
            <a:custGeom>
              <a:avLst/>
              <a:gdLst/>
              <a:ahLst/>
              <a:cxnLst/>
              <a:rect l="l" t="t" r="r" b="b"/>
              <a:pathLst>
                <a:path w="1304" h="1271" extrusionOk="0">
                  <a:moveTo>
                    <a:pt x="636" y="0"/>
                  </a:moveTo>
                  <a:cubicBezTo>
                    <a:pt x="301" y="0"/>
                    <a:pt x="1" y="301"/>
                    <a:pt x="1" y="635"/>
                  </a:cubicBezTo>
                  <a:cubicBezTo>
                    <a:pt x="1" y="1003"/>
                    <a:pt x="301" y="1270"/>
                    <a:pt x="636" y="1270"/>
                  </a:cubicBezTo>
                  <a:cubicBezTo>
                    <a:pt x="1003" y="1270"/>
                    <a:pt x="1304" y="1003"/>
                    <a:pt x="1304" y="635"/>
                  </a:cubicBezTo>
                  <a:cubicBezTo>
                    <a:pt x="1304" y="301"/>
                    <a:pt x="1003" y="0"/>
                    <a:pt x="636" y="0"/>
                  </a:cubicBezTo>
                  <a:close/>
                </a:path>
              </a:pathLst>
            </a:custGeom>
            <a:solidFill>
              <a:srgbClr val="917832"/>
            </a:solidFill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2248400" y="3136125"/>
              <a:ext cx="21725" cy="21750"/>
            </a:xfrm>
            <a:custGeom>
              <a:avLst/>
              <a:gdLst/>
              <a:ahLst/>
              <a:cxnLst/>
              <a:rect l="l" t="t" r="r" b="b"/>
              <a:pathLst>
                <a:path w="869" h="870" extrusionOk="0">
                  <a:moveTo>
                    <a:pt x="435" y="1"/>
                  </a:moveTo>
                  <a:cubicBezTo>
                    <a:pt x="201" y="1"/>
                    <a:pt x="0" y="201"/>
                    <a:pt x="0" y="435"/>
                  </a:cubicBezTo>
                  <a:cubicBezTo>
                    <a:pt x="0" y="669"/>
                    <a:pt x="201" y="870"/>
                    <a:pt x="435" y="870"/>
                  </a:cubicBezTo>
                  <a:cubicBezTo>
                    <a:pt x="702" y="870"/>
                    <a:pt x="869" y="669"/>
                    <a:pt x="869" y="435"/>
                  </a:cubicBezTo>
                  <a:cubicBezTo>
                    <a:pt x="869" y="201"/>
                    <a:pt x="702" y="1"/>
                    <a:pt x="435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5635625" y="2994100"/>
              <a:ext cx="0" cy="243150"/>
            </a:xfrm>
            <a:custGeom>
              <a:avLst/>
              <a:gdLst/>
              <a:ahLst/>
              <a:cxnLst/>
              <a:rect l="l" t="t" r="r" b="b"/>
              <a:pathLst>
                <a:path h="9726" fill="none" extrusionOk="0">
                  <a:moveTo>
                    <a:pt x="0" y="0"/>
                  </a:moveTo>
                  <a:lnTo>
                    <a:pt x="0" y="9726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5950600" y="2996600"/>
              <a:ext cx="25" cy="241500"/>
            </a:xfrm>
            <a:custGeom>
              <a:avLst/>
              <a:gdLst/>
              <a:ahLst/>
              <a:cxnLst/>
              <a:rect l="l" t="t" r="r" b="b"/>
              <a:pathLst>
                <a:path w="1" h="9660" fill="none" extrusionOk="0">
                  <a:moveTo>
                    <a:pt x="1" y="1"/>
                  </a:moveTo>
                  <a:lnTo>
                    <a:pt x="1" y="9659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6746875" y="3724350"/>
              <a:ext cx="20900" cy="21750"/>
            </a:xfrm>
            <a:custGeom>
              <a:avLst/>
              <a:gdLst/>
              <a:ahLst/>
              <a:cxnLst/>
              <a:rect l="l" t="t" r="r" b="b"/>
              <a:pathLst>
                <a:path w="836" h="870" extrusionOk="0">
                  <a:moveTo>
                    <a:pt x="434" y="0"/>
                  </a:moveTo>
                  <a:cubicBezTo>
                    <a:pt x="167" y="0"/>
                    <a:pt x="0" y="201"/>
                    <a:pt x="0" y="435"/>
                  </a:cubicBezTo>
                  <a:cubicBezTo>
                    <a:pt x="0" y="669"/>
                    <a:pt x="167" y="869"/>
                    <a:pt x="434" y="869"/>
                  </a:cubicBezTo>
                  <a:cubicBezTo>
                    <a:pt x="668" y="869"/>
                    <a:pt x="836" y="669"/>
                    <a:pt x="836" y="435"/>
                  </a:cubicBezTo>
                  <a:cubicBezTo>
                    <a:pt x="836" y="201"/>
                    <a:pt x="668" y="0"/>
                    <a:pt x="434" y="0"/>
                  </a:cubicBez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6746875" y="3735200"/>
              <a:ext cx="20900" cy="22575"/>
            </a:xfrm>
            <a:custGeom>
              <a:avLst/>
              <a:gdLst/>
              <a:ahLst/>
              <a:cxnLst/>
              <a:rect l="l" t="t" r="r" b="b"/>
              <a:pathLst>
                <a:path w="836" h="903" extrusionOk="0">
                  <a:moveTo>
                    <a:pt x="0" y="1"/>
                  </a:moveTo>
                  <a:lnTo>
                    <a:pt x="134" y="903"/>
                  </a:lnTo>
                  <a:lnTo>
                    <a:pt x="668" y="903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6746875" y="3735200"/>
              <a:ext cx="20900" cy="22575"/>
            </a:xfrm>
            <a:custGeom>
              <a:avLst/>
              <a:gdLst/>
              <a:ahLst/>
              <a:cxnLst/>
              <a:rect l="l" t="t" r="r" b="b"/>
              <a:pathLst>
                <a:path w="836" h="903" fill="none" extrusionOk="0">
                  <a:moveTo>
                    <a:pt x="0" y="1"/>
                  </a:moveTo>
                  <a:lnTo>
                    <a:pt x="134" y="903"/>
                  </a:lnTo>
                  <a:lnTo>
                    <a:pt x="668" y="903"/>
                  </a:lnTo>
                  <a:lnTo>
                    <a:pt x="836" y="1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6751050" y="3753575"/>
              <a:ext cx="13375" cy="8400"/>
            </a:xfrm>
            <a:custGeom>
              <a:avLst/>
              <a:gdLst/>
              <a:ahLst/>
              <a:cxnLst/>
              <a:rect l="l" t="t" r="r" b="b"/>
              <a:pathLst>
                <a:path w="535" h="336" extrusionOk="0">
                  <a:moveTo>
                    <a:pt x="267" y="1"/>
                  </a:moveTo>
                  <a:cubicBezTo>
                    <a:pt x="100" y="1"/>
                    <a:pt x="0" y="68"/>
                    <a:pt x="0" y="168"/>
                  </a:cubicBezTo>
                  <a:cubicBezTo>
                    <a:pt x="0" y="268"/>
                    <a:pt x="100" y="335"/>
                    <a:pt x="267" y="335"/>
                  </a:cubicBezTo>
                  <a:cubicBezTo>
                    <a:pt x="401" y="335"/>
                    <a:pt x="535" y="268"/>
                    <a:pt x="535" y="168"/>
                  </a:cubicBezTo>
                  <a:cubicBezTo>
                    <a:pt x="535" y="68"/>
                    <a:pt x="401" y="1"/>
                    <a:pt x="267" y="1"/>
                  </a:cubicBezTo>
                  <a:close/>
                </a:path>
              </a:pathLst>
            </a:custGeom>
            <a:solidFill>
              <a:srgbClr val="4E5153"/>
            </a:solidFill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1129625" y="3420200"/>
              <a:ext cx="36775" cy="44325"/>
            </a:xfrm>
            <a:custGeom>
              <a:avLst/>
              <a:gdLst/>
              <a:ahLst/>
              <a:cxnLst/>
              <a:rect l="l" t="t" r="r" b="b"/>
              <a:pathLst>
                <a:path w="1471" h="1773" fill="none" extrusionOk="0">
                  <a:moveTo>
                    <a:pt x="134" y="1"/>
                  </a:moveTo>
                  <a:lnTo>
                    <a:pt x="1337" y="1"/>
                  </a:lnTo>
                  <a:cubicBezTo>
                    <a:pt x="1404" y="1"/>
                    <a:pt x="1471" y="68"/>
                    <a:pt x="1471" y="135"/>
                  </a:cubicBezTo>
                  <a:lnTo>
                    <a:pt x="1471" y="1672"/>
                  </a:lnTo>
                  <a:cubicBezTo>
                    <a:pt x="1471" y="1739"/>
                    <a:pt x="1404" y="1772"/>
                    <a:pt x="1337" y="1772"/>
                  </a:cubicBezTo>
                  <a:lnTo>
                    <a:pt x="134" y="1772"/>
                  </a:lnTo>
                  <a:cubicBezTo>
                    <a:pt x="67" y="1772"/>
                    <a:pt x="0" y="1739"/>
                    <a:pt x="0" y="1672"/>
                  </a:cubicBezTo>
                  <a:lnTo>
                    <a:pt x="0" y="135"/>
                  </a:lnTo>
                  <a:cubicBezTo>
                    <a:pt x="0" y="68"/>
                    <a:pt x="67" y="1"/>
                    <a:pt x="134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1129625" y="3473675"/>
              <a:ext cx="36775" cy="44325"/>
            </a:xfrm>
            <a:custGeom>
              <a:avLst/>
              <a:gdLst/>
              <a:ahLst/>
              <a:cxnLst/>
              <a:rect l="l" t="t" r="r" b="b"/>
              <a:pathLst>
                <a:path w="1471" h="1773" fill="none" extrusionOk="0">
                  <a:moveTo>
                    <a:pt x="134" y="1"/>
                  </a:moveTo>
                  <a:lnTo>
                    <a:pt x="1337" y="1"/>
                  </a:lnTo>
                  <a:cubicBezTo>
                    <a:pt x="1404" y="1"/>
                    <a:pt x="1471" y="68"/>
                    <a:pt x="1471" y="135"/>
                  </a:cubicBezTo>
                  <a:lnTo>
                    <a:pt x="1471" y="1639"/>
                  </a:lnTo>
                  <a:cubicBezTo>
                    <a:pt x="1471" y="1739"/>
                    <a:pt x="1404" y="1772"/>
                    <a:pt x="1337" y="1772"/>
                  </a:cubicBezTo>
                  <a:lnTo>
                    <a:pt x="134" y="1772"/>
                  </a:lnTo>
                  <a:cubicBezTo>
                    <a:pt x="67" y="1772"/>
                    <a:pt x="0" y="1739"/>
                    <a:pt x="0" y="1639"/>
                  </a:cubicBezTo>
                  <a:lnTo>
                    <a:pt x="0" y="135"/>
                  </a:lnTo>
                  <a:cubicBezTo>
                    <a:pt x="0" y="68"/>
                    <a:pt x="67" y="1"/>
                    <a:pt x="134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>
              <a:off x="1129625" y="3528000"/>
              <a:ext cx="36775" cy="40125"/>
            </a:xfrm>
            <a:custGeom>
              <a:avLst/>
              <a:gdLst/>
              <a:ahLst/>
              <a:cxnLst/>
              <a:rect l="l" t="t" r="r" b="b"/>
              <a:pathLst>
                <a:path w="1471" h="1605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67"/>
                    <a:pt x="1471" y="134"/>
                  </a:cubicBezTo>
                  <a:lnTo>
                    <a:pt x="1471" y="1504"/>
                  </a:lnTo>
                  <a:cubicBezTo>
                    <a:pt x="1471" y="1571"/>
                    <a:pt x="1404" y="1604"/>
                    <a:pt x="1337" y="1604"/>
                  </a:cubicBezTo>
                  <a:lnTo>
                    <a:pt x="134" y="1604"/>
                  </a:lnTo>
                  <a:cubicBezTo>
                    <a:pt x="67" y="1604"/>
                    <a:pt x="0" y="1571"/>
                    <a:pt x="0" y="1504"/>
                  </a:cubicBezTo>
                  <a:lnTo>
                    <a:pt x="0" y="134"/>
                  </a:lnTo>
                  <a:cubicBezTo>
                    <a:pt x="0" y="67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>
              <a:off x="1129625" y="3578950"/>
              <a:ext cx="36775" cy="35975"/>
            </a:xfrm>
            <a:custGeom>
              <a:avLst/>
              <a:gdLst/>
              <a:ahLst/>
              <a:cxnLst/>
              <a:rect l="l" t="t" r="r" b="b"/>
              <a:pathLst>
                <a:path w="1471" h="1439" fill="none" extrusionOk="0">
                  <a:moveTo>
                    <a:pt x="0" y="1204"/>
                  </a:moveTo>
                  <a:lnTo>
                    <a:pt x="0" y="101"/>
                  </a:lnTo>
                  <a:cubicBezTo>
                    <a:pt x="0" y="34"/>
                    <a:pt x="67" y="1"/>
                    <a:pt x="101" y="1"/>
                  </a:cubicBezTo>
                  <a:lnTo>
                    <a:pt x="1371" y="1"/>
                  </a:lnTo>
                  <a:cubicBezTo>
                    <a:pt x="1404" y="1"/>
                    <a:pt x="1471" y="34"/>
                    <a:pt x="1471" y="101"/>
                  </a:cubicBezTo>
                  <a:lnTo>
                    <a:pt x="1471" y="1438"/>
                  </a:lnTo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1129625" y="3367575"/>
              <a:ext cx="36775" cy="41800"/>
            </a:xfrm>
            <a:custGeom>
              <a:avLst/>
              <a:gdLst/>
              <a:ahLst/>
              <a:cxnLst/>
              <a:rect l="l" t="t" r="r" b="b"/>
              <a:pathLst>
                <a:path w="1471" h="1672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34"/>
                    <a:pt x="1471" y="101"/>
                  </a:cubicBezTo>
                  <a:lnTo>
                    <a:pt x="1471" y="1538"/>
                  </a:lnTo>
                  <a:cubicBezTo>
                    <a:pt x="1471" y="1605"/>
                    <a:pt x="1404" y="1671"/>
                    <a:pt x="1337" y="1671"/>
                  </a:cubicBezTo>
                  <a:lnTo>
                    <a:pt x="134" y="1671"/>
                  </a:lnTo>
                  <a:cubicBezTo>
                    <a:pt x="67" y="1671"/>
                    <a:pt x="0" y="1605"/>
                    <a:pt x="0" y="1538"/>
                  </a:cubicBezTo>
                  <a:lnTo>
                    <a:pt x="0" y="101"/>
                  </a:lnTo>
                  <a:cubicBezTo>
                    <a:pt x="0" y="34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1129625" y="3319125"/>
              <a:ext cx="36775" cy="40125"/>
            </a:xfrm>
            <a:custGeom>
              <a:avLst/>
              <a:gdLst/>
              <a:ahLst/>
              <a:cxnLst/>
              <a:rect l="l" t="t" r="r" b="b"/>
              <a:pathLst>
                <a:path w="1471" h="1605" fill="none" extrusionOk="0">
                  <a:moveTo>
                    <a:pt x="134" y="0"/>
                  </a:moveTo>
                  <a:lnTo>
                    <a:pt x="1337" y="0"/>
                  </a:lnTo>
                  <a:cubicBezTo>
                    <a:pt x="1404" y="0"/>
                    <a:pt x="1471" y="67"/>
                    <a:pt x="1471" y="134"/>
                  </a:cubicBezTo>
                  <a:lnTo>
                    <a:pt x="1471" y="1504"/>
                  </a:lnTo>
                  <a:cubicBezTo>
                    <a:pt x="1471" y="1571"/>
                    <a:pt x="1404" y="1604"/>
                    <a:pt x="1337" y="1604"/>
                  </a:cubicBezTo>
                  <a:lnTo>
                    <a:pt x="134" y="1604"/>
                  </a:lnTo>
                  <a:cubicBezTo>
                    <a:pt x="67" y="1604"/>
                    <a:pt x="0" y="1571"/>
                    <a:pt x="0" y="1504"/>
                  </a:cubicBezTo>
                  <a:lnTo>
                    <a:pt x="0" y="134"/>
                  </a:lnTo>
                  <a:cubicBezTo>
                    <a:pt x="0" y="67"/>
                    <a:pt x="67" y="0"/>
                    <a:pt x="134" y="0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1129625" y="3277325"/>
              <a:ext cx="36775" cy="34300"/>
            </a:xfrm>
            <a:custGeom>
              <a:avLst/>
              <a:gdLst/>
              <a:ahLst/>
              <a:cxnLst/>
              <a:rect l="l" t="t" r="r" b="b"/>
              <a:pathLst>
                <a:path w="1471" h="1372" fill="none" extrusionOk="0">
                  <a:moveTo>
                    <a:pt x="101" y="1"/>
                  </a:moveTo>
                  <a:lnTo>
                    <a:pt x="1371" y="1"/>
                  </a:lnTo>
                  <a:cubicBezTo>
                    <a:pt x="1437" y="1"/>
                    <a:pt x="1471" y="68"/>
                    <a:pt x="1471" y="101"/>
                  </a:cubicBezTo>
                  <a:lnTo>
                    <a:pt x="1471" y="1271"/>
                  </a:lnTo>
                  <a:cubicBezTo>
                    <a:pt x="1471" y="1338"/>
                    <a:pt x="1437" y="1371"/>
                    <a:pt x="1371" y="1371"/>
                  </a:cubicBezTo>
                  <a:lnTo>
                    <a:pt x="101" y="1371"/>
                  </a:lnTo>
                  <a:cubicBezTo>
                    <a:pt x="67" y="1371"/>
                    <a:pt x="0" y="1338"/>
                    <a:pt x="0" y="1271"/>
                  </a:cubicBezTo>
                  <a:lnTo>
                    <a:pt x="0" y="101"/>
                  </a:lnTo>
                  <a:cubicBezTo>
                    <a:pt x="0" y="68"/>
                    <a:pt x="67" y="1"/>
                    <a:pt x="101" y="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1129625" y="3238075"/>
              <a:ext cx="36775" cy="31775"/>
            </a:xfrm>
            <a:custGeom>
              <a:avLst/>
              <a:gdLst/>
              <a:ahLst/>
              <a:cxnLst/>
              <a:rect l="l" t="t" r="r" b="b"/>
              <a:pathLst>
                <a:path w="1471" h="1271" fill="none" extrusionOk="0">
                  <a:moveTo>
                    <a:pt x="1471" y="0"/>
                  </a:moveTo>
                  <a:lnTo>
                    <a:pt x="1471" y="1170"/>
                  </a:lnTo>
                  <a:cubicBezTo>
                    <a:pt x="1471" y="1203"/>
                    <a:pt x="1437" y="1270"/>
                    <a:pt x="1371" y="1270"/>
                  </a:cubicBezTo>
                  <a:lnTo>
                    <a:pt x="101" y="1270"/>
                  </a:lnTo>
                  <a:cubicBezTo>
                    <a:pt x="67" y="1270"/>
                    <a:pt x="0" y="1203"/>
                    <a:pt x="0" y="1170"/>
                  </a:cubicBezTo>
                  <a:lnTo>
                    <a:pt x="0" y="167"/>
                  </a:lnTo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847200" y="3653325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8" y="0"/>
                  </a:moveTo>
                  <a:lnTo>
                    <a:pt x="1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812125" y="3639950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7" y="1"/>
                  </a:moveTo>
                  <a:lnTo>
                    <a:pt x="0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825500" y="3644975"/>
              <a:ext cx="2525" cy="17575"/>
            </a:xfrm>
            <a:custGeom>
              <a:avLst/>
              <a:gdLst/>
              <a:ahLst/>
              <a:cxnLst/>
              <a:rect l="l" t="t" r="r" b="b"/>
              <a:pathLst>
                <a:path w="101" h="703" fill="none" extrusionOk="0">
                  <a:moveTo>
                    <a:pt x="100" y="0"/>
                  </a:moveTo>
                  <a:lnTo>
                    <a:pt x="0" y="702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833000" y="3647475"/>
              <a:ext cx="1700" cy="18400"/>
            </a:xfrm>
            <a:custGeom>
              <a:avLst/>
              <a:gdLst/>
              <a:ahLst/>
              <a:cxnLst/>
              <a:rect l="l" t="t" r="r" b="b"/>
              <a:pathLst>
                <a:path w="68" h="736" fill="none" extrusionOk="0">
                  <a:moveTo>
                    <a:pt x="68" y="0"/>
                  </a:moveTo>
                  <a:lnTo>
                    <a:pt x="1" y="736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839700" y="3649975"/>
              <a:ext cx="1675" cy="18400"/>
            </a:xfrm>
            <a:custGeom>
              <a:avLst/>
              <a:gdLst/>
              <a:ahLst/>
              <a:cxnLst/>
              <a:rect l="l" t="t" r="r" b="b"/>
              <a:pathLst>
                <a:path w="67" h="736" fill="none" extrusionOk="0">
                  <a:moveTo>
                    <a:pt x="67" y="1"/>
                  </a:moveTo>
                  <a:lnTo>
                    <a:pt x="0" y="736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818800" y="3642450"/>
              <a:ext cx="1700" cy="17575"/>
            </a:xfrm>
            <a:custGeom>
              <a:avLst/>
              <a:gdLst/>
              <a:ahLst/>
              <a:cxnLst/>
              <a:rect l="l" t="t" r="r" b="b"/>
              <a:pathLst>
                <a:path w="68" h="703" fill="none" extrusionOk="0">
                  <a:moveTo>
                    <a:pt x="67" y="1"/>
                  </a:moveTo>
                  <a:lnTo>
                    <a:pt x="1" y="703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796250" y="3640800"/>
              <a:ext cx="850" cy="9200"/>
            </a:xfrm>
            <a:custGeom>
              <a:avLst/>
              <a:gdLst/>
              <a:ahLst/>
              <a:cxnLst/>
              <a:rect l="l" t="t" r="r" b="b"/>
              <a:pathLst>
                <a:path w="34" h="368" fill="none" extrusionOk="0">
                  <a:moveTo>
                    <a:pt x="34" y="0"/>
                  </a:moveTo>
                  <a:lnTo>
                    <a:pt x="0" y="368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788725" y="3637450"/>
              <a:ext cx="850" cy="10050"/>
            </a:xfrm>
            <a:custGeom>
              <a:avLst/>
              <a:gdLst/>
              <a:ahLst/>
              <a:cxnLst/>
              <a:rect l="l" t="t" r="r" b="b"/>
              <a:pathLst>
                <a:path w="34" h="402" fill="none" extrusionOk="0">
                  <a:moveTo>
                    <a:pt x="34" y="0"/>
                  </a:moveTo>
                  <a:lnTo>
                    <a:pt x="0" y="401"/>
                  </a:lnTo>
                </a:path>
              </a:pathLst>
            </a:custGeom>
            <a:noFill/>
            <a:ln w="502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822975" y="3685900"/>
              <a:ext cx="11725" cy="10900"/>
            </a:xfrm>
            <a:custGeom>
              <a:avLst/>
              <a:gdLst/>
              <a:ahLst/>
              <a:cxnLst/>
              <a:rect l="l" t="t" r="r" b="b"/>
              <a:pathLst>
                <a:path w="469" h="436" fill="none" extrusionOk="0">
                  <a:moveTo>
                    <a:pt x="469" y="1"/>
                  </a:moveTo>
                  <a:lnTo>
                    <a:pt x="1" y="435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754475" y="3655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fill="none" extrusionOk="0">
                  <a:moveTo>
                    <a:pt x="201" y="0"/>
                  </a:moveTo>
                  <a:lnTo>
                    <a:pt x="0" y="201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755300" y="3658325"/>
              <a:ext cx="11725" cy="10900"/>
            </a:xfrm>
            <a:custGeom>
              <a:avLst/>
              <a:gdLst/>
              <a:ahLst/>
              <a:cxnLst/>
              <a:rect l="l" t="t" r="r" b="b"/>
              <a:pathLst>
                <a:path w="469" h="436" fill="none" extrusionOk="0">
                  <a:moveTo>
                    <a:pt x="469" y="1"/>
                  </a:moveTo>
                  <a:lnTo>
                    <a:pt x="1" y="435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762825" y="36608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770350" y="3663350"/>
              <a:ext cx="10875" cy="11725"/>
            </a:xfrm>
            <a:custGeom>
              <a:avLst/>
              <a:gdLst/>
              <a:ahLst/>
              <a:cxnLst/>
              <a:rect l="l" t="t" r="r" b="b"/>
              <a:pathLst>
                <a:path w="435" h="469" fill="none" extrusionOk="0">
                  <a:moveTo>
                    <a:pt x="435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777025" y="3666700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fill="none" extrusionOk="0">
                  <a:moveTo>
                    <a:pt x="468" y="0"/>
                  </a:moveTo>
                  <a:lnTo>
                    <a:pt x="1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784550" y="36692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794575" y="367420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1"/>
                  </a:moveTo>
                  <a:lnTo>
                    <a:pt x="0" y="469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802100" y="3676725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0"/>
                  </a:moveTo>
                  <a:lnTo>
                    <a:pt x="0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808775" y="3680050"/>
              <a:ext cx="11725" cy="11725"/>
            </a:xfrm>
            <a:custGeom>
              <a:avLst/>
              <a:gdLst/>
              <a:ahLst/>
              <a:cxnLst/>
              <a:rect l="l" t="t" r="r" b="b"/>
              <a:pathLst>
                <a:path w="469" h="469" fill="none" extrusionOk="0">
                  <a:moveTo>
                    <a:pt x="468" y="1"/>
                  </a:moveTo>
                  <a:lnTo>
                    <a:pt x="1" y="469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815450" y="3682575"/>
              <a:ext cx="11725" cy="11700"/>
            </a:xfrm>
            <a:custGeom>
              <a:avLst/>
              <a:gdLst/>
              <a:ahLst/>
              <a:cxnLst/>
              <a:rect l="l" t="t" r="r" b="b"/>
              <a:pathLst>
                <a:path w="469" h="468" fill="none" extrusionOk="0">
                  <a:moveTo>
                    <a:pt x="469" y="0"/>
                  </a:moveTo>
                  <a:lnTo>
                    <a:pt x="1" y="468"/>
                  </a:lnTo>
                </a:path>
              </a:pathLst>
            </a:custGeom>
            <a:noFill/>
            <a:ln w="41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747775" y="3657500"/>
              <a:ext cx="87775" cy="36775"/>
            </a:xfrm>
            <a:custGeom>
              <a:avLst/>
              <a:gdLst/>
              <a:ahLst/>
              <a:cxnLst/>
              <a:rect l="l" t="t" r="r" b="b"/>
              <a:pathLst>
                <a:path w="3511" h="1471" fill="none" extrusionOk="0">
                  <a:moveTo>
                    <a:pt x="3510" y="1471"/>
                  </a:moveTo>
                  <a:lnTo>
                    <a:pt x="1" y="0"/>
                  </a:lnTo>
                </a:path>
              </a:pathLst>
            </a:custGeom>
            <a:noFill/>
            <a:ln w="4175" cap="flat" cmpd="sng">
              <a:solidFill>
                <a:srgbClr val="4E5153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777875" y="3633275"/>
              <a:ext cx="87750" cy="36775"/>
            </a:xfrm>
            <a:custGeom>
              <a:avLst/>
              <a:gdLst/>
              <a:ahLst/>
              <a:cxnLst/>
              <a:rect l="l" t="t" r="r" b="b"/>
              <a:pathLst>
                <a:path w="3510" h="1471" fill="none" extrusionOk="0">
                  <a:moveTo>
                    <a:pt x="3509" y="1471"/>
                  </a:moveTo>
                  <a:lnTo>
                    <a:pt x="0" y="0"/>
                  </a:lnTo>
                </a:path>
              </a:pathLst>
            </a:custGeom>
            <a:noFill/>
            <a:ln w="4175" cap="flat" cmpd="sng">
              <a:solidFill>
                <a:srgbClr val="4E5153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4617100" y="3030850"/>
              <a:ext cx="269075" cy="142900"/>
            </a:xfrm>
            <a:custGeom>
              <a:avLst/>
              <a:gdLst/>
              <a:ahLst/>
              <a:cxnLst/>
              <a:rect l="l" t="t" r="r" b="b"/>
              <a:pathLst>
                <a:path w="10763" h="5716" fill="none" extrusionOk="0">
                  <a:moveTo>
                    <a:pt x="1" y="1"/>
                  </a:moveTo>
                  <a:lnTo>
                    <a:pt x="10762" y="1"/>
                  </a:lnTo>
                  <a:lnTo>
                    <a:pt x="10762" y="5716"/>
                  </a:lnTo>
                  <a:lnTo>
                    <a:pt x="1" y="5716"/>
                  </a:lnTo>
                  <a:close/>
                </a:path>
              </a:pathLst>
            </a:custGeom>
            <a:noFill/>
            <a:ln w="33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4608750" y="3021675"/>
              <a:ext cx="285775" cy="161275"/>
            </a:xfrm>
            <a:custGeom>
              <a:avLst/>
              <a:gdLst/>
              <a:ahLst/>
              <a:cxnLst/>
              <a:rect l="l" t="t" r="r" b="b"/>
              <a:pathLst>
                <a:path w="11431" h="6451" fill="none" extrusionOk="0">
                  <a:moveTo>
                    <a:pt x="1" y="0"/>
                  </a:moveTo>
                  <a:lnTo>
                    <a:pt x="11431" y="0"/>
                  </a:lnTo>
                  <a:lnTo>
                    <a:pt x="11431" y="6450"/>
                  </a:lnTo>
                  <a:lnTo>
                    <a:pt x="1" y="6450"/>
                  </a:ln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3090600" y="2993250"/>
              <a:ext cx="25" cy="245675"/>
            </a:xfrm>
            <a:custGeom>
              <a:avLst/>
              <a:gdLst/>
              <a:ahLst/>
              <a:cxnLst/>
              <a:rect l="l" t="t" r="r" b="b"/>
              <a:pathLst>
                <a:path w="1" h="9827" fill="none" extrusionOk="0">
                  <a:moveTo>
                    <a:pt x="0" y="1"/>
                  </a:moveTo>
                  <a:lnTo>
                    <a:pt x="0" y="9827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32309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34966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40305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4569475" y="3318275"/>
              <a:ext cx="44325" cy="10050"/>
            </a:xfrm>
            <a:custGeom>
              <a:avLst/>
              <a:gdLst/>
              <a:ahLst/>
              <a:cxnLst/>
              <a:rect l="l" t="t" r="r" b="b"/>
              <a:pathLst>
                <a:path w="1773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772" y="402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537075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2727975" y="3318275"/>
              <a:ext cx="44325" cy="10050"/>
            </a:xfrm>
            <a:custGeom>
              <a:avLst/>
              <a:gdLst/>
              <a:ahLst/>
              <a:cxnLst/>
              <a:rect l="l" t="t" r="r" b="b"/>
              <a:pathLst>
                <a:path w="1773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772" y="402"/>
                  </a:lnTo>
                  <a:lnTo>
                    <a:pt x="1772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2153975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161590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3951200" y="262312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fill="none" extrusionOk="0">
                  <a:moveTo>
                    <a:pt x="635" y="301"/>
                  </a:moveTo>
                  <a:cubicBezTo>
                    <a:pt x="635" y="502"/>
                    <a:pt x="468" y="635"/>
                    <a:pt x="301" y="635"/>
                  </a:cubicBezTo>
                  <a:cubicBezTo>
                    <a:pt x="134" y="635"/>
                    <a:pt x="0" y="502"/>
                    <a:pt x="0" y="301"/>
                  </a:cubicBezTo>
                  <a:cubicBezTo>
                    <a:pt x="0" y="134"/>
                    <a:pt x="134" y="0"/>
                    <a:pt x="301" y="0"/>
                  </a:cubicBezTo>
                  <a:cubicBezTo>
                    <a:pt x="468" y="0"/>
                    <a:pt x="635" y="134"/>
                    <a:pt x="635" y="301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1057775" y="3251425"/>
              <a:ext cx="45975" cy="14250"/>
            </a:xfrm>
            <a:custGeom>
              <a:avLst/>
              <a:gdLst/>
              <a:ahLst/>
              <a:cxnLst/>
              <a:rect l="l" t="t" r="r" b="b"/>
              <a:pathLst>
                <a:path w="1839" h="570" extrusionOk="0">
                  <a:moveTo>
                    <a:pt x="1805" y="1"/>
                  </a:moveTo>
                  <a:lnTo>
                    <a:pt x="0" y="201"/>
                  </a:lnTo>
                  <a:lnTo>
                    <a:pt x="67" y="569"/>
                  </a:lnTo>
                  <a:lnTo>
                    <a:pt x="1838" y="369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897350" y="3280675"/>
              <a:ext cx="45975" cy="19250"/>
            </a:xfrm>
            <a:custGeom>
              <a:avLst/>
              <a:gdLst/>
              <a:ahLst/>
              <a:cxnLst/>
              <a:rect l="l" t="t" r="r" b="b"/>
              <a:pathLst>
                <a:path w="1839" h="770" extrusionOk="0">
                  <a:moveTo>
                    <a:pt x="1738" y="1"/>
                  </a:moveTo>
                  <a:lnTo>
                    <a:pt x="0" y="402"/>
                  </a:lnTo>
                  <a:lnTo>
                    <a:pt x="67" y="769"/>
                  </a:lnTo>
                  <a:lnTo>
                    <a:pt x="1838" y="368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1057775" y="3729350"/>
              <a:ext cx="45975" cy="18400"/>
            </a:xfrm>
            <a:custGeom>
              <a:avLst/>
              <a:gdLst/>
              <a:ahLst/>
              <a:cxnLst/>
              <a:rect l="l" t="t" r="r" b="b"/>
              <a:pathLst>
                <a:path w="1839" h="736" extrusionOk="0">
                  <a:moveTo>
                    <a:pt x="100" y="1"/>
                  </a:moveTo>
                  <a:lnTo>
                    <a:pt x="0" y="368"/>
                  </a:lnTo>
                  <a:lnTo>
                    <a:pt x="1771" y="736"/>
                  </a:lnTo>
                  <a:lnTo>
                    <a:pt x="1838" y="36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888150" y="3701775"/>
              <a:ext cx="45975" cy="20075"/>
            </a:xfrm>
            <a:custGeom>
              <a:avLst/>
              <a:gdLst/>
              <a:ahLst/>
              <a:cxnLst/>
              <a:rect l="l" t="t" r="r" b="b"/>
              <a:pathLst>
                <a:path w="1839" h="803" extrusionOk="0">
                  <a:moveTo>
                    <a:pt x="101" y="1"/>
                  </a:moveTo>
                  <a:lnTo>
                    <a:pt x="1" y="402"/>
                  </a:lnTo>
                  <a:lnTo>
                    <a:pt x="1772" y="803"/>
                  </a:lnTo>
                  <a:lnTo>
                    <a:pt x="1839" y="4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3955375" y="3203800"/>
              <a:ext cx="16725" cy="15900"/>
            </a:xfrm>
            <a:custGeom>
              <a:avLst/>
              <a:gdLst/>
              <a:ahLst/>
              <a:cxnLst/>
              <a:rect l="l" t="t" r="r" b="b"/>
              <a:pathLst>
                <a:path w="669" h="636" fill="none" extrusionOk="0">
                  <a:moveTo>
                    <a:pt x="669" y="335"/>
                  </a:moveTo>
                  <a:cubicBezTo>
                    <a:pt x="669" y="502"/>
                    <a:pt x="502" y="636"/>
                    <a:pt x="334" y="636"/>
                  </a:cubicBezTo>
                  <a:cubicBezTo>
                    <a:pt x="167" y="636"/>
                    <a:pt x="0" y="502"/>
                    <a:pt x="0" y="335"/>
                  </a:cubicBezTo>
                  <a:cubicBezTo>
                    <a:pt x="0" y="135"/>
                    <a:pt x="167" y="1"/>
                    <a:pt x="334" y="1"/>
                  </a:cubicBezTo>
                  <a:cubicBezTo>
                    <a:pt x="502" y="1"/>
                    <a:pt x="669" y="135"/>
                    <a:pt x="669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3935325" y="3177900"/>
              <a:ext cx="56825" cy="61875"/>
            </a:xfrm>
            <a:custGeom>
              <a:avLst/>
              <a:gdLst/>
              <a:ahLst/>
              <a:cxnLst/>
              <a:rect l="l" t="t" r="r" b="b"/>
              <a:pathLst>
                <a:path w="2273" h="2475" fill="none" extrusionOk="0">
                  <a:moveTo>
                    <a:pt x="0" y="2474"/>
                  </a:moveTo>
                  <a:lnTo>
                    <a:pt x="0" y="1137"/>
                  </a:lnTo>
                  <a:cubicBezTo>
                    <a:pt x="0" y="502"/>
                    <a:pt x="501" y="1"/>
                    <a:pt x="1136" y="1"/>
                  </a:cubicBezTo>
                  <a:cubicBezTo>
                    <a:pt x="1771" y="1"/>
                    <a:pt x="2273" y="502"/>
                    <a:pt x="2273" y="1137"/>
                  </a:cubicBezTo>
                  <a:lnTo>
                    <a:pt x="2273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526375" y="31378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543925" y="31378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526375" y="31795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543925" y="31795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526375" y="32004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543925" y="32004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526375" y="32213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543925" y="32213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526375" y="32422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543925" y="32422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526375" y="32631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543925" y="32631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526375" y="32840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543925" y="32840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526375" y="33049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543925" y="33049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526375" y="33258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543925" y="33258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526375" y="33466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543925" y="33466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526375" y="33675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543925" y="33675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526375" y="33884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543925" y="33884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526375" y="34085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543925" y="34085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526375" y="34294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543925" y="34294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526375" y="34503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543925" y="34503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526375" y="34711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543925" y="34711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526375" y="31169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543925" y="31169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526375" y="30960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543925" y="30960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526375" y="3075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543925" y="3075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526375" y="30542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543925" y="30542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526375" y="31587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543925" y="31587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526375" y="30651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543925" y="30651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526375" y="30860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543925" y="30860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526375" y="31069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543925" y="31069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526375" y="31277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543925" y="31277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526375" y="31486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543925" y="31486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526375" y="31695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543925" y="31695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526375" y="31896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543925" y="31896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526375" y="32105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543925" y="32105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526375" y="32313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543925" y="32313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526375" y="32522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543925" y="32522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526375" y="3273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543925" y="3273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526375" y="32940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543925" y="32940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526375" y="33149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543925" y="33149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526375" y="333582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543925" y="333582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526375" y="33567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543925" y="33567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526375" y="33776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543925" y="33776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526375" y="339850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543925" y="339850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526375" y="34193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543925" y="34193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526375" y="3440275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543925" y="3440275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526375" y="3461150"/>
              <a:ext cx="6700" cy="25"/>
            </a:xfrm>
            <a:custGeom>
              <a:avLst/>
              <a:gdLst/>
              <a:ahLst/>
              <a:cxnLst/>
              <a:rect l="l" t="t" r="r" b="b"/>
              <a:pathLst>
                <a:path w="268" h="1" fill="none" extrusionOk="0">
                  <a:moveTo>
                    <a:pt x="268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543925" y="3461150"/>
              <a:ext cx="7525" cy="25"/>
            </a:xfrm>
            <a:custGeom>
              <a:avLst/>
              <a:gdLst/>
              <a:ahLst/>
              <a:cxnLst/>
              <a:rect l="l" t="t" r="r" b="b"/>
              <a:pathLst>
                <a:path w="301" h="1" fill="none" extrusionOk="0">
                  <a:moveTo>
                    <a:pt x="301" y="1"/>
                  </a:moveTo>
                  <a:lnTo>
                    <a:pt x="0" y="1"/>
                  </a:lnTo>
                </a:path>
              </a:pathLst>
            </a:custGeom>
            <a:noFill/>
            <a:ln w="1675" cap="flat" cmpd="sng">
              <a:solidFill>
                <a:srgbClr val="FFFFFF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534725" y="30492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0"/>
                    <a:pt x="67" y="100"/>
                    <a:pt x="34" y="67"/>
                  </a:cubicBezTo>
                  <a:cubicBezTo>
                    <a:pt x="34" y="67"/>
                    <a:pt x="34" y="34"/>
                    <a:pt x="34" y="34"/>
                  </a:cubicBezTo>
                  <a:close/>
                  <a:moveTo>
                    <a:pt x="101" y="134"/>
                  </a:moveTo>
                  <a:cubicBezTo>
                    <a:pt x="101" y="134"/>
                    <a:pt x="101" y="167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67"/>
                    <a:pt x="34" y="134"/>
                    <a:pt x="34" y="134"/>
                  </a:cubicBezTo>
                  <a:close/>
                  <a:moveTo>
                    <a:pt x="0" y="0"/>
                  </a:moveTo>
                  <a:cubicBezTo>
                    <a:pt x="0" y="34"/>
                    <a:pt x="0" y="34"/>
                    <a:pt x="0" y="67"/>
                  </a:cubicBezTo>
                  <a:cubicBezTo>
                    <a:pt x="0" y="67"/>
                    <a:pt x="0" y="67"/>
                    <a:pt x="0" y="100"/>
                  </a:cubicBezTo>
                  <a:lnTo>
                    <a:pt x="34" y="100"/>
                  </a:lnTo>
                  <a:cubicBezTo>
                    <a:pt x="0" y="100"/>
                    <a:pt x="0" y="134"/>
                    <a:pt x="0" y="134"/>
                  </a:cubicBezTo>
                  <a:cubicBezTo>
                    <a:pt x="0" y="134"/>
                    <a:pt x="0" y="167"/>
                    <a:pt x="0" y="167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34" y="134"/>
                    <a:pt x="134" y="100"/>
                    <a:pt x="101" y="100"/>
                  </a:cubicBezTo>
                  <a:lnTo>
                    <a:pt x="134" y="100"/>
                  </a:lnTo>
                  <a:cubicBezTo>
                    <a:pt x="134" y="67"/>
                    <a:pt x="134" y="67"/>
                    <a:pt x="134" y="67"/>
                  </a:cubicBez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538900" y="30492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cubicBezTo>
                    <a:pt x="101" y="67"/>
                    <a:pt x="101" y="100"/>
                    <a:pt x="101" y="134"/>
                  </a:cubicBezTo>
                  <a:cubicBezTo>
                    <a:pt x="101" y="134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34"/>
                    <a:pt x="67" y="134"/>
                  </a:cubicBezTo>
                  <a:cubicBezTo>
                    <a:pt x="67" y="100"/>
                    <a:pt x="67" y="67"/>
                    <a:pt x="67" y="67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34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534725" y="30701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34"/>
                    <a:pt x="101" y="101"/>
                    <a:pt x="101" y="101"/>
                  </a:cubicBezTo>
                  <a:cubicBezTo>
                    <a:pt x="134" y="67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538900" y="30701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67" y="101"/>
                    <a:pt x="67" y="67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101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34" y="168"/>
                    <a:pt x="34" y="168"/>
                  </a:cubicBezTo>
                  <a:cubicBezTo>
                    <a:pt x="34" y="168"/>
                    <a:pt x="67" y="134"/>
                    <a:pt x="67" y="134"/>
                  </a:cubicBezTo>
                  <a:close/>
                  <a:moveTo>
                    <a:pt x="34" y="1"/>
                  </a:moveTo>
                  <a:cubicBezTo>
                    <a:pt x="34" y="34"/>
                    <a:pt x="1" y="34"/>
                    <a:pt x="1" y="67"/>
                  </a:cubicBezTo>
                  <a:cubicBezTo>
                    <a:pt x="1" y="67"/>
                    <a:pt x="1" y="67"/>
                    <a:pt x="34" y="101"/>
                  </a:cubicBezTo>
                  <a:cubicBezTo>
                    <a:pt x="34" y="101"/>
                    <a:pt x="34" y="134"/>
                    <a:pt x="1" y="134"/>
                  </a:cubicBezTo>
                  <a:cubicBezTo>
                    <a:pt x="1" y="134"/>
                    <a:pt x="1" y="168"/>
                    <a:pt x="1" y="168"/>
                  </a:cubicBezTo>
                  <a:cubicBezTo>
                    <a:pt x="1" y="201"/>
                    <a:pt x="1" y="201"/>
                    <a:pt x="34" y="235"/>
                  </a:cubicBezTo>
                  <a:lnTo>
                    <a:pt x="101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201"/>
                    <a:pt x="168" y="168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534725" y="31745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cubicBezTo>
                    <a:pt x="0" y="34"/>
                    <a:pt x="0" y="67"/>
                    <a:pt x="0" y="100"/>
                  </a:cubicBezTo>
                  <a:cubicBezTo>
                    <a:pt x="0" y="167"/>
                    <a:pt x="0" y="167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34"/>
                  </a:cubicBezTo>
                  <a:cubicBezTo>
                    <a:pt x="134" y="134"/>
                    <a:pt x="134" y="100"/>
                    <a:pt x="134" y="100"/>
                  </a:cubicBezTo>
                  <a:cubicBezTo>
                    <a:pt x="101" y="67"/>
                    <a:pt x="101" y="67"/>
                    <a:pt x="67" y="67"/>
                  </a:cubicBezTo>
                  <a:cubicBezTo>
                    <a:pt x="67" y="67"/>
                    <a:pt x="34" y="67"/>
                    <a:pt x="34" y="100"/>
                  </a:cubicBezTo>
                  <a:lnTo>
                    <a:pt x="101" y="100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34"/>
                    <a:pt x="34" y="134"/>
                    <a:pt x="34" y="100"/>
                  </a:cubicBezTo>
                  <a:cubicBezTo>
                    <a:pt x="34" y="67"/>
                    <a:pt x="34" y="34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7"/>
                  </a:cubicBezTo>
                  <a:lnTo>
                    <a:pt x="134" y="34"/>
                  </a:lnTo>
                  <a:cubicBezTo>
                    <a:pt x="1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538900" y="31745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7"/>
                  </a:cubicBezTo>
                  <a:lnTo>
                    <a:pt x="67" y="67"/>
                  </a:ln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67" y="100"/>
                  </a:moveTo>
                  <a:cubicBezTo>
                    <a:pt x="101" y="100"/>
                    <a:pt x="101" y="134"/>
                    <a:pt x="101" y="134"/>
                  </a:cubicBezTo>
                  <a:cubicBezTo>
                    <a:pt x="101" y="134"/>
                    <a:pt x="101" y="134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7"/>
                  </a:cubicBezTo>
                  <a:lnTo>
                    <a:pt x="34" y="167"/>
                  </a:lnTo>
                  <a:cubicBezTo>
                    <a:pt x="34" y="134"/>
                    <a:pt x="67" y="134"/>
                    <a:pt x="67" y="134"/>
                  </a:cubicBezTo>
                  <a:cubicBezTo>
                    <a:pt x="67" y="134"/>
                    <a:pt x="67" y="100"/>
                    <a:pt x="67" y="100"/>
                  </a:cubicBezTo>
                  <a:close/>
                  <a:moveTo>
                    <a:pt x="34" y="0"/>
                  </a:moveTo>
                  <a:cubicBezTo>
                    <a:pt x="34" y="0"/>
                    <a:pt x="1" y="34"/>
                    <a:pt x="1" y="34"/>
                  </a:cubicBezTo>
                  <a:cubicBezTo>
                    <a:pt x="1" y="67"/>
                    <a:pt x="1" y="67"/>
                    <a:pt x="34" y="67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1" y="134"/>
                  </a:cubicBezTo>
                  <a:cubicBezTo>
                    <a:pt x="1" y="134"/>
                    <a:pt x="1" y="134"/>
                    <a:pt x="1" y="167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67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00"/>
                    <a:pt x="134" y="100"/>
                    <a:pt x="134" y="67"/>
                  </a:cubicBezTo>
                  <a:cubicBezTo>
                    <a:pt x="168" y="67"/>
                    <a:pt x="168" y="67"/>
                    <a:pt x="168" y="34"/>
                  </a:cubicBezTo>
                  <a:cubicBezTo>
                    <a:pt x="168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534725" y="30910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34"/>
                    <a:pt x="101" y="100"/>
                    <a:pt x="101" y="100"/>
                  </a:cubicBezTo>
                  <a:cubicBezTo>
                    <a:pt x="101" y="67"/>
                    <a:pt x="134" y="34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538900" y="30910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00"/>
                  </a:moveTo>
                  <a:cubicBezTo>
                    <a:pt x="101" y="100"/>
                    <a:pt x="101" y="100"/>
                    <a:pt x="101" y="134"/>
                  </a:cubicBezTo>
                  <a:cubicBezTo>
                    <a:pt x="101" y="134"/>
                    <a:pt x="134" y="134"/>
                    <a:pt x="134" y="167"/>
                  </a:cubicBezTo>
                  <a:cubicBezTo>
                    <a:pt x="134" y="167"/>
                    <a:pt x="101" y="167"/>
                    <a:pt x="101" y="201"/>
                  </a:cubicBezTo>
                  <a:lnTo>
                    <a:pt x="67" y="201"/>
                  </a:lnTo>
                  <a:cubicBezTo>
                    <a:pt x="67" y="167"/>
                    <a:pt x="67" y="167"/>
                    <a:pt x="67" y="167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00"/>
                    <a:pt x="67" y="100"/>
                    <a:pt x="101" y="100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67"/>
                    <a:pt x="1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67"/>
                  </a:cubicBezTo>
                  <a:cubicBezTo>
                    <a:pt x="168" y="134"/>
                    <a:pt x="168" y="100"/>
                    <a:pt x="134" y="100"/>
                  </a:cubicBezTo>
                  <a:cubicBezTo>
                    <a:pt x="134" y="100"/>
                    <a:pt x="101" y="67"/>
                    <a:pt x="101" y="67"/>
                  </a:cubicBezTo>
                  <a:cubicBezTo>
                    <a:pt x="67" y="67"/>
                    <a:pt x="67" y="100"/>
                    <a:pt x="67" y="100"/>
                  </a:cubicBez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7"/>
                  </a:cubicBezTo>
                  <a:lnTo>
                    <a:pt x="168" y="67"/>
                  </a:lnTo>
                  <a:cubicBezTo>
                    <a:pt x="168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534725" y="31119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8"/>
                    <a:pt x="34" y="101"/>
                    <a:pt x="34" y="134"/>
                  </a:cubicBezTo>
                  <a:cubicBezTo>
                    <a:pt x="34" y="168"/>
                    <a:pt x="34" y="201"/>
                    <a:pt x="0" y="235"/>
                  </a:cubicBezTo>
                  <a:lnTo>
                    <a:pt x="67" y="235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34"/>
                    <a:pt x="101" y="101"/>
                    <a:pt x="101" y="101"/>
                  </a:cubicBezTo>
                  <a:cubicBezTo>
                    <a:pt x="101" y="68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538900" y="31119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8"/>
                  </a:moveTo>
                  <a:lnTo>
                    <a:pt x="101" y="134"/>
                  </a:lnTo>
                  <a:lnTo>
                    <a:pt x="34" y="134"/>
                  </a:lnTo>
                  <a:lnTo>
                    <a:pt x="101" y="68"/>
                  </a:lnTo>
                  <a:close/>
                  <a:moveTo>
                    <a:pt x="101" y="1"/>
                  </a:moveTo>
                  <a:lnTo>
                    <a:pt x="1" y="134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5"/>
                  </a:lnTo>
                  <a:lnTo>
                    <a:pt x="134" y="235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534725" y="31328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34"/>
                    <a:pt x="101" y="100"/>
                    <a:pt x="101" y="67"/>
                  </a:cubicBezTo>
                  <a:cubicBezTo>
                    <a:pt x="134" y="67"/>
                    <a:pt x="134" y="34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538900" y="31328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cubicBezTo>
                    <a:pt x="34" y="34"/>
                    <a:pt x="1" y="34"/>
                    <a:pt x="1" y="67"/>
                  </a:cubicBezTo>
                  <a:lnTo>
                    <a:pt x="67" y="67"/>
                  </a:lnTo>
                  <a:cubicBezTo>
                    <a:pt x="67" y="67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0"/>
                  </a:cubicBezTo>
                  <a:cubicBezTo>
                    <a:pt x="101" y="100"/>
                    <a:pt x="101" y="100"/>
                    <a:pt x="67" y="134"/>
                  </a:cubicBezTo>
                  <a:cubicBezTo>
                    <a:pt x="34" y="167"/>
                    <a:pt x="34" y="167"/>
                    <a:pt x="1" y="201"/>
                  </a:cubicBezTo>
                  <a:cubicBezTo>
                    <a:pt x="1" y="201"/>
                    <a:pt x="1" y="201"/>
                    <a:pt x="1" y="234"/>
                  </a:cubicBezTo>
                  <a:lnTo>
                    <a:pt x="168" y="234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67" y="201"/>
                    <a:pt x="67" y="167"/>
                    <a:pt x="67" y="167"/>
                  </a:cubicBezTo>
                  <a:cubicBezTo>
                    <a:pt x="67" y="167"/>
                    <a:pt x="101" y="167"/>
                    <a:pt x="101" y="134"/>
                  </a:cubicBezTo>
                  <a:lnTo>
                    <a:pt x="134" y="134"/>
                  </a:lnTo>
                  <a:cubicBezTo>
                    <a:pt x="134" y="100"/>
                    <a:pt x="168" y="100"/>
                    <a:pt x="168" y="100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34"/>
                    <a:pt x="168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534725" y="3257275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67" y="1"/>
                  </a:moveTo>
                  <a:cubicBezTo>
                    <a:pt x="34" y="1"/>
                    <a:pt x="34" y="34"/>
                    <a:pt x="0" y="34"/>
                  </a:cubicBezTo>
                  <a:cubicBezTo>
                    <a:pt x="0" y="68"/>
                    <a:pt x="0" y="101"/>
                    <a:pt x="0" y="135"/>
                  </a:cubicBezTo>
                  <a:cubicBezTo>
                    <a:pt x="0" y="168"/>
                    <a:pt x="0" y="201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35"/>
                    <a:pt x="134" y="201"/>
                    <a:pt x="134" y="168"/>
                  </a:cubicBezTo>
                  <a:cubicBezTo>
                    <a:pt x="134" y="168"/>
                    <a:pt x="134" y="135"/>
                    <a:pt x="134" y="135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34" y="101"/>
                    <a:pt x="34" y="135"/>
                  </a:cubicBez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67" y="235"/>
                    <a:pt x="67" y="235"/>
                  </a:cubicBezTo>
                  <a:cubicBezTo>
                    <a:pt x="67" y="235"/>
                    <a:pt x="67" y="201"/>
                    <a:pt x="34" y="201"/>
                  </a:cubicBezTo>
                  <a:cubicBezTo>
                    <a:pt x="34" y="201"/>
                    <a:pt x="34" y="201"/>
                    <a:pt x="34" y="168"/>
                  </a:cubicBezTo>
                  <a:cubicBezTo>
                    <a:pt x="34" y="168"/>
                    <a:pt x="34" y="135"/>
                    <a:pt x="34" y="135"/>
                  </a:cubicBezTo>
                  <a:cubicBezTo>
                    <a:pt x="34" y="101"/>
                    <a:pt x="34" y="68"/>
                    <a:pt x="34" y="68"/>
                  </a:cubicBezTo>
                  <a:lnTo>
                    <a:pt x="134" y="68"/>
                  </a:lnTo>
                  <a:cubicBezTo>
                    <a:pt x="134" y="68"/>
                    <a:pt x="134" y="34"/>
                    <a:pt x="134" y="34"/>
                  </a:cubicBezTo>
                  <a:cubicBezTo>
                    <a:pt x="101" y="34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538900" y="3257275"/>
              <a:ext cx="4200" cy="6725"/>
            </a:xfrm>
            <a:custGeom>
              <a:avLst/>
              <a:gdLst/>
              <a:ahLst/>
              <a:cxnLst/>
              <a:rect l="l" t="t" r="r" b="b"/>
              <a:pathLst>
                <a:path w="168" h="269" extrusionOk="0">
                  <a:moveTo>
                    <a:pt x="101" y="68"/>
                  </a:moveTo>
                  <a:cubicBezTo>
                    <a:pt x="101" y="101"/>
                    <a:pt x="101" y="101"/>
                    <a:pt x="101" y="135"/>
                  </a:cubicBezTo>
                  <a:cubicBezTo>
                    <a:pt x="101" y="168"/>
                    <a:pt x="101" y="168"/>
                    <a:pt x="101" y="201"/>
                  </a:cubicBezTo>
                  <a:cubicBezTo>
                    <a:pt x="101" y="235"/>
                    <a:pt x="101" y="235"/>
                    <a:pt x="67" y="235"/>
                  </a:cubicBezTo>
                  <a:cubicBezTo>
                    <a:pt x="67" y="235"/>
                    <a:pt x="67" y="235"/>
                    <a:pt x="67" y="201"/>
                  </a:cubicBezTo>
                  <a:cubicBezTo>
                    <a:pt x="67" y="168"/>
                    <a:pt x="67" y="168"/>
                    <a:pt x="67" y="135"/>
                  </a:cubicBezTo>
                  <a:cubicBezTo>
                    <a:pt x="67" y="101"/>
                    <a:pt x="67" y="101"/>
                    <a:pt x="67" y="68"/>
                  </a:cubicBezTo>
                  <a:close/>
                  <a:moveTo>
                    <a:pt x="67" y="1"/>
                  </a:moveTo>
                  <a:cubicBezTo>
                    <a:pt x="67" y="1"/>
                    <a:pt x="34" y="34"/>
                    <a:pt x="34" y="34"/>
                  </a:cubicBezTo>
                  <a:cubicBezTo>
                    <a:pt x="1" y="68"/>
                    <a:pt x="1" y="101"/>
                    <a:pt x="1" y="135"/>
                  </a:cubicBezTo>
                  <a:cubicBezTo>
                    <a:pt x="1" y="168"/>
                    <a:pt x="1" y="201"/>
                    <a:pt x="34" y="235"/>
                  </a:cubicBezTo>
                  <a:cubicBezTo>
                    <a:pt x="34" y="235"/>
                    <a:pt x="67" y="268"/>
                    <a:pt x="67" y="268"/>
                  </a:cubicBezTo>
                  <a:cubicBezTo>
                    <a:pt x="101" y="268"/>
                    <a:pt x="134" y="235"/>
                    <a:pt x="134" y="235"/>
                  </a:cubicBezTo>
                  <a:cubicBezTo>
                    <a:pt x="168" y="201"/>
                    <a:pt x="168" y="168"/>
                    <a:pt x="168" y="135"/>
                  </a:cubicBezTo>
                  <a:cubicBezTo>
                    <a:pt x="168" y="101"/>
                    <a:pt x="168" y="68"/>
                    <a:pt x="134" y="34"/>
                  </a:cubicBezTo>
                  <a:cubicBezTo>
                    <a:pt x="134" y="34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534725" y="31536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34"/>
                  </a:lnTo>
                  <a:lnTo>
                    <a:pt x="101" y="34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34"/>
                    <a:pt x="101" y="101"/>
                    <a:pt x="101" y="68"/>
                  </a:cubicBezTo>
                  <a:cubicBezTo>
                    <a:pt x="134" y="68"/>
                    <a:pt x="134" y="34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538900" y="31536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68"/>
                    <a:pt x="101" y="101"/>
                  </a:cubicBez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68"/>
                    <a:pt x="67" y="134"/>
                    <a:pt x="67" y="101"/>
                  </a:cubicBezTo>
                  <a:cubicBezTo>
                    <a:pt x="67" y="68"/>
                    <a:pt x="67" y="68"/>
                    <a:pt x="67" y="34"/>
                  </a:cubicBezTo>
                  <a:close/>
                  <a:moveTo>
                    <a:pt x="34" y="1"/>
                  </a:moveTo>
                  <a:cubicBezTo>
                    <a:pt x="1" y="34"/>
                    <a:pt x="1" y="68"/>
                    <a:pt x="1" y="101"/>
                  </a:cubicBezTo>
                  <a:cubicBezTo>
                    <a:pt x="1" y="168"/>
                    <a:pt x="1" y="201"/>
                    <a:pt x="34" y="201"/>
                  </a:cubicBezTo>
                  <a:cubicBezTo>
                    <a:pt x="34" y="235"/>
                    <a:pt x="67" y="235"/>
                    <a:pt x="67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01"/>
                  </a:cubicBezTo>
                  <a:cubicBezTo>
                    <a:pt x="168" y="68"/>
                    <a:pt x="168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534725" y="31954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cubicBezTo>
                    <a:pt x="0" y="34"/>
                    <a:pt x="0" y="68"/>
                    <a:pt x="0" y="101"/>
                  </a:cubicBezTo>
                  <a:cubicBezTo>
                    <a:pt x="0" y="168"/>
                    <a:pt x="0" y="168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cubicBezTo>
                    <a:pt x="67" y="68"/>
                    <a:pt x="34" y="68"/>
                    <a:pt x="34" y="101"/>
                  </a:cubicBezTo>
                  <a:lnTo>
                    <a:pt x="101" y="101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8"/>
                  </a:cubicBezTo>
                  <a:cubicBezTo>
                    <a:pt x="34" y="168"/>
                    <a:pt x="34" y="168"/>
                    <a:pt x="34" y="134"/>
                  </a:cubicBezTo>
                  <a:cubicBezTo>
                    <a:pt x="34" y="134"/>
                    <a:pt x="34" y="134"/>
                    <a:pt x="34" y="101"/>
                  </a:cubicBezTo>
                  <a:cubicBezTo>
                    <a:pt x="34" y="68"/>
                    <a:pt x="34" y="34"/>
                    <a:pt x="34" y="34"/>
                  </a:cubicBezTo>
                  <a:lnTo>
                    <a:pt x="134" y="34"/>
                  </a:lnTo>
                  <a:cubicBezTo>
                    <a:pt x="134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538900" y="31954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1" y="34"/>
                    <a:pt x="1" y="68"/>
                    <a:pt x="1" y="101"/>
                  </a:cubicBezTo>
                  <a:cubicBezTo>
                    <a:pt x="1" y="168"/>
                    <a:pt x="1" y="168"/>
                    <a:pt x="34" y="201"/>
                  </a:cubicBezTo>
                  <a:cubicBezTo>
                    <a:pt x="34" y="235"/>
                    <a:pt x="67" y="235"/>
                    <a:pt x="101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34"/>
                  </a:cubicBezTo>
                  <a:cubicBezTo>
                    <a:pt x="168" y="134"/>
                    <a:pt x="168" y="101"/>
                    <a:pt x="134" y="101"/>
                  </a:cubicBezTo>
                  <a:cubicBezTo>
                    <a:pt x="134" y="68"/>
                    <a:pt x="101" y="68"/>
                    <a:pt x="101" y="68"/>
                  </a:cubicBezTo>
                  <a:cubicBezTo>
                    <a:pt x="67" y="68"/>
                    <a:pt x="67" y="68"/>
                    <a:pt x="67" y="101"/>
                  </a:cubicBezTo>
                  <a:lnTo>
                    <a:pt x="101" y="101"/>
                  </a:lnTo>
                  <a:cubicBezTo>
                    <a:pt x="101" y="134"/>
                    <a:pt x="134" y="134"/>
                    <a:pt x="134" y="134"/>
                  </a:cubicBezTo>
                  <a:cubicBezTo>
                    <a:pt x="134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8"/>
                  </a:cubicBezTo>
                  <a:cubicBezTo>
                    <a:pt x="67" y="168"/>
                    <a:pt x="67" y="168"/>
                    <a:pt x="67" y="134"/>
                  </a:cubicBezTo>
                  <a:cubicBezTo>
                    <a:pt x="67" y="134"/>
                    <a:pt x="67" y="134"/>
                    <a:pt x="67" y="101"/>
                  </a:cubicBezTo>
                  <a:cubicBezTo>
                    <a:pt x="67" y="68"/>
                    <a:pt x="67" y="34"/>
                    <a:pt x="67" y="34"/>
                  </a:cubicBezTo>
                  <a:lnTo>
                    <a:pt x="168" y="34"/>
                  </a:lnTo>
                  <a:cubicBezTo>
                    <a:pt x="168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534725" y="32163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cubicBezTo>
                    <a:pt x="0" y="34"/>
                    <a:pt x="0" y="67"/>
                    <a:pt x="0" y="101"/>
                  </a:cubicBezTo>
                  <a:cubicBezTo>
                    <a:pt x="0" y="134"/>
                    <a:pt x="0" y="167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cubicBezTo>
                    <a:pt x="67" y="67"/>
                    <a:pt x="34" y="67"/>
                    <a:pt x="34" y="101"/>
                  </a:cubicBezTo>
                  <a:lnTo>
                    <a:pt x="101" y="101"/>
                  </a:lnTo>
                  <a:cubicBezTo>
                    <a:pt x="101" y="134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67" y="201"/>
                    <a:pt x="67" y="201"/>
                  </a:cubicBezTo>
                  <a:cubicBezTo>
                    <a:pt x="67" y="201"/>
                    <a:pt x="67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34"/>
                    <a:pt x="34" y="134"/>
                    <a:pt x="34" y="101"/>
                  </a:cubicBezTo>
                  <a:cubicBezTo>
                    <a:pt x="34" y="67"/>
                    <a:pt x="34" y="34"/>
                    <a:pt x="34" y="34"/>
                  </a:cubicBezTo>
                  <a:lnTo>
                    <a:pt x="134" y="34"/>
                  </a:lnTo>
                  <a:cubicBezTo>
                    <a:pt x="134" y="34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538900" y="32163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7"/>
                  </a:moveTo>
                  <a:lnTo>
                    <a:pt x="101" y="134"/>
                  </a:lnTo>
                  <a:lnTo>
                    <a:pt x="34" y="134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34"/>
                  </a:lnTo>
                  <a:lnTo>
                    <a:pt x="1" y="167"/>
                  </a:lnTo>
                  <a:lnTo>
                    <a:pt x="101" y="167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167"/>
                  </a:lnTo>
                  <a:lnTo>
                    <a:pt x="168" y="167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534725" y="3236400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67" y="0"/>
                  </a:moveTo>
                  <a:cubicBezTo>
                    <a:pt x="34" y="0"/>
                    <a:pt x="34" y="34"/>
                    <a:pt x="0" y="34"/>
                  </a:cubicBezTo>
                  <a:cubicBezTo>
                    <a:pt x="0" y="67"/>
                    <a:pt x="0" y="101"/>
                    <a:pt x="0" y="134"/>
                  </a:cubicBezTo>
                  <a:cubicBezTo>
                    <a:pt x="0" y="167"/>
                    <a:pt x="0" y="201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68"/>
                    <a:pt x="134" y="234"/>
                  </a:cubicBezTo>
                  <a:cubicBezTo>
                    <a:pt x="134" y="234"/>
                    <a:pt x="134" y="201"/>
                    <a:pt x="134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01" y="101"/>
                    <a:pt x="101" y="101"/>
                    <a:pt x="67" y="101"/>
                  </a:cubicBezTo>
                  <a:cubicBezTo>
                    <a:pt x="67" y="101"/>
                    <a:pt x="34" y="101"/>
                    <a:pt x="34" y="134"/>
                  </a:cubicBezTo>
                  <a:lnTo>
                    <a:pt x="101" y="134"/>
                  </a:lnTo>
                  <a:cubicBezTo>
                    <a:pt x="101" y="167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34"/>
                    <a:pt x="67" y="234"/>
                    <a:pt x="67" y="234"/>
                  </a:cubicBezTo>
                  <a:cubicBezTo>
                    <a:pt x="67" y="234"/>
                    <a:pt x="67" y="201"/>
                    <a:pt x="34" y="201"/>
                  </a:cubicBezTo>
                  <a:cubicBezTo>
                    <a:pt x="34" y="201"/>
                    <a:pt x="34" y="201"/>
                    <a:pt x="34" y="167"/>
                  </a:cubicBezTo>
                  <a:cubicBezTo>
                    <a:pt x="34" y="167"/>
                    <a:pt x="34" y="167"/>
                    <a:pt x="34" y="134"/>
                  </a:cubicBezTo>
                  <a:cubicBezTo>
                    <a:pt x="34" y="101"/>
                    <a:pt x="34" y="67"/>
                    <a:pt x="34" y="67"/>
                  </a:cubicBezTo>
                  <a:lnTo>
                    <a:pt x="134" y="67"/>
                  </a:lnTo>
                  <a:cubicBezTo>
                    <a:pt x="134" y="67"/>
                    <a:pt x="134" y="34"/>
                    <a:pt x="134" y="34"/>
                  </a:cubicBezTo>
                  <a:cubicBezTo>
                    <a:pt x="101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538900" y="3236400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01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34" y="34"/>
                    <a:pt x="1" y="67"/>
                    <a:pt x="1" y="101"/>
                  </a:cubicBezTo>
                  <a:lnTo>
                    <a:pt x="67" y="101"/>
                  </a:lnTo>
                  <a:cubicBezTo>
                    <a:pt x="67" y="67"/>
                    <a:pt x="67" y="67"/>
                    <a:pt x="67" y="67"/>
                  </a:cubicBezTo>
                  <a:lnTo>
                    <a:pt x="101" y="67"/>
                  </a:lnTo>
                  <a:cubicBezTo>
                    <a:pt x="101" y="67"/>
                    <a:pt x="101" y="67"/>
                    <a:pt x="101" y="101"/>
                  </a:cubicBezTo>
                  <a:cubicBezTo>
                    <a:pt x="101" y="134"/>
                    <a:pt x="101" y="134"/>
                    <a:pt x="67" y="167"/>
                  </a:cubicBezTo>
                  <a:cubicBezTo>
                    <a:pt x="34" y="167"/>
                    <a:pt x="34" y="201"/>
                    <a:pt x="1" y="201"/>
                  </a:cubicBezTo>
                  <a:cubicBezTo>
                    <a:pt x="1" y="234"/>
                    <a:pt x="1" y="234"/>
                    <a:pt x="1" y="268"/>
                  </a:cubicBezTo>
                  <a:lnTo>
                    <a:pt x="168" y="268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67" y="201"/>
                    <a:pt x="101" y="201"/>
                    <a:pt x="101" y="167"/>
                  </a:cubicBezTo>
                  <a:cubicBezTo>
                    <a:pt x="134" y="167"/>
                    <a:pt x="134" y="134"/>
                    <a:pt x="134" y="134"/>
                  </a:cubicBezTo>
                  <a:cubicBezTo>
                    <a:pt x="134" y="134"/>
                    <a:pt x="168" y="134"/>
                    <a:pt x="168" y="101"/>
                  </a:cubicBezTo>
                  <a:cubicBezTo>
                    <a:pt x="168" y="101"/>
                    <a:pt x="168" y="101"/>
                    <a:pt x="168" y="67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34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534725" y="3278175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34" y="0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67" y="234"/>
                    <a:pt x="67" y="234"/>
                  </a:cubicBezTo>
                  <a:cubicBezTo>
                    <a:pt x="67" y="234"/>
                    <a:pt x="67" y="201"/>
                    <a:pt x="34" y="201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34"/>
                    <a:pt x="134" y="234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67" y="67"/>
                  </a:lnTo>
                  <a:lnTo>
                    <a:pt x="134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538900" y="3278175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67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67" y="101"/>
                    <a:pt x="67" y="101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lose/>
                  <a:moveTo>
                    <a:pt x="67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101" y="234"/>
                    <a:pt x="67" y="234"/>
                  </a:cubicBezTo>
                  <a:cubicBezTo>
                    <a:pt x="67" y="234"/>
                    <a:pt x="67" y="201"/>
                    <a:pt x="67" y="201"/>
                  </a:cubicBezTo>
                  <a:cubicBezTo>
                    <a:pt x="67" y="201"/>
                    <a:pt x="34" y="201"/>
                    <a:pt x="34" y="168"/>
                  </a:cubicBezTo>
                  <a:lnTo>
                    <a:pt x="67" y="168"/>
                  </a:lnTo>
                  <a:cubicBezTo>
                    <a:pt x="67" y="134"/>
                    <a:pt x="67" y="134"/>
                    <a:pt x="67" y="134"/>
                  </a:cubicBezTo>
                  <a:close/>
                  <a:moveTo>
                    <a:pt x="67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34" y="34"/>
                    <a:pt x="1" y="67"/>
                    <a:pt x="1" y="67"/>
                  </a:cubicBezTo>
                  <a:cubicBezTo>
                    <a:pt x="1" y="101"/>
                    <a:pt x="1" y="101"/>
                    <a:pt x="34" y="101"/>
                  </a:cubicBezTo>
                  <a:cubicBezTo>
                    <a:pt x="34" y="101"/>
                    <a:pt x="34" y="134"/>
                    <a:pt x="34" y="134"/>
                  </a:cubicBezTo>
                  <a:lnTo>
                    <a:pt x="1" y="134"/>
                  </a:lnTo>
                  <a:cubicBezTo>
                    <a:pt x="1" y="168"/>
                    <a:pt x="1" y="168"/>
                    <a:pt x="1" y="168"/>
                  </a:cubicBezTo>
                  <a:cubicBezTo>
                    <a:pt x="1" y="201"/>
                    <a:pt x="1" y="234"/>
                    <a:pt x="34" y="234"/>
                  </a:cubicBezTo>
                  <a:cubicBezTo>
                    <a:pt x="34" y="234"/>
                    <a:pt x="67" y="268"/>
                    <a:pt x="101" y="268"/>
                  </a:cubicBezTo>
                  <a:cubicBezTo>
                    <a:pt x="101" y="268"/>
                    <a:pt x="134" y="234"/>
                    <a:pt x="134" y="234"/>
                  </a:cubicBezTo>
                  <a:cubicBezTo>
                    <a:pt x="168" y="234"/>
                    <a:pt x="168" y="201"/>
                    <a:pt x="168" y="168"/>
                  </a:cubicBezTo>
                  <a:cubicBezTo>
                    <a:pt x="168" y="168"/>
                    <a:pt x="168" y="168"/>
                    <a:pt x="168" y="134"/>
                  </a:cubicBezTo>
                  <a:lnTo>
                    <a:pt x="134" y="134"/>
                  </a:lnTo>
                  <a:cubicBezTo>
                    <a:pt x="134" y="134"/>
                    <a:pt x="134" y="101"/>
                    <a:pt x="134" y="101"/>
                  </a:cubicBezTo>
                  <a:cubicBezTo>
                    <a:pt x="168" y="101"/>
                    <a:pt x="168" y="101"/>
                    <a:pt x="168" y="67"/>
                  </a:cubicBezTo>
                  <a:cubicBezTo>
                    <a:pt x="168" y="67"/>
                    <a:pt x="134" y="34"/>
                    <a:pt x="134" y="34"/>
                  </a:cubicBezTo>
                  <a:cubicBezTo>
                    <a:pt x="134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534725" y="3299050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0" y="1"/>
                  </a:moveTo>
                  <a:lnTo>
                    <a:pt x="0" y="135"/>
                  </a:ln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35"/>
                    <a:pt x="67" y="235"/>
                  </a:cubicBezTo>
                  <a:cubicBezTo>
                    <a:pt x="67" y="235"/>
                    <a:pt x="34" y="201"/>
                    <a:pt x="34" y="201"/>
                  </a:cubicBezTo>
                  <a:lnTo>
                    <a:pt x="0" y="201"/>
                  </a:lnTo>
                  <a:cubicBezTo>
                    <a:pt x="0" y="201"/>
                    <a:pt x="0" y="235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lnTo>
                    <a:pt x="34" y="101"/>
                  </a:lnTo>
                  <a:lnTo>
                    <a:pt x="34" y="68"/>
                  </a:lnTo>
                  <a:lnTo>
                    <a:pt x="1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538900" y="3299050"/>
              <a:ext cx="4200" cy="6725"/>
            </a:xfrm>
            <a:custGeom>
              <a:avLst/>
              <a:gdLst/>
              <a:ahLst/>
              <a:cxnLst/>
              <a:rect l="l" t="t" r="r" b="b"/>
              <a:pathLst>
                <a:path w="168" h="269" extrusionOk="0">
                  <a:moveTo>
                    <a:pt x="101" y="135"/>
                  </a:moveTo>
                  <a:cubicBezTo>
                    <a:pt x="101" y="135"/>
                    <a:pt x="134" y="168"/>
                    <a:pt x="134" y="168"/>
                  </a:cubicBezTo>
                  <a:cubicBezTo>
                    <a:pt x="134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cubicBezTo>
                    <a:pt x="67" y="168"/>
                    <a:pt x="67" y="135"/>
                    <a:pt x="67" y="135"/>
                  </a:cubicBezTo>
                  <a:close/>
                  <a:moveTo>
                    <a:pt x="101" y="1"/>
                  </a:moveTo>
                  <a:cubicBezTo>
                    <a:pt x="67" y="1"/>
                    <a:pt x="34" y="34"/>
                    <a:pt x="34" y="34"/>
                  </a:cubicBezTo>
                  <a:cubicBezTo>
                    <a:pt x="1" y="68"/>
                    <a:pt x="1" y="101"/>
                    <a:pt x="1" y="135"/>
                  </a:cubicBezTo>
                  <a:cubicBezTo>
                    <a:pt x="1" y="168"/>
                    <a:pt x="1" y="201"/>
                    <a:pt x="34" y="235"/>
                  </a:cubicBezTo>
                  <a:cubicBezTo>
                    <a:pt x="34" y="235"/>
                    <a:pt x="67" y="268"/>
                    <a:pt x="101" y="268"/>
                  </a:cubicBezTo>
                  <a:cubicBezTo>
                    <a:pt x="101" y="268"/>
                    <a:pt x="134" y="235"/>
                    <a:pt x="134" y="235"/>
                  </a:cubicBezTo>
                  <a:cubicBezTo>
                    <a:pt x="168" y="235"/>
                    <a:pt x="168" y="201"/>
                    <a:pt x="168" y="168"/>
                  </a:cubicBezTo>
                  <a:cubicBezTo>
                    <a:pt x="168" y="168"/>
                    <a:pt x="168" y="135"/>
                    <a:pt x="134" y="135"/>
                  </a:cubicBezTo>
                  <a:cubicBezTo>
                    <a:pt x="134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67" y="101"/>
                    <a:pt x="67" y="68"/>
                    <a:pt x="67" y="68"/>
                  </a:cubicBezTo>
                  <a:cubicBezTo>
                    <a:pt x="67" y="68"/>
                    <a:pt x="67" y="34"/>
                    <a:pt x="101" y="34"/>
                  </a:cubicBezTo>
                  <a:cubicBezTo>
                    <a:pt x="101" y="34"/>
                    <a:pt x="101" y="68"/>
                    <a:pt x="101" y="68"/>
                  </a:cubicBezTo>
                  <a:lnTo>
                    <a:pt x="168" y="68"/>
                  </a:lnTo>
                  <a:cubicBezTo>
                    <a:pt x="168" y="68"/>
                    <a:pt x="134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534725" y="3319950"/>
              <a:ext cx="3375" cy="6700"/>
            </a:xfrm>
            <a:custGeom>
              <a:avLst/>
              <a:gdLst/>
              <a:ahLst/>
              <a:cxnLst/>
              <a:rect l="l" t="t" r="r" b="b"/>
              <a:pathLst>
                <a:path w="135" h="268" extrusionOk="0">
                  <a:moveTo>
                    <a:pt x="0" y="0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201"/>
                    <a:pt x="34" y="168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cubicBezTo>
                    <a:pt x="34" y="234"/>
                    <a:pt x="34" y="268"/>
                    <a:pt x="67" y="268"/>
                  </a:cubicBezTo>
                  <a:cubicBezTo>
                    <a:pt x="101" y="268"/>
                    <a:pt x="101" y="234"/>
                    <a:pt x="134" y="234"/>
                  </a:cubicBez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34" y="67"/>
                  </a:lnTo>
                  <a:lnTo>
                    <a:pt x="134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538900" y="33199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67"/>
                  </a:moveTo>
                  <a:lnTo>
                    <a:pt x="101" y="168"/>
                  </a:lnTo>
                  <a:lnTo>
                    <a:pt x="34" y="168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68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8"/>
                  </a:lnTo>
                  <a:lnTo>
                    <a:pt x="134" y="16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534725" y="3340825"/>
              <a:ext cx="3375" cy="6725"/>
            </a:xfrm>
            <a:custGeom>
              <a:avLst/>
              <a:gdLst/>
              <a:ahLst/>
              <a:cxnLst/>
              <a:rect l="l" t="t" r="r" b="b"/>
              <a:pathLst>
                <a:path w="135" h="269" extrusionOk="0">
                  <a:moveTo>
                    <a:pt x="34" y="1"/>
                  </a:moveTo>
                  <a:lnTo>
                    <a:pt x="0" y="135"/>
                  </a:lnTo>
                  <a:lnTo>
                    <a:pt x="101" y="135"/>
                  </a:lnTo>
                  <a:cubicBezTo>
                    <a:pt x="101" y="135"/>
                    <a:pt x="101" y="168"/>
                    <a:pt x="101" y="168"/>
                  </a:cubicBezTo>
                  <a:cubicBezTo>
                    <a:pt x="101" y="168"/>
                    <a:pt x="101" y="202"/>
                    <a:pt x="101" y="202"/>
                  </a:cubicBezTo>
                  <a:lnTo>
                    <a:pt x="34" y="202"/>
                  </a:lnTo>
                  <a:cubicBezTo>
                    <a:pt x="34" y="202"/>
                    <a:pt x="34" y="202"/>
                    <a:pt x="34" y="168"/>
                  </a:cubicBezTo>
                  <a:lnTo>
                    <a:pt x="0" y="202"/>
                  </a:lnTo>
                  <a:cubicBezTo>
                    <a:pt x="0" y="202"/>
                    <a:pt x="0" y="235"/>
                    <a:pt x="0" y="235"/>
                  </a:cubicBezTo>
                  <a:cubicBezTo>
                    <a:pt x="34" y="235"/>
                    <a:pt x="34" y="268"/>
                    <a:pt x="67" y="268"/>
                  </a:cubicBezTo>
                  <a:cubicBezTo>
                    <a:pt x="101" y="268"/>
                    <a:pt x="101" y="235"/>
                    <a:pt x="134" y="235"/>
                  </a:cubicBezTo>
                  <a:cubicBezTo>
                    <a:pt x="134" y="202"/>
                    <a:pt x="134" y="202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lnTo>
                    <a:pt x="34" y="101"/>
                  </a:lnTo>
                  <a:lnTo>
                    <a:pt x="67" y="68"/>
                  </a:lnTo>
                  <a:lnTo>
                    <a:pt x="1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538900" y="33408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34" y="34"/>
                    <a:pt x="1" y="68"/>
                    <a:pt x="1" y="68"/>
                  </a:cubicBezTo>
                  <a:lnTo>
                    <a:pt x="67" y="68"/>
                  </a:lnTo>
                  <a:cubicBezTo>
                    <a:pt x="67" y="34"/>
                    <a:pt x="67" y="34"/>
                    <a:pt x="101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35"/>
                    <a:pt x="67" y="135"/>
                  </a:cubicBezTo>
                  <a:cubicBezTo>
                    <a:pt x="34" y="168"/>
                    <a:pt x="34" y="202"/>
                    <a:pt x="1" y="202"/>
                  </a:cubicBezTo>
                  <a:cubicBezTo>
                    <a:pt x="1" y="202"/>
                    <a:pt x="1" y="235"/>
                    <a:pt x="1" y="235"/>
                  </a:cubicBezTo>
                  <a:lnTo>
                    <a:pt x="168" y="235"/>
                  </a:lnTo>
                  <a:lnTo>
                    <a:pt x="168" y="202"/>
                  </a:lnTo>
                  <a:lnTo>
                    <a:pt x="67" y="202"/>
                  </a:lnTo>
                  <a:cubicBezTo>
                    <a:pt x="67" y="202"/>
                    <a:pt x="101" y="168"/>
                    <a:pt x="101" y="168"/>
                  </a:cubicBezTo>
                  <a:cubicBezTo>
                    <a:pt x="134" y="168"/>
                    <a:pt x="134" y="135"/>
                    <a:pt x="134" y="135"/>
                  </a:cubicBezTo>
                  <a:cubicBezTo>
                    <a:pt x="134" y="135"/>
                    <a:pt x="168" y="101"/>
                    <a:pt x="168" y="101"/>
                  </a:cubicBezTo>
                  <a:cubicBezTo>
                    <a:pt x="168" y="101"/>
                    <a:pt x="168" y="101"/>
                    <a:pt x="168" y="68"/>
                  </a:cubicBezTo>
                  <a:cubicBezTo>
                    <a:pt x="168" y="68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534725" y="33617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4"/>
                  </a:lnTo>
                  <a:lnTo>
                    <a:pt x="101" y="134"/>
                  </a:ln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201"/>
                    <a:pt x="34" y="168"/>
                  </a:cubicBezTo>
                  <a:lnTo>
                    <a:pt x="0" y="201"/>
                  </a:lnTo>
                  <a:cubicBezTo>
                    <a:pt x="0" y="201"/>
                    <a:pt x="0" y="234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lnTo>
                    <a:pt x="67" y="67"/>
                  </a:lnTo>
                  <a:lnTo>
                    <a:pt x="134" y="6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538900" y="33617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101"/>
                    <a:pt x="101" y="134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67" y="168"/>
                    <a:pt x="67" y="134"/>
                  </a:cubicBezTo>
                  <a:cubicBezTo>
                    <a:pt x="67" y="101"/>
                    <a:pt x="67" y="67"/>
                    <a:pt x="67" y="67"/>
                  </a:cubicBezTo>
                  <a:cubicBezTo>
                    <a:pt x="67" y="67"/>
                    <a:pt x="67" y="67"/>
                    <a:pt x="67" y="34"/>
                  </a:cubicBezTo>
                  <a:close/>
                  <a:moveTo>
                    <a:pt x="67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67"/>
                    <a:pt x="1" y="67"/>
                    <a:pt x="1" y="134"/>
                  </a:cubicBezTo>
                  <a:cubicBezTo>
                    <a:pt x="1" y="168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168"/>
                    <a:pt x="168" y="134"/>
                  </a:cubicBezTo>
                  <a:cubicBezTo>
                    <a:pt x="168" y="67"/>
                    <a:pt x="168" y="67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534725" y="33826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67" y="67"/>
                  </a:moveTo>
                  <a:lnTo>
                    <a:pt x="67" y="167"/>
                  </a:lnTo>
                  <a:lnTo>
                    <a:pt x="34" y="167"/>
                  </a:lnTo>
                  <a:lnTo>
                    <a:pt x="67" y="67"/>
                  </a:lnTo>
                  <a:close/>
                  <a:moveTo>
                    <a:pt x="101" y="0"/>
                  </a:moveTo>
                  <a:lnTo>
                    <a:pt x="0" y="167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7"/>
                  </a:lnTo>
                  <a:lnTo>
                    <a:pt x="134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538900" y="33826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01" y="33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100"/>
                    <a:pt x="101" y="100"/>
                  </a:cubicBezTo>
                  <a:lnTo>
                    <a:pt x="67" y="100"/>
                  </a:lnTo>
                  <a:cubicBezTo>
                    <a:pt x="67" y="100"/>
                    <a:pt x="67" y="67"/>
                    <a:pt x="67" y="67"/>
                  </a:cubicBezTo>
                  <a:cubicBezTo>
                    <a:pt x="67" y="67"/>
                    <a:pt x="67" y="67"/>
                    <a:pt x="67" y="33"/>
                  </a:cubicBezTo>
                  <a:close/>
                  <a:moveTo>
                    <a:pt x="101" y="134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4" y="201"/>
                    <a:pt x="134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67"/>
                    <a:pt x="67" y="1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3"/>
                  </a:cubicBezTo>
                  <a:cubicBezTo>
                    <a:pt x="34" y="33"/>
                    <a:pt x="1" y="33"/>
                    <a:pt x="1" y="67"/>
                  </a:cubicBezTo>
                  <a:cubicBezTo>
                    <a:pt x="1" y="67"/>
                    <a:pt x="34" y="100"/>
                    <a:pt x="34" y="10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1" y="201"/>
                    <a:pt x="34" y="234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67"/>
                    <a:pt x="168" y="134"/>
                    <a:pt x="168" y="134"/>
                  </a:cubicBezTo>
                  <a:cubicBezTo>
                    <a:pt x="134" y="134"/>
                    <a:pt x="134" y="134"/>
                    <a:pt x="134" y="100"/>
                  </a:cubicBezTo>
                  <a:cubicBezTo>
                    <a:pt x="168" y="100"/>
                    <a:pt x="168" y="67"/>
                    <a:pt x="168" y="67"/>
                  </a:cubicBezTo>
                  <a:cubicBezTo>
                    <a:pt x="168" y="33"/>
                    <a:pt x="168" y="33"/>
                    <a:pt x="134" y="33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533900" y="340350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68"/>
                  </a:lnTo>
                  <a:lnTo>
                    <a:pt x="67" y="168"/>
                  </a:lnTo>
                  <a:lnTo>
                    <a:pt x="100" y="67"/>
                  </a:lnTo>
                  <a:close/>
                  <a:moveTo>
                    <a:pt x="134" y="1"/>
                  </a:moveTo>
                  <a:lnTo>
                    <a:pt x="0" y="168"/>
                  </a:lnTo>
                  <a:lnTo>
                    <a:pt x="0" y="201"/>
                  </a:lnTo>
                  <a:lnTo>
                    <a:pt x="100" y="201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201"/>
                  </a:lnTo>
                  <a:lnTo>
                    <a:pt x="201" y="201"/>
                  </a:lnTo>
                  <a:lnTo>
                    <a:pt x="201" y="168"/>
                  </a:lnTo>
                  <a:lnTo>
                    <a:pt x="167" y="1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538900" y="34035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34"/>
                  </a:moveTo>
                  <a:cubicBezTo>
                    <a:pt x="134" y="134"/>
                    <a:pt x="134" y="168"/>
                    <a:pt x="134" y="168"/>
                  </a:cubicBezTo>
                  <a:cubicBezTo>
                    <a:pt x="134" y="168"/>
                    <a:pt x="134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168"/>
                    <a:pt x="67" y="168"/>
                  </a:cubicBezTo>
                  <a:cubicBezTo>
                    <a:pt x="67" y="134"/>
                    <a:pt x="67" y="134"/>
                    <a:pt x="67" y="134"/>
                  </a:cubicBezTo>
                  <a:close/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67"/>
                    <a:pt x="1" y="67"/>
                    <a:pt x="1" y="134"/>
                  </a:cubicBezTo>
                  <a:cubicBezTo>
                    <a:pt x="1" y="168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lnTo>
                    <a:pt x="67" y="101"/>
                  </a:lnTo>
                  <a:cubicBezTo>
                    <a:pt x="67" y="67"/>
                    <a:pt x="67" y="67"/>
                    <a:pt x="67" y="67"/>
                  </a:cubicBezTo>
                  <a:cubicBezTo>
                    <a:pt x="67" y="34"/>
                    <a:pt x="67" y="34"/>
                    <a:pt x="101" y="34"/>
                  </a:cubicBezTo>
                  <a:cubicBezTo>
                    <a:pt x="101" y="67"/>
                    <a:pt x="134" y="67"/>
                    <a:pt x="134" y="67"/>
                  </a:cubicBezTo>
                  <a:lnTo>
                    <a:pt x="168" y="67"/>
                  </a:lnTo>
                  <a:cubicBezTo>
                    <a:pt x="168" y="34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533900" y="342440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67"/>
                  </a:lnTo>
                  <a:lnTo>
                    <a:pt x="67" y="167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67"/>
                  </a:lnTo>
                  <a:lnTo>
                    <a:pt x="0" y="201"/>
                  </a:lnTo>
                  <a:lnTo>
                    <a:pt x="100" y="201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201"/>
                  </a:lnTo>
                  <a:lnTo>
                    <a:pt x="201" y="201"/>
                  </a:lnTo>
                  <a:lnTo>
                    <a:pt x="201" y="167"/>
                  </a:lnTo>
                  <a:lnTo>
                    <a:pt x="167" y="1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538900" y="3424400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01" y="67"/>
                  </a:moveTo>
                  <a:lnTo>
                    <a:pt x="101" y="167"/>
                  </a:lnTo>
                  <a:lnTo>
                    <a:pt x="34" y="167"/>
                  </a:lnTo>
                  <a:lnTo>
                    <a:pt x="101" y="67"/>
                  </a:lnTo>
                  <a:close/>
                  <a:moveTo>
                    <a:pt x="101" y="0"/>
                  </a:moveTo>
                  <a:lnTo>
                    <a:pt x="1" y="167"/>
                  </a:lnTo>
                  <a:lnTo>
                    <a:pt x="1" y="201"/>
                  </a:lnTo>
                  <a:lnTo>
                    <a:pt x="101" y="201"/>
                  </a:lnTo>
                  <a:lnTo>
                    <a:pt x="101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7"/>
                  </a:lnTo>
                  <a:lnTo>
                    <a:pt x="134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534725" y="34452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67"/>
                  </a:moveTo>
                  <a:lnTo>
                    <a:pt x="67" y="168"/>
                  </a:lnTo>
                  <a:lnTo>
                    <a:pt x="34" y="168"/>
                  </a:lnTo>
                  <a:lnTo>
                    <a:pt x="67" y="67"/>
                  </a:lnTo>
                  <a:close/>
                  <a:moveTo>
                    <a:pt x="101" y="1"/>
                  </a:moveTo>
                  <a:lnTo>
                    <a:pt x="0" y="168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5"/>
                  </a:lnTo>
                  <a:lnTo>
                    <a:pt x="134" y="235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68"/>
                  </a:lnTo>
                  <a:lnTo>
                    <a:pt x="134" y="1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538900" y="34452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34" y="34"/>
                    <a:pt x="1" y="34"/>
                    <a:pt x="1" y="67"/>
                  </a:cubicBezTo>
                  <a:lnTo>
                    <a:pt x="67" y="67"/>
                  </a:ln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34" y="67"/>
                    <a:pt x="134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101" y="101"/>
                    <a:pt x="101" y="134"/>
                    <a:pt x="67" y="134"/>
                  </a:cubicBezTo>
                  <a:cubicBezTo>
                    <a:pt x="34" y="168"/>
                    <a:pt x="34" y="168"/>
                    <a:pt x="34" y="201"/>
                  </a:cubicBezTo>
                  <a:cubicBezTo>
                    <a:pt x="1" y="201"/>
                    <a:pt x="1" y="235"/>
                    <a:pt x="1" y="235"/>
                  </a:cubicBezTo>
                  <a:lnTo>
                    <a:pt x="168" y="235"/>
                  </a:lnTo>
                  <a:lnTo>
                    <a:pt x="168" y="201"/>
                  </a:lnTo>
                  <a:lnTo>
                    <a:pt x="67" y="201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68" y="101"/>
                    <a:pt x="168" y="101"/>
                  </a:cubicBezTo>
                  <a:cubicBezTo>
                    <a:pt x="168" y="101"/>
                    <a:pt x="168" y="67"/>
                    <a:pt x="168" y="67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534725" y="34661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67"/>
                  </a:moveTo>
                  <a:lnTo>
                    <a:pt x="67" y="134"/>
                  </a:lnTo>
                  <a:lnTo>
                    <a:pt x="34" y="134"/>
                  </a:lnTo>
                  <a:lnTo>
                    <a:pt x="67" y="67"/>
                  </a:lnTo>
                  <a:close/>
                  <a:moveTo>
                    <a:pt x="101" y="0"/>
                  </a:moveTo>
                  <a:lnTo>
                    <a:pt x="0" y="134"/>
                  </a:lnTo>
                  <a:lnTo>
                    <a:pt x="0" y="201"/>
                  </a:lnTo>
                  <a:lnTo>
                    <a:pt x="67" y="201"/>
                  </a:lnTo>
                  <a:lnTo>
                    <a:pt x="67" y="234"/>
                  </a:lnTo>
                  <a:lnTo>
                    <a:pt x="134" y="234"/>
                  </a:lnTo>
                  <a:lnTo>
                    <a:pt x="134" y="201"/>
                  </a:lnTo>
                  <a:lnTo>
                    <a:pt x="168" y="201"/>
                  </a:lnTo>
                  <a:lnTo>
                    <a:pt x="168" y="134"/>
                  </a:lnTo>
                  <a:lnTo>
                    <a:pt x="134" y="1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538900" y="34661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34" y="100"/>
                    <a:pt x="134" y="134"/>
                  </a:cubicBezTo>
                  <a:cubicBezTo>
                    <a:pt x="134" y="134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cubicBezTo>
                    <a:pt x="67" y="167"/>
                    <a:pt x="67" y="134"/>
                    <a:pt x="67" y="134"/>
                  </a:cubicBezTo>
                  <a:cubicBezTo>
                    <a:pt x="67" y="100"/>
                    <a:pt x="67" y="67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lose/>
                  <a:moveTo>
                    <a:pt x="101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34" y="34"/>
                    <a:pt x="1" y="67"/>
                    <a:pt x="1" y="134"/>
                  </a:cubicBezTo>
                  <a:cubicBezTo>
                    <a:pt x="1" y="167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lnTo>
                    <a:pt x="134" y="234"/>
                  </a:lnTo>
                  <a:cubicBezTo>
                    <a:pt x="168" y="201"/>
                    <a:pt x="168" y="167"/>
                    <a:pt x="168" y="134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534725" y="30592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100"/>
                    <a:pt x="67" y="100"/>
                    <a:pt x="34" y="134"/>
                  </a:cubicBezTo>
                  <a:cubicBezTo>
                    <a:pt x="34" y="201"/>
                    <a:pt x="34" y="234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67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538900" y="3059275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67" y="0"/>
                  </a:moveTo>
                  <a:cubicBezTo>
                    <a:pt x="67" y="0"/>
                    <a:pt x="34" y="34"/>
                    <a:pt x="34" y="34"/>
                  </a:cubicBezTo>
                  <a:cubicBezTo>
                    <a:pt x="1" y="34"/>
                    <a:pt x="1" y="67"/>
                    <a:pt x="1" y="100"/>
                  </a:cubicBezTo>
                  <a:cubicBezTo>
                    <a:pt x="1" y="100"/>
                    <a:pt x="1" y="134"/>
                    <a:pt x="34" y="134"/>
                  </a:cubicBezTo>
                  <a:cubicBezTo>
                    <a:pt x="34" y="167"/>
                    <a:pt x="67" y="167"/>
                    <a:pt x="67" y="167"/>
                  </a:cubicBezTo>
                  <a:cubicBezTo>
                    <a:pt x="101" y="167"/>
                    <a:pt x="101" y="167"/>
                    <a:pt x="101" y="134"/>
                  </a:cubicBezTo>
                  <a:lnTo>
                    <a:pt x="67" y="134"/>
                  </a:lnTo>
                  <a:cubicBezTo>
                    <a:pt x="34" y="134"/>
                    <a:pt x="34" y="100"/>
                    <a:pt x="34" y="100"/>
                  </a:cubicBezTo>
                  <a:cubicBezTo>
                    <a:pt x="34" y="67"/>
                    <a:pt x="34" y="67"/>
                    <a:pt x="67" y="67"/>
                  </a:cubicBezTo>
                  <a:cubicBezTo>
                    <a:pt x="67" y="67"/>
                    <a:pt x="67" y="34"/>
                    <a:pt x="67" y="34"/>
                  </a:cubicBez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0"/>
                  </a:cubicBezTo>
                  <a:cubicBezTo>
                    <a:pt x="101" y="100"/>
                    <a:pt x="101" y="134"/>
                    <a:pt x="101" y="134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1" y="201"/>
                  </a:lnTo>
                  <a:cubicBezTo>
                    <a:pt x="1" y="201"/>
                    <a:pt x="34" y="234"/>
                    <a:pt x="34" y="234"/>
                  </a:cubicBezTo>
                  <a:cubicBezTo>
                    <a:pt x="34" y="234"/>
                    <a:pt x="67" y="268"/>
                    <a:pt x="67" y="268"/>
                  </a:cubicBezTo>
                  <a:cubicBezTo>
                    <a:pt x="101" y="268"/>
                    <a:pt x="134" y="234"/>
                    <a:pt x="134" y="234"/>
                  </a:cubicBezTo>
                  <a:cubicBezTo>
                    <a:pt x="168" y="201"/>
                    <a:pt x="168" y="167"/>
                    <a:pt x="168" y="134"/>
                  </a:cubicBezTo>
                  <a:cubicBezTo>
                    <a:pt x="168" y="100"/>
                    <a:pt x="168" y="67"/>
                    <a:pt x="134" y="34"/>
                  </a:cubicBezTo>
                  <a:cubicBezTo>
                    <a:pt x="134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534725" y="30801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68"/>
                  </a:lnTo>
                  <a:lnTo>
                    <a:pt x="101" y="68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67" y="201"/>
                    <a:pt x="67" y="168"/>
                  </a:cubicBezTo>
                  <a:cubicBezTo>
                    <a:pt x="67" y="168"/>
                    <a:pt x="101" y="134"/>
                    <a:pt x="101" y="101"/>
                  </a:cubicBezTo>
                  <a:cubicBezTo>
                    <a:pt x="134" y="68"/>
                    <a:pt x="134" y="68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538900" y="30801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1"/>
                  </a:moveTo>
                  <a:lnTo>
                    <a:pt x="1" y="68"/>
                  </a:lnTo>
                  <a:lnTo>
                    <a:pt x="101" y="68"/>
                  </a:lnTo>
                  <a:cubicBezTo>
                    <a:pt x="101" y="68"/>
                    <a:pt x="67" y="101"/>
                    <a:pt x="67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101" y="201"/>
                    <a:pt x="101" y="168"/>
                  </a:cubicBezTo>
                  <a:cubicBezTo>
                    <a:pt x="101" y="168"/>
                    <a:pt x="101" y="134"/>
                    <a:pt x="134" y="101"/>
                  </a:cubicBezTo>
                  <a:cubicBezTo>
                    <a:pt x="134" y="68"/>
                    <a:pt x="134" y="68"/>
                    <a:pt x="16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534725" y="31010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34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538900" y="31010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lnTo>
                    <a:pt x="1" y="134"/>
                  </a:lnTo>
                  <a:lnTo>
                    <a:pt x="101" y="134"/>
                  </a:lnTo>
                  <a:cubicBezTo>
                    <a:pt x="101" y="134"/>
                    <a:pt x="134" y="167"/>
                    <a:pt x="134" y="167"/>
                  </a:cubicBezTo>
                  <a:cubicBezTo>
                    <a:pt x="134" y="167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lnTo>
                    <a:pt x="1" y="201"/>
                  </a:lnTo>
                  <a:cubicBezTo>
                    <a:pt x="1" y="201"/>
                    <a:pt x="34" y="234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34"/>
                    <a:pt x="168" y="134"/>
                    <a:pt x="134" y="100"/>
                  </a:cubicBezTo>
                  <a:lnTo>
                    <a:pt x="67" y="100"/>
                  </a:lnTo>
                  <a:lnTo>
                    <a:pt x="67" y="67"/>
                  </a:lnTo>
                  <a:lnTo>
                    <a:pt x="168" y="6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534725" y="31219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1"/>
                  </a:moveTo>
                  <a:lnTo>
                    <a:pt x="0" y="68"/>
                  </a:lnTo>
                  <a:lnTo>
                    <a:pt x="101" y="68"/>
                  </a:lnTo>
                  <a:cubicBezTo>
                    <a:pt x="67" y="68"/>
                    <a:pt x="67" y="101"/>
                    <a:pt x="34" y="134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35"/>
                    <a:pt x="67" y="201"/>
                    <a:pt x="67" y="168"/>
                  </a:cubicBezTo>
                  <a:cubicBezTo>
                    <a:pt x="67" y="134"/>
                    <a:pt x="101" y="134"/>
                    <a:pt x="101" y="101"/>
                  </a:cubicBezTo>
                  <a:cubicBezTo>
                    <a:pt x="134" y="68"/>
                    <a:pt x="134" y="68"/>
                    <a:pt x="134" y="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538900" y="31219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1" y="34"/>
                    <a:pt x="1" y="68"/>
                    <a:pt x="1" y="68"/>
                  </a:cubicBezTo>
                  <a:lnTo>
                    <a:pt x="67" y="68"/>
                  </a:lnTo>
                  <a:cubicBezTo>
                    <a:pt x="67" y="34"/>
                    <a:pt x="67" y="34"/>
                    <a:pt x="67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101"/>
                    <a:pt x="101" y="101"/>
                  </a:cubicBezTo>
                  <a:lnTo>
                    <a:pt x="67" y="101"/>
                  </a:lnTo>
                  <a:lnTo>
                    <a:pt x="67" y="134"/>
                  </a:lnTo>
                  <a:lnTo>
                    <a:pt x="101" y="134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34" y="201"/>
                    <a:pt x="34" y="168"/>
                  </a:cubicBezTo>
                  <a:lnTo>
                    <a:pt x="1" y="168"/>
                  </a:lnTo>
                  <a:cubicBezTo>
                    <a:pt x="1" y="201"/>
                    <a:pt x="1" y="235"/>
                    <a:pt x="34" y="235"/>
                  </a:cubicBezTo>
                  <a:lnTo>
                    <a:pt x="134" y="235"/>
                  </a:lnTo>
                  <a:cubicBezTo>
                    <a:pt x="168" y="201"/>
                    <a:pt x="168" y="201"/>
                    <a:pt x="168" y="168"/>
                  </a:cubicBezTo>
                  <a:cubicBezTo>
                    <a:pt x="168" y="168"/>
                    <a:pt x="168" y="134"/>
                    <a:pt x="134" y="134"/>
                  </a:cubicBezTo>
                  <a:cubicBezTo>
                    <a:pt x="134" y="101"/>
                    <a:pt x="168" y="101"/>
                    <a:pt x="168" y="68"/>
                  </a:cubicBezTo>
                  <a:cubicBezTo>
                    <a:pt x="168" y="68"/>
                    <a:pt x="134" y="34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534725" y="31428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0" y="0"/>
                  </a:moveTo>
                  <a:lnTo>
                    <a:pt x="0" y="67"/>
                  </a:lnTo>
                  <a:lnTo>
                    <a:pt x="101" y="67"/>
                  </a:lnTo>
                  <a:cubicBezTo>
                    <a:pt x="67" y="67"/>
                    <a:pt x="67" y="100"/>
                    <a:pt x="34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67" y="201"/>
                    <a:pt x="67" y="167"/>
                  </a:cubicBezTo>
                  <a:cubicBezTo>
                    <a:pt x="67" y="134"/>
                    <a:pt x="101" y="134"/>
                    <a:pt x="101" y="100"/>
                  </a:cubicBezTo>
                  <a:cubicBezTo>
                    <a:pt x="134" y="67"/>
                    <a:pt x="134" y="67"/>
                    <a:pt x="134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539750" y="3142825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0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00"/>
                  </a:lnTo>
                  <a:cubicBezTo>
                    <a:pt x="0" y="100"/>
                    <a:pt x="33" y="100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534725" y="31637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68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68"/>
                    <a:pt x="0" y="68"/>
                    <a:pt x="0" y="134"/>
                  </a:cubicBezTo>
                  <a:cubicBezTo>
                    <a:pt x="0" y="168"/>
                    <a:pt x="0" y="201"/>
                    <a:pt x="0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8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34"/>
                  </a:cubicBezTo>
                  <a:cubicBezTo>
                    <a:pt x="101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538900" y="31637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67" y="1"/>
                  </a:moveTo>
                  <a:cubicBezTo>
                    <a:pt x="67" y="1"/>
                    <a:pt x="34" y="1"/>
                    <a:pt x="34" y="34"/>
                  </a:cubicBezTo>
                  <a:cubicBezTo>
                    <a:pt x="1" y="34"/>
                    <a:pt x="1" y="68"/>
                    <a:pt x="1" y="101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34" y="168"/>
                    <a:pt x="67" y="168"/>
                    <a:pt x="67" y="168"/>
                  </a:cubicBezTo>
                  <a:cubicBezTo>
                    <a:pt x="101" y="168"/>
                    <a:pt x="101" y="168"/>
                    <a:pt x="101" y="134"/>
                  </a:cubicBezTo>
                  <a:lnTo>
                    <a:pt x="67" y="134"/>
                  </a:lnTo>
                  <a:cubicBezTo>
                    <a:pt x="34" y="101"/>
                    <a:pt x="34" y="101"/>
                    <a:pt x="34" y="101"/>
                  </a:cubicBezTo>
                  <a:cubicBezTo>
                    <a:pt x="34" y="68"/>
                    <a:pt x="34" y="68"/>
                    <a:pt x="67" y="6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01" y="34"/>
                    <a:pt x="101" y="34"/>
                    <a:pt x="101" y="68"/>
                  </a:cubicBezTo>
                  <a:cubicBezTo>
                    <a:pt x="101" y="68"/>
                    <a:pt x="101" y="68"/>
                    <a:pt x="101" y="101"/>
                  </a:cubicBezTo>
                  <a:cubicBezTo>
                    <a:pt x="101" y="101"/>
                    <a:pt x="101" y="101"/>
                    <a:pt x="101" y="134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lnTo>
                    <a:pt x="1" y="201"/>
                  </a:lnTo>
                  <a:cubicBezTo>
                    <a:pt x="1" y="201"/>
                    <a:pt x="34" y="235"/>
                    <a:pt x="34" y="235"/>
                  </a:cubicBezTo>
                  <a:lnTo>
                    <a:pt x="134" y="235"/>
                  </a:lnTo>
                  <a:cubicBezTo>
                    <a:pt x="168" y="201"/>
                    <a:pt x="168" y="168"/>
                    <a:pt x="168" y="134"/>
                  </a:cubicBezTo>
                  <a:cubicBezTo>
                    <a:pt x="168" y="68"/>
                    <a:pt x="168" y="68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534725" y="31846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0"/>
                  </a:moveTo>
                  <a:cubicBezTo>
                    <a:pt x="34" y="0"/>
                    <a:pt x="34" y="0"/>
                    <a:pt x="0" y="34"/>
                  </a:cubicBezTo>
                  <a:cubicBezTo>
                    <a:pt x="0" y="67"/>
                    <a:pt x="0" y="67"/>
                    <a:pt x="0" y="134"/>
                  </a:cubicBezTo>
                  <a:cubicBezTo>
                    <a:pt x="0" y="167"/>
                    <a:pt x="0" y="201"/>
                    <a:pt x="0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7"/>
                    <a:pt x="34" y="67"/>
                    <a:pt x="34" y="67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01" y="67"/>
                    <a:pt x="101" y="67"/>
                  </a:cubicBezTo>
                  <a:lnTo>
                    <a:pt x="134" y="67"/>
                  </a:lnTo>
                  <a:cubicBezTo>
                    <a:pt x="134" y="34"/>
                    <a:pt x="134" y="34"/>
                    <a:pt x="134" y="34"/>
                  </a:cubicBezTo>
                  <a:cubicBezTo>
                    <a:pt x="101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538900" y="31846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0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7"/>
                    <a:pt x="67" y="101"/>
                    <a:pt x="67" y="134"/>
                  </a:cubicBezTo>
                  <a:cubicBezTo>
                    <a:pt x="34" y="167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34"/>
                    <a:pt x="101" y="201"/>
                    <a:pt x="101" y="167"/>
                  </a:cubicBezTo>
                  <a:cubicBezTo>
                    <a:pt x="101" y="134"/>
                    <a:pt x="101" y="134"/>
                    <a:pt x="134" y="101"/>
                  </a:cubicBezTo>
                  <a:cubicBezTo>
                    <a:pt x="134" y="67"/>
                    <a:pt x="134" y="67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534725" y="32054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34"/>
                    <a:pt x="0" y="68"/>
                    <a:pt x="0" y="134"/>
                  </a:cubicBezTo>
                  <a:cubicBezTo>
                    <a:pt x="0" y="168"/>
                    <a:pt x="0" y="201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8"/>
                    <a:pt x="34" y="68"/>
                    <a:pt x="34" y="68"/>
                  </a:cubicBez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538900" y="32054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lnTo>
                    <a:pt x="1" y="134"/>
                  </a:lnTo>
                  <a:lnTo>
                    <a:pt x="101" y="134"/>
                  </a:lnTo>
                  <a:cubicBezTo>
                    <a:pt x="101" y="134"/>
                    <a:pt x="134" y="134"/>
                    <a:pt x="134" y="168"/>
                  </a:cubicBezTo>
                  <a:cubicBezTo>
                    <a:pt x="134" y="168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35"/>
                  </a:cubicBezTo>
                  <a:lnTo>
                    <a:pt x="101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cubicBezTo>
                    <a:pt x="134" y="101"/>
                    <a:pt x="101" y="68"/>
                    <a:pt x="101" y="68"/>
                  </a:cubicBezTo>
                  <a:cubicBezTo>
                    <a:pt x="67" y="68"/>
                    <a:pt x="67" y="68"/>
                    <a:pt x="67" y="101"/>
                  </a:cubicBezTo>
                  <a:lnTo>
                    <a:pt x="67" y="34"/>
                  </a:lnTo>
                  <a:lnTo>
                    <a:pt x="168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534725" y="322637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101" y="134"/>
                  </a:move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cubicBezTo>
                    <a:pt x="34" y="134"/>
                    <a:pt x="34" y="134"/>
                    <a:pt x="34" y="134"/>
                  </a:cubicBezTo>
                  <a:close/>
                  <a:moveTo>
                    <a:pt x="67" y="0"/>
                  </a:moveTo>
                  <a:cubicBezTo>
                    <a:pt x="34" y="0"/>
                    <a:pt x="34" y="0"/>
                    <a:pt x="0" y="34"/>
                  </a:cubicBezTo>
                  <a:cubicBezTo>
                    <a:pt x="0" y="34"/>
                    <a:pt x="0" y="67"/>
                    <a:pt x="0" y="134"/>
                  </a:cubicBezTo>
                  <a:cubicBezTo>
                    <a:pt x="0" y="167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lnTo>
                    <a:pt x="134" y="234"/>
                  </a:lnTo>
                  <a:cubicBezTo>
                    <a:pt x="134" y="201"/>
                    <a:pt x="134" y="201"/>
                    <a:pt x="134" y="167"/>
                  </a:cubicBezTo>
                  <a:cubicBezTo>
                    <a:pt x="134" y="134"/>
                    <a:pt x="134" y="134"/>
                    <a:pt x="134" y="101"/>
                  </a:cubicBezTo>
                  <a:lnTo>
                    <a:pt x="34" y="101"/>
                  </a:lnTo>
                  <a:cubicBezTo>
                    <a:pt x="34" y="67"/>
                    <a:pt x="34" y="67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lnTo>
                    <a:pt x="134" y="67"/>
                  </a:lnTo>
                  <a:cubicBezTo>
                    <a:pt x="134" y="34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538900" y="32263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cubicBezTo>
                    <a:pt x="34" y="0"/>
                    <a:pt x="34" y="34"/>
                    <a:pt x="34" y="34"/>
                  </a:cubicBezTo>
                  <a:cubicBezTo>
                    <a:pt x="1" y="34"/>
                    <a:pt x="1" y="34"/>
                    <a:pt x="1" y="67"/>
                  </a:cubicBezTo>
                  <a:lnTo>
                    <a:pt x="34" y="67"/>
                  </a:lnTo>
                  <a:cubicBezTo>
                    <a:pt x="67" y="67"/>
                    <a:pt x="67" y="67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101"/>
                  </a:cubicBezTo>
                  <a:lnTo>
                    <a:pt x="67" y="101"/>
                  </a:lnTo>
                  <a:lnTo>
                    <a:pt x="67" y="134"/>
                  </a:lnTo>
                  <a:lnTo>
                    <a:pt x="101" y="134"/>
                  </a:lnTo>
                  <a:cubicBezTo>
                    <a:pt x="101" y="134"/>
                    <a:pt x="101" y="167"/>
                    <a:pt x="101" y="167"/>
                  </a:cubicBezTo>
                  <a:cubicBezTo>
                    <a:pt x="101" y="167"/>
                    <a:pt x="101" y="201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34" y="167"/>
                    <a:pt x="34" y="167"/>
                  </a:cubicBezTo>
                  <a:lnTo>
                    <a:pt x="1" y="167"/>
                  </a:lnTo>
                  <a:cubicBezTo>
                    <a:pt x="1" y="201"/>
                    <a:pt x="1" y="201"/>
                    <a:pt x="34" y="234"/>
                  </a:cubicBezTo>
                  <a:lnTo>
                    <a:pt x="134" y="234"/>
                  </a:lnTo>
                  <a:cubicBezTo>
                    <a:pt x="168" y="201"/>
                    <a:pt x="168" y="201"/>
                    <a:pt x="168" y="167"/>
                  </a:cubicBezTo>
                  <a:cubicBezTo>
                    <a:pt x="168" y="167"/>
                    <a:pt x="168" y="134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34" y="101"/>
                    <a:pt x="168" y="67"/>
                    <a:pt x="168" y="67"/>
                  </a:cubicBezTo>
                  <a:cubicBezTo>
                    <a:pt x="168" y="34"/>
                    <a:pt x="134" y="34"/>
                    <a:pt x="134" y="34"/>
                  </a:cubicBezTo>
                  <a:cubicBezTo>
                    <a:pt x="134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534725" y="32472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67" y="101"/>
                  </a:moveTo>
                  <a:cubicBezTo>
                    <a:pt x="67" y="101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201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67" y="135"/>
                    <a:pt x="67" y="101"/>
                    <a:pt x="67" y="101"/>
                  </a:cubicBezTo>
                  <a:close/>
                  <a:moveTo>
                    <a:pt x="67" y="1"/>
                  </a:moveTo>
                  <a:cubicBezTo>
                    <a:pt x="34" y="1"/>
                    <a:pt x="34" y="1"/>
                    <a:pt x="0" y="34"/>
                  </a:cubicBezTo>
                  <a:cubicBezTo>
                    <a:pt x="0" y="34"/>
                    <a:pt x="0" y="68"/>
                    <a:pt x="0" y="135"/>
                  </a:cubicBezTo>
                  <a:cubicBezTo>
                    <a:pt x="0" y="168"/>
                    <a:pt x="0" y="201"/>
                    <a:pt x="0" y="201"/>
                  </a:cubicBezTo>
                  <a:cubicBezTo>
                    <a:pt x="34" y="235"/>
                    <a:pt x="34" y="235"/>
                    <a:pt x="67" y="235"/>
                  </a:cubicBezTo>
                  <a:lnTo>
                    <a:pt x="134" y="235"/>
                  </a:lnTo>
                  <a:cubicBezTo>
                    <a:pt x="134" y="201"/>
                    <a:pt x="134" y="201"/>
                    <a:pt x="134" y="168"/>
                  </a:cubicBezTo>
                  <a:cubicBezTo>
                    <a:pt x="134" y="135"/>
                    <a:pt x="134" y="135"/>
                    <a:pt x="134" y="101"/>
                  </a:cubicBezTo>
                  <a:cubicBezTo>
                    <a:pt x="101" y="101"/>
                    <a:pt x="101" y="68"/>
                    <a:pt x="67" y="68"/>
                  </a:cubicBezTo>
                  <a:cubicBezTo>
                    <a:pt x="67" y="68"/>
                    <a:pt x="34" y="101"/>
                    <a:pt x="34" y="101"/>
                  </a:cubicBezTo>
                  <a:cubicBezTo>
                    <a:pt x="34" y="68"/>
                    <a:pt x="34" y="68"/>
                    <a:pt x="34" y="34"/>
                  </a:cubicBezTo>
                  <a:lnTo>
                    <a:pt x="101" y="34"/>
                  </a:lnTo>
                  <a:cubicBezTo>
                    <a:pt x="101" y="34"/>
                    <a:pt x="101" y="68"/>
                    <a:pt x="101" y="68"/>
                  </a:cubicBezTo>
                  <a:lnTo>
                    <a:pt x="134" y="68"/>
                  </a:lnTo>
                  <a:cubicBezTo>
                    <a:pt x="134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539750" y="3247250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1"/>
                  </a:moveTo>
                  <a:cubicBezTo>
                    <a:pt x="33" y="1"/>
                    <a:pt x="33" y="34"/>
                    <a:pt x="33" y="34"/>
                  </a:cubicBezTo>
                  <a:cubicBezTo>
                    <a:pt x="0" y="34"/>
                    <a:pt x="0" y="68"/>
                    <a:pt x="0" y="68"/>
                  </a:cubicBezTo>
                  <a:lnTo>
                    <a:pt x="0" y="101"/>
                  </a:lnTo>
                  <a:cubicBezTo>
                    <a:pt x="0" y="101"/>
                    <a:pt x="33" y="68"/>
                    <a:pt x="33" y="68"/>
                  </a:cubicBezTo>
                  <a:lnTo>
                    <a:pt x="33" y="235"/>
                  </a:lnTo>
                  <a:lnTo>
                    <a:pt x="100" y="235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534725" y="326815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34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7"/>
                  </a:cubicBezTo>
                  <a:cubicBezTo>
                    <a:pt x="101" y="167"/>
                    <a:pt x="101" y="167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7"/>
                    <a:pt x="34" y="167"/>
                  </a:cubicBezTo>
                  <a:lnTo>
                    <a:pt x="0" y="167"/>
                  </a:lnTo>
                  <a:cubicBezTo>
                    <a:pt x="0" y="201"/>
                    <a:pt x="0" y="201"/>
                    <a:pt x="0" y="234"/>
                  </a:cubicBezTo>
                  <a:lnTo>
                    <a:pt x="67" y="234"/>
                  </a:ln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7"/>
                    <a:pt x="134" y="167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101"/>
                    <a:pt x="101" y="67"/>
                    <a:pt x="67" y="67"/>
                  </a:cubicBezTo>
                  <a:cubicBezTo>
                    <a:pt x="67" y="67"/>
                    <a:pt x="67" y="67"/>
                    <a:pt x="34" y="101"/>
                  </a:cubicBez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538900" y="32681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67"/>
                    <a:pt x="101" y="67"/>
                    <a:pt x="101" y="67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34"/>
                    <a:pt x="101" y="134"/>
                    <a:pt x="67" y="134"/>
                  </a:cubicBezTo>
                  <a:cubicBezTo>
                    <a:pt x="67" y="134"/>
                    <a:pt x="67" y="134"/>
                    <a:pt x="67" y="101"/>
                  </a:cubicBezTo>
                  <a:cubicBezTo>
                    <a:pt x="34" y="101"/>
                    <a:pt x="34" y="101"/>
                    <a:pt x="34" y="67"/>
                  </a:cubicBezTo>
                  <a:cubicBezTo>
                    <a:pt x="34" y="67"/>
                    <a:pt x="34" y="67"/>
                    <a:pt x="67" y="34"/>
                  </a:cubicBezTo>
                  <a:close/>
                  <a:moveTo>
                    <a:pt x="67" y="0"/>
                  </a:moveTo>
                  <a:cubicBezTo>
                    <a:pt x="67" y="0"/>
                    <a:pt x="34" y="0"/>
                    <a:pt x="34" y="34"/>
                  </a:cubicBezTo>
                  <a:cubicBezTo>
                    <a:pt x="1" y="34"/>
                    <a:pt x="1" y="67"/>
                    <a:pt x="1" y="67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34" y="134"/>
                    <a:pt x="67" y="167"/>
                    <a:pt x="67" y="167"/>
                  </a:cubicBezTo>
                  <a:cubicBezTo>
                    <a:pt x="101" y="167"/>
                    <a:pt x="101" y="134"/>
                    <a:pt x="101" y="134"/>
                  </a:cubicBezTo>
                  <a:cubicBezTo>
                    <a:pt x="101" y="167"/>
                    <a:pt x="101" y="167"/>
                    <a:pt x="101" y="201"/>
                  </a:cubicBezTo>
                  <a:lnTo>
                    <a:pt x="67" y="201"/>
                  </a:lnTo>
                  <a:cubicBezTo>
                    <a:pt x="67" y="201"/>
                    <a:pt x="67" y="201"/>
                    <a:pt x="67" y="167"/>
                  </a:cubicBezTo>
                  <a:lnTo>
                    <a:pt x="1" y="167"/>
                  </a:lnTo>
                  <a:cubicBezTo>
                    <a:pt x="1" y="201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7"/>
                    <a:pt x="168" y="101"/>
                  </a:cubicBezTo>
                  <a:cubicBezTo>
                    <a:pt x="168" y="67"/>
                    <a:pt x="168" y="34"/>
                    <a:pt x="134" y="34"/>
                  </a:cubicBezTo>
                  <a:cubicBezTo>
                    <a:pt x="134" y="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534725" y="32890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5"/>
                  </a:lnTo>
                  <a:lnTo>
                    <a:pt x="34" y="135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201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35"/>
                  </a:cubicBezTo>
                  <a:lnTo>
                    <a:pt x="67" y="235"/>
                  </a:ln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5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lnTo>
                    <a:pt x="34" y="68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538900" y="32890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1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8"/>
                    <a:pt x="67" y="101"/>
                    <a:pt x="67" y="135"/>
                  </a:cubicBezTo>
                  <a:cubicBezTo>
                    <a:pt x="34" y="168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67" y="201"/>
                    <a:pt x="101" y="201"/>
                    <a:pt x="101" y="168"/>
                  </a:cubicBezTo>
                  <a:cubicBezTo>
                    <a:pt x="101" y="135"/>
                    <a:pt x="101" y="101"/>
                    <a:pt x="134" y="101"/>
                  </a:cubicBezTo>
                  <a:cubicBezTo>
                    <a:pt x="134" y="68"/>
                    <a:pt x="134" y="34"/>
                    <a:pt x="16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534725" y="3309925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538900" y="330992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0"/>
                  </a:moveTo>
                  <a:lnTo>
                    <a:pt x="1" y="134"/>
                  </a:lnTo>
                  <a:lnTo>
                    <a:pt x="34" y="134"/>
                  </a:lnTo>
                  <a:cubicBezTo>
                    <a:pt x="67" y="101"/>
                    <a:pt x="67" y="101"/>
                    <a:pt x="101" y="101"/>
                  </a:cubicBezTo>
                  <a:cubicBezTo>
                    <a:pt x="101" y="101"/>
                    <a:pt x="101" y="101"/>
                    <a:pt x="101" y="134"/>
                  </a:cubicBezTo>
                  <a:cubicBezTo>
                    <a:pt x="101" y="134"/>
                    <a:pt x="134" y="134"/>
                    <a:pt x="134" y="168"/>
                  </a:cubicBezTo>
                  <a:cubicBezTo>
                    <a:pt x="134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67" y="168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01"/>
                    <a:pt x="134" y="101"/>
                  </a:cubicBezTo>
                  <a:cubicBezTo>
                    <a:pt x="134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34"/>
                  </a:lnTo>
                  <a:lnTo>
                    <a:pt x="168" y="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534725" y="33308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1"/>
                  </a:moveTo>
                  <a:lnTo>
                    <a:pt x="0" y="135"/>
                  </a:lnTo>
                  <a:lnTo>
                    <a:pt x="34" y="135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5"/>
                  </a:cubicBez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35"/>
                  </a:cubicBezTo>
                  <a:lnTo>
                    <a:pt x="67" y="235"/>
                  </a:lnTo>
                  <a:cubicBezTo>
                    <a:pt x="101" y="235"/>
                    <a:pt x="101" y="235"/>
                    <a:pt x="134" y="201"/>
                  </a:cubicBezTo>
                  <a:cubicBezTo>
                    <a:pt x="134" y="201"/>
                    <a:pt x="134" y="168"/>
                    <a:pt x="134" y="168"/>
                  </a:cubicBezTo>
                  <a:cubicBezTo>
                    <a:pt x="134" y="135"/>
                    <a:pt x="134" y="101"/>
                    <a:pt x="134" y="101"/>
                  </a:cubicBezTo>
                  <a:cubicBezTo>
                    <a:pt x="101" y="68"/>
                    <a:pt x="101" y="68"/>
                    <a:pt x="67" y="68"/>
                  </a:cubicBezTo>
                  <a:lnTo>
                    <a:pt x="34" y="68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538900" y="333080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34" y="1"/>
                    <a:pt x="34" y="1"/>
                    <a:pt x="34" y="34"/>
                  </a:cubicBezTo>
                  <a:cubicBezTo>
                    <a:pt x="1" y="34"/>
                    <a:pt x="1" y="34"/>
                    <a:pt x="1" y="68"/>
                  </a:cubicBezTo>
                  <a:lnTo>
                    <a:pt x="34" y="68"/>
                  </a:lnTo>
                  <a:cubicBezTo>
                    <a:pt x="67" y="68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34"/>
                    <a:pt x="101" y="34"/>
                    <a:pt x="101" y="68"/>
                  </a:cubicBezTo>
                  <a:cubicBezTo>
                    <a:pt x="101" y="101"/>
                    <a:pt x="67" y="101"/>
                    <a:pt x="67" y="101"/>
                  </a:cubicBezTo>
                  <a:lnTo>
                    <a:pt x="67" y="135"/>
                  </a:lnTo>
                  <a:lnTo>
                    <a:pt x="101" y="135"/>
                  </a:lnTo>
                  <a:cubicBezTo>
                    <a:pt x="101" y="135"/>
                    <a:pt x="101" y="135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67" y="201"/>
                  </a:lnTo>
                  <a:cubicBezTo>
                    <a:pt x="67" y="168"/>
                    <a:pt x="34" y="168"/>
                    <a:pt x="34" y="168"/>
                  </a:cubicBezTo>
                  <a:lnTo>
                    <a:pt x="1" y="168"/>
                  </a:lnTo>
                  <a:cubicBezTo>
                    <a:pt x="1" y="201"/>
                    <a:pt x="1" y="201"/>
                    <a:pt x="34" y="201"/>
                  </a:cubicBezTo>
                  <a:cubicBezTo>
                    <a:pt x="34" y="235"/>
                    <a:pt x="67" y="235"/>
                    <a:pt x="67" y="235"/>
                  </a:cubicBez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5"/>
                    <a:pt x="168" y="135"/>
                    <a:pt x="134" y="135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34" y="101"/>
                    <a:pt x="168" y="68"/>
                    <a:pt x="168" y="68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534725" y="3351700"/>
              <a:ext cx="3375" cy="5875"/>
            </a:xfrm>
            <a:custGeom>
              <a:avLst/>
              <a:gdLst/>
              <a:ahLst/>
              <a:cxnLst/>
              <a:rect l="l" t="t" r="r" b="b"/>
              <a:pathLst>
                <a:path w="135" h="235" extrusionOk="0">
                  <a:moveTo>
                    <a:pt x="34" y="0"/>
                  </a:moveTo>
                  <a:lnTo>
                    <a:pt x="0" y="134"/>
                  </a:lnTo>
                  <a:lnTo>
                    <a:pt x="34" y="134"/>
                  </a:lnTo>
                  <a:cubicBezTo>
                    <a:pt x="34" y="101"/>
                    <a:pt x="67" y="101"/>
                    <a:pt x="67" y="101"/>
                  </a:cubicBezTo>
                  <a:cubicBezTo>
                    <a:pt x="67" y="101"/>
                    <a:pt x="101" y="101"/>
                    <a:pt x="101" y="134"/>
                  </a:cubicBezTo>
                  <a:cubicBezTo>
                    <a:pt x="101" y="134"/>
                    <a:pt x="101" y="134"/>
                    <a:pt x="101" y="168"/>
                  </a:cubicBezTo>
                  <a:cubicBezTo>
                    <a:pt x="101" y="168"/>
                    <a:pt x="101" y="168"/>
                    <a:pt x="101" y="201"/>
                  </a:cubicBezTo>
                  <a:lnTo>
                    <a:pt x="34" y="201"/>
                  </a:lnTo>
                  <a:cubicBezTo>
                    <a:pt x="34" y="168"/>
                    <a:pt x="34" y="168"/>
                    <a:pt x="34" y="168"/>
                  </a:cubicBezTo>
                  <a:lnTo>
                    <a:pt x="0" y="168"/>
                  </a:lnTo>
                  <a:cubicBezTo>
                    <a:pt x="0" y="201"/>
                    <a:pt x="0" y="201"/>
                    <a:pt x="0" y="201"/>
                  </a:cubicBezTo>
                  <a:cubicBezTo>
                    <a:pt x="34" y="234"/>
                    <a:pt x="34" y="234"/>
                    <a:pt x="67" y="234"/>
                  </a:cubicBezTo>
                  <a:cubicBezTo>
                    <a:pt x="101" y="234"/>
                    <a:pt x="101" y="234"/>
                    <a:pt x="134" y="201"/>
                  </a:cubicBezTo>
                  <a:cubicBezTo>
                    <a:pt x="134" y="201"/>
                    <a:pt x="134" y="168"/>
                    <a:pt x="134" y="134"/>
                  </a:cubicBezTo>
                  <a:cubicBezTo>
                    <a:pt x="134" y="134"/>
                    <a:pt x="134" y="101"/>
                    <a:pt x="134" y="101"/>
                  </a:cubicBezTo>
                  <a:cubicBezTo>
                    <a:pt x="101" y="67"/>
                    <a:pt x="101" y="67"/>
                    <a:pt x="67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13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539750" y="3351700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67" y="0"/>
                  </a:moveTo>
                  <a:cubicBezTo>
                    <a:pt x="33" y="0"/>
                    <a:pt x="33" y="34"/>
                    <a:pt x="33" y="34"/>
                  </a:cubicBezTo>
                  <a:cubicBezTo>
                    <a:pt x="0" y="34"/>
                    <a:pt x="0" y="34"/>
                    <a:pt x="0" y="67"/>
                  </a:cubicBezTo>
                  <a:lnTo>
                    <a:pt x="0" y="101"/>
                  </a:lnTo>
                  <a:cubicBezTo>
                    <a:pt x="0" y="101"/>
                    <a:pt x="33" y="67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533900" y="33725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8"/>
                  </a:moveTo>
                  <a:lnTo>
                    <a:pt x="100" y="135"/>
                  </a:lnTo>
                  <a:lnTo>
                    <a:pt x="67" y="135"/>
                  </a:lnTo>
                  <a:lnTo>
                    <a:pt x="100" y="68"/>
                  </a:lnTo>
                  <a:close/>
                  <a:moveTo>
                    <a:pt x="100" y="1"/>
                  </a:moveTo>
                  <a:lnTo>
                    <a:pt x="0" y="135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5"/>
                  </a:lnTo>
                  <a:lnTo>
                    <a:pt x="167" y="235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5"/>
                  </a:lnTo>
                  <a:lnTo>
                    <a:pt x="167" y="13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538900" y="33725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01" y="34"/>
                  </a:moveTo>
                  <a:cubicBezTo>
                    <a:pt x="101" y="34"/>
                    <a:pt x="101" y="68"/>
                    <a:pt x="101" y="68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67" y="101"/>
                  </a:lnTo>
                  <a:cubicBezTo>
                    <a:pt x="34" y="101"/>
                    <a:pt x="34" y="101"/>
                    <a:pt x="34" y="68"/>
                  </a:cubicBezTo>
                  <a:cubicBezTo>
                    <a:pt x="34" y="68"/>
                    <a:pt x="34" y="34"/>
                    <a:pt x="67" y="34"/>
                  </a:cubicBezTo>
                  <a:close/>
                  <a:moveTo>
                    <a:pt x="34" y="1"/>
                  </a:moveTo>
                  <a:cubicBezTo>
                    <a:pt x="1" y="34"/>
                    <a:pt x="1" y="34"/>
                    <a:pt x="1" y="68"/>
                  </a:cubicBezTo>
                  <a:cubicBezTo>
                    <a:pt x="1" y="101"/>
                    <a:pt x="1" y="101"/>
                    <a:pt x="34" y="135"/>
                  </a:cubicBezTo>
                  <a:lnTo>
                    <a:pt x="101" y="135"/>
                  </a:ln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67" y="201"/>
                  </a:cubicBezTo>
                  <a:cubicBezTo>
                    <a:pt x="67" y="201"/>
                    <a:pt x="67" y="168"/>
                    <a:pt x="67" y="168"/>
                  </a:cubicBezTo>
                  <a:lnTo>
                    <a:pt x="1" y="168"/>
                  </a:lnTo>
                  <a:cubicBezTo>
                    <a:pt x="1" y="201"/>
                    <a:pt x="34" y="201"/>
                    <a:pt x="34" y="235"/>
                  </a:cubicBezTo>
                  <a:lnTo>
                    <a:pt x="67" y="235"/>
                  </a:lnTo>
                  <a:cubicBezTo>
                    <a:pt x="101" y="235"/>
                    <a:pt x="134" y="235"/>
                    <a:pt x="134" y="201"/>
                  </a:cubicBezTo>
                  <a:cubicBezTo>
                    <a:pt x="168" y="201"/>
                    <a:pt x="168" y="168"/>
                    <a:pt x="168" y="101"/>
                  </a:cubicBezTo>
                  <a:cubicBezTo>
                    <a:pt x="168" y="68"/>
                    <a:pt x="168" y="34"/>
                    <a:pt x="134" y="34"/>
                  </a:cubicBezTo>
                  <a:cubicBezTo>
                    <a:pt x="134" y="1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533900" y="33934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538900" y="3393475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" y="0"/>
                  </a:moveTo>
                  <a:lnTo>
                    <a:pt x="1" y="34"/>
                  </a:lnTo>
                  <a:lnTo>
                    <a:pt x="101" y="34"/>
                  </a:lnTo>
                  <a:cubicBezTo>
                    <a:pt x="101" y="67"/>
                    <a:pt x="67" y="101"/>
                    <a:pt x="67" y="134"/>
                  </a:cubicBezTo>
                  <a:cubicBezTo>
                    <a:pt x="34" y="168"/>
                    <a:pt x="34" y="201"/>
                    <a:pt x="34" y="234"/>
                  </a:cubicBezTo>
                  <a:lnTo>
                    <a:pt x="67" y="234"/>
                  </a:lnTo>
                  <a:cubicBezTo>
                    <a:pt x="67" y="201"/>
                    <a:pt x="101" y="201"/>
                    <a:pt x="101" y="168"/>
                  </a:cubicBezTo>
                  <a:cubicBezTo>
                    <a:pt x="101" y="134"/>
                    <a:pt x="101" y="101"/>
                    <a:pt x="134" y="67"/>
                  </a:cubicBezTo>
                  <a:cubicBezTo>
                    <a:pt x="134" y="67"/>
                    <a:pt x="134" y="34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533900" y="341437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7"/>
                  </a:lnTo>
                  <a:lnTo>
                    <a:pt x="100" y="167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7"/>
                  </a:lnTo>
                  <a:lnTo>
                    <a:pt x="201" y="167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538900" y="341437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34" y="0"/>
                  </a:moveTo>
                  <a:lnTo>
                    <a:pt x="1" y="100"/>
                  </a:lnTo>
                  <a:lnTo>
                    <a:pt x="34" y="134"/>
                  </a:lnTo>
                  <a:cubicBezTo>
                    <a:pt x="67" y="100"/>
                    <a:pt x="67" y="100"/>
                    <a:pt x="101" y="100"/>
                  </a:cubicBezTo>
                  <a:cubicBezTo>
                    <a:pt x="101" y="134"/>
                    <a:pt x="134" y="134"/>
                    <a:pt x="134" y="134"/>
                  </a:cubicBezTo>
                  <a:cubicBezTo>
                    <a:pt x="134" y="167"/>
                    <a:pt x="101" y="167"/>
                    <a:pt x="101" y="167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67" y="201"/>
                    <a:pt x="67" y="201"/>
                    <a:pt x="67" y="167"/>
                  </a:cubicBezTo>
                  <a:lnTo>
                    <a:pt x="1" y="167"/>
                  </a:lnTo>
                  <a:cubicBezTo>
                    <a:pt x="1" y="201"/>
                    <a:pt x="34" y="201"/>
                    <a:pt x="34" y="201"/>
                  </a:cubicBezTo>
                  <a:cubicBezTo>
                    <a:pt x="34" y="234"/>
                    <a:pt x="67" y="234"/>
                    <a:pt x="101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167"/>
                    <a:pt x="168" y="167"/>
                    <a:pt x="168" y="134"/>
                  </a:cubicBezTo>
                  <a:cubicBezTo>
                    <a:pt x="168" y="134"/>
                    <a:pt x="168" y="100"/>
                    <a:pt x="134" y="100"/>
                  </a:cubicBezTo>
                  <a:cubicBezTo>
                    <a:pt x="134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33"/>
                  </a:lnTo>
                  <a:lnTo>
                    <a:pt x="168" y="3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533900" y="34352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1"/>
                  </a:moveTo>
                  <a:lnTo>
                    <a:pt x="0" y="134"/>
                  </a:lnTo>
                  <a:lnTo>
                    <a:pt x="0" y="168"/>
                  </a:lnTo>
                  <a:lnTo>
                    <a:pt x="100" y="168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8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538900" y="3435250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34" y="1"/>
                  </a:moveTo>
                  <a:cubicBezTo>
                    <a:pt x="1" y="34"/>
                    <a:pt x="1" y="34"/>
                    <a:pt x="1" y="34"/>
                  </a:cubicBezTo>
                  <a:lnTo>
                    <a:pt x="34" y="67"/>
                  </a:lnTo>
                  <a:cubicBezTo>
                    <a:pt x="67" y="34"/>
                    <a:pt x="67" y="34"/>
                    <a:pt x="67" y="34"/>
                  </a:cubicBezTo>
                  <a:lnTo>
                    <a:pt x="101" y="34"/>
                  </a:lnTo>
                  <a:cubicBezTo>
                    <a:pt x="101" y="67"/>
                    <a:pt x="101" y="67"/>
                    <a:pt x="101" y="67"/>
                  </a:cubicBezTo>
                  <a:lnTo>
                    <a:pt x="67" y="67"/>
                  </a:lnTo>
                  <a:lnTo>
                    <a:pt x="67" y="101"/>
                  </a:lnTo>
                  <a:lnTo>
                    <a:pt x="101" y="101"/>
                  </a:lnTo>
                  <a:cubicBezTo>
                    <a:pt x="101" y="101"/>
                    <a:pt x="101" y="101"/>
                    <a:pt x="101" y="134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201"/>
                    <a:pt x="101" y="201"/>
                    <a:pt x="67" y="201"/>
                  </a:cubicBezTo>
                  <a:cubicBezTo>
                    <a:pt x="67" y="201"/>
                    <a:pt x="67" y="201"/>
                    <a:pt x="67" y="168"/>
                  </a:cubicBezTo>
                  <a:lnTo>
                    <a:pt x="1" y="168"/>
                  </a:lnTo>
                  <a:cubicBezTo>
                    <a:pt x="1" y="168"/>
                    <a:pt x="1" y="201"/>
                    <a:pt x="34" y="201"/>
                  </a:cubicBezTo>
                  <a:cubicBezTo>
                    <a:pt x="34" y="234"/>
                    <a:pt x="67" y="234"/>
                    <a:pt x="67" y="234"/>
                  </a:cubicBezTo>
                  <a:cubicBezTo>
                    <a:pt x="101" y="234"/>
                    <a:pt x="134" y="234"/>
                    <a:pt x="134" y="201"/>
                  </a:cubicBezTo>
                  <a:cubicBezTo>
                    <a:pt x="168" y="201"/>
                    <a:pt x="168" y="168"/>
                    <a:pt x="168" y="168"/>
                  </a:cubicBezTo>
                  <a:cubicBezTo>
                    <a:pt x="168" y="134"/>
                    <a:pt x="168" y="134"/>
                    <a:pt x="134" y="101"/>
                  </a:cubicBezTo>
                  <a:cubicBezTo>
                    <a:pt x="134" y="67"/>
                    <a:pt x="168" y="67"/>
                    <a:pt x="168" y="34"/>
                  </a:cubicBezTo>
                  <a:cubicBezTo>
                    <a:pt x="168" y="34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533900" y="345615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67"/>
                  </a:moveTo>
                  <a:lnTo>
                    <a:pt x="100" y="134"/>
                  </a:lnTo>
                  <a:lnTo>
                    <a:pt x="67" y="134"/>
                  </a:lnTo>
                  <a:lnTo>
                    <a:pt x="100" y="67"/>
                  </a:lnTo>
                  <a:close/>
                  <a:moveTo>
                    <a:pt x="100" y="0"/>
                  </a:moveTo>
                  <a:lnTo>
                    <a:pt x="0" y="134"/>
                  </a:lnTo>
                  <a:lnTo>
                    <a:pt x="0" y="167"/>
                  </a:lnTo>
                  <a:lnTo>
                    <a:pt x="100" y="167"/>
                  </a:lnTo>
                  <a:lnTo>
                    <a:pt x="100" y="234"/>
                  </a:lnTo>
                  <a:lnTo>
                    <a:pt x="167" y="234"/>
                  </a:lnTo>
                  <a:lnTo>
                    <a:pt x="167" y="167"/>
                  </a:lnTo>
                  <a:lnTo>
                    <a:pt x="201" y="167"/>
                  </a:lnTo>
                  <a:lnTo>
                    <a:pt x="201" y="134"/>
                  </a:lnTo>
                  <a:lnTo>
                    <a:pt x="167" y="1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539750" y="3456150"/>
              <a:ext cx="2525" cy="5850"/>
            </a:xfrm>
            <a:custGeom>
              <a:avLst/>
              <a:gdLst/>
              <a:ahLst/>
              <a:cxnLst/>
              <a:rect l="l" t="t" r="r" b="b"/>
              <a:pathLst>
                <a:path w="101" h="234" extrusionOk="0">
                  <a:moveTo>
                    <a:pt x="67" y="0"/>
                  </a:moveTo>
                  <a:cubicBezTo>
                    <a:pt x="33" y="0"/>
                    <a:pt x="33" y="0"/>
                    <a:pt x="33" y="33"/>
                  </a:cubicBezTo>
                  <a:lnTo>
                    <a:pt x="0" y="33"/>
                  </a:lnTo>
                  <a:lnTo>
                    <a:pt x="0" y="100"/>
                  </a:lnTo>
                  <a:cubicBezTo>
                    <a:pt x="0" y="67"/>
                    <a:pt x="33" y="67"/>
                    <a:pt x="33" y="67"/>
                  </a:cubicBezTo>
                  <a:lnTo>
                    <a:pt x="33" y="234"/>
                  </a:lnTo>
                  <a:lnTo>
                    <a:pt x="100" y="23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3171650" y="3360050"/>
              <a:ext cx="13400" cy="14225"/>
            </a:xfrm>
            <a:custGeom>
              <a:avLst/>
              <a:gdLst/>
              <a:ahLst/>
              <a:cxnLst/>
              <a:rect l="l" t="t" r="r" b="b"/>
              <a:pathLst>
                <a:path w="536" h="569" extrusionOk="0">
                  <a:moveTo>
                    <a:pt x="268" y="1"/>
                  </a:moveTo>
                  <a:cubicBezTo>
                    <a:pt x="101" y="1"/>
                    <a:pt x="0" y="134"/>
                    <a:pt x="0" y="268"/>
                  </a:cubicBezTo>
                  <a:cubicBezTo>
                    <a:pt x="0" y="435"/>
                    <a:pt x="101" y="569"/>
                    <a:pt x="268" y="569"/>
                  </a:cubicBezTo>
                  <a:cubicBezTo>
                    <a:pt x="435" y="569"/>
                    <a:pt x="535" y="435"/>
                    <a:pt x="535" y="268"/>
                  </a:cubicBezTo>
                  <a:cubicBezTo>
                    <a:pt x="535" y="134"/>
                    <a:pt x="435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2905125" y="33859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67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68"/>
                    <a:pt x="67" y="368"/>
                    <a:pt x="167" y="368"/>
                  </a:cubicBezTo>
                  <a:cubicBezTo>
                    <a:pt x="267" y="368"/>
                    <a:pt x="368" y="268"/>
                    <a:pt x="368" y="168"/>
                  </a:cubicBezTo>
                  <a:cubicBezTo>
                    <a:pt x="368" y="68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6255575" y="3426900"/>
              <a:ext cx="23425" cy="23425"/>
            </a:xfrm>
            <a:custGeom>
              <a:avLst/>
              <a:gdLst/>
              <a:ahLst/>
              <a:cxnLst/>
              <a:rect l="l" t="t" r="r" b="b"/>
              <a:pathLst>
                <a:path w="937" h="937" fill="none" extrusionOk="0">
                  <a:moveTo>
                    <a:pt x="936" y="468"/>
                  </a:moveTo>
                  <a:cubicBezTo>
                    <a:pt x="936" y="736"/>
                    <a:pt x="736" y="936"/>
                    <a:pt x="468" y="936"/>
                  </a:cubicBezTo>
                  <a:cubicBezTo>
                    <a:pt x="201" y="936"/>
                    <a:pt x="0" y="736"/>
                    <a:pt x="0" y="468"/>
                  </a:cubicBezTo>
                  <a:cubicBezTo>
                    <a:pt x="0" y="201"/>
                    <a:pt x="201" y="0"/>
                    <a:pt x="468" y="0"/>
                  </a:cubicBezTo>
                  <a:cubicBezTo>
                    <a:pt x="736" y="0"/>
                    <a:pt x="936" y="201"/>
                    <a:pt x="936" y="468"/>
                  </a:cubicBezTo>
                  <a:close/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6264775" y="3436075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00" y="1"/>
                  </a:moveTo>
                  <a:cubicBezTo>
                    <a:pt x="33" y="1"/>
                    <a:pt x="0" y="68"/>
                    <a:pt x="0" y="101"/>
                  </a:cubicBezTo>
                  <a:cubicBezTo>
                    <a:pt x="0" y="168"/>
                    <a:pt x="33" y="201"/>
                    <a:pt x="100" y="201"/>
                  </a:cubicBezTo>
                  <a:cubicBezTo>
                    <a:pt x="167" y="201"/>
                    <a:pt x="201" y="168"/>
                    <a:pt x="201" y="101"/>
                  </a:cubicBezTo>
                  <a:cubicBezTo>
                    <a:pt x="201" y="68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6581425" y="3443600"/>
              <a:ext cx="49325" cy="83575"/>
            </a:xfrm>
            <a:custGeom>
              <a:avLst/>
              <a:gdLst/>
              <a:ahLst/>
              <a:cxnLst/>
              <a:rect l="l" t="t" r="r" b="b"/>
              <a:pathLst>
                <a:path w="1973" h="3343" fill="none" extrusionOk="0">
                  <a:moveTo>
                    <a:pt x="402" y="1"/>
                  </a:moveTo>
                  <a:lnTo>
                    <a:pt x="1571" y="1"/>
                  </a:lnTo>
                  <a:cubicBezTo>
                    <a:pt x="1805" y="1"/>
                    <a:pt x="1972" y="168"/>
                    <a:pt x="1972" y="335"/>
                  </a:cubicBezTo>
                  <a:lnTo>
                    <a:pt x="1972" y="3009"/>
                  </a:lnTo>
                  <a:cubicBezTo>
                    <a:pt x="1972" y="3176"/>
                    <a:pt x="1805" y="3343"/>
                    <a:pt x="1571" y="3343"/>
                  </a:cubicBezTo>
                  <a:lnTo>
                    <a:pt x="402" y="3343"/>
                  </a:lnTo>
                  <a:cubicBezTo>
                    <a:pt x="168" y="3343"/>
                    <a:pt x="1" y="3176"/>
                    <a:pt x="1" y="3009"/>
                  </a:cubicBezTo>
                  <a:lnTo>
                    <a:pt x="1" y="335"/>
                  </a:lnTo>
                  <a:cubicBezTo>
                    <a:pt x="1" y="168"/>
                    <a:pt x="168" y="1"/>
                    <a:pt x="402" y="1"/>
                  </a:cubicBez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6900600" y="3581475"/>
              <a:ext cx="107800" cy="81900"/>
            </a:xfrm>
            <a:custGeom>
              <a:avLst/>
              <a:gdLst/>
              <a:ahLst/>
              <a:cxnLst/>
              <a:rect l="l" t="t" r="r" b="b"/>
              <a:pathLst>
                <a:path w="4312" h="3276" fill="none" extrusionOk="0">
                  <a:moveTo>
                    <a:pt x="0" y="0"/>
                  </a:moveTo>
                  <a:lnTo>
                    <a:pt x="4312" y="0"/>
                  </a:lnTo>
                  <a:lnTo>
                    <a:pt x="4312" y="3275"/>
                  </a:lnTo>
                  <a:lnTo>
                    <a:pt x="0" y="3275"/>
                  </a:lnTo>
                  <a:close/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1920875" y="3203800"/>
              <a:ext cx="15875" cy="15900"/>
            </a:xfrm>
            <a:custGeom>
              <a:avLst/>
              <a:gdLst/>
              <a:ahLst/>
              <a:cxnLst/>
              <a:rect l="l" t="t" r="r" b="b"/>
              <a:pathLst>
                <a:path w="635" h="636" fill="none" extrusionOk="0">
                  <a:moveTo>
                    <a:pt x="635" y="335"/>
                  </a:moveTo>
                  <a:cubicBezTo>
                    <a:pt x="635" y="502"/>
                    <a:pt x="468" y="636"/>
                    <a:pt x="301" y="636"/>
                  </a:cubicBezTo>
                  <a:cubicBezTo>
                    <a:pt x="134" y="636"/>
                    <a:pt x="0" y="502"/>
                    <a:pt x="0" y="335"/>
                  </a:cubicBezTo>
                  <a:cubicBezTo>
                    <a:pt x="0" y="135"/>
                    <a:pt x="134" y="1"/>
                    <a:pt x="301" y="1"/>
                  </a:cubicBezTo>
                  <a:cubicBezTo>
                    <a:pt x="468" y="1"/>
                    <a:pt x="635" y="135"/>
                    <a:pt x="635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1899975" y="3177900"/>
              <a:ext cx="56850" cy="61875"/>
            </a:xfrm>
            <a:custGeom>
              <a:avLst/>
              <a:gdLst/>
              <a:ahLst/>
              <a:cxnLst/>
              <a:rect l="l" t="t" r="r" b="b"/>
              <a:pathLst>
                <a:path w="2274" h="2475" fill="none" extrusionOk="0">
                  <a:moveTo>
                    <a:pt x="0" y="2474"/>
                  </a:moveTo>
                  <a:lnTo>
                    <a:pt x="0" y="1137"/>
                  </a:lnTo>
                  <a:cubicBezTo>
                    <a:pt x="0" y="502"/>
                    <a:pt x="502" y="1"/>
                    <a:pt x="1137" y="1"/>
                  </a:cubicBezTo>
                  <a:cubicBezTo>
                    <a:pt x="1772" y="1"/>
                    <a:pt x="2273" y="502"/>
                    <a:pt x="2273" y="1137"/>
                  </a:cubicBezTo>
                  <a:lnTo>
                    <a:pt x="2273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523875" y="3224700"/>
              <a:ext cx="5838675" cy="195525"/>
            </a:xfrm>
            <a:custGeom>
              <a:avLst/>
              <a:gdLst/>
              <a:ahLst/>
              <a:cxnLst/>
              <a:rect l="l" t="t" r="r" b="b"/>
              <a:pathLst>
                <a:path w="233547" h="7821" fill="none" extrusionOk="0">
                  <a:moveTo>
                    <a:pt x="0" y="7821"/>
                  </a:moveTo>
                  <a:cubicBezTo>
                    <a:pt x="4612" y="6016"/>
                    <a:pt x="10996" y="3577"/>
                    <a:pt x="15708" y="2340"/>
                  </a:cubicBezTo>
                  <a:cubicBezTo>
                    <a:pt x="22559" y="602"/>
                    <a:pt x="29678" y="0"/>
                    <a:pt x="36496" y="34"/>
                  </a:cubicBezTo>
                  <a:cubicBezTo>
                    <a:pt x="42545" y="67"/>
                    <a:pt x="48828" y="569"/>
                    <a:pt x="51769" y="602"/>
                  </a:cubicBezTo>
                  <a:lnTo>
                    <a:pt x="233546" y="602"/>
                  </a:lnTo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3296975" y="3603200"/>
              <a:ext cx="3123225" cy="93600"/>
            </a:xfrm>
            <a:custGeom>
              <a:avLst/>
              <a:gdLst/>
              <a:ahLst/>
              <a:cxnLst/>
              <a:rect l="l" t="t" r="r" b="b"/>
              <a:pathLst>
                <a:path w="124929" h="3744" extrusionOk="0">
                  <a:moveTo>
                    <a:pt x="3911" y="0"/>
                  </a:moveTo>
                  <a:cubicBezTo>
                    <a:pt x="803" y="0"/>
                    <a:pt x="0" y="1604"/>
                    <a:pt x="0" y="1872"/>
                  </a:cubicBezTo>
                  <a:cubicBezTo>
                    <a:pt x="0" y="2139"/>
                    <a:pt x="736" y="3743"/>
                    <a:pt x="3911" y="3743"/>
                  </a:cubicBezTo>
                  <a:lnTo>
                    <a:pt x="120985" y="3743"/>
                  </a:lnTo>
                  <a:cubicBezTo>
                    <a:pt x="122789" y="3743"/>
                    <a:pt x="124928" y="2908"/>
                    <a:pt x="124928" y="1872"/>
                  </a:cubicBezTo>
                  <a:cubicBezTo>
                    <a:pt x="124928" y="869"/>
                    <a:pt x="122756" y="0"/>
                    <a:pt x="120985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5678225" y="3005800"/>
              <a:ext cx="217250" cy="52650"/>
            </a:xfrm>
            <a:custGeom>
              <a:avLst/>
              <a:gdLst/>
              <a:ahLst/>
              <a:cxnLst/>
              <a:rect l="l" t="t" r="r" b="b"/>
              <a:pathLst>
                <a:path w="8690" h="2106" fill="none" extrusionOk="0">
                  <a:moveTo>
                    <a:pt x="5415" y="2106"/>
                  </a:moveTo>
                  <a:cubicBezTo>
                    <a:pt x="3710" y="2072"/>
                    <a:pt x="1504" y="1571"/>
                    <a:pt x="0" y="1070"/>
                  </a:cubicBezTo>
                  <a:cubicBezTo>
                    <a:pt x="1538" y="535"/>
                    <a:pt x="3710" y="34"/>
                    <a:pt x="5415" y="34"/>
                  </a:cubicBezTo>
                  <a:cubicBezTo>
                    <a:pt x="6618" y="0"/>
                    <a:pt x="8690" y="334"/>
                    <a:pt x="8690" y="1070"/>
                  </a:cubicBezTo>
                  <a:cubicBezTo>
                    <a:pt x="8690" y="1772"/>
                    <a:pt x="6618" y="2106"/>
                    <a:pt x="5415" y="2106"/>
                  </a:cubicBezTo>
                  <a:close/>
                </a:path>
              </a:pathLst>
            </a:custGeom>
            <a:noFill/>
            <a:ln w="250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5635625" y="3077650"/>
              <a:ext cx="315000" cy="25"/>
            </a:xfrm>
            <a:custGeom>
              <a:avLst/>
              <a:gdLst/>
              <a:ahLst/>
              <a:cxnLst/>
              <a:rect l="l" t="t" r="r" b="b"/>
              <a:pathLst>
                <a:path w="12600" h="1" fill="none" extrusionOk="0">
                  <a:moveTo>
                    <a:pt x="12600" y="0"/>
                  </a:moveTo>
                  <a:lnTo>
                    <a:pt x="0" y="0"/>
                  </a:lnTo>
                </a:path>
              </a:pathLst>
            </a:custGeom>
            <a:noFill/>
            <a:ln w="1675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5729200" y="2997400"/>
              <a:ext cx="152075" cy="68625"/>
            </a:xfrm>
            <a:custGeom>
              <a:avLst/>
              <a:gdLst/>
              <a:ahLst/>
              <a:cxnLst/>
              <a:rect l="l" t="t" r="r" b="b"/>
              <a:pathLst>
                <a:path w="6083" h="2745" extrusionOk="0">
                  <a:moveTo>
                    <a:pt x="3862" y="0"/>
                  </a:moveTo>
                  <a:cubicBezTo>
                    <a:pt x="3833" y="0"/>
                    <a:pt x="3805" y="1"/>
                    <a:pt x="3777" y="2"/>
                  </a:cubicBezTo>
                  <a:cubicBezTo>
                    <a:pt x="2574" y="35"/>
                    <a:pt x="969" y="604"/>
                    <a:pt x="0" y="1372"/>
                  </a:cubicBezTo>
                  <a:cubicBezTo>
                    <a:pt x="936" y="2141"/>
                    <a:pt x="2574" y="2743"/>
                    <a:pt x="3777" y="2743"/>
                  </a:cubicBezTo>
                  <a:cubicBezTo>
                    <a:pt x="3807" y="2744"/>
                    <a:pt x="3837" y="2744"/>
                    <a:pt x="3868" y="2744"/>
                  </a:cubicBezTo>
                  <a:cubicBezTo>
                    <a:pt x="4715" y="2744"/>
                    <a:pt x="6083" y="2307"/>
                    <a:pt x="6083" y="1372"/>
                  </a:cubicBezTo>
                  <a:cubicBezTo>
                    <a:pt x="6083" y="468"/>
                    <a:pt x="4709" y="0"/>
                    <a:pt x="3862" y="0"/>
                  </a:cubicBezTo>
                  <a:close/>
                </a:path>
              </a:pathLst>
            </a:custGeom>
            <a:solidFill>
              <a:srgbClr val="4E5153"/>
            </a:solidFill>
            <a:ln w="3350" cap="flat" cmpd="sng">
              <a:solidFill>
                <a:srgbClr val="000000"/>
              </a:solidFill>
              <a:prstDash val="solid"/>
              <a:miter lim="334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5883775" y="32038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fill="none" extrusionOk="0">
                  <a:moveTo>
                    <a:pt x="635" y="335"/>
                  </a:moveTo>
                  <a:cubicBezTo>
                    <a:pt x="635" y="502"/>
                    <a:pt x="501" y="636"/>
                    <a:pt x="334" y="636"/>
                  </a:cubicBezTo>
                  <a:cubicBezTo>
                    <a:pt x="167" y="636"/>
                    <a:pt x="0" y="502"/>
                    <a:pt x="0" y="335"/>
                  </a:cubicBezTo>
                  <a:cubicBezTo>
                    <a:pt x="0" y="135"/>
                    <a:pt x="167" y="1"/>
                    <a:pt x="334" y="1"/>
                  </a:cubicBezTo>
                  <a:cubicBezTo>
                    <a:pt x="501" y="1"/>
                    <a:pt x="635" y="135"/>
                    <a:pt x="635" y="335"/>
                  </a:cubicBezTo>
                  <a:close/>
                </a:path>
              </a:pathLst>
            </a:custGeom>
            <a:noFill/>
            <a:ln w="16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5863700" y="3177900"/>
              <a:ext cx="56850" cy="61875"/>
            </a:xfrm>
            <a:custGeom>
              <a:avLst/>
              <a:gdLst/>
              <a:ahLst/>
              <a:cxnLst/>
              <a:rect l="l" t="t" r="r" b="b"/>
              <a:pathLst>
                <a:path w="2274" h="2475" fill="none" extrusionOk="0">
                  <a:moveTo>
                    <a:pt x="1" y="2474"/>
                  </a:moveTo>
                  <a:lnTo>
                    <a:pt x="1" y="1137"/>
                  </a:lnTo>
                  <a:cubicBezTo>
                    <a:pt x="1" y="502"/>
                    <a:pt x="502" y="1"/>
                    <a:pt x="1137" y="1"/>
                  </a:cubicBezTo>
                  <a:cubicBezTo>
                    <a:pt x="1772" y="1"/>
                    <a:pt x="2274" y="502"/>
                    <a:pt x="2274" y="1137"/>
                  </a:cubicBezTo>
                  <a:lnTo>
                    <a:pt x="2274" y="2474"/>
                  </a:lnTo>
                </a:path>
              </a:pathLst>
            </a:custGeom>
            <a:noFill/>
            <a:ln w="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5093350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5908825" y="3318275"/>
              <a:ext cx="45150" cy="10050"/>
            </a:xfrm>
            <a:custGeom>
              <a:avLst/>
              <a:gdLst/>
              <a:ahLst/>
              <a:cxnLst/>
              <a:rect l="l" t="t" r="r" b="b"/>
              <a:pathLst>
                <a:path w="1806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6177875" y="3318275"/>
              <a:ext cx="45125" cy="10050"/>
            </a:xfrm>
            <a:custGeom>
              <a:avLst/>
              <a:gdLst/>
              <a:ahLst/>
              <a:cxnLst/>
              <a:rect l="l" t="t" r="r" b="b"/>
              <a:pathLst>
                <a:path w="1805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805" y="402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C7C7CD"/>
            </a:solidFill>
            <a:ln w="3350" cap="sq" cmpd="sng">
              <a:solidFill>
                <a:srgbClr val="C7C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90" name="Google Shape;2290;p23"/>
          <p:cNvCxnSpPr/>
          <p:nvPr/>
        </p:nvCxnSpPr>
        <p:spPr>
          <a:xfrm flipH="1">
            <a:off x="4573050" y="0"/>
            <a:ext cx="600" cy="513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1" name="Google Shape;2291;p23"/>
          <p:cNvSpPr/>
          <p:nvPr/>
        </p:nvSpPr>
        <p:spPr>
          <a:xfrm>
            <a:off x="-3700" y="0"/>
            <a:ext cx="4574400" cy="1763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3"/>
          <p:cNvSpPr/>
          <p:nvPr/>
        </p:nvSpPr>
        <p:spPr>
          <a:xfrm>
            <a:off x="1235025" y="483700"/>
            <a:ext cx="602316" cy="443772"/>
          </a:xfrm>
          <a:prstGeom prst="clou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3"/>
          <p:cNvSpPr/>
          <p:nvPr/>
        </p:nvSpPr>
        <p:spPr>
          <a:xfrm>
            <a:off x="2187900" y="414175"/>
            <a:ext cx="834300" cy="556956"/>
          </a:xfrm>
          <a:prstGeom prst="cloud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4" name="Google Shape;2294;p23"/>
          <p:cNvCxnSpPr/>
          <p:nvPr/>
        </p:nvCxnSpPr>
        <p:spPr>
          <a:xfrm>
            <a:off x="3582325" y="1807225"/>
            <a:ext cx="0" cy="231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95" name="Google Shape;2295;p23"/>
          <p:cNvSpPr txBox="1"/>
          <p:nvPr/>
        </p:nvSpPr>
        <p:spPr>
          <a:xfrm>
            <a:off x="3582325" y="2789950"/>
            <a:ext cx="98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DEPTH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250 m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96" name="Google Shape;2296;p23"/>
          <p:cNvSpPr txBox="1"/>
          <p:nvPr/>
        </p:nvSpPr>
        <p:spPr>
          <a:xfrm>
            <a:off x="1031050" y="1917050"/>
            <a:ext cx="219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DENSITY OF WATER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1,000 kg/m</a:t>
            </a:r>
            <a:r>
              <a:rPr lang="en" sz="800" b="1" baseline="30000">
                <a:latin typeface="Kalam"/>
                <a:ea typeface="Kalam"/>
                <a:cs typeface="Kalam"/>
                <a:sym typeface="Kalam"/>
              </a:rPr>
              <a:t>3</a:t>
            </a:r>
            <a:endParaRPr sz="800" b="1" baseline="30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97" name="Google Shape;2297;p23"/>
          <p:cNvSpPr txBox="1"/>
          <p:nvPr/>
        </p:nvSpPr>
        <p:spPr>
          <a:xfrm>
            <a:off x="1031063" y="4308625"/>
            <a:ext cx="219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PRESSURE DIFFERENCE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2,500 kPa</a:t>
            </a:r>
            <a:endParaRPr sz="800" b="1" baseline="30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98" name="Google Shape;2298;p23"/>
          <p:cNvSpPr txBox="1"/>
          <p:nvPr/>
        </p:nvSpPr>
        <p:spPr>
          <a:xfrm>
            <a:off x="2556025" y="2789950"/>
            <a:ext cx="102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GFS =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10 N/kg</a:t>
            </a:r>
            <a:endParaRPr sz="800" b="1" baseline="300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299" name="Google Shape;2299;p23"/>
          <p:cNvGrpSpPr/>
          <p:nvPr/>
        </p:nvGrpSpPr>
        <p:grpSpPr>
          <a:xfrm>
            <a:off x="6308650" y="1327000"/>
            <a:ext cx="1121388" cy="306068"/>
            <a:chOff x="238125" y="1838900"/>
            <a:chExt cx="7008675" cy="1912925"/>
          </a:xfrm>
        </p:grpSpPr>
        <p:sp>
          <p:nvSpPr>
            <p:cNvPr id="2300" name="Google Shape;2300;p23"/>
            <p:cNvSpPr/>
            <p:nvPr/>
          </p:nvSpPr>
          <p:spPr>
            <a:xfrm>
              <a:off x="238125" y="2368450"/>
              <a:ext cx="1069950" cy="1340150"/>
            </a:xfrm>
            <a:custGeom>
              <a:avLst/>
              <a:gdLst/>
              <a:ahLst/>
              <a:cxnLst/>
              <a:rect l="l" t="t" r="r" b="b"/>
              <a:pathLst>
                <a:path w="42798" h="53606" extrusionOk="0">
                  <a:moveTo>
                    <a:pt x="31990" y="1730"/>
                  </a:moveTo>
                  <a:cubicBezTo>
                    <a:pt x="35665" y="1730"/>
                    <a:pt x="37394" y="5404"/>
                    <a:pt x="37394" y="9943"/>
                  </a:cubicBezTo>
                  <a:cubicBezTo>
                    <a:pt x="37394" y="13834"/>
                    <a:pt x="35016" y="23345"/>
                    <a:pt x="32855" y="27668"/>
                  </a:cubicBezTo>
                  <a:cubicBezTo>
                    <a:pt x="30693" y="32207"/>
                    <a:pt x="27019" y="36314"/>
                    <a:pt x="23128" y="36314"/>
                  </a:cubicBezTo>
                  <a:cubicBezTo>
                    <a:pt x="17292" y="36314"/>
                    <a:pt x="16427" y="29181"/>
                    <a:pt x="16427" y="28748"/>
                  </a:cubicBezTo>
                  <a:cubicBezTo>
                    <a:pt x="16427" y="28532"/>
                    <a:pt x="16644" y="27884"/>
                    <a:pt x="16644" y="27451"/>
                  </a:cubicBezTo>
                  <a:lnTo>
                    <a:pt x="20750" y="11024"/>
                  </a:lnTo>
                  <a:cubicBezTo>
                    <a:pt x="21399" y="8647"/>
                    <a:pt x="23776" y="6053"/>
                    <a:pt x="25073" y="4972"/>
                  </a:cubicBezTo>
                  <a:cubicBezTo>
                    <a:pt x="25938" y="4107"/>
                    <a:pt x="28748" y="1730"/>
                    <a:pt x="31990" y="1730"/>
                  </a:cubicBezTo>
                  <a:close/>
                  <a:moveTo>
                    <a:pt x="14050" y="1"/>
                  </a:moveTo>
                  <a:cubicBezTo>
                    <a:pt x="11456" y="1"/>
                    <a:pt x="9511" y="1297"/>
                    <a:pt x="7998" y="4540"/>
                  </a:cubicBezTo>
                  <a:cubicBezTo>
                    <a:pt x="6484" y="7566"/>
                    <a:pt x="5404" y="12537"/>
                    <a:pt x="5404" y="12969"/>
                  </a:cubicBezTo>
                  <a:cubicBezTo>
                    <a:pt x="5404" y="13402"/>
                    <a:pt x="5620" y="13618"/>
                    <a:pt x="6268" y="13618"/>
                  </a:cubicBezTo>
                  <a:cubicBezTo>
                    <a:pt x="6917" y="13618"/>
                    <a:pt x="6917" y="13618"/>
                    <a:pt x="7565" y="11673"/>
                  </a:cubicBezTo>
                  <a:cubicBezTo>
                    <a:pt x="8646" y="6701"/>
                    <a:pt x="10375" y="1730"/>
                    <a:pt x="13617" y="1730"/>
                  </a:cubicBezTo>
                  <a:cubicBezTo>
                    <a:pt x="15563" y="1730"/>
                    <a:pt x="16211" y="3027"/>
                    <a:pt x="16211" y="5620"/>
                  </a:cubicBezTo>
                  <a:cubicBezTo>
                    <a:pt x="16211" y="7566"/>
                    <a:pt x="15995" y="8430"/>
                    <a:pt x="15779" y="9943"/>
                  </a:cubicBezTo>
                  <a:lnTo>
                    <a:pt x="6268" y="47769"/>
                  </a:lnTo>
                  <a:cubicBezTo>
                    <a:pt x="5620" y="50363"/>
                    <a:pt x="5404" y="51012"/>
                    <a:pt x="1945" y="51012"/>
                  </a:cubicBezTo>
                  <a:cubicBezTo>
                    <a:pt x="865" y="51012"/>
                    <a:pt x="0" y="51012"/>
                    <a:pt x="0" y="52741"/>
                  </a:cubicBezTo>
                  <a:cubicBezTo>
                    <a:pt x="0" y="52741"/>
                    <a:pt x="0" y="53605"/>
                    <a:pt x="1081" y="53605"/>
                  </a:cubicBezTo>
                  <a:cubicBezTo>
                    <a:pt x="2161" y="53605"/>
                    <a:pt x="3242" y="53389"/>
                    <a:pt x="4323" y="53389"/>
                  </a:cubicBezTo>
                  <a:lnTo>
                    <a:pt x="7998" y="53389"/>
                  </a:lnTo>
                  <a:cubicBezTo>
                    <a:pt x="9727" y="53389"/>
                    <a:pt x="14050" y="53605"/>
                    <a:pt x="15779" y="53605"/>
                  </a:cubicBezTo>
                  <a:cubicBezTo>
                    <a:pt x="16211" y="53605"/>
                    <a:pt x="17292" y="53605"/>
                    <a:pt x="17292" y="52092"/>
                  </a:cubicBezTo>
                  <a:cubicBezTo>
                    <a:pt x="17292" y="51012"/>
                    <a:pt x="16644" y="51012"/>
                    <a:pt x="15347" y="51012"/>
                  </a:cubicBezTo>
                  <a:cubicBezTo>
                    <a:pt x="11456" y="51012"/>
                    <a:pt x="11240" y="50579"/>
                    <a:pt x="11240" y="49715"/>
                  </a:cubicBezTo>
                  <a:cubicBezTo>
                    <a:pt x="11240" y="48850"/>
                    <a:pt x="14914" y="34368"/>
                    <a:pt x="15563" y="32423"/>
                  </a:cubicBezTo>
                  <a:cubicBezTo>
                    <a:pt x="16427" y="34800"/>
                    <a:pt x="18589" y="38043"/>
                    <a:pt x="23128" y="38043"/>
                  </a:cubicBezTo>
                  <a:cubicBezTo>
                    <a:pt x="32639" y="38043"/>
                    <a:pt x="42798" y="25722"/>
                    <a:pt x="42798" y="13402"/>
                  </a:cubicBezTo>
                  <a:cubicBezTo>
                    <a:pt x="42798" y="5620"/>
                    <a:pt x="38475" y="1"/>
                    <a:pt x="32206" y="1"/>
                  </a:cubicBezTo>
                  <a:cubicBezTo>
                    <a:pt x="26803" y="1"/>
                    <a:pt x="22263" y="5404"/>
                    <a:pt x="21183" y="6485"/>
                  </a:cubicBezTo>
                  <a:cubicBezTo>
                    <a:pt x="20534" y="2378"/>
                    <a:pt x="17292" y="1"/>
                    <a:pt x="14050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2015950" y="2552175"/>
              <a:ext cx="1318525" cy="443125"/>
            </a:xfrm>
            <a:custGeom>
              <a:avLst/>
              <a:gdLst/>
              <a:ahLst/>
              <a:cxnLst/>
              <a:rect l="l" t="t" r="r" b="b"/>
              <a:pathLst>
                <a:path w="52741" h="17725" extrusionOk="0">
                  <a:moveTo>
                    <a:pt x="3026" y="1"/>
                  </a:moveTo>
                  <a:cubicBezTo>
                    <a:pt x="1513" y="1"/>
                    <a:pt x="0" y="1"/>
                    <a:pt x="0" y="1514"/>
                  </a:cubicBezTo>
                  <a:cubicBezTo>
                    <a:pt x="0" y="2811"/>
                    <a:pt x="1297" y="2811"/>
                    <a:pt x="2594" y="2811"/>
                  </a:cubicBezTo>
                  <a:lnTo>
                    <a:pt x="50363" y="2811"/>
                  </a:lnTo>
                  <a:cubicBezTo>
                    <a:pt x="51444" y="2811"/>
                    <a:pt x="52741" y="2811"/>
                    <a:pt x="52741" y="1514"/>
                  </a:cubicBezTo>
                  <a:cubicBezTo>
                    <a:pt x="52741" y="1"/>
                    <a:pt x="51444" y="1"/>
                    <a:pt x="49931" y="1"/>
                  </a:cubicBezTo>
                  <a:close/>
                  <a:moveTo>
                    <a:pt x="2594" y="14915"/>
                  </a:moveTo>
                  <a:cubicBezTo>
                    <a:pt x="1297" y="14915"/>
                    <a:pt x="0" y="14915"/>
                    <a:pt x="0" y="16212"/>
                  </a:cubicBezTo>
                  <a:cubicBezTo>
                    <a:pt x="0" y="17725"/>
                    <a:pt x="1513" y="17725"/>
                    <a:pt x="3026" y="17725"/>
                  </a:cubicBezTo>
                  <a:lnTo>
                    <a:pt x="49931" y="17725"/>
                  </a:lnTo>
                  <a:cubicBezTo>
                    <a:pt x="51444" y="17725"/>
                    <a:pt x="52741" y="17725"/>
                    <a:pt x="52741" y="16212"/>
                  </a:cubicBezTo>
                  <a:cubicBezTo>
                    <a:pt x="52741" y="14915"/>
                    <a:pt x="51444" y="14915"/>
                    <a:pt x="50363" y="14915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4134200" y="1838900"/>
              <a:ext cx="1010525" cy="1480625"/>
            </a:xfrm>
            <a:custGeom>
              <a:avLst/>
              <a:gdLst/>
              <a:ahLst/>
              <a:cxnLst/>
              <a:rect l="l" t="t" r="r" b="b"/>
              <a:pathLst>
                <a:path w="40421" h="59225" extrusionOk="0">
                  <a:moveTo>
                    <a:pt x="18158" y="0"/>
                  </a:moveTo>
                  <a:cubicBezTo>
                    <a:pt x="18158" y="0"/>
                    <a:pt x="14051" y="432"/>
                    <a:pt x="13618" y="432"/>
                  </a:cubicBezTo>
                  <a:cubicBezTo>
                    <a:pt x="12105" y="432"/>
                    <a:pt x="11025" y="648"/>
                    <a:pt x="9512" y="865"/>
                  </a:cubicBezTo>
                  <a:cubicBezTo>
                    <a:pt x="7350" y="865"/>
                    <a:pt x="6702" y="1081"/>
                    <a:pt x="6702" y="2594"/>
                  </a:cubicBezTo>
                  <a:cubicBezTo>
                    <a:pt x="6702" y="3458"/>
                    <a:pt x="7350" y="3458"/>
                    <a:pt x="8647" y="3458"/>
                  </a:cubicBezTo>
                  <a:cubicBezTo>
                    <a:pt x="12754" y="3458"/>
                    <a:pt x="12754" y="4107"/>
                    <a:pt x="12754" y="4971"/>
                  </a:cubicBezTo>
                  <a:cubicBezTo>
                    <a:pt x="12754" y="5404"/>
                    <a:pt x="12538" y="6052"/>
                    <a:pt x="12538" y="6484"/>
                  </a:cubicBezTo>
                  <a:lnTo>
                    <a:pt x="433" y="55118"/>
                  </a:lnTo>
                  <a:cubicBezTo>
                    <a:pt x="1" y="56415"/>
                    <a:pt x="1" y="56631"/>
                    <a:pt x="1" y="57063"/>
                  </a:cubicBezTo>
                  <a:cubicBezTo>
                    <a:pt x="1" y="58792"/>
                    <a:pt x="1514" y="59225"/>
                    <a:pt x="2379" y="59225"/>
                  </a:cubicBezTo>
                  <a:cubicBezTo>
                    <a:pt x="3676" y="59225"/>
                    <a:pt x="4756" y="58144"/>
                    <a:pt x="5189" y="57279"/>
                  </a:cubicBezTo>
                  <a:lnTo>
                    <a:pt x="9079" y="41933"/>
                  </a:lnTo>
                  <a:cubicBezTo>
                    <a:pt x="9512" y="40204"/>
                    <a:pt x="9944" y="38258"/>
                    <a:pt x="10376" y="36529"/>
                  </a:cubicBezTo>
                  <a:cubicBezTo>
                    <a:pt x="11241" y="33071"/>
                    <a:pt x="11241" y="32855"/>
                    <a:pt x="12970" y="30477"/>
                  </a:cubicBezTo>
                  <a:cubicBezTo>
                    <a:pt x="14483" y="28099"/>
                    <a:pt x="18158" y="22912"/>
                    <a:pt x="24642" y="22912"/>
                  </a:cubicBezTo>
                  <a:cubicBezTo>
                    <a:pt x="28100" y="22912"/>
                    <a:pt x="29181" y="25506"/>
                    <a:pt x="29181" y="28748"/>
                  </a:cubicBezTo>
                  <a:cubicBezTo>
                    <a:pt x="29181" y="33503"/>
                    <a:pt x="25939" y="42797"/>
                    <a:pt x="24210" y="47769"/>
                  </a:cubicBezTo>
                  <a:cubicBezTo>
                    <a:pt x="23345" y="49714"/>
                    <a:pt x="22913" y="50795"/>
                    <a:pt x="22913" y="52308"/>
                  </a:cubicBezTo>
                  <a:cubicBezTo>
                    <a:pt x="22913" y="56199"/>
                    <a:pt x="25507" y="59225"/>
                    <a:pt x="29614" y="59225"/>
                  </a:cubicBezTo>
                  <a:cubicBezTo>
                    <a:pt x="37395" y="59225"/>
                    <a:pt x="40421" y="46904"/>
                    <a:pt x="40421" y="46256"/>
                  </a:cubicBezTo>
                  <a:cubicBezTo>
                    <a:pt x="40421" y="45823"/>
                    <a:pt x="39989" y="45607"/>
                    <a:pt x="39556" y="45607"/>
                  </a:cubicBezTo>
                  <a:cubicBezTo>
                    <a:pt x="38692" y="45607"/>
                    <a:pt x="38692" y="45823"/>
                    <a:pt x="38260" y="47337"/>
                  </a:cubicBezTo>
                  <a:cubicBezTo>
                    <a:pt x="36314" y="54037"/>
                    <a:pt x="33288" y="57496"/>
                    <a:pt x="29830" y="57496"/>
                  </a:cubicBezTo>
                  <a:cubicBezTo>
                    <a:pt x="28965" y="57496"/>
                    <a:pt x="27668" y="57496"/>
                    <a:pt x="27668" y="54686"/>
                  </a:cubicBezTo>
                  <a:cubicBezTo>
                    <a:pt x="27668" y="52524"/>
                    <a:pt x="28749" y="49930"/>
                    <a:pt x="28965" y="48850"/>
                  </a:cubicBezTo>
                  <a:cubicBezTo>
                    <a:pt x="30478" y="44959"/>
                    <a:pt x="34369" y="35016"/>
                    <a:pt x="34369" y="30045"/>
                  </a:cubicBezTo>
                  <a:cubicBezTo>
                    <a:pt x="34369" y="25073"/>
                    <a:pt x="31343" y="21183"/>
                    <a:pt x="25074" y="21183"/>
                  </a:cubicBezTo>
                  <a:cubicBezTo>
                    <a:pt x="20103" y="21183"/>
                    <a:pt x="15996" y="23560"/>
                    <a:pt x="12538" y="27883"/>
                  </a:cubicBezTo>
                  <a:lnTo>
                    <a:pt x="19022" y="2161"/>
                  </a:lnTo>
                  <a:cubicBezTo>
                    <a:pt x="19022" y="1729"/>
                    <a:pt x="19238" y="1297"/>
                    <a:pt x="19238" y="865"/>
                  </a:cubicBezTo>
                  <a:cubicBezTo>
                    <a:pt x="19238" y="0"/>
                    <a:pt x="18374" y="0"/>
                    <a:pt x="18158" y="0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5263600" y="2368450"/>
              <a:ext cx="972700" cy="1383375"/>
            </a:xfrm>
            <a:custGeom>
              <a:avLst/>
              <a:gdLst/>
              <a:ahLst/>
              <a:cxnLst/>
              <a:rect l="l" t="t" r="r" b="b"/>
              <a:pathLst>
                <a:path w="38908" h="55335" extrusionOk="0">
                  <a:moveTo>
                    <a:pt x="27451" y="1730"/>
                  </a:moveTo>
                  <a:cubicBezTo>
                    <a:pt x="31342" y="1730"/>
                    <a:pt x="33504" y="5188"/>
                    <a:pt x="33504" y="10160"/>
                  </a:cubicBezTo>
                  <a:cubicBezTo>
                    <a:pt x="33504" y="14483"/>
                    <a:pt x="31126" y="22912"/>
                    <a:pt x="29829" y="26371"/>
                  </a:cubicBezTo>
                  <a:cubicBezTo>
                    <a:pt x="27235" y="32207"/>
                    <a:pt x="22912" y="36314"/>
                    <a:pt x="18589" y="36314"/>
                  </a:cubicBezTo>
                  <a:cubicBezTo>
                    <a:pt x="12753" y="36314"/>
                    <a:pt x="11456" y="29613"/>
                    <a:pt x="11456" y="28748"/>
                  </a:cubicBezTo>
                  <a:cubicBezTo>
                    <a:pt x="11456" y="28100"/>
                    <a:pt x="13618" y="20102"/>
                    <a:pt x="13834" y="19022"/>
                  </a:cubicBezTo>
                  <a:cubicBezTo>
                    <a:pt x="18157" y="2162"/>
                    <a:pt x="26371" y="1730"/>
                    <a:pt x="27451" y="1730"/>
                  </a:cubicBezTo>
                  <a:close/>
                  <a:moveTo>
                    <a:pt x="27667" y="1"/>
                  </a:moveTo>
                  <a:cubicBezTo>
                    <a:pt x="20318" y="1"/>
                    <a:pt x="11240" y="7782"/>
                    <a:pt x="8430" y="19022"/>
                  </a:cubicBezTo>
                  <a:lnTo>
                    <a:pt x="216" y="51660"/>
                  </a:lnTo>
                  <a:cubicBezTo>
                    <a:pt x="216" y="52092"/>
                    <a:pt x="0" y="52741"/>
                    <a:pt x="0" y="53173"/>
                  </a:cubicBezTo>
                  <a:cubicBezTo>
                    <a:pt x="0" y="54470"/>
                    <a:pt x="1081" y="55335"/>
                    <a:pt x="2162" y="55335"/>
                  </a:cubicBezTo>
                  <a:cubicBezTo>
                    <a:pt x="3459" y="55335"/>
                    <a:pt x="4756" y="54470"/>
                    <a:pt x="5188" y="53173"/>
                  </a:cubicBezTo>
                  <a:cubicBezTo>
                    <a:pt x="5620" y="52525"/>
                    <a:pt x="7782" y="42366"/>
                    <a:pt x="10592" y="31991"/>
                  </a:cubicBezTo>
                  <a:cubicBezTo>
                    <a:pt x="12321" y="36314"/>
                    <a:pt x="15347" y="38043"/>
                    <a:pt x="18589" y="38043"/>
                  </a:cubicBezTo>
                  <a:cubicBezTo>
                    <a:pt x="28100" y="38043"/>
                    <a:pt x="38907" y="26155"/>
                    <a:pt x="38907" y="13618"/>
                  </a:cubicBezTo>
                  <a:cubicBezTo>
                    <a:pt x="38907" y="4540"/>
                    <a:pt x="33504" y="1"/>
                    <a:pt x="27667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6301125" y="2368450"/>
              <a:ext cx="945675" cy="1356350"/>
            </a:xfrm>
            <a:custGeom>
              <a:avLst/>
              <a:gdLst/>
              <a:ahLst/>
              <a:cxnLst/>
              <a:rect l="l" t="t" r="r" b="b"/>
              <a:pathLst>
                <a:path w="37827" h="54254" extrusionOk="0">
                  <a:moveTo>
                    <a:pt x="24641" y="1730"/>
                  </a:moveTo>
                  <a:cubicBezTo>
                    <a:pt x="30045" y="1730"/>
                    <a:pt x="31126" y="8647"/>
                    <a:pt x="31126" y="9079"/>
                  </a:cubicBezTo>
                  <a:lnTo>
                    <a:pt x="30909" y="10376"/>
                  </a:lnTo>
                  <a:lnTo>
                    <a:pt x="27019" y="26587"/>
                  </a:lnTo>
                  <a:cubicBezTo>
                    <a:pt x="26586" y="27884"/>
                    <a:pt x="26586" y="28100"/>
                    <a:pt x="25506" y="29397"/>
                  </a:cubicBezTo>
                  <a:cubicBezTo>
                    <a:pt x="22047" y="33936"/>
                    <a:pt x="18373" y="35449"/>
                    <a:pt x="15779" y="35449"/>
                  </a:cubicBezTo>
                  <a:cubicBezTo>
                    <a:pt x="12969" y="35449"/>
                    <a:pt x="10375" y="33287"/>
                    <a:pt x="10375" y="27451"/>
                  </a:cubicBezTo>
                  <a:cubicBezTo>
                    <a:pt x="10375" y="23128"/>
                    <a:pt x="12969" y="13618"/>
                    <a:pt x="14914" y="9943"/>
                  </a:cubicBezTo>
                  <a:cubicBezTo>
                    <a:pt x="17292" y="5188"/>
                    <a:pt x="20967" y="1730"/>
                    <a:pt x="24641" y="1730"/>
                  </a:cubicBezTo>
                  <a:close/>
                  <a:moveTo>
                    <a:pt x="24641" y="1"/>
                  </a:moveTo>
                  <a:cubicBezTo>
                    <a:pt x="15347" y="1"/>
                    <a:pt x="4971" y="11673"/>
                    <a:pt x="4971" y="24209"/>
                  </a:cubicBezTo>
                  <a:cubicBezTo>
                    <a:pt x="4971" y="32855"/>
                    <a:pt x="10375" y="37178"/>
                    <a:pt x="15563" y="37178"/>
                  </a:cubicBezTo>
                  <a:cubicBezTo>
                    <a:pt x="20102" y="37178"/>
                    <a:pt x="23993" y="33720"/>
                    <a:pt x="25506" y="31991"/>
                  </a:cubicBezTo>
                  <a:lnTo>
                    <a:pt x="25506" y="31991"/>
                  </a:lnTo>
                  <a:lnTo>
                    <a:pt x="23777" y="39556"/>
                  </a:lnTo>
                  <a:cubicBezTo>
                    <a:pt x="22480" y="44095"/>
                    <a:pt x="22047" y="46256"/>
                    <a:pt x="19021" y="49282"/>
                  </a:cubicBezTo>
                  <a:cubicBezTo>
                    <a:pt x="15563" y="52741"/>
                    <a:pt x="12321" y="52741"/>
                    <a:pt x="10591" y="52741"/>
                  </a:cubicBezTo>
                  <a:cubicBezTo>
                    <a:pt x="7998" y="52741"/>
                    <a:pt x="5836" y="52525"/>
                    <a:pt x="3891" y="51876"/>
                  </a:cubicBezTo>
                  <a:cubicBezTo>
                    <a:pt x="6485" y="51012"/>
                    <a:pt x="7133" y="48634"/>
                    <a:pt x="7133" y="47769"/>
                  </a:cubicBezTo>
                  <a:cubicBezTo>
                    <a:pt x="7133" y="46473"/>
                    <a:pt x="6268" y="45176"/>
                    <a:pt x="4323" y="45176"/>
                  </a:cubicBezTo>
                  <a:cubicBezTo>
                    <a:pt x="2378" y="45176"/>
                    <a:pt x="0" y="46689"/>
                    <a:pt x="0" y="49499"/>
                  </a:cubicBezTo>
                  <a:cubicBezTo>
                    <a:pt x="0" y="52957"/>
                    <a:pt x="3458" y="54254"/>
                    <a:pt x="10808" y="54254"/>
                  </a:cubicBezTo>
                  <a:cubicBezTo>
                    <a:pt x="21615" y="54254"/>
                    <a:pt x="27235" y="47337"/>
                    <a:pt x="28316" y="42798"/>
                  </a:cubicBezTo>
                  <a:lnTo>
                    <a:pt x="37610" y="5188"/>
                  </a:lnTo>
                  <a:cubicBezTo>
                    <a:pt x="37826" y="4107"/>
                    <a:pt x="37826" y="3891"/>
                    <a:pt x="37826" y="3891"/>
                  </a:cubicBezTo>
                  <a:cubicBezTo>
                    <a:pt x="37826" y="2594"/>
                    <a:pt x="36962" y="1730"/>
                    <a:pt x="35665" y="1730"/>
                  </a:cubicBezTo>
                  <a:cubicBezTo>
                    <a:pt x="33719" y="1730"/>
                    <a:pt x="32423" y="3459"/>
                    <a:pt x="32206" y="5620"/>
                  </a:cubicBezTo>
                  <a:cubicBezTo>
                    <a:pt x="31126" y="3243"/>
                    <a:pt x="28748" y="1"/>
                    <a:pt x="24641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5" name="Google Shape;2305;p23"/>
          <p:cNvSpPr txBox="1"/>
          <p:nvPr/>
        </p:nvSpPr>
        <p:spPr>
          <a:xfrm>
            <a:off x="5420950" y="1692488"/>
            <a:ext cx="2896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Consider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submarine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that is stationed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250 m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below sea level. Calculate the pressure difference exerted on the submarine between this depth and sea level.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250 × 1,000 × 10 = 2,500,000 Pa.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2,500,000 Pa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2,500 kPa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0170162-D915-2951-C4D6-6190C0705F3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B7537BF-F414-C21E-F730-EB5C8BC5D2A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F5612-86A1-42E6-9E99-7E9E82AEB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3F47C-D1B0-E38C-ADFC-69E7EA4D4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Density, Mass and Volume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5.1 and 5.3</a:t>
            </a:r>
            <a:endParaRPr sz="14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degree celsius (°C), kelvin (K), joule (J), kilogram (kg), kilogram/metre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(kg/m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 (m), 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metre/second (m/s), metre/second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(m/s</a:t>
            </a:r>
            <a:r>
              <a:rPr lang="en" sz="105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newton (N) and pascal (Pa).</a:t>
            </a:r>
            <a:endParaRPr sz="10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density, mass and volume.</a:t>
            </a:r>
            <a:endParaRPr sz="105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(</a:t>
            </a:r>
            <a:r>
              <a:rPr lang="en" sz="145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can be defined as the </a:t>
            </a:r>
            <a:r>
              <a:rPr lang="en" sz="14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 </a:t>
            </a:r>
            <a:r>
              <a:rPr lang="en" sz="14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unit volume </a:t>
            </a: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material.</a:t>
            </a:r>
            <a:endParaRPr sz="14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is a measure of how </a:t>
            </a:r>
            <a:r>
              <a:rPr lang="en" sz="10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compact </a:t>
            </a: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substance is.</a:t>
            </a:r>
            <a:endParaRPr sz="10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52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50"/>
              <a:buFont typeface="Cambria"/>
              <a:buChar char="○"/>
            </a:pP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Density considers the mass of an object compared to the amount of </a:t>
            </a:r>
            <a:r>
              <a:rPr lang="en" sz="10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space it takes up</a:t>
            </a:r>
            <a:r>
              <a:rPr lang="en" sz="10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50"/>
              <a:buFont typeface="Cambria"/>
              <a:buChar char="●"/>
            </a:pPr>
            <a:r>
              <a:rPr lang="en" sz="14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density, mass and volume:</a:t>
            </a:r>
            <a:endParaRPr sz="14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741050" y="1633168"/>
            <a:ext cx="2610913" cy="2127334"/>
            <a:chOff x="5724125" y="1716945"/>
            <a:chExt cx="2748330" cy="2287456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>
                <a:stCxn id="66" idx="1"/>
                <a:endCxn id="6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" name="Google Shape;68;p14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9" name="Google Shape;69;p14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DENSITY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70" name="Google Shape;70;p14"/>
            <p:cNvCxnSpPr>
              <a:stCxn id="66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VOLUME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5741050" y="3814325"/>
            <a:ext cx="26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density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÷ volume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1762975" y="3950813"/>
            <a:ext cx="2895450" cy="672538"/>
            <a:chOff x="1312525" y="3903813"/>
            <a:chExt cx="2895450" cy="672538"/>
          </a:xfrm>
        </p:grpSpPr>
        <p:sp>
          <p:nvSpPr>
            <p:cNvPr id="74" name="Google Shape;74;p14"/>
            <p:cNvSpPr txBox="1"/>
            <p:nvPr/>
          </p:nvSpPr>
          <p:spPr>
            <a:xfrm>
              <a:off x="2154775" y="3903825"/>
              <a:ext cx="2053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ρ</a:t>
              </a: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density (kg/m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mass (kg)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volume (m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75" name="Google Shape;75;p14"/>
            <p:cNvGrpSpPr/>
            <p:nvPr/>
          </p:nvGrpSpPr>
          <p:grpSpPr>
            <a:xfrm>
              <a:off x="1312525" y="3903813"/>
              <a:ext cx="983236" cy="672538"/>
              <a:chOff x="310475" y="374300"/>
              <a:chExt cx="6828025" cy="4670400"/>
            </a:xfrm>
          </p:grpSpPr>
          <p:sp>
            <p:nvSpPr>
              <p:cNvPr id="76" name="Google Shape;76;p14"/>
              <p:cNvSpPr/>
              <p:nvPr/>
            </p:nvSpPr>
            <p:spPr>
              <a:xfrm>
                <a:off x="310475" y="2104300"/>
                <a:ext cx="1184075" cy="1684000"/>
              </a:xfrm>
              <a:custGeom>
                <a:avLst/>
                <a:gdLst/>
                <a:ahLst/>
                <a:cxnLst/>
                <a:rect l="l" t="t" r="r" b="b"/>
                <a:pathLst>
                  <a:path w="47363" h="67360" extrusionOk="0">
                    <a:moveTo>
                      <a:pt x="33680" y="2106"/>
                    </a:moveTo>
                    <a:cubicBezTo>
                      <a:pt x="38153" y="2106"/>
                      <a:pt x="40784" y="6316"/>
                      <a:pt x="40784" y="12367"/>
                    </a:cubicBezTo>
                    <a:cubicBezTo>
                      <a:pt x="40784" y="17630"/>
                      <a:pt x="37890" y="27628"/>
                      <a:pt x="36311" y="32101"/>
                    </a:cubicBezTo>
                    <a:cubicBezTo>
                      <a:pt x="33154" y="39206"/>
                      <a:pt x="27891" y="44205"/>
                      <a:pt x="22629" y="44205"/>
                    </a:cubicBezTo>
                    <a:cubicBezTo>
                      <a:pt x="15525" y="44205"/>
                      <a:pt x="13946" y="36048"/>
                      <a:pt x="13946" y="34996"/>
                    </a:cubicBezTo>
                    <a:cubicBezTo>
                      <a:pt x="13946" y="34206"/>
                      <a:pt x="16577" y="24471"/>
                      <a:pt x="16840" y="22892"/>
                    </a:cubicBezTo>
                    <a:cubicBezTo>
                      <a:pt x="22103" y="2632"/>
                      <a:pt x="32101" y="2106"/>
                      <a:pt x="33680" y="2106"/>
                    </a:cubicBezTo>
                    <a:close/>
                    <a:moveTo>
                      <a:pt x="33680" y="1"/>
                    </a:moveTo>
                    <a:cubicBezTo>
                      <a:pt x="24734" y="1"/>
                      <a:pt x="13683" y="9473"/>
                      <a:pt x="10262" y="22892"/>
                    </a:cubicBezTo>
                    <a:lnTo>
                      <a:pt x="263" y="62887"/>
                    </a:lnTo>
                    <a:cubicBezTo>
                      <a:pt x="263" y="63413"/>
                      <a:pt x="0" y="63939"/>
                      <a:pt x="0" y="64728"/>
                    </a:cubicBezTo>
                    <a:cubicBezTo>
                      <a:pt x="0" y="66307"/>
                      <a:pt x="1316" y="67360"/>
                      <a:pt x="2632" y="67360"/>
                    </a:cubicBezTo>
                    <a:cubicBezTo>
                      <a:pt x="4210" y="67360"/>
                      <a:pt x="5789" y="66307"/>
                      <a:pt x="6315" y="64728"/>
                    </a:cubicBezTo>
                    <a:cubicBezTo>
                      <a:pt x="6841" y="63939"/>
                      <a:pt x="9473" y="51572"/>
                      <a:pt x="12893" y="38943"/>
                    </a:cubicBezTo>
                    <a:cubicBezTo>
                      <a:pt x="14998" y="44205"/>
                      <a:pt x="18682" y="46310"/>
                      <a:pt x="22629" y="46310"/>
                    </a:cubicBezTo>
                    <a:cubicBezTo>
                      <a:pt x="34206" y="46310"/>
                      <a:pt x="47362" y="31838"/>
                      <a:pt x="47362" y="16577"/>
                    </a:cubicBezTo>
                    <a:cubicBezTo>
                      <a:pt x="47362" y="5526"/>
                      <a:pt x="40784" y="1"/>
                      <a:pt x="33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2362825" y="2321375"/>
                <a:ext cx="1605050" cy="546000"/>
              </a:xfrm>
              <a:custGeom>
                <a:avLst/>
                <a:gdLst/>
                <a:ahLst/>
                <a:cxnLst/>
                <a:rect l="l" t="t" r="r" b="b"/>
                <a:pathLst>
                  <a:path w="64202" h="21840" extrusionOk="0">
                    <a:moveTo>
                      <a:pt x="3421" y="1"/>
                    </a:moveTo>
                    <a:cubicBezTo>
                      <a:pt x="1579" y="1"/>
                      <a:pt x="0" y="1"/>
                      <a:pt x="0" y="1843"/>
                    </a:cubicBezTo>
                    <a:cubicBezTo>
                      <a:pt x="0" y="3684"/>
                      <a:pt x="1316" y="3684"/>
                      <a:pt x="2895" y="3684"/>
                    </a:cubicBezTo>
                    <a:lnTo>
                      <a:pt x="61044" y="3684"/>
                    </a:lnTo>
                    <a:cubicBezTo>
                      <a:pt x="62623" y="3684"/>
                      <a:pt x="64202" y="3684"/>
                      <a:pt x="64202" y="1843"/>
                    </a:cubicBezTo>
                    <a:cubicBezTo>
                      <a:pt x="64202" y="1"/>
                      <a:pt x="62360" y="1"/>
                      <a:pt x="60518" y="1"/>
                    </a:cubicBezTo>
                    <a:close/>
                    <a:moveTo>
                      <a:pt x="2895" y="18419"/>
                    </a:moveTo>
                    <a:cubicBezTo>
                      <a:pt x="1316" y="18419"/>
                      <a:pt x="0" y="18419"/>
                      <a:pt x="0" y="19998"/>
                    </a:cubicBezTo>
                    <a:cubicBezTo>
                      <a:pt x="0" y="21840"/>
                      <a:pt x="1579" y="21840"/>
                      <a:pt x="3421" y="21840"/>
                    </a:cubicBezTo>
                    <a:lnTo>
                      <a:pt x="60518" y="21840"/>
                    </a:lnTo>
                    <a:cubicBezTo>
                      <a:pt x="62360" y="21840"/>
                      <a:pt x="64202" y="21840"/>
                      <a:pt x="64202" y="19998"/>
                    </a:cubicBezTo>
                    <a:cubicBezTo>
                      <a:pt x="64202" y="18419"/>
                      <a:pt x="62623" y="18419"/>
                      <a:pt x="61044" y="1841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5013775" y="374300"/>
                <a:ext cx="2045800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81832" h="46310" extrusionOk="0">
                    <a:moveTo>
                      <a:pt x="10525" y="0"/>
                    </a:moveTo>
                    <a:cubicBezTo>
                      <a:pt x="7631" y="0"/>
                      <a:pt x="5263" y="1316"/>
                      <a:pt x="3158" y="5262"/>
                    </a:cubicBezTo>
                    <a:cubicBezTo>
                      <a:pt x="1316" y="8946"/>
                      <a:pt x="0" y="15261"/>
                      <a:pt x="0" y="15787"/>
                    </a:cubicBezTo>
                    <a:cubicBezTo>
                      <a:pt x="0" y="16050"/>
                      <a:pt x="263" y="16577"/>
                      <a:pt x="1053" y="16577"/>
                    </a:cubicBezTo>
                    <a:cubicBezTo>
                      <a:pt x="1842" y="16577"/>
                      <a:pt x="2105" y="16577"/>
                      <a:pt x="2631" y="14209"/>
                    </a:cubicBezTo>
                    <a:cubicBezTo>
                      <a:pt x="4210" y="8157"/>
                      <a:pt x="6052" y="2105"/>
                      <a:pt x="10262" y="2105"/>
                    </a:cubicBezTo>
                    <a:cubicBezTo>
                      <a:pt x="12630" y="2105"/>
                      <a:pt x="13419" y="3684"/>
                      <a:pt x="13419" y="6841"/>
                    </a:cubicBezTo>
                    <a:cubicBezTo>
                      <a:pt x="13419" y="8946"/>
                      <a:pt x="12367" y="12893"/>
                      <a:pt x="11578" y="16050"/>
                    </a:cubicBezTo>
                    <a:lnTo>
                      <a:pt x="8683" y="27365"/>
                    </a:lnTo>
                    <a:cubicBezTo>
                      <a:pt x="8420" y="29206"/>
                      <a:pt x="7105" y="33679"/>
                      <a:pt x="6841" y="35521"/>
                    </a:cubicBezTo>
                    <a:cubicBezTo>
                      <a:pt x="6052" y="38416"/>
                      <a:pt x="5000" y="43152"/>
                      <a:pt x="5000" y="43678"/>
                    </a:cubicBezTo>
                    <a:cubicBezTo>
                      <a:pt x="5000" y="44994"/>
                      <a:pt x="6052" y="46309"/>
                      <a:pt x="7631" y="46309"/>
                    </a:cubicBezTo>
                    <a:cubicBezTo>
                      <a:pt x="8683" y="46309"/>
                      <a:pt x="10262" y="45520"/>
                      <a:pt x="11051" y="43941"/>
                    </a:cubicBezTo>
                    <a:cubicBezTo>
                      <a:pt x="11314" y="43415"/>
                      <a:pt x="12104" y="39994"/>
                      <a:pt x="12630" y="37889"/>
                    </a:cubicBezTo>
                    <a:lnTo>
                      <a:pt x="14998" y="28680"/>
                    </a:lnTo>
                    <a:lnTo>
                      <a:pt x="18419" y="15261"/>
                    </a:lnTo>
                    <a:cubicBezTo>
                      <a:pt x="18419" y="14472"/>
                      <a:pt x="21050" y="9472"/>
                      <a:pt x="24734" y="6052"/>
                    </a:cubicBezTo>
                    <a:cubicBezTo>
                      <a:pt x="27628" y="3684"/>
                      <a:pt x="31049" y="2105"/>
                      <a:pt x="34995" y="2105"/>
                    </a:cubicBezTo>
                    <a:cubicBezTo>
                      <a:pt x="39205" y="2105"/>
                      <a:pt x="40521" y="4999"/>
                      <a:pt x="40521" y="9209"/>
                    </a:cubicBezTo>
                    <a:cubicBezTo>
                      <a:pt x="40521" y="9735"/>
                      <a:pt x="40521" y="11840"/>
                      <a:pt x="39205" y="16577"/>
                    </a:cubicBezTo>
                    <a:lnTo>
                      <a:pt x="36837" y="27365"/>
                    </a:lnTo>
                    <a:cubicBezTo>
                      <a:pt x="35785" y="30259"/>
                      <a:pt x="33943" y="37889"/>
                      <a:pt x="33680" y="38942"/>
                    </a:cubicBezTo>
                    <a:cubicBezTo>
                      <a:pt x="33417" y="40521"/>
                      <a:pt x="32627" y="43152"/>
                      <a:pt x="32627" y="43678"/>
                    </a:cubicBezTo>
                    <a:cubicBezTo>
                      <a:pt x="32627" y="44994"/>
                      <a:pt x="33943" y="46309"/>
                      <a:pt x="35522" y="46309"/>
                    </a:cubicBezTo>
                    <a:cubicBezTo>
                      <a:pt x="38416" y="46309"/>
                      <a:pt x="38942" y="43941"/>
                      <a:pt x="39995" y="40257"/>
                    </a:cubicBezTo>
                    <a:lnTo>
                      <a:pt x="46047" y="15787"/>
                    </a:lnTo>
                    <a:cubicBezTo>
                      <a:pt x="46310" y="14735"/>
                      <a:pt x="51572" y="2105"/>
                      <a:pt x="62886" y="2105"/>
                    </a:cubicBezTo>
                    <a:cubicBezTo>
                      <a:pt x="66833" y="2105"/>
                      <a:pt x="68412" y="4999"/>
                      <a:pt x="68412" y="9209"/>
                    </a:cubicBezTo>
                    <a:cubicBezTo>
                      <a:pt x="68412" y="14998"/>
                      <a:pt x="64465" y="26049"/>
                      <a:pt x="62097" y="32364"/>
                    </a:cubicBezTo>
                    <a:cubicBezTo>
                      <a:pt x="61308" y="34732"/>
                      <a:pt x="60781" y="36048"/>
                      <a:pt x="60781" y="37889"/>
                    </a:cubicBezTo>
                    <a:cubicBezTo>
                      <a:pt x="60781" y="42362"/>
                      <a:pt x="63939" y="46309"/>
                      <a:pt x="68675" y="46309"/>
                    </a:cubicBezTo>
                    <a:cubicBezTo>
                      <a:pt x="78410" y="46309"/>
                      <a:pt x="81831" y="31048"/>
                      <a:pt x="81831" y="30522"/>
                    </a:cubicBezTo>
                    <a:cubicBezTo>
                      <a:pt x="81831" y="29996"/>
                      <a:pt x="81568" y="29470"/>
                      <a:pt x="80779" y="29470"/>
                    </a:cubicBezTo>
                    <a:cubicBezTo>
                      <a:pt x="79989" y="29470"/>
                      <a:pt x="79726" y="29996"/>
                      <a:pt x="79200" y="31574"/>
                    </a:cubicBezTo>
                    <a:cubicBezTo>
                      <a:pt x="76832" y="39731"/>
                      <a:pt x="73148" y="44204"/>
                      <a:pt x="69201" y="44204"/>
                    </a:cubicBezTo>
                    <a:cubicBezTo>
                      <a:pt x="68149" y="44204"/>
                      <a:pt x="66307" y="43941"/>
                      <a:pt x="66307" y="40784"/>
                    </a:cubicBezTo>
                    <a:cubicBezTo>
                      <a:pt x="66307" y="38152"/>
                      <a:pt x="67622" y="34732"/>
                      <a:pt x="68149" y="33679"/>
                    </a:cubicBezTo>
                    <a:cubicBezTo>
                      <a:pt x="69991" y="28680"/>
                      <a:pt x="74464" y="16577"/>
                      <a:pt x="74464" y="10788"/>
                    </a:cubicBezTo>
                    <a:cubicBezTo>
                      <a:pt x="74464" y="4736"/>
                      <a:pt x="71043" y="0"/>
                      <a:pt x="63149" y="0"/>
                    </a:cubicBezTo>
                    <a:cubicBezTo>
                      <a:pt x="56308" y="0"/>
                      <a:pt x="50783" y="3947"/>
                      <a:pt x="46573" y="9999"/>
                    </a:cubicBezTo>
                    <a:cubicBezTo>
                      <a:pt x="46310" y="4473"/>
                      <a:pt x="42889" y="0"/>
                      <a:pt x="35259" y="0"/>
                    </a:cubicBezTo>
                    <a:cubicBezTo>
                      <a:pt x="26049" y="0"/>
                      <a:pt x="21313" y="6578"/>
                      <a:pt x="19471" y="8946"/>
                    </a:cubicBezTo>
                    <a:cubicBezTo>
                      <a:pt x="19208" y="3157"/>
                      <a:pt x="14998" y="0"/>
                      <a:pt x="10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4941400" y="2545025"/>
                <a:ext cx="2197100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87884" h="3948" extrusionOk="0">
                    <a:moveTo>
                      <a:pt x="1" y="1"/>
                    </a:moveTo>
                    <a:lnTo>
                      <a:pt x="1" y="3948"/>
                    </a:lnTo>
                    <a:lnTo>
                      <a:pt x="87884" y="3948"/>
                    </a:lnTo>
                    <a:lnTo>
                      <a:pt x="8788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5171650" y="3242300"/>
                <a:ext cx="1789250" cy="1802400"/>
              </a:xfrm>
              <a:custGeom>
                <a:avLst/>
                <a:gdLst/>
                <a:ahLst/>
                <a:cxnLst/>
                <a:rect l="l" t="t" r="r" b="b"/>
                <a:pathLst>
                  <a:path w="71570" h="72096" extrusionOk="0">
                    <a:moveTo>
                      <a:pt x="1842" y="1"/>
                    </a:moveTo>
                    <a:cubicBezTo>
                      <a:pt x="1053" y="1"/>
                      <a:pt x="0" y="1"/>
                      <a:pt x="0" y="1842"/>
                    </a:cubicBezTo>
                    <a:cubicBezTo>
                      <a:pt x="0" y="2895"/>
                      <a:pt x="526" y="2895"/>
                      <a:pt x="2368" y="2895"/>
                    </a:cubicBezTo>
                    <a:cubicBezTo>
                      <a:pt x="7368" y="2895"/>
                      <a:pt x="7894" y="3947"/>
                      <a:pt x="8157" y="6579"/>
                    </a:cubicBezTo>
                    <a:lnTo>
                      <a:pt x="16314" y="69727"/>
                    </a:lnTo>
                    <a:cubicBezTo>
                      <a:pt x="16577" y="71832"/>
                      <a:pt x="16577" y="72096"/>
                      <a:pt x="17892" y="72096"/>
                    </a:cubicBezTo>
                    <a:cubicBezTo>
                      <a:pt x="19208" y="72096"/>
                      <a:pt x="19734" y="71832"/>
                      <a:pt x="20787" y="70254"/>
                    </a:cubicBezTo>
                    <a:lnTo>
                      <a:pt x="57624" y="11315"/>
                    </a:lnTo>
                    <a:cubicBezTo>
                      <a:pt x="61307" y="5789"/>
                      <a:pt x="64465" y="3421"/>
                      <a:pt x="69727" y="2895"/>
                    </a:cubicBezTo>
                    <a:cubicBezTo>
                      <a:pt x="70780" y="2895"/>
                      <a:pt x="71569" y="2895"/>
                      <a:pt x="71569" y="1053"/>
                    </a:cubicBezTo>
                    <a:cubicBezTo>
                      <a:pt x="71569" y="527"/>
                      <a:pt x="71306" y="1"/>
                      <a:pt x="70254" y="1"/>
                    </a:cubicBezTo>
                    <a:cubicBezTo>
                      <a:pt x="68412" y="1"/>
                      <a:pt x="64202" y="264"/>
                      <a:pt x="62360" y="264"/>
                    </a:cubicBezTo>
                    <a:cubicBezTo>
                      <a:pt x="59203" y="264"/>
                      <a:pt x="56308" y="1"/>
                      <a:pt x="53414" y="1"/>
                    </a:cubicBezTo>
                    <a:cubicBezTo>
                      <a:pt x="52624" y="1"/>
                      <a:pt x="51572" y="1"/>
                      <a:pt x="51572" y="1842"/>
                    </a:cubicBezTo>
                    <a:cubicBezTo>
                      <a:pt x="51572" y="2895"/>
                      <a:pt x="52361" y="2895"/>
                      <a:pt x="52888" y="2895"/>
                    </a:cubicBezTo>
                    <a:cubicBezTo>
                      <a:pt x="56571" y="3158"/>
                      <a:pt x="57098" y="5000"/>
                      <a:pt x="57098" y="6315"/>
                    </a:cubicBezTo>
                    <a:cubicBezTo>
                      <a:pt x="57098" y="7894"/>
                      <a:pt x="55519" y="10262"/>
                      <a:pt x="55519" y="10262"/>
                    </a:cubicBezTo>
                    <a:lnTo>
                      <a:pt x="23418" y="61308"/>
                    </a:lnTo>
                    <a:lnTo>
                      <a:pt x="16051" y="6052"/>
                    </a:lnTo>
                    <a:cubicBezTo>
                      <a:pt x="16051" y="3158"/>
                      <a:pt x="21576" y="2895"/>
                      <a:pt x="22629" y="2895"/>
                    </a:cubicBezTo>
                    <a:cubicBezTo>
                      <a:pt x="24207" y="2895"/>
                      <a:pt x="24997" y="2895"/>
                      <a:pt x="24997" y="1053"/>
                    </a:cubicBezTo>
                    <a:cubicBezTo>
                      <a:pt x="24997" y="1"/>
                      <a:pt x="23944" y="1"/>
                      <a:pt x="23681" y="1"/>
                    </a:cubicBezTo>
                    <a:cubicBezTo>
                      <a:pt x="21839" y="1"/>
                      <a:pt x="19734" y="264"/>
                      <a:pt x="18156" y="264"/>
                    </a:cubicBezTo>
                    <a:lnTo>
                      <a:pt x="12367" y="264"/>
                    </a:lnTo>
                    <a:cubicBezTo>
                      <a:pt x="4999" y="264"/>
                      <a:pt x="1842" y="1"/>
                      <a:pt x="1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5C2A5CE-E74D-6A45-A800-9D21365532E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EE04F24-7E99-6BA6-1227-5A780A5C2E4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3A8BE-9B44-A0FD-B906-9A302C830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9273-06AA-9CEC-69C6-DD7D6BF1B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6" name="Google Shape;86;p15"/>
          <p:cNvGrpSpPr/>
          <p:nvPr/>
        </p:nvGrpSpPr>
        <p:grpSpPr>
          <a:xfrm>
            <a:off x="0" y="1740875"/>
            <a:ext cx="4687060" cy="1661747"/>
            <a:chOff x="458825" y="1670525"/>
            <a:chExt cx="6695800" cy="2373925"/>
          </a:xfrm>
        </p:grpSpPr>
        <p:sp>
          <p:nvSpPr>
            <p:cNvPr id="87" name="Google Shape;87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2" y="7325"/>
                    <a:pt x="25865" y="327"/>
                    <a:pt x="17134" y="33"/>
                  </a:cubicBezTo>
                  <a:cubicBezTo>
                    <a:pt x="16971" y="33"/>
                    <a:pt x="16775" y="0"/>
                    <a:pt x="16579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2" y="24295"/>
                    <a:pt x="26061" y="30900"/>
                    <a:pt x="17723" y="30900"/>
                  </a:cubicBezTo>
                  <a:cubicBezTo>
                    <a:pt x="9189" y="30900"/>
                    <a:pt x="2257" y="23968"/>
                    <a:pt x="2257" y="15467"/>
                  </a:cubicBezTo>
                  <a:cubicBezTo>
                    <a:pt x="2257" y="7129"/>
                    <a:pt x="8895" y="327"/>
                    <a:pt x="17134" y="33"/>
                  </a:cubicBezTo>
                  <a:cubicBezTo>
                    <a:pt x="16971" y="33"/>
                    <a:pt x="16775" y="0"/>
                    <a:pt x="16579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923700" y="3074925"/>
              <a:ext cx="772525" cy="771700"/>
            </a:xfrm>
            <a:custGeom>
              <a:avLst/>
              <a:gdLst/>
              <a:ahLst/>
              <a:cxnLst/>
              <a:rect l="l" t="t" r="r" b="b"/>
              <a:pathLst>
                <a:path w="30901" h="30868" extrusionOk="0">
                  <a:moveTo>
                    <a:pt x="14878" y="0"/>
                  </a:moveTo>
                  <a:cubicBezTo>
                    <a:pt x="6639" y="294"/>
                    <a:pt x="1" y="7096"/>
                    <a:pt x="1" y="15434"/>
                  </a:cubicBezTo>
                  <a:cubicBezTo>
                    <a:pt x="1" y="23935"/>
                    <a:pt x="6933" y="30867"/>
                    <a:pt x="15467" y="30867"/>
                  </a:cubicBezTo>
                  <a:cubicBezTo>
                    <a:pt x="23805" y="30867"/>
                    <a:pt x="30606" y="24262"/>
                    <a:pt x="30901" y="15990"/>
                  </a:cubicBezTo>
                  <a:cubicBezTo>
                    <a:pt x="30606" y="7292"/>
                    <a:pt x="23609" y="294"/>
                    <a:pt x="1487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86730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57" y="16023"/>
                  </a:moveTo>
                  <a:cubicBezTo>
                    <a:pt x="33157" y="16219"/>
                    <a:pt x="33157" y="16415"/>
                    <a:pt x="33157" y="16578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75" y="0"/>
                    <a:pt x="16971" y="33"/>
                    <a:pt x="17134" y="33"/>
                  </a:cubicBezTo>
                  <a:cubicBezTo>
                    <a:pt x="25865" y="327"/>
                    <a:pt x="32862" y="7325"/>
                    <a:pt x="33157" y="16023"/>
                  </a:cubicBezTo>
                  <a:close/>
                  <a:moveTo>
                    <a:pt x="33157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80075" y="3076550"/>
              <a:ext cx="828925" cy="828925"/>
            </a:xfrm>
            <a:custGeom>
              <a:avLst/>
              <a:gdLst/>
              <a:ahLst/>
              <a:cxnLst/>
              <a:rect l="l" t="t" r="r" b="b"/>
              <a:pathLst>
                <a:path w="33157" h="33157" extrusionOk="0">
                  <a:moveTo>
                    <a:pt x="16579" y="1"/>
                  </a:moveTo>
                  <a:cubicBezTo>
                    <a:pt x="7423" y="1"/>
                    <a:pt x="1" y="7423"/>
                    <a:pt x="1" y="16579"/>
                  </a:cubicBezTo>
                  <a:cubicBezTo>
                    <a:pt x="1" y="25734"/>
                    <a:pt x="7423" y="33156"/>
                    <a:pt x="16579" y="33156"/>
                  </a:cubicBezTo>
                  <a:cubicBezTo>
                    <a:pt x="25734" y="33156"/>
                    <a:pt x="33157" y="25734"/>
                    <a:pt x="33157" y="16579"/>
                  </a:cubicBezTo>
                  <a:cubicBezTo>
                    <a:pt x="33157" y="16382"/>
                    <a:pt x="33157" y="16186"/>
                    <a:pt x="33124" y="15990"/>
                  </a:cubicBezTo>
                  <a:cubicBezTo>
                    <a:pt x="32863" y="7292"/>
                    <a:pt x="25865" y="295"/>
                    <a:pt x="17135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7845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578"/>
                  </a:cubicBezTo>
                  <a:cubicBezTo>
                    <a:pt x="33157" y="16415"/>
                    <a:pt x="33157" y="16219"/>
                    <a:pt x="33124" y="16023"/>
                  </a:cubicBezTo>
                  <a:cubicBezTo>
                    <a:pt x="32830" y="24295"/>
                    <a:pt x="26028" y="30900"/>
                    <a:pt x="17690" y="30900"/>
                  </a:cubicBezTo>
                  <a:cubicBezTo>
                    <a:pt x="9189" y="30900"/>
                    <a:pt x="2257" y="23968"/>
                    <a:pt x="2257" y="15467"/>
                  </a:cubicBezTo>
                  <a:cubicBezTo>
                    <a:pt x="2257" y="7129"/>
                    <a:pt x="8862" y="327"/>
                    <a:pt x="17134" y="33"/>
                  </a:cubicBezTo>
                  <a:cubicBezTo>
                    <a:pt x="16938" y="33"/>
                    <a:pt x="16742" y="0"/>
                    <a:pt x="1657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834850" y="3074925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0"/>
                  </a:moveTo>
                  <a:cubicBezTo>
                    <a:pt x="6606" y="294"/>
                    <a:pt x="1" y="7096"/>
                    <a:pt x="1" y="15434"/>
                  </a:cubicBezTo>
                  <a:cubicBezTo>
                    <a:pt x="1" y="23935"/>
                    <a:pt x="6933" y="30867"/>
                    <a:pt x="15434" y="30867"/>
                  </a:cubicBezTo>
                  <a:cubicBezTo>
                    <a:pt x="23772" y="30867"/>
                    <a:pt x="30574" y="24262"/>
                    <a:pt x="30868" y="15990"/>
                  </a:cubicBezTo>
                  <a:cubicBezTo>
                    <a:pt x="30574" y="7292"/>
                    <a:pt x="23576" y="294"/>
                    <a:pt x="148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78450" y="3074100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24" y="16023"/>
                  </a:moveTo>
                  <a:cubicBezTo>
                    <a:pt x="33157" y="16219"/>
                    <a:pt x="33157" y="16415"/>
                    <a:pt x="33157" y="16578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42" y="0"/>
                    <a:pt x="16938" y="33"/>
                    <a:pt x="17134" y="33"/>
                  </a:cubicBezTo>
                  <a:cubicBezTo>
                    <a:pt x="25832" y="327"/>
                    <a:pt x="32830" y="7325"/>
                    <a:pt x="33124" y="16023"/>
                  </a:cubicBezTo>
                  <a:close/>
                  <a:moveTo>
                    <a:pt x="33124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58825" y="3907900"/>
              <a:ext cx="6695800" cy="136550"/>
            </a:xfrm>
            <a:custGeom>
              <a:avLst/>
              <a:gdLst/>
              <a:ahLst/>
              <a:cxnLst/>
              <a:rect l="l" t="t" r="r" b="b"/>
              <a:pathLst>
                <a:path w="267832" h="5462" extrusionOk="0">
                  <a:moveTo>
                    <a:pt x="1" y="1"/>
                  </a:moveTo>
                  <a:lnTo>
                    <a:pt x="1" y="5461"/>
                  </a:lnTo>
                  <a:lnTo>
                    <a:pt x="267832" y="5461"/>
                  </a:lnTo>
                  <a:lnTo>
                    <a:pt x="267832" y="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58825" y="3907900"/>
              <a:ext cx="6695800" cy="136550"/>
            </a:xfrm>
            <a:custGeom>
              <a:avLst/>
              <a:gdLst/>
              <a:ahLst/>
              <a:cxnLst/>
              <a:rect l="l" t="t" r="r" b="b"/>
              <a:pathLst>
                <a:path w="267832" h="5462" fill="none" extrusionOk="0">
                  <a:moveTo>
                    <a:pt x="1" y="5461"/>
                  </a:moveTo>
                  <a:lnTo>
                    <a:pt x="267832" y="5461"/>
                  </a:lnTo>
                  <a:lnTo>
                    <a:pt x="267832" y="1"/>
                  </a:lnTo>
                  <a:lnTo>
                    <a:pt x="1" y="1"/>
                  </a:lnTo>
                  <a:close/>
                  <a:moveTo>
                    <a:pt x="1" y="5461"/>
                  </a:moveTo>
                  <a:close/>
                </a:path>
              </a:pathLst>
            </a:custGeom>
            <a:noFill/>
            <a:ln w="13075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3319925" y="2276275"/>
              <a:ext cx="3425975" cy="1589150"/>
            </a:xfrm>
            <a:custGeom>
              <a:avLst/>
              <a:gdLst/>
              <a:ahLst/>
              <a:cxnLst/>
              <a:rect l="l" t="t" r="r" b="b"/>
              <a:pathLst>
                <a:path w="137039" h="63566" extrusionOk="0">
                  <a:moveTo>
                    <a:pt x="0" y="0"/>
                  </a:moveTo>
                  <a:lnTo>
                    <a:pt x="0" y="53265"/>
                  </a:lnTo>
                  <a:cubicBezTo>
                    <a:pt x="0" y="58955"/>
                    <a:pt x="4611" y="63565"/>
                    <a:pt x="10300" y="63565"/>
                  </a:cubicBezTo>
                  <a:lnTo>
                    <a:pt x="126739" y="63565"/>
                  </a:lnTo>
                  <a:cubicBezTo>
                    <a:pt x="132428" y="63565"/>
                    <a:pt x="137039" y="58955"/>
                    <a:pt x="137039" y="53265"/>
                  </a:cubicBezTo>
                  <a:lnTo>
                    <a:pt x="137039" y="0"/>
                  </a:lnTo>
                  <a:close/>
                </a:path>
              </a:pathLst>
            </a:custGeom>
            <a:solidFill>
              <a:srgbClr val="AEE1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758075" y="1737575"/>
              <a:ext cx="828925" cy="828900"/>
            </a:xfrm>
            <a:custGeom>
              <a:avLst/>
              <a:gdLst/>
              <a:ahLst/>
              <a:cxnLst/>
              <a:rect l="l" t="t" r="r" b="b"/>
              <a:pathLst>
                <a:path w="33157" h="33156" extrusionOk="0">
                  <a:moveTo>
                    <a:pt x="16579" y="0"/>
                  </a:moveTo>
                  <a:cubicBezTo>
                    <a:pt x="7423" y="0"/>
                    <a:pt x="1" y="7423"/>
                    <a:pt x="1" y="16578"/>
                  </a:cubicBezTo>
                  <a:cubicBezTo>
                    <a:pt x="1" y="25734"/>
                    <a:pt x="7423" y="33156"/>
                    <a:pt x="16579" y="33156"/>
                  </a:cubicBezTo>
                  <a:cubicBezTo>
                    <a:pt x="25734" y="33156"/>
                    <a:pt x="33157" y="25734"/>
                    <a:pt x="33157" y="16578"/>
                  </a:cubicBezTo>
                  <a:cubicBezTo>
                    <a:pt x="33157" y="16382"/>
                    <a:pt x="33157" y="16186"/>
                    <a:pt x="33157" y="15989"/>
                  </a:cubicBezTo>
                  <a:cubicBezTo>
                    <a:pt x="32862" y="24262"/>
                    <a:pt x="26061" y="30867"/>
                    <a:pt x="17723" y="30867"/>
                  </a:cubicBezTo>
                  <a:cubicBezTo>
                    <a:pt x="9189" y="30867"/>
                    <a:pt x="2290" y="23968"/>
                    <a:pt x="2290" y="15434"/>
                  </a:cubicBezTo>
                  <a:cubicBezTo>
                    <a:pt x="2290" y="7096"/>
                    <a:pt x="8895" y="294"/>
                    <a:pt x="171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815300" y="1737575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0"/>
                  </a:moveTo>
                  <a:cubicBezTo>
                    <a:pt x="6606" y="294"/>
                    <a:pt x="1" y="7096"/>
                    <a:pt x="1" y="15434"/>
                  </a:cubicBezTo>
                  <a:cubicBezTo>
                    <a:pt x="1" y="23968"/>
                    <a:pt x="6900" y="30867"/>
                    <a:pt x="15434" y="30867"/>
                  </a:cubicBezTo>
                  <a:cubicBezTo>
                    <a:pt x="23772" y="30867"/>
                    <a:pt x="30573" y="24262"/>
                    <a:pt x="30868" y="15989"/>
                  </a:cubicBezTo>
                  <a:cubicBezTo>
                    <a:pt x="30573" y="7292"/>
                    <a:pt x="23576" y="294"/>
                    <a:pt x="148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758075" y="1737575"/>
              <a:ext cx="828925" cy="828900"/>
            </a:xfrm>
            <a:custGeom>
              <a:avLst/>
              <a:gdLst/>
              <a:ahLst/>
              <a:cxnLst/>
              <a:rect l="l" t="t" r="r" b="b"/>
              <a:pathLst>
                <a:path w="33157" h="33156" fill="none" extrusionOk="0">
                  <a:moveTo>
                    <a:pt x="33157" y="15989"/>
                  </a:moveTo>
                  <a:cubicBezTo>
                    <a:pt x="33157" y="16186"/>
                    <a:pt x="33157" y="16382"/>
                    <a:pt x="33157" y="16578"/>
                  </a:cubicBezTo>
                  <a:cubicBezTo>
                    <a:pt x="33157" y="25734"/>
                    <a:pt x="25734" y="33156"/>
                    <a:pt x="16579" y="33156"/>
                  </a:cubicBezTo>
                  <a:cubicBezTo>
                    <a:pt x="7423" y="33156"/>
                    <a:pt x="1" y="25734"/>
                    <a:pt x="1" y="16578"/>
                  </a:cubicBezTo>
                  <a:cubicBezTo>
                    <a:pt x="1" y="7423"/>
                    <a:pt x="7423" y="0"/>
                    <a:pt x="16579" y="0"/>
                  </a:cubicBezTo>
                  <a:cubicBezTo>
                    <a:pt x="16775" y="0"/>
                    <a:pt x="16971" y="0"/>
                    <a:pt x="17167" y="0"/>
                  </a:cubicBezTo>
                  <a:cubicBezTo>
                    <a:pt x="25865" y="294"/>
                    <a:pt x="32862" y="7292"/>
                    <a:pt x="33157" y="15989"/>
                  </a:cubicBezTo>
                  <a:close/>
                  <a:moveTo>
                    <a:pt x="33157" y="15989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1"/>
                  </a:moveTo>
                  <a:cubicBezTo>
                    <a:pt x="7423" y="1"/>
                    <a:pt x="1" y="7423"/>
                    <a:pt x="1" y="16612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612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3" y="7325"/>
                    <a:pt x="25865" y="328"/>
                    <a:pt x="17167" y="34"/>
                  </a:cubicBezTo>
                  <a:cubicBezTo>
                    <a:pt x="16971" y="34"/>
                    <a:pt x="16775" y="1"/>
                    <a:pt x="1657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extrusionOk="0">
                  <a:moveTo>
                    <a:pt x="16579" y="1"/>
                  </a:moveTo>
                  <a:cubicBezTo>
                    <a:pt x="7423" y="1"/>
                    <a:pt x="1" y="7423"/>
                    <a:pt x="1" y="16612"/>
                  </a:cubicBezTo>
                  <a:cubicBezTo>
                    <a:pt x="1" y="25767"/>
                    <a:pt x="7423" y="33189"/>
                    <a:pt x="16579" y="33189"/>
                  </a:cubicBezTo>
                  <a:cubicBezTo>
                    <a:pt x="25734" y="33189"/>
                    <a:pt x="33157" y="25767"/>
                    <a:pt x="33157" y="16612"/>
                  </a:cubicBezTo>
                  <a:cubicBezTo>
                    <a:pt x="33157" y="16415"/>
                    <a:pt x="33157" y="16219"/>
                    <a:pt x="33157" y="16023"/>
                  </a:cubicBezTo>
                  <a:cubicBezTo>
                    <a:pt x="32863" y="24296"/>
                    <a:pt x="26061" y="30901"/>
                    <a:pt x="17723" y="30901"/>
                  </a:cubicBezTo>
                  <a:cubicBezTo>
                    <a:pt x="9189" y="30901"/>
                    <a:pt x="2290" y="23969"/>
                    <a:pt x="2290" y="15467"/>
                  </a:cubicBezTo>
                  <a:cubicBezTo>
                    <a:pt x="2290" y="7129"/>
                    <a:pt x="8895" y="328"/>
                    <a:pt x="17167" y="34"/>
                  </a:cubicBezTo>
                  <a:cubicBezTo>
                    <a:pt x="16971" y="34"/>
                    <a:pt x="16775" y="1"/>
                    <a:pt x="16579" y="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337400" y="2989900"/>
              <a:ext cx="771700" cy="771700"/>
            </a:xfrm>
            <a:custGeom>
              <a:avLst/>
              <a:gdLst/>
              <a:ahLst/>
              <a:cxnLst/>
              <a:rect l="l" t="t" r="r" b="b"/>
              <a:pathLst>
                <a:path w="30868" h="30868" extrusionOk="0">
                  <a:moveTo>
                    <a:pt x="14878" y="1"/>
                  </a:moveTo>
                  <a:cubicBezTo>
                    <a:pt x="6606" y="295"/>
                    <a:pt x="1" y="7096"/>
                    <a:pt x="1" y="15434"/>
                  </a:cubicBezTo>
                  <a:cubicBezTo>
                    <a:pt x="1" y="23936"/>
                    <a:pt x="6900" y="30868"/>
                    <a:pt x="15434" y="30868"/>
                  </a:cubicBezTo>
                  <a:cubicBezTo>
                    <a:pt x="23772" y="30868"/>
                    <a:pt x="30574" y="24263"/>
                    <a:pt x="30868" y="15990"/>
                  </a:cubicBezTo>
                  <a:cubicBezTo>
                    <a:pt x="30574" y="7292"/>
                    <a:pt x="23576" y="295"/>
                    <a:pt x="1487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5280175" y="2989075"/>
              <a:ext cx="828925" cy="829750"/>
            </a:xfrm>
            <a:custGeom>
              <a:avLst/>
              <a:gdLst/>
              <a:ahLst/>
              <a:cxnLst/>
              <a:rect l="l" t="t" r="r" b="b"/>
              <a:pathLst>
                <a:path w="33157" h="33190" fill="none" extrusionOk="0">
                  <a:moveTo>
                    <a:pt x="33157" y="16023"/>
                  </a:moveTo>
                  <a:cubicBezTo>
                    <a:pt x="33157" y="16219"/>
                    <a:pt x="33157" y="16415"/>
                    <a:pt x="33157" y="16612"/>
                  </a:cubicBezTo>
                  <a:cubicBezTo>
                    <a:pt x="33157" y="25767"/>
                    <a:pt x="25734" y="33189"/>
                    <a:pt x="16579" y="33189"/>
                  </a:cubicBezTo>
                  <a:cubicBezTo>
                    <a:pt x="7423" y="33189"/>
                    <a:pt x="1" y="25767"/>
                    <a:pt x="1" y="16612"/>
                  </a:cubicBezTo>
                  <a:cubicBezTo>
                    <a:pt x="1" y="7423"/>
                    <a:pt x="7423" y="1"/>
                    <a:pt x="16579" y="1"/>
                  </a:cubicBezTo>
                  <a:cubicBezTo>
                    <a:pt x="16775" y="1"/>
                    <a:pt x="16971" y="34"/>
                    <a:pt x="17167" y="34"/>
                  </a:cubicBezTo>
                  <a:cubicBezTo>
                    <a:pt x="25865" y="328"/>
                    <a:pt x="32863" y="7325"/>
                    <a:pt x="33157" y="16023"/>
                  </a:cubicBezTo>
                  <a:close/>
                  <a:moveTo>
                    <a:pt x="33157" y="16023"/>
                  </a:moveTo>
                  <a:close/>
                </a:path>
              </a:pathLst>
            </a:custGeom>
            <a:noFill/>
            <a:ln w="163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extrusionOk="0">
                  <a:moveTo>
                    <a:pt x="1701" y="1"/>
                  </a:moveTo>
                  <a:cubicBezTo>
                    <a:pt x="753" y="1"/>
                    <a:pt x="0" y="753"/>
                    <a:pt x="0" y="1668"/>
                  </a:cubicBezTo>
                  <a:lnTo>
                    <a:pt x="0" y="78542"/>
                  </a:lnTo>
                  <a:cubicBezTo>
                    <a:pt x="0" y="84525"/>
                    <a:pt x="4840" y="89365"/>
                    <a:pt x="10824" y="89365"/>
                  </a:cubicBezTo>
                  <a:lnTo>
                    <a:pt x="129093" y="89365"/>
                  </a:lnTo>
                  <a:cubicBezTo>
                    <a:pt x="135077" y="89365"/>
                    <a:pt x="139916" y="84525"/>
                    <a:pt x="139916" y="78542"/>
                  </a:cubicBezTo>
                  <a:lnTo>
                    <a:pt x="139916" y="1668"/>
                  </a:lnTo>
                  <a:cubicBezTo>
                    <a:pt x="139916" y="753"/>
                    <a:pt x="139164" y="1"/>
                    <a:pt x="138216" y="1"/>
                  </a:cubicBezTo>
                  <a:cubicBezTo>
                    <a:pt x="137300" y="1"/>
                    <a:pt x="136516" y="753"/>
                    <a:pt x="136516" y="1668"/>
                  </a:cubicBezTo>
                  <a:lnTo>
                    <a:pt x="136516" y="77626"/>
                  </a:lnTo>
                  <a:cubicBezTo>
                    <a:pt x="136516" y="82531"/>
                    <a:pt x="132559" y="86487"/>
                    <a:pt x="127687" y="86487"/>
                  </a:cubicBezTo>
                  <a:lnTo>
                    <a:pt x="12230" y="86487"/>
                  </a:lnTo>
                  <a:cubicBezTo>
                    <a:pt x="7358" y="86487"/>
                    <a:pt x="3401" y="82531"/>
                    <a:pt x="3401" y="77626"/>
                  </a:cubicBezTo>
                  <a:lnTo>
                    <a:pt x="3401" y="1668"/>
                  </a:lnTo>
                  <a:cubicBezTo>
                    <a:pt x="3401" y="753"/>
                    <a:pt x="2616" y="1"/>
                    <a:pt x="1701" y="1"/>
                  </a:cubicBezTo>
                  <a:close/>
                </a:path>
              </a:pathLst>
            </a:custGeom>
            <a:solidFill>
              <a:srgbClr val="E3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fill="none" extrusionOk="0">
                  <a:moveTo>
                    <a:pt x="136516" y="1668"/>
                  </a:moveTo>
                  <a:lnTo>
                    <a:pt x="136516" y="77626"/>
                  </a:lnTo>
                  <a:cubicBezTo>
                    <a:pt x="136516" y="82531"/>
                    <a:pt x="132559" y="86487"/>
                    <a:pt x="127687" y="86487"/>
                  </a:cubicBezTo>
                  <a:lnTo>
                    <a:pt x="12230" y="86487"/>
                  </a:lnTo>
                  <a:cubicBezTo>
                    <a:pt x="7358" y="86487"/>
                    <a:pt x="3401" y="82531"/>
                    <a:pt x="3401" y="77626"/>
                  </a:cubicBezTo>
                  <a:lnTo>
                    <a:pt x="3401" y="1668"/>
                  </a:lnTo>
                  <a:cubicBezTo>
                    <a:pt x="3401" y="753"/>
                    <a:pt x="2616" y="1"/>
                    <a:pt x="1701" y="1"/>
                  </a:cubicBezTo>
                  <a:cubicBezTo>
                    <a:pt x="753" y="1"/>
                    <a:pt x="0" y="753"/>
                    <a:pt x="0" y="1668"/>
                  </a:cubicBezTo>
                  <a:lnTo>
                    <a:pt x="0" y="78542"/>
                  </a:lnTo>
                  <a:cubicBezTo>
                    <a:pt x="0" y="84525"/>
                    <a:pt x="4840" y="89365"/>
                    <a:pt x="10824" y="89365"/>
                  </a:cubicBezTo>
                  <a:lnTo>
                    <a:pt x="129093" y="89365"/>
                  </a:lnTo>
                  <a:cubicBezTo>
                    <a:pt x="135077" y="89365"/>
                    <a:pt x="139916" y="84525"/>
                    <a:pt x="139916" y="78542"/>
                  </a:cubicBezTo>
                  <a:lnTo>
                    <a:pt x="139916" y="1668"/>
                  </a:lnTo>
                  <a:cubicBezTo>
                    <a:pt x="139916" y="753"/>
                    <a:pt x="139164" y="1"/>
                    <a:pt x="138216" y="1"/>
                  </a:cubicBezTo>
                  <a:cubicBezTo>
                    <a:pt x="137300" y="1"/>
                    <a:pt x="136516" y="753"/>
                    <a:pt x="136516" y="1668"/>
                  </a:cubicBezTo>
                  <a:close/>
                  <a:moveTo>
                    <a:pt x="136516" y="1668"/>
                  </a:moveTo>
                  <a:close/>
                </a:path>
              </a:pathLst>
            </a:custGeom>
            <a:noFill/>
            <a:ln w="13075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287225" y="1670525"/>
              <a:ext cx="3497925" cy="2234125"/>
            </a:xfrm>
            <a:custGeom>
              <a:avLst/>
              <a:gdLst/>
              <a:ahLst/>
              <a:cxnLst/>
              <a:rect l="l" t="t" r="r" b="b"/>
              <a:pathLst>
                <a:path w="139917" h="89365" fill="none" extrusionOk="0">
                  <a:moveTo>
                    <a:pt x="138216" y="1"/>
                  </a:moveTo>
                  <a:cubicBezTo>
                    <a:pt x="138216" y="1"/>
                    <a:pt x="139916" y="1"/>
                    <a:pt x="139916" y="1668"/>
                  </a:cubicBezTo>
                  <a:lnTo>
                    <a:pt x="139916" y="78542"/>
                  </a:lnTo>
                  <a:cubicBezTo>
                    <a:pt x="139916" y="84525"/>
                    <a:pt x="135077" y="89365"/>
                    <a:pt x="129093" y="89365"/>
                  </a:cubicBezTo>
                  <a:lnTo>
                    <a:pt x="10824" y="89365"/>
                  </a:lnTo>
                  <a:cubicBezTo>
                    <a:pt x="4840" y="89365"/>
                    <a:pt x="0" y="84525"/>
                    <a:pt x="0" y="78542"/>
                  </a:cubicBezTo>
                  <a:lnTo>
                    <a:pt x="0" y="1668"/>
                  </a:lnTo>
                  <a:cubicBezTo>
                    <a:pt x="0" y="753"/>
                    <a:pt x="753" y="1"/>
                    <a:pt x="1701" y="1"/>
                  </a:cubicBezTo>
                  <a:close/>
                  <a:moveTo>
                    <a:pt x="138216" y="1"/>
                  </a:moveTo>
                  <a:close/>
                </a:path>
              </a:pathLst>
            </a:custGeom>
            <a:noFill/>
            <a:ln w="6550" cap="flat" cmpd="sng">
              <a:solidFill>
                <a:srgbClr val="00000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228600" y="2805050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PLASTIC </a:t>
            </a:r>
            <a:r>
              <a:rPr lang="en" sz="800">
                <a:latin typeface="Kalam"/>
                <a:ea typeface="Kalam"/>
                <a:cs typeface="Kalam"/>
                <a:sym typeface="Kalam"/>
              </a:rPr>
              <a:t>BALL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002275" y="280505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METAL </a:t>
            </a:r>
            <a:endParaRPr sz="8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BALL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244150" y="978600"/>
            <a:ext cx="32283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 plastic ball and a metal ball are placed into </a:t>
            </a:r>
            <a:r>
              <a:rPr lang="en" sz="13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The plastic ball has a mass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0.15 kg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The metal ball has a mass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1.5 kg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Both balls have a volume of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0.0002 m</a:t>
            </a:r>
            <a:r>
              <a:rPr lang="en" sz="1300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density of the plastic ball is: 0.15 ÷ 0.0002 =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750 kg/m</a:t>
            </a:r>
            <a:r>
              <a:rPr lang="en" sz="1300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density of the metal ball is 1.5 ÷ 0.0002 =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7,500 kg/m</a:t>
            </a:r>
            <a:r>
              <a:rPr lang="en" sz="1300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300" b="1" baseline="30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baseline="30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density of water is 1,000 kg/m</a:t>
            </a:r>
            <a:r>
              <a:rPr lang="en" sz="1300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Objects that are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less dense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than water (the plastic ball)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float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Objects that are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more dense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than water (the metal ball)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sink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2311975" y="1853375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750 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kg/m</a:t>
            </a:r>
            <a:r>
              <a:rPr lang="en" sz="800" baseline="30000">
                <a:latin typeface="Kalam"/>
                <a:ea typeface="Kalam"/>
                <a:cs typeface="Kalam"/>
                <a:sym typeface="Kalam"/>
              </a:rPr>
              <a:t>3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374050" y="2738775"/>
            <a:ext cx="59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7,500 </a:t>
            </a:r>
            <a:endParaRPr sz="8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kg/m</a:t>
            </a:r>
            <a:r>
              <a:rPr lang="en" sz="8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F513F10-AFE9-B3DA-0350-3D09FDBE022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B1565FC-51A6-5EB9-4CB5-9762805B63A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81D4B-4570-D1B7-C743-C367B6773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144D4-B261-4B73-F2AF-6D7A96C6F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t="4523" b="1108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588200" y="244950"/>
            <a:ext cx="596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Water has a density of around 1000 kg/m</a:t>
            </a:r>
            <a:r>
              <a:rPr lang="en" baseline="30000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. Any object with a </a:t>
            </a:r>
            <a:r>
              <a:rPr lang="en" b="1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lower density </a:t>
            </a:r>
            <a:r>
              <a:rPr lang="en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will float. This wooden log has a density of around 500 kg/m</a:t>
            </a:r>
            <a:r>
              <a:rPr lang="en" baseline="30000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solidFill>
                  <a:srgbClr val="FFFFFF"/>
                </a:solidFill>
                <a:highlight>
                  <a:srgbClr val="1A1A1A"/>
                </a:highlight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highlight>
                <a:srgbClr val="1A1A1A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5BFBF82-363E-6FB7-E172-257B86F2442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B8F8278-7E02-CBB3-9317-5D761C372CA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A68B9-AFCA-D65C-EC48-B868B46CF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1B0DD-90DA-BD5C-E0DF-A4D325D8D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Calculating the Density of Regularly Shaped Objects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5.4</a:t>
            </a:r>
            <a:endParaRPr sz="17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density using direct measurements of mass and volume.</a:t>
            </a:r>
            <a:endParaRPr sz="13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density of an object can be calculated from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volume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Density practical video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digital balance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measure the mass of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callipers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measure the dimensions of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length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depth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the dimensions of the object to find out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volume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a number of equations that can be used to calculate the volume of regularly shaped objects: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27" name="Google Shape;127;p17"/>
          <p:cNvGrpSpPr/>
          <p:nvPr/>
        </p:nvGrpSpPr>
        <p:grpSpPr>
          <a:xfrm>
            <a:off x="1293475" y="3820050"/>
            <a:ext cx="6557050" cy="902100"/>
            <a:chOff x="1203150" y="3902100"/>
            <a:chExt cx="6557050" cy="902100"/>
          </a:xfrm>
        </p:grpSpPr>
        <p:sp>
          <p:nvSpPr>
            <p:cNvPr id="128" name="Google Shape;128;p17"/>
            <p:cNvSpPr/>
            <p:nvPr/>
          </p:nvSpPr>
          <p:spPr>
            <a:xfrm>
              <a:off x="1203150" y="3902100"/>
              <a:ext cx="902100" cy="902100"/>
            </a:xfrm>
            <a:prstGeom prst="cube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2105250" y="4076100"/>
              <a:ext cx="1268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CUBE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HEIGHT × LENGTH × DEPTH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30" name="Google Shape;130;p17"/>
            <p:cNvGrpSpPr/>
            <p:nvPr/>
          </p:nvGrpSpPr>
          <p:grpSpPr>
            <a:xfrm>
              <a:off x="3496200" y="3922125"/>
              <a:ext cx="862038" cy="862038"/>
              <a:chOff x="1713700" y="761200"/>
              <a:chExt cx="4184650" cy="4184650"/>
            </a:xfrm>
          </p:grpSpPr>
          <p:sp>
            <p:nvSpPr>
              <p:cNvPr id="131" name="Google Shape;131;p17"/>
              <p:cNvSpPr/>
              <p:nvPr/>
            </p:nvSpPr>
            <p:spPr>
              <a:xfrm>
                <a:off x="1713700" y="761200"/>
                <a:ext cx="4184650" cy="4184650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167386" fill="none" extrusionOk="0">
                    <a:moveTo>
                      <a:pt x="167386" y="83693"/>
                    </a:moveTo>
                    <a:cubicBezTo>
                      <a:pt x="167386" y="105888"/>
                      <a:pt x="158565" y="127180"/>
                      <a:pt x="142881" y="142881"/>
                    </a:cubicBezTo>
                    <a:cubicBezTo>
                      <a:pt x="127180" y="158565"/>
                      <a:pt x="105888" y="167386"/>
                      <a:pt x="83693" y="167386"/>
                    </a:cubicBezTo>
                    <a:cubicBezTo>
                      <a:pt x="61498" y="167386"/>
                      <a:pt x="40206" y="158565"/>
                      <a:pt x="24505" y="142881"/>
                    </a:cubicBezTo>
                    <a:cubicBezTo>
                      <a:pt x="8821" y="127180"/>
                      <a:pt x="0" y="105888"/>
                      <a:pt x="0" y="83693"/>
                    </a:cubicBezTo>
                    <a:cubicBezTo>
                      <a:pt x="0" y="37478"/>
                      <a:pt x="37478" y="0"/>
                      <a:pt x="83693" y="0"/>
                    </a:cubicBezTo>
                    <a:cubicBezTo>
                      <a:pt x="105888" y="0"/>
                      <a:pt x="127180" y="8821"/>
                      <a:pt x="142881" y="24505"/>
                    </a:cubicBezTo>
                    <a:cubicBezTo>
                      <a:pt x="158565" y="40206"/>
                      <a:pt x="167386" y="61498"/>
                      <a:pt x="167386" y="836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1713700" y="2853500"/>
                <a:ext cx="4184650" cy="627725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25109" fill="none" extrusionOk="0">
                    <a:moveTo>
                      <a:pt x="0" y="1"/>
                    </a:moveTo>
                    <a:cubicBezTo>
                      <a:pt x="0" y="13861"/>
                      <a:pt x="37478" y="25109"/>
                      <a:pt x="83693" y="25109"/>
                    </a:cubicBezTo>
                    <a:cubicBezTo>
                      <a:pt x="105888" y="25109"/>
                      <a:pt x="127180" y="22464"/>
                      <a:pt x="142881" y="17761"/>
                    </a:cubicBezTo>
                    <a:cubicBezTo>
                      <a:pt x="158565" y="13040"/>
                      <a:pt x="167386" y="6663"/>
                      <a:pt x="167386" y="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713700" y="2225825"/>
                <a:ext cx="4184650" cy="627700"/>
              </a:xfrm>
              <a:custGeom>
                <a:avLst/>
                <a:gdLst/>
                <a:ahLst/>
                <a:cxnLst/>
                <a:rect l="l" t="t" r="r" b="b"/>
                <a:pathLst>
                  <a:path w="167386" h="25108" fill="none" extrusionOk="0">
                    <a:moveTo>
                      <a:pt x="167386" y="25108"/>
                    </a:moveTo>
                    <a:cubicBezTo>
                      <a:pt x="167386" y="18446"/>
                      <a:pt x="158565" y="12069"/>
                      <a:pt x="142881" y="7348"/>
                    </a:cubicBezTo>
                    <a:cubicBezTo>
                      <a:pt x="127180" y="2645"/>
                      <a:pt x="105888" y="0"/>
                      <a:pt x="83693" y="0"/>
                    </a:cubicBezTo>
                    <a:cubicBezTo>
                      <a:pt x="37478" y="0"/>
                      <a:pt x="0" y="11248"/>
                      <a:pt x="0" y="2510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miter lim="167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17"/>
            <p:cNvSpPr txBox="1"/>
            <p:nvPr/>
          </p:nvSpPr>
          <p:spPr>
            <a:xfrm>
              <a:off x="4358250" y="4122300"/>
              <a:ext cx="126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SPHERE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4/3 × </a:t>
              </a: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π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× RADIUS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</a:t>
              </a:r>
              <a:endParaRPr sz="8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786800" y="3922050"/>
              <a:ext cx="704700" cy="862200"/>
            </a:xfrm>
            <a:prstGeom prst="can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6491500" y="4060650"/>
              <a:ext cx="1268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OF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CYLINDER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= </a:t>
              </a: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π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× RADIUS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 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× LENGTH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0E5C573-5716-2A1B-2F56-AFD705F184E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E7D8368-EF3A-738C-8606-EE9642025AB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8B400-7992-1E8C-3855-BB36E493D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42B67-3640-D017-1651-C223B5E50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4324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4454750" y="1294200"/>
            <a:ext cx="3853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tin can is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cylindrical shape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When full, it has a mass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0.4 kg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radius of 5 cm 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0.05 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It has a length of 10 cm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0.1 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π × 0.05</a:t>
            </a:r>
            <a:r>
              <a:rPr lang="en" baseline="30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× 0.1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0.00079 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0.4 ÷ 0.00079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506 kg/m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 </a:t>
            </a:r>
            <a:endParaRPr b="1" baseline="30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>
            <a:off x="3439800" y="600"/>
            <a:ext cx="3600" cy="514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4C8BD64-D0FD-CFE8-D54E-B76DBB84448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88F22CA-C369-8BBE-AAC2-CB6AA9A797C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19CBD-2AAD-86DE-8C6B-3E4B92E45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01A6D-73B5-85DE-ACB0-19296D7B5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Calculating the Density of Irregularly Shaped Objects</a:t>
            </a:r>
            <a:endParaRPr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66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irregularly shaped objects is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difficult 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to measure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directly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irregularly shaped objects can be measured using a </a:t>
            </a:r>
            <a:r>
              <a:rPr lang="en" sz="16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eureka can</a:t>
            </a: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 eureka can is a cylinder filled with water.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When the object is submerged in the can, it will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displace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 certain volume of water.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volume of water displaced is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equal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to the volume of the object.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Measure the mass of the object.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Record the initial volume of water in the eureka can.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Submerge the object in the can.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Measure the volume of water with the object added.</a:t>
            </a:r>
            <a:endParaRPr sz="16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difference </a:t>
            </a:r>
            <a:r>
              <a:rPr lang="en" sz="12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in volume is equal to the volume of the object.</a:t>
            </a:r>
            <a:endParaRPr sz="12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2" name="Google Shape;152;p19"/>
          <p:cNvGrpSpPr/>
          <p:nvPr/>
        </p:nvGrpSpPr>
        <p:grpSpPr>
          <a:xfrm>
            <a:off x="6319000" y="1510713"/>
            <a:ext cx="1619900" cy="2891928"/>
            <a:chOff x="6739775" y="1537013"/>
            <a:chExt cx="1619900" cy="2891928"/>
          </a:xfrm>
        </p:grpSpPr>
        <p:sp>
          <p:nvSpPr>
            <p:cNvPr id="153" name="Google Shape;153;p19"/>
            <p:cNvSpPr/>
            <p:nvPr/>
          </p:nvSpPr>
          <p:spPr>
            <a:xfrm>
              <a:off x="6929313" y="2757875"/>
              <a:ext cx="423000" cy="15318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9"/>
            <p:cNvGrpSpPr/>
            <p:nvPr/>
          </p:nvGrpSpPr>
          <p:grpSpPr>
            <a:xfrm>
              <a:off x="6739775" y="1537012"/>
              <a:ext cx="802077" cy="2891928"/>
              <a:chOff x="3225000" y="778500"/>
              <a:chExt cx="1145825" cy="4131325"/>
            </a:xfrm>
          </p:grpSpPr>
          <p:sp>
            <p:nvSpPr>
              <p:cNvPr id="155" name="Google Shape;155;p19"/>
              <p:cNvSpPr/>
              <p:nvPr/>
            </p:nvSpPr>
            <p:spPr>
              <a:xfrm>
                <a:off x="3561900" y="778500"/>
                <a:ext cx="5429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735" fill="none" extrusionOk="0">
                    <a:moveTo>
                      <a:pt x="0" y="734"/>
                    </a:moveTo>
                    <a:lnTo>
                      <a:pt x="67" y="734"/>
                    </a:lnTo>
                    <a:moveTo>
                      <a:pt x="67" y="734"/>
                    </a:moveTo>
                    <a:lnTo>
                      <a:pt x="200" y="734"/>
                    </a:lnTo>
                    <a:moveTo>
                      <a:pt x="200" y="734"/>
                    </a:moveTo>
                    <a:lnTo>
                      <a:pt x="301" y="734"/>
                    </a:lnTo>
                    <a:moveTo>
                      <a:pt x="301" y="734"/>
                    </a:moveTo>
                    <a:lnTo>
                      <a:pt x="434" y="734"/>
                    </a:lnTo>
                    <a:moveTo>
                      <a:pt x="434" y="734"/>
                    </a:moveTo>
                    <a:lnTo>
                      <a:pt x="534" y="734"/>
                    </a:lnTo>
                    <a:moveTo>
                      <a:pt x="534" y="734"/>
                    </a:moveTo>
                    <a:lnTo>
                      <a:pt x="601" y="734"/>
                    </a:lnTo>
                    <a:moveTo>
                      <a:pt x="601" y="734"/>
                    </a:moveTo>
                    <a:lnTo>
                      <a:pt x="734" y="734"/>
                    </a:lnTo>
                    <a:moveTo>
                      <a:pt x="734" y="734"/>
                    </a:moveTo>
                    <a:lnTo>
                      <a:pt x="768" y="734"/>
                    </a:lnTo>
                    <a:moveTo>
                      <a:pt x="768" y="734"/>
                    </a:moveTo>
                    <a:lnTo>
                      <a:pt x="801" y="734"/>
                    </a:lnTo>
                    <a:moveTo>
                      <a:pt x="801" y="734"/>
                    </a:moveTo>
                    <a:lnTo>
                      <a:pt x="834" y="734"/>
                    </a:lnTo>
                    <a:moveTo>
                      <a:pt x="834" y="734"/>
                    </a:moveTo>
                    <a:lnTo>
                      <a:pt x="868" y="734"/>
                    </a:lnTo>
                    <a:moveTo>
                      <a:pt x="868" y="734"/>
                    </a:moveTo>
                    <a:lnTo>
                      <a:pt x="934" y="734"/>
                    </a:lnTo>
                    <a:moveTo>
                      <a:pt x="934" y="734"/>
                    </a:moveTo>
                    <a:lnTo>
                      <a:pt x="968" y="734"/>
                    </a:lnTo>
                    <a:moveTo>
                      <a:pt x="1168" y="734"/>
                    </a:moveTo>
                    <a:lnTo>
                      <a:pt x="1201" y="734"/>
                    </a:lnTo>
                    <a:moveTo>
                      <a:pt x="1201" y="734"/>
                    </a:moveTo>
                    <a:lnTo>
                      <a:pt x="1235" y="734"/>
                    </a:lnTo>
                    <a:moveTo>
                      <a:pt x="1235" y="734"/>
                    </a:moveTo>
                    <a:lnTo>
                      <a:pt x="1268" y="734"/>
                    </a:lnTo>
                    <a:moveTo>
                      <a:pt x="1268" y="734"/>
                    </a:moveTo>
                    <a:lnTo>
                      <a:pt x="1301" y="734"/>
                    </a:lnTo>
                    <a:moveTo>
                      <a:pt x="1301" y="734"/>
                    </a:moveTo>
                    <a:lnTo>
                      <a:pt x="1335" y="734"/>
                    </a:lnTo>
                    <a:moveTo>
                      <a:pt x="20782" y="734"/>
                    </a:moveTo>
                    <a:lnTo>
                      <a:pt x="20848" y="734"/>
                    </a:lnTo>
                    <a:moveTo>
                      <a:pt x="20848" y="734"/>
                    </a:moveTo>
                    <a:lnTo>
                      <a:pt x="20915" y="734"/>
                    </a:lnTo>
                    <a:moveTo>
                      <a:pt x="20915" y="734"/>
                    </a:moveTo>
                    <a:lnTo>
                      <a:pt x="20982" y="734"/>
                    </a:lnTo>
                    <a:moveTo>
                      <a:pt x="20982" y="734"/>
                    </a:moveTo>
                    <a:lnTo>
                      <a:pt x="21015" y="734"/>
                    </a:lnTo>
                    <a:moveTo>
                      <a:pt x="21015" y="734"/>
                    </a:moveTo>
                    <a:lnTo>
                      <a:pt x="21049" y="734"/>
                    </a:lnTo>
                    <a:moveTo>
                      <a:pt x="21349" y="734"/>
                    </a:moveTo>
                    <a:lnTo>
                      <a:pt x="21415" y="734"/>
                    </a:lnTo>
                    <a:moveTo>
                      <a:pt x="21415" y="734"/>
                    </a:moveTo>
                    <a:lnTo>
                      <a:pt x="21449" y="734"/>
                    </a:lnTo>
                    <a:moveTo>
                      <a:pt x="21449" y="734"/>
                    </a:moveTo>
                    <a:lnTo>
                      <a:pt x="21482" y="734"/>
                    </a:lnTo>
                    <a:moveTo>
                      <a:pt x="21482" y="734"/>
                    </a:moveTo>
                    <a:lnTo>
                      <a:pt x="21516" y="734"/>
                    </a:lnTo>
                    <a:moveTo>
                      <a:pt x="21516" y="734"/>
                    </a:moveTo>
                    <a:lnTo>
                      <a:pt x="21549" y="734"/>
                    </a:lnTo>
                    <a:moveTo>
                      <a:pt x="21549" y="734"/>
                    </a:moveTo>
                    <a:lnTo>
                      <a:pt x="21582" y="734"/>
                    </a:lnTo>
                    <a:moveTo>
                      <a:pt x="21582" y="734"/>
                    </a:moveTo>
                    <a:lnTo>
                      <a:pt x="21649" y="734"/>
                    </a:lnTo>
                    <a:moveTo>
                      <a:pt x="21215" y="0"/>
                    </a:moveTo>
                    <a:lnTo>
                      <a:pt x="21182" y="0"/>
                    </a:lnTo>
                    <a:moveTo>
                      <a:pt x="21182" y="0"/>
                    </a:moveTo>
                    <a:lnTo>
                      <a:pt x="21082" y="0"/>
                    </a:lnTo>
                    <a:moveTo>
                      <a:pt x="21082" y="0"/>
                    </a:moveTo>
                    <a:lnTo>
                      <a:pt x="20982" y="34"/>
                    </a:lnTo>
                    <a:moveTo>
                      <a:pt x="20982" y="34"/>
                    </a:moveTo>
                    <a:lnTo>
                      <a:pt x="20915" y="101"/>
                    </a:lnTo>
                    <a:moveTo>
                      <a:pt x="20715" y="367"/>
                    </a:moveTo>
                    <a:lnTo>
                      <a:pt x="20715" y="434"/>
                    </a:lnTo>
                    <a:moveTo>
                      <a:pt x="20715" y="601"/>
                    </a:moveTo>
                    <a:lnTo>
                      <a:pt x="20782" y="734"/>
                    </a:lnTo>
                    <a:moveTo>
                      <a:pt x="21649" y="734"/>
                    </a:moveTo>
                    <a:lnTo>
                      <a:pt x="21582" y="734"/>
                    </a:lnTo>
                    <a:moveTo>
                      <a:pt x="21582" y="734"/>
                    </a:moveTo>
                    <a:lnTo>
                      <a:pt x="21549" y="734"/>
                    </a:lnTo>
                    <a:moveTo>
                      <a:pt x="21549" y="734"/>
                    </a:moveTo>
                    <a:lnTo>
                      <a:pt x="21516" y="734"/>
                    </a:lnTo>
                    <a:moveTo>
                      <a:pt x="21516" y="734"/>
                    </a:moveTo>
                    <a:lnTo>
                      <a:pt x="21482" y="734"/>
                    </a:lnTo>
                    <a:moveTo>
                      <a:pt x="21482" y="734"/>
                    </a:moveTo>
                    <a:lnTo>
                      <a:pt x="21449" y="734"/>
                    </a:lnTo>
                    <a:moveTo>
                      <a:pt x="21449" y="734"/>
                    </a:moveTo>
                    <a:lnTo>
                      <a:pt x="21349" y="734"/>
                    </a:lnTo>
                    <a:moveTo>
                      <a:pt x="21349" y="734"/>
                    </a:moveTo>
                    <a:lnTo>
                      <a:pt x="21315" y="734"/>
                    </a:lnTo>
                    <a:moveTo>
                      <a:pt x="21315" y="734"/>
                    </a:moveTo>
                    <a:lnTo>
                      <a:pt x="21282" y="734"/>
                    </a:lnTo>
                    <a:moveTo>
                      <a:pt x="21282" y="734"/>
                    </a:moveTo>
                    <a:lnTo>
                      <a:pt x="21215" y="734"/>
                    </a:lnTo>
                    <a:moveTo>
                      <a:pt x="21215" y="734"/>
                    </a:moveTo>
                    <a:lnTo>
                      <a:pt x="21182" y="734"/>
                    </a:lnTo>
                    <a:moveTo>
                      <a:pt x="21182" y="734"/>
                    </a:moveTo>
                    <a:lnTo>
                      <a:pt x="21082" y="734"/>
                    </a:lnTo>
                    <a:moveTo>
                      <a:pt x="21082" y="734"/>
                    </a:moveTo>
                    <a:lnTo>
                      <a:pt x="21015" y="734"/>
                    </a:lnTo>
                    <a:moveTo>
                      <a:pt x="21015" y="734"/>
                    </a:moveTo>
                    <a:lnTo>
                      <a:pt x="20948" y="734"/>
                    </a:lnTo>
                    <a:moveTo>
                      <a:pt x="20948" y="734"/>
                    </a:moveTo>
                    <a:lnTo>
                      <a:pt x="20848" y="734"/>
                    </a:lnTo>
                    <a:moveTo>
                      <a:pt x="20848" y="734"/>
                    </a:moveTo>
                    <a:lnTo>
                      <a:pt x="20782" y="734"/>
                    </a:lnTo>
                    <a:moveTo>
                      <a:pt x="20782" y="734"/>
                    </a:moveTo>
                    <a:lnTo>
                      <a:pt x="20715" y="734"/>
                    </a:lnTo>
                    <a:moveTo>
                      <a:pt x="20715" y="734"/>
                    </a:moveTo>
                    <a:lnTo>
                      <a:pt x="20582" y="734"/>
                    </a:lnTo>
                    <a:moveTo>
                      <a:pt x="20582" y="734"/>
                    </a:moveTo>
                    <a:lnTo>
                      <a:pt x="20515" y="734"/>
                    </a:lnTo>
                    <a:moveTo>
                      <a:pt x="20515" y="734"/>
                    </a:moveTo>
                    <a:lnTo>
                      <a:pt x="20381" y="734"/>
                    </a:lnTo>
                    <a:moveTo>
                      <a:pt x="20381" y="734"/>
                    </a:moveTo>
                    <a:lnTo>
                      <a:pt x="20315" y="734"/>
                    </a:lnTo>
                    <a:moveTo>
                      <a:pt x="20315" y="734"/>
                    </a:moveTo>
                    <a:lnTo>
                      <a:pt x="20215" y="734"/>
                    </a:lnTo>
                    <a:moveTo>
                      <a:pt x="20215" y="734"/>
                    </a:moveTo>
                    <a:lnTo>
                      <a:pt x="20081" y="734"/>
                    </a:lnTo>
                    <a:moveTo>
                      <a:pt x="20081" y="734"/>
                    </a:moveTo>
                    <a:lnTo>
                      <a:pt x="19981" y="734"/>
                    </a:lnTo>
                    <a:moveTo>
                      <a:pt x="19981" y="734"/>
                    </a:moveTo>
                    <a:lnTo>
                      <a:pt x="19848" y="734"/>
                    </a:lnTo>
                    <a:moveTo>
                      <a:pt x="19848" y="734"/>
                    </a:moveTo>
                    <a:lnTo>
                      <a:pt x="19748" y="734"/>
                    </a:lnTo>
                    <a:moveTo>
                      <a:pt x="19748" y="734"/>
                    </a:moveTo>
                    <a:lnTo>
                      <a:pt x="19614" y="734"/>
                    </a:lnTo>
                    <a:moveTo>
                      <a:pt x="19614" y="734"/>
                    </a:moveTo>
                    <a:lnTo>
                      <a:pt x="19514" y="734"/>
                    </a:lnTo>
                    <a:moveTo>
                      <a:pt x="19514" y="734"/>
                    </a:moveTo>
                    <a:lnTo>
                      <a:pt x="19347" y="734"/>
                    </a:lnTo>
                    <a:moveTo>
                      <a:pt x="19347" y="734"/>
                    </a:moveTo>
                    <a:lnTo>
                      <a:pt x="19181" y="734"/>
                    </a:lnTo>
                    <a:moveTo>
                      <a:pt x="19181" y="734"/>
                    </a:moveTo>
                    <a:lnTo>
                      <a:pt x="19080" y="734"/>
                    </a:lnTo>
                    <a:moveTo>
                      <a:pt x="19080" y="734"/>
                    </a:moveTo>
                    <a:lnTo>
                      <a:pt x="18914" y="734"/>
                    </a:lnTo>
                    <a:moveTo>
                      <a:pt x="18914" y="734"/>
                    </a:moveTo>
                    <a:lnTo>
                      <a:pt x="18780" y="734"/>
                    </a:lnTo>
                    <a:moveTo>
                      <a:pt x="18780" y="734"/>
                    </a:moveTo>
                    <a:lnTo>
                      <a:pt x="18647" y="734"/>
                    </a:lnTo>
                    <a:moveTo>
                      <a:pt x="18647" y="734"/>
                    </a:moveTo>
                    <a:lnTo>
                      <a:pt x="18447" y="734"/>
                    </a:lnTo>
                    <a:moveTo>
                      <a:pt x="18447" y="734"/>
                    </a:moveTo>
                    <a:lnTo>
                      <a:pt x="18347" y="734"/>
                    </a:lnTo>
                    <a:moveTo>
                      <a:pt x="18347" y="734"/>
                    </a:moveTo>
                    <a:lnTo>
                      <a:pt x="18147" y="734"/>
                    </a:lnTo>
                    <a:moveTo>
                      <a:pt x="18147" y="734"/>
                    </a:moveTo>
                    <a:lnTo>
                      <a:pt x="17980" y="734"/>
                    </a:lnTo>
                    <a:moveTo>
                      <a:pt x="17980" y="734"/>
                    </a:moveTo>
                    <a:lnTo>
                      <a:pt x="17846" y="734"/>
                    </a:lnTo>
                    <a:moveTo>
                      <a:pt x="17846" y="734"/>
                    </a:moveTo>
                    <a:lnTo>
                      <a:pt x="17646" y="734"/>
                    </a:lnTo>
                    <a:moveTo>
                      <a:pt x="17646" y="734"/>
                    </a:moveTo>
                    <a:lnTo>
                      <a:pt x="17479" y="734"/>
                    </a:lnTo>
                    <a:moveTo>
                      <a:pt x="17479" y="734"/>
                    </a:moveTo>
                    <a:lnTo>
                      <a:pt x="17346" y="734"/>
                    </a:lnTo>
                    <a:moveTo>
                      <a:pt x="17346" y="734"/>
                    </a:moveTo>
                    <a:lnTo>
                      <a:pt x="17146" y="734"/>
                    </a:lnTo>
                    <a:moveTo>
                      <a:pt x="17146" y="734"/>
                    </a:moveTo>
                    <a:lnTo>
                      <a:pt x="16946" y="734"/>
                    </a:lnTo>
                    <a:moveTo>
                      <a:pt x="16946" y="734"/>
                    </a:moveTo>
                    <a:lnTo>
                      <a:pt x="16779" y="734"/>
                    </a:lnTo>
                    <a:moveTo>
                      <a:pt x="16779" y="734"/>
                    </a:moveTo>
                    <a:lnTo>
                      <a:pt x="16579" y="734"/>
                    </a:lnTo>
                    <a:moveTo>
                      <a:pt x="16579" y="734"/>
                    </a:moveTo>
                    <a:lnTo>
                      <a:pt x="16412" y="734"/>
                    </a:lnTo>
                    <a:moveTo>
                      <a:pt x="16412" y="734"/>
                    </a:moveTo>
                    <a:lnTo>
                      <a:pt x="16212" y="734"/>
                    </a:lnTo>
                    <a:moveTo>
                      <a:pt x="16212" y="734"/>
                    </a:moveTo>
                    <a:lnTo>
                      <a:pt x="16012" y="734"/>
                    </a:lnTo>
                    <a:moveTo>
                      <a:pt x="16012" y="734"/>
                    </a:moveTo>
                    <a:lnTo>
                      <a:pt x="15812" y="734"/>
                    </a:lnTo>
                    <a:moveTo>
                      <a:pt x="15812" y="734"/>
                    </a:moveTo>
                    <a:lnTo>
                      <a:pt x="15611" y="734"/>
                    </a:lnTo>
                    <a:moveTo>
                      <a:pt x="15611" y="734"/>
                    </a:moveTo>
                    <a:lnTo>
                      <a:pt x="15445" y="734"/>
                    </a:lnTo>
                    <a:moveTo>
                      <a:pt x="15445" y="734"/>
                    </a:moveTo>
                    <a:lnTo>
                      <a:pt x="15244" y="734"/>
                    </a:lnTo>
                    <a:moveTo>
                      <a:pt x="15244" y="734"/>
                    </a:moveTo>
                    <a:lnTo>
                      <a:pt x="15011" y="734"/>
                    </a:lnTo>
                    <a:moveTo>
                      <a:pt x="15011" y="734"/>
                    </a:moveTo>
                    <a:lnTo>
                      <a:pt x="14811" y="734"/>
                    </a:lnTo>
                    <a:moveTo>
                      <a:pt x="14811" y="734"/>
                    </a:moveTo>
                    <a:lnTo>
                      <a:pt x="14611" y="734"/>
                    </a:lnTo>
                    <a:moveTo>
                      <a:pt x="14611" y="734"/>
                    </a:moveTo>
                    <a:lnTo>
                      <a:pt x="14377" y="734"/>
                    </a:lnTo>
                    <a:moveTo>
                      <a:pt x="14377" y="734"/>
                    </a:moveTo>
                    <a:lnTo>
                      <a:pt x="14177" y="734"/>
                    </a:lnTo>
                    <a:moveTo>
                      <a:pt x="14177" y="734"/>
                    </a:moveTo>
                    <a:lnTo>
                      <a:pt x="13944" y="734"/>
                    </a:lnTo>
                    <a:moveTo>
                      <a:pt x="13944" y="734"/>
                    </a:moveTo>
                    <a:lnTo>
                      <a:pt x="13777" y="734"/>
                    </a:lnTo>
                    <a:moveTo>
                      <a:pt x="13777" y="734"/>
                    </a:moveTo>
                    <a:lnTo>
                      <a:pt x="13543" y="734"/>
                    </a:lnTo>
                    <a:moveTo>
                      <a:pt x="13543" y="734"/>
                    </a:moveTo>
                    <a:lnTo>
                      <a:pt x="13343" y="734"/>
                    </a:lnTo>
                    <a:moveTo>
                      <a:pt x="13343" y="734"/>
                    </a:moveTo>
                    <a:lnTo>
                      <a:pt x="13110" y="734"/>
                    </a:lnTo>
                    <a:moveTo>
                      <a:pt x="13110" y="734"/>
                    </a:moveTo>
                    <a:lnTo>
                      <a:pt x="12876" y="734"/>
                    </a:lnTo>
                    <a:moveTo>
                      <a:pt x="12876" y="734"/>
                    </a:moveTo>
                    <a:lnTo>
                      <a:pt x="12643" y="734"/>
                    </a:lnTo>
                    <a:moveTo>
                      <a:pt x="12643" y="734"/>
                    </a:moveTo>
                    <a:lnTo>
                      <a:pt x="12442" y="734"/>
                    </a:lnTo>
                    <a:moveTo>
                      <a:pt x="12442" y="734"/>
                    </a:moveTo>
                    <a:lnTo>
                      <a:pt x="12209" y="734"/>
                    </a:lnTo>
                    <a:moveTo>
                      <a:pt x="12209" y="734"/>
                    </a:moveTo>
                    <a:lnTo>
                      <a:pt x="11975" y="734"/>
                    </a:lnTo>
                    <a:moveTo>
                      <a:pt x="11975" y="734"/>
                    </a:moveTo>
                    <a:lnTo>
                      <a:pt x="11742" y="734"/>
                    </a:lnTo>
                    <a:moveTo>
                      <a:pt x="11742" y="734"/>
                    </a:moveTo>
                    <a:lnTo>
                      <a:pt x="11542" y="734"/>
                    </a:lnTo>
                    <a:moveTo>
                      <a:pt x="11542" y="734"/>
                    </a:moveTo>
                    <a:lnTo>
                      <a:pt x="11308" y="734"/>
                    </a:lnTo>
                    <a:moveTo>
                      <a:pt x="11308" y="734"/>
                    </a:moveTo>
                    <a:lnTo>
                      <a:pt x="11075" y="734"/>
                    </a:lnTo>
                    <a:moveTo>
                      <a:pt x="11075" y="734"/>
                    </a:moveTo>
                    <a:lnTo>
                      <a:pt x="10841" y="734"/>
                    </a:lnTo>
                    <a:moveTo>
                      <a:pt x="10841" y="734"/>
                    </a:moveTo>
                    <a:lnTo>
                      <a:pt x="10608" y="734"/>
                    </a:lnTo>
                    <a:moveTo>
                      <a:pt x="10608" y="734"/>
                    </a:moveTo>
                    <a:lnTo>
                      <a:pt x="10374" y="734"/>
                    </a:lnTo>
                    <a:moveTo>
                      <a:pt x="10374" y="734"/>
                    </a:moveTo>
                    <a:lnTo>
                      <a:pt x="10141" y="734"/>
                    </a:lnTo>
                    <a:moveTo>
                      <a:pt x="10141" y="734"/>
                    </a:moveTo>
                    <a:lnTo>
                      <a:pt x="9907" y="734"/>
                    </a:lnTo>
                    <a:moveTo>
                      <a:pt x="9907" y="734"/>
                    </a:moveTo>
                    <a:lnTo>
                      <a:pt x="9674" y="734"/>
                    </a:lnTo>
                    <a:moveTo>
                      <a:pt x="9674" y="734"/>
                    </a:moveTo>
                    <a:lnTo>
                      <a:pt x="9440" y="734"/>
                    </a:lnTo>
                    <a:moveTo>
                      <a:pt x="9440" y="734"/>
                    </a:moveTo>
                    <a:lnTo>
                      <a:pt x="9240" y="734"/>
                    </a:lnTo>
                    <a:moveTo>
                      <a:pt x="9240" y="734"/>
                    </a:moveTo>
                    <a:lnTo>
                      <a:pt x="8973" y="734"/>
                    </a:lnTo>
                    <a:moveTo>
                      <a:pt x="8973" y="734"/>
                    </a:moveTo>
                    <a:lnTo>
                      <a:pt x="8807" y="734"/>
                    </a:lnTo>
                    <a:moveTo>
                      <a:pt x="8807" y="734"/>
                    </a:moveTo>
                    <a:lnTo>
                      <a:pt x="8573" y="734"/>
                    </a:lnTo>
                    <a:moveTo>
                      <a:pt x="8573" y="734"/>
                    </a:moveTo>
                    <a:lnTo>
                      <a:pt x="8340" y="734"/>
                    </a:lnTo>
                    <a:moveTo>
                      <a:pt x="8340" y="734"/>
                    </a:moveTo>
                    <a:lnTo>
                      <a:pt x="8106" y="734"/>
                    </a:lnTo>
                    <a:moveTo>
                      <a:pt x="8106" y="734"/>
                    </a:moveTo>
                    <a:lnTo>
                      <a:pt x="7873" y="734"/>
                    </a:lnTo>
                    <a:moveTo>
                      <a:pt x="7873" y="734"/>
                    </a:moveTo>
                    <a:lnTo>
                      <a:pt x="7639" y="734"/>
                    </a:lnTo>
                    <a:moveTo>
                      <a:pt x="7639" y="734"/>
                    </a:moveTo>
                    <a:lnTo>
                      <a:pt x="7406" y="734"/>
                    </a:lnTo>
                    <a:moveTo>
                      <a:pt x="7406" y="734"/>
                    </a:moveTo>
                    <a:lnTo>
                      <a:pt x="7172" y="734"/>
                    </a:lnTo>
                    <a:moveTo>
                      <a:pt x="7172" y="734"/>
                    </a:moveTo>
                    <a:lnTo>
                      <a:pt x="6939" y="734"/>
                    </a:lnTo>
                    <a:moveTo>
                      <a:pt x="6939" y="734"/>
                    </a:moveTo>
                    <a:lnTo>
                      <a:pt x="6705" y="734"/>
                    </a:lnTo>
                    <a:moveTo>
                      <a:pt x="6705" y="734"/>
                    </a:moveTo>
                    <a:lnTo>
                      <a:pt x="6505" y="734"/>
                    </a:lnTo>
                    <a:moveTo>
                      <a:pt x="6505" y="734"/>
                    </a:moveTo>
                    <a:lnTo>
                      <a:pt x="6271" y="734"/>
                    </a:lnTo>
                    <a:moveTo>
                      <a:pt x="6271" y="734"/>
                    </a:moveTo>
                    <a:lnTo>
                      <a:pt x="6038" y="734"/>
                    </a:lnTo>
                    <a:moveTo>
                      <a:pt x="6038" y="734"/>
                    </a:moveTo>
                    <a:lnTo>
                      <a:pt x="5838" y="734"/>
                    </a:lnTo>
                    <a:moveTo>
                      <a:pt x="5838" y="734"/>
                    </a:moveTo>
                    <a:lnTo>
                      <a:pt x="5604" y="734"/>
                    </a:lnTo>
                    <a:moveTo>
                      <a:pt x="5604" y="734"/>
                    </a:moveTo>
                    <a:lnTo>
                      <a:pt x="5371" y="734"/>
                    </a:lnTo>
                    <a:moveTo>
                      <a:pt x="5371" y="734"/>
                    </a:moveTo>
                    <a:lnTo>
                      <a:pt x="5204" y="734"/>
                    </a:lnTo>
                    <a:moveTo>
                      <a:pt x="5204" y="734"/>
                    </a:moveTo>
                    <a:lnTo>
                      <a:pt x="4970" y="734"/>
                    </a:lnTo>
                    <a:moveTo>
                      <a:pt x="4970" y="734"/>
                    </a:moveTo>
                    <a:lnTo>
                      <a:pt x="4737" y="734"/>
                    </a:lnTo>
                    <a:moveTo>
                      <a:pt x="4737" y="734"/>
                    </a:moveTo>
                    <a:lnTo>
                      <a:pt x="4537" y="734"/>
                    </a:lnTo>
                    <a:moveTo>
                      <a:pt x="4537" y="734"/>
                    </a:moveTo>
                    <a:lnTo>
                      <a:pt x="4337" y="734"/>
                    </a:lnTo>
                    <a:moveTo>
                      <a:pt x="4337" y="734"/>
                    </a:moveTo>
                    <a:lnTo>
                      <a:pt x="4103" y="734"/>
                    </a:lnTo>
                    <a:moveTo>
                      <a:pt x="4103" y="734"/>
                    </a:moveTo>
                    <a:lnTo>
                      <a:pt x="3903" y="734"/>
                    </a:lnTo>
                    <a:moveTo>
                      <a:pt x="3903" y="734"/>
                    </a:moveTo>
                    <a:lnTo>
                      <a:pt x="3670" y="734"/>
                    </a:lnTo>
                    <a:moveTo>
                      <a:pt x="3670" y="734"/>
                    </a:moveTo>
                    <a:lnTo>
                      <a:pt x="3469" y="734"/>
                    </a:lnTo>
                    <a:moveTo>
                      <a:pt x="3469" y="734"/>
                    </a:moveTo>
                    <a:lnTo>
                      <a:pt x="3303" y="734"/>
                    </a:lnTo>
                    <a:moveTo>
                      <a:pt x="3303" y="734"/>
                    </a:moveTo>
                    <a:lnTo>
                      <a:pt x="3103" y="734"/>
                    </a:lnTo>
                    <a:moveTo>
                      <a:pt x="3103" y="734"/>
                    </a:moveTo>
                    <a:lnTo>
                      <a:pt x="2902" y="734"/>
                    </a:lnTo>
                    <a:moveTo>
                      <a:pt x="2902" y="734"/>
                    </a:moveTo>
                    <a:lnTo>
                      <a:pt x="2702" y="734"/>
                    </a:lnTo>
                    <a:moveTo>
                      <a:pt x="2702" y="734"/>
                    </a:moveTo>
                    <a:lnTo>
                      <a:pt x="2502" y="734"/>
                    </a:lnTo>
                    <a:moveTo>
                      <a:pt x="2502" y="734"/>
                    </a:moveTo>
                    <a:lnTo>
                      <a:pt x="2335" y="734"/>
                    </a:lnTo>
                    <a:moveTo>
                      <a:pt x="2335" y="734"/>
                    </a:moveTo>
                    <a:lnTo>
                      <a:pt x="2135" y="734"/>
                    </a:lnTo>
                    <a:moveTo>
                      <a:pt x="2135" y="734"/>
                    </a:moveTo>
                    <a:lnTo>
                      <a:pt x="1935" y="734"/>
                    </a:lnTo>
                    <a:moveTo>
                      <a:pt x="1935" y="734"/>
                    </a:moveTo>
                    <a:lnTo>
                      <a:pt x="1768" y="734"/>
                    </a:lnTo>
                    <a:moveTo>
                      <a:pt x="1768" y="734"/>
                    </a:moveTo>
                    <a:lnTo>
                      <a:pt x="1568" y="734"/>
                    </a:lnTo>
                    <a:moveTo>
                      <a:pt x="1568" y="734"/>
                    </a:moveTo>
                    <a:lnTo>
                      <a:pt x="1435" y="734"/>
                    </a:lnTo>
                    <a:moveTo>
                      <a:pt x="1435" y="734"/>
                    </a:moveTo>
                    <a:lnTo>
                      <a:pt x="1235" y="734"/>
                    </a:lnTo>
                    <a:moveTo>
                      <a:pt x="1235" y="734"/>
                    </a:moveTo>
                    <a:lnTo>
                      <a:pt x="1068" y="734"/>
                    </a:lnTo>
                    <a:moveTo>
                      <a:pt x="1068" y="734"/>
                    </a:moveTo>
                    <a:lnTo>
                      <a:pt x="868" y="734"/>
                    </a:lnTo>
                    <a:moveTo>
                      <a:pt x="868" y="734"/>
                    </a:moveTo>
                    <a:lnTo>
                      <a:pt x="734" y="734"/>
                    </a:lnTo>
                    <a:moveTo>
                      <a:pt x="734" y="734"/>
                    </a:moveTo>
                    <a:lnTo>
                      <a:pt x="601" y="734"/>
                    </a:lnTo>
                    <a:moveTo>
                      <a:pt x="601" y="734"/>
                    </a:moveTo>
                    <a:lnTo>
                      <a:pt x="534" y="734"/>
                    </a:lnTo>
                    <a:moveTo>
                      <a:pt x="534" y="734"/>
                    </a:moveTo>
                    <a:lnTo>
                      <a:pt x="434" y="734"/>
                    </a:lnTo>
                    <a:moveTo>
                      <a:pt x="434" y="734"/>
                    </a:moveTo>
                    <a:lnTo>
                      <a:pt x="301" y="734"/>
                    </a:lnTo>
                    <a:moveTo>
                      <a:pt x="301" y="734"/>
                    </a:moveTo>
                    <a:lnTo>
                      <a:pt x="200" y="734"/>
                    </a:lnTo>
                    <a:moveTo>
                      <a:pt x="200" y="734"/>
                    </a:moveTo>
                    <a:lnTo>
                      <a:pt x="67" y="734"/>
                    </a:lnTo>
                    <a:moveTo>
                      <a:pt x="67" y="734"/>
                    </a:moveTo>
                    <a:lnTo>
                      <a:pt x="0" y="734"/>
                    </a:lnTo>
                    <a:moveTo>
                      <a:pt x="100" y="0"/>
                    </a:moveTo>
                    <a:lnTo>
                      <a:pt x="434" y="0"/>
                    </a:lnTo>
                    <a:moveTo>
                      <a:pt x="434" y="0"/>
                    </a:moveTo>
                    <a:lnTo>
                      <a:pt x="734" y="0"/>
                    </a:lnTo>
                    <a:moveTo>
                      <a:pt x="734" y="0"/>
                    </a:moveTo>
                    <a:lnTo>
                      <a:pt x="1034" y="0"/>
                    </a:lnTo>
                    <a:moveTo>
                      <a:pt x="21716" y="434"/>
                    </a:moveTo>
                    <a:lnTo>
                      <a:pt x="21716" y="601"/>
                    </a:lnTo>
                    <a:moveTo>
                      <a:pt x="21716" y="601"/>
                    </a:moveTo>
                    <a:lnTo>
                      <a:pt x="21649" y="734"/>
                    </a:lnTo>
                    <a:moveTo>
                      <a:pt x="1034" y="0"/>
                    </a:moveTo>
                    <a:lnTo>
                      <a:pt x="1335" y="0"/>
                    </a:lnTo>
                    <a:moveTo>
                      <a:pt x="1335" y="0"/>
                    </a:moveTo>
                    <a:lnTo>
                      <a:pt x="1702" y="0"/>
                    </a:lnTo>
                    <a:moveTo>
                      <a:pt x="1702" y="0"/>
                    </a:moveTo>
                    <a:lnTo>
                      <a:pt x="2035" y="0"/>
                    </a:lnTo>
                    <a:moveTo>
                      <a:pt x="2035" y="0"/>
                    </a:moveTo>
                    <a:lnTo>
                      <a:pt x="2402" y="0"/>
                    </a:lnTo>
                    <a:moveTo>
                      <a:pt x="2402" y="0"/>
                    </a:moveTo>
                    <a:lnTo>
                      <a:pt x="2736" y="0"/>
                    </a:lnTo>
                    <a:moveTo>
                      <a:pt x="2736" y="0"/>
                    </a:moveTo>
                    <a:lnTo>
                      <a:pt x="3136" y="0"/>
                    </a:lnTo>
                    <a:moveTo>
                      <a:pt x="3136" y="0"/>
                    </a:moveTo>
                    <a:lnTo>
                      <a:pt x="3536" y="0"/>
                    </a:lnTo>
                    <a:moveTo>
                      <a:pt x="3536" y="0"/>
                    </a:moveTo>
                    <a:lnTo>
                      <a:pt x="3903" y="0"/>
                    </a:lnTo>
                    <a:moveTo>
                      <a:pt x="3903" y="0"/>
                    </a:moveTo>
                    <a:lnTo>
                      <a:pt x="4303" y="0"/>
                    </a:lnTo>
                    <a:moveTo>
                      <a:pt x="4303" y="0"/>
                    </a:moveTo>
                    <a:lnTo>
                      <a:pt x="4737" y="0"/>
                    </a:lnTo>
                    <a:moveTo>
                      <a:pt x="4737" y="0"/>
                    </a:moveTo>
                    <a:lnTo>
                      <a:pt x="5104" y="0"/>
                    </a:lnTo>
                    <a:moveTo>
                      <a:pt x="5104" y="0"/>
                    </a:moveTo>
                    <a:lnTo>
                      <a:pt x="5538" y="0"/>
                    </a:lnTo>
                  </a:path>
                </a:pathLst>
              </a:custGeom>
              <a:noFill/>
              <a:ln w="9525" cap="rnd" cmpd="sng">
                <a:solidFill>
                  <a:srgbClr val="1A1A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3536875" y="1784225"/>
                <a:ext cx="28375" cy="25760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03041" fill="none" extrusionOk="0">
                    <a:moveTo>
                      <a:pt x="1135" y="0"/>
                    </a:moveTo>
                    <a:lnTo>
                      <a:pt x="1" y="0"/>
                    </a:lnTo>
                    <a:moveTo>
                      <a:pt x="1135" y="103041"/>
                    </a:moveTo>
                    <a:lnTo>
                      <a:pt x="1" y="103041"/>
                    </a:lnTo>
                  </a:path>
                </a:pathLst>
              </a:custGeom>
              <a:noFill/>
              <a:ln w="1675" cap="rnd" cmpd="sng">
                <a:solidFill>
                  <a:srgbClr val="1A1A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3600250" y="1710825"/>
                <a:ext cx="75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303" extrusionOk="0">
                    <a:moveTo>
                      <a:pt x="1" y="1"/>
                    </a:moveTo>
                    <a:lnTo>
                      <a:pt x="1" y="2302"/>
                    </a:lnTo>
                    <a:lnTo>
                      <a:pt x="301" y="2302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3533550" y="1725850"/>
                <a:ext cx="567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702" extrusionOk="0">
                    <a:moveTo>
                      <a:pt x="767" y="0"/>
                    </a:moveTo>
                    <a:cubicBezTo>
                      <a:pt x="634" y="0"/>
                      <a:pt x="534" y="34"/>
                      <a:pt x="467" y="67"/>
                    </a:cubicBezTo>
                    <a:cubicBezTo>
                      <a:pt x="367" y="134"/>
                      <a:pt x="300" y="200"/>
                      <a:pt x="234" y="267"/>
                    </a:cubicBezTo>
                    <a:lnTo>
                      <a:pt x="234" y="34"/>
                    </a:lnTo>
                    <a:lnTo>
                      <a:pt x="0" y="34"/>
                    </a:lnTo>
                    <a:lnTo>
                      <a:pt x="0" y="1701"/>
                    </a:lnTo>
                    <a:lnTo>
                      <a:pt x="267" y="1701"/>
                    </a:lnTo>
                    <a:lnTo>
                      <a:pt x="267" y="834"/>
                    </a:lnTo>
                    <a:cubicBezTo>
                      <a:pt x="267" y="701"/>
                      <a:pt x="300" y="567"/>
                      <a:pt x="334" y="501"/>
                    </a:cubicBezTo>
                    <a:cubicBezTo>
                      <a:pt x="367" y="401"/>
                      <a:pt x="400" y="367"/>
                      <a:pt x="467" y="300"/>
                    </a:cubicBezTo>
                    <a:cubicBezTo>
                      <a:pt x="534" y="267"/>
                      <a:pt x="601" y="234"/>
                      <a:pt x="701" y="234"/>
                    </a:cubicBezTo>
                    <a:cubicBezTo>
                      <a:pt x="801" y="234"/>
                      <a:pt x="867" y="267"/>
                      <a:pt x="934" y="334"/>
                    </a:cubicBezTo>
                    <a:cubicBezTo>
                      <a:pt x="968" y="401"/>
                      <a:pt x="1001" y="501"/>
                      <a:pt x="1001" y="634"/>
                    </a:cubicBezTo>
                    <a:lnTo>
                      <a:pt x="1001" y="1701"/>
                    </a:lnTo>
                    <a:lnTo>
                      <a:pt x="1268" y="1701"/>
                    </a:lnTo>
                    <a:lnTo>
                      <a:pt x="1268" y="734"/>
                    </a:lnTo>
                    <a:cubicBezTo>
                      <a:pt x="1268" y="567"/>
                      <a:pt x="1301" y="434"/>
                      <a:pt x="1401" y="367"/>
                    </a:cubicBezTo>
                    <a:cubicBezTo>
                      <a:pt x="1468" y="300"/>
                      <a:pt x="1568" y="234"/>
                      <a:pt x="1668" y="234"/>
                    </a:cubicBezTo>
                    <a:cubicBezTo>
                      <a:pt x="1735" y="234"/>
                      <a:pt x="1801" y="267"/>
                      <a:pt x="1868" y="300"/>
                    </a:cubicBezTo>
                    <a:cubicBezTo>
                      <a:pt x="1902" y="334"/>
                      <a:pt x="1935" y="367"/>
                      <a:pt x="1968" y="401"/>
                    </a:cubicBezTo>
                    <a:cubicBezTo>
                      <a:pt x="1968" y="467"/>
                      <a:pt x="1968" y="534"/>
                      <a:pt x="1968" y="667"/>
                    </a:cubicBezTo>
                    <a:lnTo>
                      <a:pt x="1968" y="1701"/>
                    </a:lnTo>
                    <a:lnTo>
                      <a:pt x="2268" y="1701"/>
                    </a:lnTo>
                    <a:lnTo>
                      <a:pt x="2268" y="567"/>
                    </a:lnTo>
                    <a:cubicBezTo>
                      <a:pt x="2268" y="367"/>
                      <a:pt x="2235" y="234"/>
                      <a:pt x="2135" y="134"/>
                    </a:cubicBezTo>
                    <a:cubicBezTo>
                      <a:pt x="2035" y="34"/>
                      <a:pt x="1902" y="0"/>
                      <a:pt x="1735" y="0"/>
                    </a:cubicBezTo>
                    <a:cubicBezTo>
                      <a:pt x="1535" y="0"/>
                      <a:pt x="1368" y="100"/>
                      <a:pt x="1234" y="300"/>
                    </a:cubicBezTo>
                    <a:cubicBezTo>
                      <a:pt x="1201" y="200"/>
                      <a:pt x="1134" y="134"/>
                      <a:pt x="1068" y="67"/>
                    </a:cubicBezTo>
                    <a:cubicBezTo>
                      <a:pt x="968" y="34"/>
                      <a:pt x="867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3840425" y="1569075"/>
                <a:ext cx="39225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402" extrusionOk="0">
                    <a:moveTo>
                      <a:pt x="267" y="0"/>
                    </a:moveTo>
                    <a:lnTo>
                      <a:pt x="34" y="1234"/>
                    </a:lnTo>
                    <a:lnTo>
                      <a:pt x="334" y="1268"/>
                    </a:lnTo>
                    <a:cubicBezTo>
                      <a:pt x="367" y="1201"/>
                      <a:pt x="434" y="1134"/>
                      <a:pt x="501" y="1101"/>
                    </a:cubicBezTo>
                    <a:cubicBezTo>
                      <a:pt x="568" y="1068"/>
                      <a:pt x="668" y="1034"/>
                      <a:pt x="768" y="1034"/>
                    </a:cubicBezTo>
                    <a:cubicBezTo>
                      <a:pt x="901" y="1034"/>
                      <a:pt x="1035" y="1068"/>
                      <a:pt x="1135" y="1168"/>
                    </a:cubicBezTo>
                    <a:cubicBezTo>
                      <a:pt x="1201" y="1268"/>
                      <a:pt x="1268" y="1401"/>
                      <a:pt x="1268" y="1568"/>
                    </a:cubicBezTo>
                    <a:cubicBezTo>
                      <a:pt x="1268" y="1735"/>
                      <a:pt x="1201" y="1901"/>
                      <a:pt x="1101" y="2002"/>
                    </a:cubicBezTo>
                    <a:cubicBezTo>
                      <a:pt x="1035" y="2102"/>
                      <a:pt x="901" y="2135"/>
                      <a:pt x="768" y="2135"/>
                    </a:cubicBezTo>
                    <a:cubicBezTo>
                      <a:pt x="634" y="2135"/>
                      <a:pt x="534" y="2102"/>
                      <a:pt x="468" y="2035"/>
                    </a:cubicBezTo>
                    <a:cubicBezTo>
                      <a:pt x="367" y="1968"/>
                      <a:pt x="334" y="1835"/>
                      <a:pt x="301" y="1701"/>
                    </a:cubicBezTo>
                    <a:lnTo>
                      <a:pt x="1" y="1735"/>
                    </a:lnTo>
                    <a:cubicBezTo>
                      <a:pt x="34" y="1935"/>
                      <a:pt x="101" y="2102"/>
                      <a:pt x="234" y="2202"/>
                    </a:cubicBezTo>
                    <a:cubicBezTo>
                      <a:pt x="367" y="2335"/>
                      <a:pt x="534" y="2402"/>
                      <a:pt x="768" y="2402"/>
                    </a:cubicBezTo>
                    <a:cubicBezTo>
                      <a:pt x="1035" y="2402"/>
                      <a:pt x="1235" y="2302"/>
                      <a:pt x="1368" y="2102"/>
                    </a:cubicBezTo>
                    <a:cubicBezTo>
                      <a:pt x="1502" y="1935"/>
                      <a:pt x="1568" y="1768"/>
                      <a:pt x="1568" y="1535"/>
                    </a:cubicBezTo>
                    <a:cubicBezTo>
                      <a:pt x="1568" y="1334"/>
                      <a:pt x="1502" y="1134"/>
                      <a:pt x="1368" y="1001"/>
                    </a:cubicBezTo>
                    <a:cubicBezTo>
                      <a:pt x="1201" y="834"/>
                      <a:pt x="1035" y="767"/>
                      <a:pt x="834" y="767"/>
                    </a:cubicBezTo>
                    <a:cubicBezTo>
                      <a:pt x="668" y="767"/>
                      <a:pt x="534" y="834"/>
                      <a:pt x="401" y="934"/>
                    </a:cubicBezTo>
                    <a:lnTo>
                      <a:pt x="501" y="300"/>
                    </a:lnTo>
                    <a:lnTo>
                      <a:pt x="1468" y="300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3821250" y="1584900"/>
                <a:ext cx="835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703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334" y="334"/>
                    </a:lnTo>
                    <a:lnTo>
                      <a:pt x="334" y="1"/>
                    </a:lnTo>
                    <a:close/>
                    <a:moveTo>
                      <a:pt x="0" y="1369"/>
                    </a:moveTo>
                    <a:lnTo>
                      <a:pt x="0" y="1702"/>
                    </a:lnTo>
                    <a:lnTo>
                      <a:pt x="334" y="1702"/>
                    </a:lnTo>
                    <a:lnTo>
                      <a:pt x="334" y="1369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3771200" y="1568225"/>
                <a:ext cx="3840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36" extrusionOk="0">
                    <a:moveTo>
                      <a:pt x="768" y="234"/>
                    </a:moveTo>
                    <a:cubicBezTo>
                      <a:pt x="902" y="234"/>
                      <a:pt x="1035" y="301"/>
                      <a:pt x="1102" y="434"/>
                    </a:cubicBezTo>
                    <a:cubicBezTo>
                      <a:pt x="1202" y="568"/>
                      <a:pt x="1235" y="835"/>
                      <a:pt x="1235" y="1202"/>
                    </a:cubicBezTo>
                    <a:cubicBezTo>
                      <a:pt x="1235" y="1602"/>
                      <a:pt x="1202" y="1869"/>
                      <a:pt x="1102" y="2002"/>
                    </a:cubicBezTo>
                    <a:cubicBezTo>
                      <a:pt x="1035" y="2136"/>
                      <a:pt x="902" y="2169"/>
                      <a:pt x="768" y="2169"/>
                    </a:cubicBezTo>
                    <a:cubicBezTo>
                      <a:pt x="635" y="2169"/>
                      <a:pt x="535" y="2136"/>
                      <a:pt x="435" y="2002"/>
                    </a:cubicBezTo>
                    <a:cubicBezTo>
                      <a:pt x="334" y="1869"/>
                      <a:pt x="301" y="1602"/>
                      <a:pt x="301" y="1202"/>
                    </a:cubicBezTo>
                    <a:cubicBezTo>
                      <a:pt x="301" y="835"/>
                      <a:pt x="368" y="568"/>
                      <a:pt x="468" y="401"/>
                    </a:cubicBezTo>
                    <a:cubicBezTo>
                      <a:pt x="535" y="301"/>
                      <a:pt x="635" y="234"/>
                      <a:pt x="768" y="234"/>
                    </a:cubicBezTo>
                    <a:close/>
                    <a:moveTo>
                      <a:pt x="768" y="1"/>
                    </a:moveTo>
                    <a:cubicBezTo>
                      <a:pt x="601" y="1"/>
                      <a:pt x="468" y="34"/>
                      <a:pt x="334" y="134"/>
                    </a:cubicBezTo>
                    <a:cubicBezTo>
                      <a:pt x="234" y="234"/>
                      <a:pt x="134" y="368"/>
                      <a:pt x="101" y="534"/>
                    </a:cubicBezTo>
                    <a:cubicBezTo>
                      <a:pt x="34" y="701"/>
                      <a:pt x="1" y="935"/>
                      <a:pt x="1" y="1202"/>
                    </a:cubicBezTo>
                    <a:cubicBezTo>
                      <a:pt x="1" y="1669"/>
                      <a:pt x="68" y="1969"/>
                      <a:pt x="234" y="2169"/>
                    </a:cubicBezTo>
                    <a:cubicBezTo>
                      <a:pt x="368" y="2336"/>
                      <a:pt x="535" y="2436"/>
                      <a:pt x="768" y="2436"/>
                    </a:cubicBezTo>
                    <a:cubicBezTo>
                      <a:pt x="935" y="2436"/>
                      <a:pt x="1102" y="2369"/>
                      <a:pt x="1202" y="2269"/>
                    </a:cubicBezTo>
                    <a:cubicBezTo>
                      <a:pt x="1335" y="2202"/>
                      <a:pt x="1402" y="2069"/>
                      <a:pt x="1469" y="1902"/>
                    </a:cubicBezTo>
                    <a:cubicBezTo>
                      <a:pt x="1535" y="1702"/>
                      <a:pt x="1535" y="1502"/>
                      <a:pt x="1535" y="1202"/>
                    </a:cubicBezTo>
                    <a:cubicBezTo>
                      <a:pt x="1535" y="968"/>
                      <a:pt x="1535" y="801"/>
                      <a:pt x="1502" y="668"/>
                    </a:cubicBezTo>
                    <a:cubicBezTo>
                      <a:pt x="1469" y="501"/>
                      <a:pt x="1402" y="401"/>
                      <a:pt x="1335" y="301"/>
                    </a:cubicBezTo>
                    <a:cubicBezTo>
                      <a:pt x="1302" y="201"/>
                      <a:pt x="1202" y="134"/>
                      <a:pt x="1102" y="67"/>
                    </a:cubicBezTo>
                    <a:cubicBezTo>
                      <a:pt x="1002" y="34"/>
                      <a:pt x="902" y="1"/>
                      <a:pt x="768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3725350" y="1568225"/>
                <a:ext cx="383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436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201" y="568"/>
                      <a:pt x="1234" y="835"/>
                      <a:pt x="1234" y="1202"/>
                    </a:cubicBezTo>
                    <a:cubicBezTo>
                      <a:pt x="1234" y="1602"/>
                      <a:pt x="1201" y="1869"/>
                      <a:pt x="1101" y="2002"/>
                    </a:cubicBezTo>
                    <a:cubicBezTo>
                      <a:pt x="1001" y="2136"/>
                      <a:pt x="901" y="2169"/>
                      <a:pt x="767" y="2169"/>
                    </a:cubicBezTo>
                    <a:cubicBezTo>
                      <a:pt x="634" y="2169"/>
                      <a:pt x="534" y="2136"/>
                      <a:pt x="434" y="2002"/>
                    </a:cubicBezTo>
                    <a:cubicBezTo>
                      <a:pt x="334" y="1869"/>
                      <a:pt x="300" y="1602"/>
                      <a:pt x="300" y="1202"/>
                    </a:cubicBezTo>
                    <a:cubicBezTo>
                      <a:pt x="300" y="835"/>
                      <a:pt x="334" y="568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1" y="1"/>
                      <a:pt x="467" y="34"/>
                      <a:pt x="334" y="134"/>
                    </a:cubicBezTo>
                    <a:cubicBezTo>
                      <a:pt x="234" y="234"/>
                      <a:pt x="134" y="368"/>
                      <a:pt x="67" y="534"/>
                    </a:cubicBezTo>
                    <a:cubicBezTo>
                      <a:pt x="34" y="701"/>
                      <a:pt x="0" y="935"/>
                      <a:pt x="0" y="1202"/>
                    </a:cubicBezTo>
                    <a:cubicBezTo>
                      <a:pt x="0" y="1669"/>
                      <a:pt x="67" y="1969"/>
                      <a:pt x="234" y="2169"/>
                    </a:cubicBezTo>
                    <a:cubicBezTo>
                      <a:pt x="367" y="2336"/>
                      <a:pt x="534" y="2436"/>
                      <a:pt x="767" y="2436"/>
                    </a:cubicBezTo>
                    <a:cubicBezTo>
                      <a:pt x="934" y="2436"/>
                      <a:pt x="1101" y="2369"/>
                      <a:pt x="1201" y="2269"/>
                    </a:cubicBezTo>
                    <a:cubicBezTo>
                      <a:pt x="1301" y="2202"/>
                      <a:pt x="1401" y="2069"/>
                      <a:pt x="1468" y="1902"/>
                    </a:cubicBezTo>
                    <a:cubicBezTo>
                      <a:pt x="1501" y="1702"/>
                      <a:pt x="1535" y="1502"/>
                      <a:pt x="1535" y="1202"/>
                    </a:cubicBezTo>
                    <a:cubicBezTo>
                      <a:pt x="1535" y="968"/>
                      <a:pt x="1535" y="801"/>
                      <a:pt x="1501" y="668"/>
                    </a:cubicBezTo>
                    <a:cubicBezTo>
                      <a:pt x="1468" y="501"/>
                      <a:pt x="1401" y="401"/>
                      <a:pt x="1335" y="301"/>
                    </a:cubicBezTo>
                    <a:cubicBezTo>
                      <a:pt x="1268" y="201"/>
                      <a:pt x="1201" y="134"/>
                      <a:pt x="1101" y="67"/>
                    </a:cubicBezTo>
                    <a:cubicBezTo>
                      <a:pt x="1001" y="34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3679475" y="1569075"/>
                <a:ext cx="39225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402" extrusionOk="0">
                    <a:moveTo>
                      <a:pt x="267" y="0"/>
                    </a:moveTo>
                    <a:lnTo>
                      <a:pt x="34" y="1234"/>
                    </a:lnTo>
                    <a:lnTo>
                      <a:pt x="301" y="1268"/>
                    </a:lnTo>
                    <a:cubicBezTo>
                      <a:pt x="368" y="1201"/>
                      <a:pt x="401" y="1134"/>
                      <a:pt x="501" y="1101"/>
                    </a:cubicBezTo>
                    <a:cubicBezTo>
                      <a:pt x="568" y="1068"/>
                      <a:pt x="668" y="1034"/>
                      <a:pt x="734" y="1034"/>
                    </a:cubicBezTo>
                    <a:cubicBezTo>
                      <a:pt x="901" y="1034"/>
                      <a:pt x="1035" y="1068"/>
                      <a:pt x="1101" y="1168"/>
                    </a:cubicBezTo>
                    <a:cubicBezTo>
                      <a:pt x="1201" y="1268"/>
                      <a:pt x="1268" y="1401"/>
                      <a:pt x="1268" y="1568"/>
                    </a:cubicBezTo>
                    <a:cubicBezTo>
                      <a:pt x="1268" y="1735"/>
                      <a:pt x="1201" y="1901"/>
                      <a:pt x="1101" y="2002"/>
                    </a:cubicBezTo>
                    <a:cubicBezTo>
                      <a:pt x="1001" y="2102"/>
                      <a:pt x="901" y="2135"/>
                      <a:pt x="734" y="2135"/>
                    </a:cubicBezTo>
                    <a:cubicBezTo>
                      <a:pt x="634" y="2135"/>
                      <a:pt x="534" y="2102"/>
                      <a:pt x="468" y="2035"/>
                    </a:cubicBezTo>
                    <a:cubicBezTo>
                      <a:pt x="368" y="1968"/>
                      <a:pt x="334" y="1835"/>
                      <a:pt x="301" y="1701"/>
                    </a:cubicBezTo>
                    <a:lnTo>
                      <a:pt x="1" y="1735"/>
                    </a:lnTo>
                    <a:cubicBezTo>
                      <a:pt x="1" y="1935"/>
                      <a:pt x="101" y="2102"/>
                      <a:pt x="234" y="2202"/>
                    </a:cubicBezTo>
                    <a:cubicBezTo>
                      <a:pt x="368" y="2335"/>
                      <a:pt x="534" y="2402"/>
                      <a:pt x="734" y="2402"/>
                    </a:cubicBezTo>
                    <a:cubicBezTo>
                      <a:pt x="1001" y="2402"/>
                      <a:pt x="1235" y="2302"/>
                      <a:pt x="1368" y="2102"/>
                    </a:cubicBezTo>
                    <a:cubicBezTo>
                      <a:pt x="1502" y="1935"/>
                      <a:pt x="1568" y="1768"/>
                      <a:pt x="1568" y="1535"/>
                    </a:cubicBezTo>
                    <a:cubicBezTo>
                      <a:pt x="1568" y="1334"/>
                      <a:pt x="1502" y="1134"/>
                      <a:pt x="1335" y="1001"/>
                    </a:cubicBezTo>
                    <a:cubicBezTo>
                      <a:pt x="1201" y="834"/>
                      <a:pt x="1035" y="767"/>
                      <a:pt x="835" y="767"/>
                    </a:cubicBezTo>
                    <a:cubicBezTo>
                      <a:pt x="668" y="767"/>
                      <a:pt x="534" y="834"/>
                      <a:pt x="368" y="934"/>
                    </a:cubicBezTo>
                    <a:lnTo>
                      <a:pt x="501" y="300"/>
                    </a:lnTo>
                    <a:lnTo>
                      <a:pt x="1435" y="300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3766200" y="1647450"/>
                <a:ext cx="384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02" extrusionOk="0">
                    <a:moveTo>
                      <a:pt x="801" y="1"/>
                    </a:moveTo>
                    <a:cubicBezTo>
                      <a:pt x="668" y="1"/>
                      <a:pt x="534" y="34"/>
                      <a:pt x="401" y="134"/>
                    </a:cubicBezTo>
                    <a:cubicBezTo>
                      <a:pt x="268" y="201"/>
                      <a:pt x="168" y="301"/>
                      <a:pt x="101" y="434"/>
                    </a:cubicBezTo>
                    <a:cubicBezTo>
                      <a:pt x="34" y="568"/>
                      <a:pt x="1" y="701"/>
                      <a:pt x="1" y="901"/>
                    </a:cubicBezTo>
                    <a:cubicBezTo>
                      <a:pt x="1" y="1068"/>
                      <a:pt x="34" y="1235"/>
                      <a:pt x="101" y="1368"/>
                    </a:cubicBezTo>
                    <a:cubicBezTo>
                      <a:pt x="134" y="1502"/>
                      <a:pt x="234" y="1602"/>
                      <a:pt x="368" y="1702"/>
                    </a:cubicBezTo>
                    <a:cubicBezTo>
                      <a:pt x="468" y="1769"/>
                      <a:pt x="635" y="1802"/>
                      <a:pt x="801" y="1802"/>
                    </a:cubicBezTo>
                    <a:cubicBezTo>
                      <a:pt x="1001" y="1802"/>
                      <a:pt x="1135" y="1769"/>
                      <a:pt x="1268" y="1669"/>
                    </a:cubicBezTo>
                    <a:cubicBezTo>
                      <a:pt x="1402" y="1568"/>
                      <a:pt x="1468" y="1402"/>
                      <a:pt x="1535" y="1235"/>
                    </a:cubicBezTo>
                    <a:lnTo>
                      <a:pt x="1302" y="1168"/>
                    </a:lnTo>
                    <a:cubicBezTo>
                      <a:pt x="1268" y="1302"/>
                      <a:pt x="1202" y="1435"/>
                      <a:pt x="1135" y="1502"/>
                    </a:cubicBezTo>
                    <a:cubicBezTo>
                      <a:pt x="1035" y="1568"/>
                      <a:pt x="935" y="1602"/>
                      <a:pt x="801" y="1602"/>
                    </a:cubicBezTo>
                    <a:cubicBezTo>
                      <a:pt x="701" y="1602"/>
                      <a:pt x="601" y="1568"/>
                      <a:pt x="501" y="1535"/>
                    </a:cubicBezTo>
                    <a:cubicBezTo>
                      <a:pt x="401" y="1468"/>
                      <a:pt x="334" y="1402"/>
                      <a:pt x="301" y="1268"/>
                    </a:cubicBezTo>
                    <a:cubicBezTo>
                      <a:pt x="268" y="1168"/>
                      <a:pt x="234" y="1035"/>
                      <a:pt x="234" y="901"/>
                    </a:cubicBezTo>
                    <a:cubicBezTo>
                      <a:pt x="234" y="768"/>
                      <a:pt x="268" y="668"/>
                      <a:pt x="301" y="568"/>
                    </a:cubicBezTo>
                    <a:cubicBezTo>
                      <a:pt x="334" y="468"/>
                      <a:pt x="401" y="368"/>
                      <a:pt x="468" y="301"/>
                    </a:cubicBezTo>
                    <a:cubicBezTo>
                      <a:pt x="568" y="234"/>
                      <a:pt x="668" y="201"/>
                      <a:pt x="801" y="201"/>
                    </a:cubicBezTo>
                    <a:cubicBezTo>
                      <a:pt x="935" y="201"/>
                      <a:pt x="1035" y="234"/>
                      <a:pt x="1102" y="301"/>
                    </a:cubicBezTo>
                    <a:cubicBezTo>
                      <a:pt x="1168" y="368"/>
                      <a:pt x="1235" y="434"/>
                      <a:pt x="1268" y="568"/>
                    </a:cubicBezTo>
                    <a:lnTo>
                      <a:pt x="1502" y="534"/>
                    </a:lnTo>
                    <a:cubicBezTo>
                      <a:pt x="1468" y="368"/>
                      <a:pt x="1368" y="234"/>
                      <a:pt x="1268" y="134"/>
                    </a:cubicBezTo>
                    <a:cubicBezTo>
                      <a:pt x="1135" y="67"/>
                      <a:pt x="1001" y="1"/>
                      <a:pt x="801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3742850" y="1647450"/>
                <a:ext cx="158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68" extrusionOk="0">
                    <a:moveTo>
                      <a:pt x="334" y="134"/>
                    </a:moveTo>
                    <a:cubicBezTo>
                      <a:pt x="368" y="134"/>
                      <a:pt x="434" y="167"/>
                      <a:pt x="468" y="201"/>
                    </a:cubicBezTo>
                    <a:cubicBezTo>
                      <a:pt x="501" y="234"/>
                      <a:pt x="534" y="301"/>
                      <a:pt x="534" y="334"/>
                    </a:cubicBezTo>
                    <a:cubicBezTo>
                      <a:pt x="534" y="401"/>
                      <a:pt x="501" y="434"/>
                      <a:pt x="468" y="468"/>
                    </a:cubicBezTo>
                    <a:cubicBezTo>
                      <a:pt x="434" y="534"/>
                      <a:pt x="368" y="534"/>
                      <a:pt x="334" y="534"/>
                    </a:cubicBezTo>
                    <a:cubicBezTo>
                      <a:pt x="268" y="534"/>
                      <a:pt x="234" y="534"/>
                      <a:pt x="168" y="468"/>
                    </a:cubicBezTo>
                    <a:cubicBezTo>
                      <a:pt x="134" y="434"/>
                      <a:pt x="134" y="401"/>
                      <a:pt x="134" y="334"/>
                    </a:cubicBezTo>
                    <a:cubicBezTo>
                      <a:pt x="134" y="301"/>
                      <a:pt x="134" y="234"/>
                      <a:pt x="168" y="201"/>
                    </a:cubicBezTo>
                    <a:cubicBezTo>
                      <a:pt x="234" y="167"/>
                      <a:pt x="268" y="134"/>
                      <a:pt x="334" y="134"/>
                    </a:cubicBezTo>
                    <a:close/>
                    <a:moveTo>
                      <a:pt x="334" y="1"/>
                    </a:moveTo>
                    <a:cubicBezTo>
                      <a:pt x="234" y="1"/>
                      <a:pt x="168" y="34"/>
                      <a:pt x="101" y="101"/>
                    </a:cubicBezTo>
                    <a:cubicBezTo>
                      <a:pt x="34" y="167"/>
                      <a:pt x="1" y="268"/>
                      <a:pt x="1" y="334"/>
                    </a:cubicBezTo>
                    <a:cubicBezTo>
                      <a:pt x="1" y="434"/>
                      <a:pt x="34" y="501"/>
                      <a:pt x="101" y="568"/>
                    </a:cubicBezTo>
                    <a:cubicBezTo>
                      <a:pt x="168" y="634"/>
                      <a:pt x="234" y="668"/>
                      <a:pt x="334" y="668"/>
                    </a:cubicBezTo>
                    <a:cubicBezTo>
                      <a:pt x="401" y="668"/>
                      <a:pt x="501" y="634"/>
                      <a:pt x="568" y="568"/>
                    </a:cubicBezTo>
                    <a:cubicBezTo>
                      <a:pt x="601" y="501"/>
                      <a:pt x="635" y="434"/>
                      <a:pt x="635" y="334"/>
                    </a:cubicBezTo>
                    <a:cubicBezTo>
                      <a:pt x="635" y="268"/>
                      <a:pt x="601" y="167"/>
                      <a:pt x="568" y="101"/>
                    </a:cubicBezTo>
                    <a:cubicBezTo>
                      <a:pt x="501" y="34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3707825" y="1648300"/>
                <a:ext cx="2837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68" extrusionOk="0">
                    <a:moveTo>
                      <a:pt x="568" y="167"/>
                    </a:moveTo>
                    <a:cubicBezTo>
                      <a:pt x="668" y="167"/>
                      <a:pt x="735" y="234"/>
                      <a:pt x="801" y="334"/>
                    </a:cubicBezTo>
                    <a:cubicBezTo>
                      <a:pt x="868" y="400"/>
                      <a:pt x="901" y="600"/>
                      <a:pt x="901" y="901"/>
                    </a:cubicBezTo>
                    <a:cubicBezTo>
                      <a:pt x="901" y="1168"/>
                      <a:pt x="868" y="1368"/>
                      <a:pt x="801" y="1468"/>
                    </a:cubicBezTo>
                    <a:cubicBezTo>
                      <a:pt x="735" y="1568"/>
                      <a:pt x="668" y="1601"/>
                      <a:pt x="568" y="1601"/>
                    </a:cubicBezTo>
                    <a:cubicBezTo>
                      <a:pt x="468" y="1601"/>
                      <a:pt x="368" y="1568"/>
                      <a:pt x="301" y="1468"/>
                    </a:cubicBezTo>
                    <a:cubicBezTo>
                      <a:pt x="234" y="1368"/>
                      <a:pt x="201" y="1168"/>
                      <a:pt x="201" y="901"/>
                    </a:cubicBezTo>
                    <a:cubicBezTo>
                      <a:pt x="201" y="600"/>
                      <a:pt x="234" y="400"/>
                      <a:pt x="334" y="300"/>
                    </a:cubicBezTo>
                    <a:cubicBezTo>
                      <a:pt x="368" y="234"/>
                      <a:pt x="468" y="167"/>
                      <a:pt x="568" y="167"/>
                    </a:cubicBezTo>
                    <a:close/>
                    <a:moveTo>
                      <a:pt x="568" y="0"/>
                    </a:moveTo>
                    <a:cubicBezTo>
                      <a:pt x="434" y="0"/>
                      <a:pt x="334" y="33"/>
                      <a:pt x="234" y="100"/>
                    </a:cubicBezTo>
                    <a:cubicBezTo>
                      <a:pt x="168" y="167"/>
                      <a:pt x="101" y="267"/>
                      <a:pt x="67" y="400"/>
                    </a:cubicBezTo>
                    <a:cubicBezTo>
                      <a:pt x="1" y="534"/>
                      <a:pt x="1" y="701"/>
                      <a:pt x="1" y="901"/>
                    </a:cubicBezTo>
                    <a:cubicBezTo>
                      <a:pt x="1" y="1201"/>
                      <a:pt x="34" y="1434"/>
                      <a:pt x="168" y="1601"/>
                    </a:cubicBezTo>
                    <a:cubicBezTo>
                      <a:pt x="268" y="1701"/>
                      <a:pt x="401" y="1768"/>
                      <a:pt x="568" y="1768"/>
                    </a:cubicBezTo>
                    <a:cubicBezTo>
                      <a:pt x="668" y="1768"/>
                      <a:pt x="801" y="1735"/>
                      <a:pt x="868" y="1668"/>
                    </a:cubicBezTo>
                    <a:cubicBezTo>
                      <a:pt x="968" y="1601"/>
                      <a:pt x="1035" y="1501"/>
                      <a:pt x="1068" y="1368"/>
                    </a:cubicBezTo>
                    <a:cubicBezTo>
                      <a:pt x="1102" y="1268"/>
                      <a:pt x="1135" y="1101"/>
                      <a:pt x="1135" y="901"/>
                    </a:cubicBezTo>
                    <a:cubicBezTo>
                      <a:pt x="1135" y="734"/>
                      <a:pt x="1102" y="567"/>
                      <a:pt x="1068" y="467"/>
                    </a:cubicBezTo>
                    <a:cubicBezTo>
                      <a:pt x="1068" y="367"/>
                      <a:pt x="1035" y="300"/>
                      <a:pt x="968" y="234"/>
                    </a:cubicBezTo>
                    <a:cubicBezTo>
                      <a:pt x="935" y="167"/>
                      <a:pt x="868" y="100"/>
                      <a:pt x="801" y="67"/>
                    </a:cubicBezTo>
                    <a:cubicBezTo>
                      <a:pt x="735" y="33"/>
                      <a:pt x="635" y="0"/>
                      <a:pt x="568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3673650" y="1648300"/>
                <a:ext cx="283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35" extrusionOk="0">
                    <a:moveTo>
                      <a:pt x="601" y="0"/>
                    </a:moveTo>
                    <a:cubicBezTo>
                      <a:pt x="434" y="0"/>
                      <a:pt x="300" y="33"/>
                      <a:pt x="200" y="133"/>
                    </a:cubicBezTo>
                    <a:cubicBezTo>
                      <a:pt x="100" y="200"/>
                      <a:pt x="33" y="334"/>
                      <a:pt x="33" y="500"/>
                    </a:cubicBezTo>
                    <a:lnTo>
                      <a:pt x="234" y="534"/>
                    </a:lnTo>
                    <a:cubicBezTo>
                      <a:pt x="234" y="434"/>
                      <a:pt x="267" y="334"/>
                      <a:pt x="334" y="267"/>
                    </a:cubicBezTo>
                    <a:cubicBezTo>
                      <a:pt x="400" y="200"/>
                      <a:pt x="467" y="167"/>
                      <a:pt x="601" y="167"/>
                    </a:cubicBezTo>
                    <a:cubicBezTo>
                      <a:pt x="667" y="167"/>
                      <a:pt x="767" y="200"/>
                      <a:pt x="834" y="267"/>
                    </a:cubicBezTo>
                    <a:cubicBezTo>
                      <a:pt x="867" y="334"/>
                      <a:pt x="901" y="400"/>
                      <a:pt x="901" y="467"/>
                    </a:cubicBezTo>
                    <a:cubicBezTo>
                      <a:pt x="901" y="567"/>
                      <a:pt x="867" y="634"/>
                      <a:pt x="801" y="734"/>
                    </a:cubicBezTo>
                    <a:cubicBezTo>
                      <a:pt x="734" y="834"/>
                      <a:pt x="634" y="934"/>
                      <a:pt x="434" y="1101"/>
                    </a:cubicBezTo>
                    <a:cubicBezTo>
                      <a:pt x="300" y="1201"/>
                      <a:pt x="200" y="1301"/>
                      <a:pt x="167" y="1368"/>
                    </a:cubicBezTo>
                    <a:cubicBezTo>
                      <a:pt x="100" y="1434"/>
                      <a:pt x="33" y="1534"/>
                      <a:pt x="0" y="1601"/>
                    </a:cubicBezTo>
                    <a:cubicBezTo>
                      <a:pt x="0" y="1635"/>
                      <a:pt x="0" y="1701"/>
                      <a:pt x="0" y="1735"/>
                    </a:cubicBezTo>
                    <a:lnTo>
                      <a:pt x="1134" y="1735"/>
                    </a:lnTo>
                    <a:lnTo>
                      <a:pt x="1134" y="1534"/>
                    </a:lnTo>
                    <a:lnTo>
                      <a:pt x="267" y="1534"/>
                    </a:lnTo>
                    <a:cubicBezTo>
                      <a:pt x="300" y="1501"/>
                      <a:pt x="334" y="1468"/>
                      <a:pt x="367" y="1434"/>
                    </a:cubicBezTo>
                    <a:cubicBezTo>
                      <a:pt x="400" y="1401"/>
                      <a:pt x="500" y="1301"/>
                      <a:pt x="634" y="1201"/>
                    </a:cubicBezTo>
                    <a:cubicBezTo>
                      <a:pt x="767" y="1067"/>
                      <a:pt x="867" y="967"/>
                      <a:pt x="934" y="901"/>
                    </a:cubicBezTo>
                    <a:cubicBezTo>
                      <a:pt x="1001" y="834"/>
                      <a:pt x="1068" y="767"/>
                      <a:pt x="1101" y="701"/>
                    </a:cubicBezTo>
                    <a:cubicBezTo>
                      <a:pt x="1101" y="634"/>
                      <a:pt x="1134" y="567"/>
                      <a:pt x="1134" y="500"/>
                    </a:cubicBezTo>
                    <a:cubicBezTo>
                      <a:pt x="1134" y="334"/>
                      <a:pt x="1068" y="234"/>
                      <a:pt x="1001" y="133"/>
                    </a:cubicBezTo>
                    <a:cubicBezTo>
                      <a:pt x="901" y="33"/>
                      <a:pt x="767" y="0"/>
                      <a:pt x="601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3624450" y="1659975"/>
                <a:ext cx="2587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268" extrusionOk="0">
                    <a:moveTo>
                      <a:pt x="601" y="0"/>
                    </a:moveTo>
                    <a:cubicBezTo>
                      <a:pt x="434" y="0"/>
                      <a:pt x="300" y="67"/>
                      <a:pt x="200" y="200"/>
                    </a:cubicBezTo>
                    <a:lnTo>
                      <a:pt x="200" y="33"/>
                    </a:lnTo>
                    <a:lnTo>
                      <a:pt x="0" y="33"/>
                    </a:lnTo>
                    <a:lnTo>
                      <a:pt x="0" y="1268"/>
                    </a:lnTo>
                    <a:lnTo>
                      <a:pt x="234" y="1268"/>
                    </a:lnTo>
                    <a:lnTo>
                      <a:pt x="234" y="600"/>
                    </a:lnTo>
                    <a:cubicBezTo>
                      <a:pt x="234" y="434"/>
                      <a:pt x="267" y="334"/>
                      <a:pt x="334" y="267"/>
                    </a:cubicBezTo>
                    <a:cubicBezTo>
                      <a:pt x="400" y="200"/>
                      <a:pt x="467" y="167"/>
                      <a:pt x="567" y="167"/>
                    </a:cubicBezTo>
                    <a:cubicBezTo>
                      <a:pt x="634" y="167"/>
                      <a:pt x="667" y="200"/>
                      <a:pt x="701" y="200"/>
                    </a:cubicBezTo>
                    <a:cubicBezTo>
                      <a:pt x="767" y="234"/>
                      <a:pt x="767" y="267"/>
                      <a:pt x="801" y="334"/>
                    </a:cubicBezTo>
                    <a:cubicBezTo>
                      <a:pt x="801" y="367"/>
                      <a:pt x="834" y="434"/>
                      <a:pt x="834" y="500"/>
                    </a:cubicBezTo>
                    <a:lnTo>
                      <a:pt x="834" y="1268"/>
                    </a:lnTo>
                    <a:lnTo>
                      <a:pt x="1034" y="1268"/>
                    </a:lnTo>
                    <a:lnTo>
                      <a:pt x="1034" y="500"/>
                    </a:lnTo>
                    <a:cubicBezTo>
                      <a:pt x="1034" y="400"/>
                      <a:pt x="1034" y="334"/>
                      <a:pt x="1034" y="300"/>
                    </a:cubicBezTo>
                    <a:cubicBezTo>
                      <a:pt x="1001" y="234"/>
                      <a:pt x="1001" y="200"/>
                      <a:pt x="967" y="133"/>
                    </a:cubicBezTo>
                    <a:cubicBezTo>
                      <a:pt x="934" y="100"/>
                      <a:pt x="867" y="67"/>
                      <a:pt x="801" y="33"/>
                    </a:cubicBezTo>
                    <a:cubicBezTo>
                      <a:pt x="767" y="0"/>
                      <a:pt x="667" y="0"/>
                      <a:pt x="601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3609425" y="1648300"/>
                <a:ext cx="58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735" extrusionOk="0">
                    <a:moveTo>
                      <a:pt x="1" y="0"/>
                    </a:moveTo>
                    <a:lnTo>
                      <a:pt x="1" y="1735"/>
                    </a:lnTo>
                    <a:lnTo>
                      <a:pt x="234" y="173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3826250" y="1651625"/>
                <a:ext cx="283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435" extrusionOk="0">
                    <a:moveTo>
                      <a:pt x="467" y="0"/>
                    </a:moveTo>
                    <a:lnTo>
                      <a:pt x="467" y="467"/>
                    </a:lnTo>
                    <a:lnTo>
                      <a:pt x="0" y="467"/>
                    </a:lnTo>
                    <a:lnTo>
                      <a:pt x="0" y="668"/>
                    </a:lnTo>
                    <a:lnTo>
                      <a:pt x="467" y="668"/>
                    </a:lnTo>
                    <a:lnTo>
                      <a:pt x="467" y="1135"/>
                    </a:lnTo>
                    <a:lnTo>
                      <a:pt x="668" y="1135"/>
                    </a:lnTo>
                    <a:lnTo>
                      <a:pt x="668" y="668"/>
                    </a:lnTo>
                    <a:lnTo>
                      <a:pt x="1135" y="668"/>
                    </a:lnTo>
                    <a:lnTo>
                      <a:pt x="1135" y="467"/>
                    </a:lnTo>
                    <a:lnTo>
                      <a:pt x="668" y="467"/>
                    </a:lnTo>
                    <a:lnTo>
                      <a:pt x="668" y="0"/>
                    </a:lnTo>
                    <a:close/>
                    <a:moveTo>
                      <a:pt x="0" y="1235"/>
                    </a:moveTo>
                    <a:lnTo>
                      <a:pt x="0" y="1435"/>
                    </a:lnTo>
                    <a:lnTo>
                      <a:pt x="1135" y="1435"/>
                    </a:lnTo>
                    <a:lnTo>
                      <a:pt x="1135" y="1235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3944675" y="1648300"/>
                <a:ext cx="5850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735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234" y="173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3894625" y="1659975"/>
                <a:ext cx="425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268" extrusionOk="0">
                    <a:moveTo>
                      <a:pt x="568" y="0"/>
                    </a:moveTo>
                    <a:cubicBezTo>
                      <a:pt x="501" y="0"/>
                      <a:pt x="401" y="0"/>
                      <a:pt x="334" y="33"/>
                    </a:cubicBezTo>
                    <a:cubicBezTo>
                      <a:pt x="268" y="100"/>
                      <a:pt x="234" y="133"/>
                      <a:pt x="201" y="200"/>
                    </a:cubicBezTo>
                    <a:lnTo>
                      <a:pt x="201" y="33"/>
                    </a:lnTo>
                    <a:lnTo>
                      <a:pt x="1" y="33"/>
                    </a:lnTo>
                    <a:lnTo>
                      <a:pt x="1" y="1268"/>
                    </a:lnTo>
                    <a:lnTo>
                      <a:pt x="201" y="1268"/>
                    </a:lnTo>
                    <a:lnTo>
                      <a:pt x="201" y="634"/>
                    </a:lnTo>
                    <a:cubicBezTo>
                      <a:pt x="201" y="500"/>
                      <a:pt x="234" y="434"/>
                      <a:pt x="234" y="367"/>
                    </a:cubicBezTo>
                    <a:cubicBezTo>
                      <a:pt x="268" y="300"/>
                      <a:pt x="301" y="267"/>
                      <a:pt x="368" y="234"/>
                    </a:cubicBezTo>
                    <a:cubicBezTo>
                      <a:pt x="401" y="200"/>
                      <a:pt x="468" y="167"/>
                      <a:pt x="534" y="167"/>
                    </a:cubicBezTo>
                    <a:cubicBezTo>
                      <a:pt x="601" y="167"/>
                      <a:pt x="668" y="200"/>
                      <a:pt x="701" y="234"/>
                    </a:cubicBezTo>
                    <a:cubicBezTo>
                      <a:pt x="735" y="300"/>
                      <a:pt x="735" y="367"/>
                      <a:pt x="735" y="467"/>
                    </a:cubicBezTo>
                    <a:lnTo>
                      <a:pt x="735" y="1268"/>
                    </a:lnTo>
                    <a:lnTo>
                      <a:pt x="968" y="1268"/>
                    </a:lnTo>
                    <a:lnTo>
                      <a:pt x="968" y="534"/>
                    </a:lnTo>
                    <a:cubicBezTo>
                      <a:pt x="968" y="434"/>
                      <a:pt x="1001" y="334"/>
                      <a:pt x="1035" y="267"/>
                    </a:cubicBezTo>
                    <a:cubicBezTo>
                      <a:pt x="1102" y="200"/>
                      <a:pt x="1168" y="167"/>
                      <a:pt x="1268" y="167"/>
                    </a:cubicBezTo>
                    <a:cubicBezTo>
                      <a:pt x="1302" y="167"/>
                      <a:pt x="1368" y="200"/>
                      <a:pt x="1402" y="200"/>
                    </a:cubicBezTo>
                    <a:cubicBezTo>
                      <a:pt x="1435" y="234"/>
                      <a:pt x="1468" y="267"/>
                      <a:pt x="1468" y="300"/>
                    </a:cubicBezTo>
                    <a:cubicBezTo>
                      <a:pt x="1468" y="334"/>
                      <a:pt x="1502" y="400"/>
                      <a:pt x="1502" y="500"/>
                    </a:cubicBezTo>
                    <a:lnTo>
                      <a:pt x="1502" y="1268"/>
                    </a:lnTo>
                    <a:lnTo>
                      <a:pt x="1702" y="1268"/>
                    </a:lnTo>
                    <a:lnTo>
                      <a:pt x="1702" y="400"/>
                    </a:lnTo>
                    <a:cubicBezTo>
                      <a:pt x="1702" y="267"/>
                      <a:pt x="1669" y="167"/>
                      <a:pt x="1602" y="100"/>
                    </a:cubicBezTo>
                    <a:cubicBezTo>
                      <a:pt x="1535" y="33"/>
                      <a:pt x="1435" y="0"/>
                      <a:pt x="1302" y="0"/>
                    </a:cubicBezTo>
                    <a:cubicBezTo>
                      <a:pt x="1168" y="0"/>
                      <a:pt x="1035" y="67"/>
                      <a:pt x="935" y="200"/>
                    </a:cubicBezTo>
                    <a:cubicBezTo>
                      <a:pt x="901" y="133"/>
                      <a:pt x="868" y="100"/>
                      <a:pt x="801" y="67"/>
                    </a:cubicBezTo>
                    <a:cubicBezTo>
                      <a:pt x="735" y="0"/>
                      <a:pt x="668" y="0"/>
                      <a:pt x="568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3859600" y="1649125"/>
                <a:ext cx="283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735" extrusionOk="0">
                    <a:moveTo>
                      <a:pt x="201" y="0"/>
                    </a:moveTo>
                    <a:lnTo>
                      <a:pt x="34" y="901"/>
                    </a:lnTo>
                    <a:lnTo>
                      <a:pt x="234" y="934"/>
                    </a:lnTo>
                    <a:cubicBezTo>
                      <a:pt x="268" y="868"/>
                      <a:pt x="301" y="834"/>
                      <a:pt x="368" y="801"/>
                    </a:cubicBezTo>
                    <a:cubicBezTo>
                      <a:pt x="434" y="768"/>
                      <a:pt x="468" y="734"/>
                      <a:pt x="534" y="734"/>
                    </a:cubicBezTo>
                    <a:cubicBezTo>
                      <a:pt x="668" y="734"/>
                      <a:pt x="735" y="801"/>
                      <a:pt x="835" y="868"/>
                    </a:cubicBezTo>
                    <a:cubicBezTo>
                      <a:pt x="901" y="934"/>
                      <a:pt x="935" y="1034"/>
                      <a:pt x="935" y="1135"/>
                    </a:cubicBezTo>
                    <a:cubicBezTo>
                      <a:pt x="935" y="1268"/>
                      <a:pt x="901" y="1368"/>
                      <a:pt x="801" y="1435"/>
                    </a:cubicBezTo>
                    <a:cubicBezTo>
                      <a:pt x="735" y="1535"/>
                      <a:pt x="668" y="1568"/>
                      <a:pt x="568" y="1568"/>
                    </a:cubicBezTo>
                    <a:cubicBezTo>
                      <a:pt x="468" y="1568"/>
                      <a:pt x="401" y="1535"/>
                      <a:pt x="334" y="1468"/>
                    </a:cubicBezTo>
                    <a:cubicBezTo>
                      <a:pt x="268" y="1435"/>
                      <a:pt x="234" y="1335"/>
                      <a:pt x="234" y="1235"/>
                    </a:cubicBezTo>
                    <a:lnTo>
                      <a:pt x="1" y="1268"/>
                    </a:lnTo>
                    <a:cubicBezTo>
                      <a:pt x="1" y="1401"/>
                      <a:pt x="67" y="1535"/>
                      <a:pt x="168" y="1602"/>
                    </a:cubicBezTo>
                    <a:cubicBezTo>
                      <a:pt x="268" y="1702"/>
                      <a:pt x="401" y="1735"/>
                      <a:pt x="568" y="1735"/>
                    </a:cubicBezTo>
                    <a:cubicBezTo>
                      <a:pt x="735" y="1735"/>
                      <a:pt x="901" y="1668"/>
                      <a:pt x="1001" y="1535"/>
                    </a:cubicBezTo>
                    <a:cubicBezTo>
                      <a:pt x="1102" y="1401"/>
                      <a:pt x="1135" y="1268"/>
                      <a:pt x="1135" y="1135"/>
                    </a:cubicBezTo>
                    <a:cubicBezTo>
                      <a:pt x="1135" y="968"/>
                      <a:pt x="1102" y="834"/>
                      <a:pt x="1001" y="734"/>
                    </a:cubicBezTo>
                    <a:cubicBezTo>
                      <a:pt x="901" y="601"/>
                      <a:pt x="768" y="567"/>
                      <a:pt x="601" y="567"/>
                    </a:cubicBezTo>
                    <a:cubicBezTo>
                      <a:pt x="501" y="567"/>
                      <a:pt x="368" y="601"/>
                      <a:pt x="268" y="668"/>
                    </a:cubicBezTo>
                    <a:lnTo>
                      <a:pt x="368" y="201"/>
                    </a:lnTo>
                    <a:lnTo>
                      <a:pt x="1068" y="201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3532700" y="1784225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0"/>
                    </a:moveTo>
                    <a:lnTo>
                      <a:pt x="19715" y="0"/>
                    </a:lnTo>
                    <a:moveTo>
                      <a:pt x="4804" y="1134"/>
                    </a:moveTo>
                    <a:lnTo>
                      <a:pt x="14878" y="1134"/>
                    </a:lnTo>
                    <a:moveTo>
                      <a:pt x="4804" y="2269"/>
                    </a:moveTo>
                    <a:lnTo>
                      <a:pt x="14878" y="2269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570"/>
                    </a:moveTo>
                    <a:lnTo>
                      <a:pt x="14878" y="4570"/>
                    </a:lnTo>
                    <a:moveTo>
                      <a:pt x="3203" y="5704"/>
                    </a:moveTo>
                    <a:lnTo>
                      <a:pt x="16479" y="5704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06"/>
                    </a:moveTo>
                    <a:lnTo>
                      <a:pt x="14878" y="8006"/>
                    </a:lnTo>
                    <a:moveTo>
                      <a:pt x="4804" y="9140"/>
                    </a:moveTo>
                    <a:lnTo>
                      <a:pt x="14878" y="9140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4031400" y="1710825"/>
                <a:ext cx="375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70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35"/>
                      <a:pt x="1234" y="801"/>
                      <a:pt x="1234" y="1168"/>
                    </a:cubicBezTo>
                    <a:cubicBezTo>
                      <a:pt x="1234" y="1569"/>
                      <a:pt x="1168" y="1802"/>
                      <a:pt x="1101" y="1936"/>
                    </a:cubicBezTo>
                    <a:cubicBezTo>
                      <a:pt x="1001" y="2069"/>
                      <a:pt x="901" y="2136"/>
                      <a:pt x="767" y="2136"/>
                    </a:cubicBezTo>
                    <a:cubicBezTo>
                      <a:pt x="634" y="2136"/>
                      <a:pt x="501" y="2069"/>
                      <a:pt x="434" y="1936"/>
                    </a:cubicBezTo>
                    <a:cubicBezTo>
                      <a:pt x="334" y="1802"/>
                      <a:pt x="300" y="1569"/>
                      <a:pt x="300" y="1168"/>
                    </a:cubicBezTo>
                    <a:cubicBezTo>
                      <a:pt x="300" y="801"/>
                      <a:pt x="334" y="535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1" y="1"/>
                      <a:pt x="434" y="34"/>
                      <a:pt x="334" y="134"/>
                    </a:cubicBezTo>
                    <a:cubicBezTo>
                      <a:pt x="234" y="234"/>
                      <a:pt x="134" y="368"/>
                      <a:pt x="100" y="535"/>
                    </a:cubicBezTo>
                    <a:cubicBezTo>
                      <a:pt x="34" y="701"/>
                      <a:pt x="0" y="901"/>
                      <a:pt x="0" y="1168"/>
                    </a:cubicBezTo>
                    <a:cubicBezTo>
                      <a:pt x="0" y="1602"/>
                      <a:pt x="67" y="1936"/>
                      <a:pt x="234" y="2136"/>
                    </a:cubicBezTo>
                    <a:cubicBezTo>
                      <a:pt x="367" y="2269"/>
                      <a:pt x="534" y="2369"/>
                      <a:pt x="767" y="2369"/>
                    </a:cubicBezTo>
                    <a:cubicBezTo>
                      <a:pt x="934" y="2369"/>
                      <a:pt x="1068" y="2302"/>
                      <a:pt x="1168" y="2236"/>
                    </a:cubicBezTo>
                    <a:cubicBezTo>
                      <a:pt x="1301" y="2136"/>
                      <a:pt x="1368" y="2002"/>
                      <a:pt x="1435" y="1835"/>
                    </a:cubicBezTo>
                    <a:cubicBezTo>
                      <a:pt x="1468" y="1669"/>
                      <a:pt x="1501" y="1469"/>
                      <a:pt x="1501" y="1168"/>
                    </a:cubicBezTo>
                    <a:cubicBezTo>
                      <a:pt x="1501" y="935"/>
                      <a:pt x="1501" y="768"/>
                      <a:pt x="1468" y="635"/>
                    </a:cubicBezTo>
                    <a:cubicBezTo>
                      <a:pt x="1435" y="501"/>
                      <a:pt x="1368" y="368"/>
                      <a:pt x="1301" y="301"/>
                    </a:cubicBezTo>
                    <a:cubicBezTo>
                      <a:pt x="1268" y="201"/>
                      <a:pt x="1168" y="134"/>
                      <a:pt x="1068" y="68"/>
                    </a:cubicBezTo>
                    <a:cubicBezTo>
                      <a:pt x="1001" y="34"/>
                      <a:pt x="868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3986375" y="1710825"/>
                <a:ext cx="375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70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35"/>
                      <a:pt x="1234" y="801"/>
                      <a:pt x="1234" y="1168"/>
                    </a:cubicBezTo>
                    <a:cubicBezTo>
                      <a:pt x="1234" y="1569"/>
                      <a:pt x="1168" y="1802"/>
                      <a:pt x="1101" y="1936"/>
                    </a:cubicBezTo>
                    <a:cubicBezTo>
                      <a:pt x="1001" y="2069"/>
                      <a:pt x="901" y="2136"/>
                      <a:pt x="767" y="2136"/>
                    </a:cubicBezTo>
                    <a:cubicBezTo>
                      <a:pt x="634" y="2136"/>
                      <a:pt x="534" y="2069"/>
                      <a:pt x="434" y="1936"/>
                    </a:cubicBezTo>
                    <a:cubicBezTo>
                      <a:pt x="334" y="1802"/>
                      <a:pt x="300" y="1569"/>
                      <a:pt x="300" y="1168"/>
                    </a:cubicBezTo>
                    <a:cubicBezTo>
                      <a:pt x="300" y="801"/>
                      <a:pt x="334" y="535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0" y="1"/>
                      <a:pt x="467" y="34"/>
                      <a:pt x="334" y="134"/>
                    </a:cubicBezTo>
                    <a:cubicBezTo>
                      <a:pt x="234" y="234"/>
                      <a:pt x="133" y="368"/>
                      <a:pt x="100" y="535"/>
                    </a:cubicBezTo>
                    <a:cubicBezTo>
                      <a:pt x="33" y="701"/>
                      <a:pt x="0" y="901"/>
                      <a:pt x="0" y="1168"/>
                    </a:cubicBezTo>
                    <a:cubicBezTo>
                      <a:pt x="0" y="1602"/>
                      <a:pt x="67" y="1936"/>
                      <a:pt x="234" y="2136"/>
                    </a:cubicBezTo>
                    <a:cubicBezTo>
                      <a:pt x="367" y="2269"/>
                      <a:pt x="534" y="2369"/>
                      <a:pt x="767" y="2369"/>
                    </a:cubicBezTo>
                    <a:cubicBezTo>
                      <a:pt x="934" y="2369"/>
                      <a:pt x="1067" y="2302"/>
                      <a:pt x="1168" y="2236"/>
                    </a:cubicBezTo>
                    <a:cubicBezTo>
                      <a:pt x="1301" y="2136"/>
                      <a:pt x="1368" y="2002"/>
                      <a:pt x="1434" y="1835"/>
                    </a:cubicBezTo>
                    <a:cubicBezTo>
                      <a:pt x="1501" y="1669"/>
                      <a:pt x="1501" y="1469"/>
                      <a:pt x="1501" y="1168"/>
                    </a:cubicBezTo>
                    <a:cubicBezTo>
                      <a:pt x="1501" y="935"/>
                      <a:pt x="1501" y="768"/>
                      <a:pt x="1468" y="635"/>
                    </a:cubicBezTo>
                    <a:cubicBezTo>
                      <a:pt x="1434" y="501"/>
                      <a:pt x="1368" y="368"/>
                      <a:pt x="1334" y="301"/>
                    </a:cubicBezTo>
                    <a:cubicBezTo>
                      <a:pt x="1268" y="201"/>
                      <a:pt x="1168" y="134"/>
                      <a:pt x="1101" y="68"/>
                    </a:cubicBezTo>
                    <a:cubicBezTo>
                      <a:pt x="1001" y="34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3941325" y="1711675"/>
                <a:ext cx="384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336" extrusionOk="0">
                    <a:moveTo>
                      <a:pt x="301" y="0"/>
                    </a:moveTo>
                    <a:lnTo>
                      <a:pt x="67" y="1201"/>
                    </a:lnTo>
                    <a:lnTo>
                      <a:pt x="334" y="1234"/>
                    </a:lnTo>
                    <a:cubicBezTo>
                      <a:pt x="368" y="1168"/>
                      <a:pt x="434" y="1101"/>
                      <a:pt x="501" y="1068"/>
                    </a:cubicBezTo>
                    <a:cubicBezTo>
                      <a:pt x="568" y="1034"/>
                      <a:pt x="668" y="1001"/>
                      <a:pt x="735" y="1001"/>
                    </a:cubicBezTo>
                    <a:cubicBezTo>
                      <a:pt x="901" y="1001"/>
                      <a:pt x="1001" y="1068"/>
                      <a:pt x="1102" y="1134"/>
                    </a:cubicBezTo>
                    <a:cubicBezTo>
                      <a:pt x="1202" y="1234"/>
                      <a:pt x="1235" y="1368"/>
                      <a:pt x="1235" y="1535"/>
                    </a:cubicBezTo>
                    <a:cubicBezTo>
                      <a:pt x="1235" y="1701"/>
                      <a:pt x="1202" y="1835"/>
                      <a:pt x="1102" y="1935"/>
                    </a:cubicBezTo>
                    <a:cubicBezTo>
                      <a:pt x="1001" y="2035"/>
                      <a:pt x="901" y="2102"/>
                      <a:pt x="768" y="2102"/>
                    </a:cubicBezTo>
                    <a:cubicBezTo>
                      <a:pt x="635" y="2102"/>
                      <a:pt x="534" y="2068"/>
                      <a:pt x="468" y="1968"/>
                    </a:cubicBezTo>
                    <a:cubicBezTo>
                      <a:pt x="368" y="1902"/>
                      <a:pt x="334" y="1801"/>
                      <a:pt x="301" y="1668"/>
                    </a:cubicBezTo>
                    <a:lnTo>
                      <a:pt x="1" y="1668"/>
                    </a:lnTo>
                    <a:cubicBezTo>
                      <a:pt x="34" y="1868"/>
                      <a:pt x="101" y="2035"/>
                      <a:pt x="234" y="2135"/>
                    </a:cubicBezTo>
                    <a:cubicBezTo>
                      <a:pt x="368" y="2268"/>
                      <a:pt x="534" y="2335"/>
                      <a:pt x="768" y="2335"/>
                    </a:cubicBezTo>
                    <a:cubicBezTo>
                      <a:pt x="1001" y="2335"/>
                      <a:pt x="1202" y="2235"/>
                      <a:pt x="1368" y="2035"/>
                    </a:cubicBezTo>
                    <a:cubicBezTo>
                      <a:pt x="1468" y="1902"/>
                      <a:pt x="1535" y="1701"/>
                      <a:pt x="1535" y="1501"/>
                    </a:cubicBezTo>
                    <a:cubicBezTo>
                      <a:pt x="1535" y="1268"/>
                      <a:pt x="1468" y="1101"/>
                      <a:pt x="1335" y="968"/>
                    </a:cubicBezTo>
                    <a:cubicBezTo>
                      <a:pt x="1202" y="834"/>
                      <a:pt x="1035" y="767"/>
                      <a:pt x="835" y="767"/>
                    </a:cubicBezTo>
                    <a:cubicBezTo>
                      <a:pt x="668" y="767"/>
                      <a:pt x="534" y="801"/>
                      <a:pt x="401" y="901"/>
                    </a:cubicBezTo>
                    <a:lnTo>
                      <a:pt x="501" y="267"/>
                    </a:lnTo>
                    <a:lnTo>
                      <a:pt x="1435" y="267"/>
                    </a:lnTo>
                    <a:lnTo>
                      <a:pt x="1435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3532700" y="2070250"/>
                <a:ext cx="49287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9" fill="none" extrusionOk="0">
                    <a:moveTo>
                      <a:pt x="1" y="1"/>
                    </a:moveTo>
                    <a:lnTo>
                      <a:pt x="19715" y="1"/>
                    </a:lnTo>
                    <a:moveTo>
                      <a:pt x="4804" y="1135"/>
                    </a:moveTo>
                    <a:lnTo>
                      <a:pt x="14878" y="1135"/>
                    </a:lnTo>
                    <a:moveTo>
                      <a:pt x="4804" y="2302"/>
                    </a:moveTo>
                    <a:lnTo>
                      <a:pt x="14878" y="2302"/>
                    </a:lnTo>
                    <a:moveTo>
                      <a:pt x="4804" y="3437"/>
                    </a:moveTo>
                    <a:lnTo>
                      <a:pt x="14878" y="3437"/>
                    </a:lnTo>
                    <a:moveTo>
                      <a:pt x="4804" y="4571"/>
                    </a:moveTo>
                    <a:lnTo>
                      <a:pt x="14878" y="4571"/>
                    </a:lnTo>
                    <a:moveTo>
                      <a:pt x="3203" y="5738"/>
                    </a:moveTo>
                    <a:lnTo>
                      <a:pt x="16479" y="5738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07"/>
                    </a:moveTo>
                    <a:lnTo>
                      <a:pt x="14878" y="8007"/>
                    </a:lnTo>
                    <a:moveTo>
                      <a:pt x="4804" y="9174"/>
                    </a:moveTo>
                    <a:lnTo>
                      <a:pt x="14878" y="9174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4031400" y="1996875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67"/>
                      <a:pt x="1234" y="801"/>
                      <a:pt x="1234" y="1201"/>
                    </a:cubicBezTo>
                    <a:cubicBezTo>
                      <a:pt x="1234" y="1568"/>
                      <a:pt x="1168" y="1835"/>
                      <a:pt x="1101" y="1935"/>
                    </a:cubicBezTo>
                    <a:cubicBezTo>
                      <a:pt x="1001" y="2069"/>
                      <a:pt x="901" y="2135"/>
                      <a:pt x="767" y="2135"/>
                    </a:cubicBezTo>
                    <a:cubicBezTo>
                      <a:pt x="634" y="2135"/>
                      <a:pt x="501" y="2069"/>
                      <a:pt x="434" y="1935"/>
                    </a:cubicBezTo>
                    <a:cubicBezTo>
                      <a:pt x="334" y="1835"/>
                      <a:pt x="300" y="1568"/>
                      <a:pt x="300" y="1201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67"/>
                      <a:pt x="334" y="134"/>
                    </a:cubicBezTo>
                    <a:cubicBezTo>
                      <a:pt x="234" y="234"/>
                      <a:pt x="134" y="367"/>
                      <a:pt x="100" y="534"/>
                    </a:cubicBezTo>
                    <a:cubicBezTo>
                      <a:pt x="34" y="701"/>
                      <a:pt x="0" y="901"/>
                      <a:pt x="0" y="1201"/>
                    </a:cubicBezTo>
                    <a:cubicBezTo>
                      <a:pt x="0" y="1635"/>
                      <a:pt x="67" y="1935"/>
                      <a:pt x="234" y="2135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8" y="2335"/>
                      <a:pt x="1168" y="2235"/>
                    </a:cubicBezTo>
                    <a:cubicBezTo>
                      <a:pt x="1301" y="2135"/>
                      <a:pt x="1368" y="2002"/>
                      <a:pt x="1435" y="1835"/>
                    </a:cubicBezTo>
                    <a:cubicBezTo>
                      <a:pt x="1468" y="1668"/>
                      <a:pt x="1501" y="1468"/>
                      <a:pt x="1501" y="1201"/>
                    </a:cubicBezTo>
                    <a:cubicBezTo>
                      <a:pt x="1501" y="968"/>
                      <a:pt x="1501" y="768"/>
                      <a:pt x="1468" y="634"/>
                    </a:cubicBezTo>
                    <a:cubicBezTo>
                      <a:pt x="1435" y="501"/>
                      <a:pt x="1368" y="401"/>
                      <a:pt x="1301" y="301"/>
                    </a:cubicBezTo>
                    <a:cubicBezTo>
                      <a:pt x="1268" y="201"/>
                      <a:pt x="1168" y="134"/>
                      <a:pt x="1068" y="67"/>
                    </a:cubicBezTo>
                    <a:cubicBezTo>
                      <a:pt x="1001" y="34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3986375" y="1997700"/>
                <a:ext cx="383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36" extrusionOk="0">
                    <a:moveTo>
                      <a:pt x="267" y="1"/>
                    </a:moveTo>
                    <a:lnTo>
                      <a:pt x="67" y="1202"/>
                    </a:lnTo>
                    <a:lnTo>
                      <a:pt x="334" y="1235"/>
                    </a:lnTo>
                    <a:cubicBezTo>
                      <a:pt x="367" y="1168"/>
                      <a:pt x="434" y="1135"/>
                      <a:pt x="500" y="1068"/>
                    </a:cubicBezTo>
                    <a:cubicBezTo>
                      <a:pt x="567" y="1035"/>
                      <a:pt x="667" y="1001"/>
                      <a:pt x="734" y="1001"/>
                    </a:cubicBezTo>
                    <a:cubicBezTo>
                      <a:pt x="901" y="1001"/>
                      <a:pt x="1001" y="1068"/>
                      <a:pt x="1101" y="1168"/>
                    </a:cubicBezTo>
                    <a:cubicBezTo>
                      <a:pt x="1201" y="1235"/>
                      <a:pt x="1234" y="1368"/>
                      <a:pt x="1234" y="1535"/>
                    </a:cubicBezTo>
                    <a:cubicBezTo>
                      <a:pt x="1234" y="1702"/>
                      <a:pt x="1201" y="1835"/>
                      <a:pt x="1101" y="1935"/>
                    </a:cubicBezTo>
                    <a:cubicBezTo>
                      <a:pt x="1001" y="2069"/>
                      <a:pt x="901" y="2102"/>
                      <a:pt x="734" y="2102"/>
                    </a:cubicBezTo>
                    <a:cubicBezTo>
                      <a:pt x="634" y="2102"/>
                      <a:pt x="534" y="2069"/>
                      <a:pt x="467" y="2002"/>
                    </a:cubicBezTo>
                    <a:cubicBezTo>
                      <a:pt x="367" y="1935"/>
                      <a:pt x="334" y="1802"/>
                      <a:pt x="300" y="1669"/>
                    </a:cubicBezTo>
                    <a:lnTo>
                      <a:pt x="0" y="1702"/>
                    </a:lnTo>
                    <a:cubicBezTo>
                      <a:pt x="33" y="1902"/>
                      <a:pt x="100" y="2036"/>
                      <a:pt x="234" y="2169"/>
                    </a:cubicBezTo>
                    <a:cubicBezTo>
                      <a:pt x="367" y="2269"/>
                      <a:pt x="534" y="2336"/>
                      <a:pt x="734" y="2336"/>
                    </a:cubicBezTo>
                    <a:cubicBezTo>
                      <a:pt x="1001" y="2336"/>
                      <a:pt x="1201" y="2236"/>
                      <a:pt x="1368" y="2069"/>
                    </a:cubicBezTo>
                    <a:cubicBezTo>
                      <a:pt x="1468" y="1902"/>
                      <a:pt x="1534" y="1735"/>
                      <a:pt x="1534" y="1502"/>
                    </a:cubicBezTo>
                    <a:cubicBezTo>
                      <a:pt x="1534" y="1302"/>
                      <a:pt x="1468" y="1102"/>
                      <a:pt x="1334" y="968"/>
                    </a:cubicBezTo>
                    <a:cubicBezTo>
                      <a:pt x="1201" y="835"/>
                      <a:pt x="1034" y="768"/>
                      <a:pt x="834" y="768"/>
                    </a:cubicBezTo>
                    <a:cubicBezTo>
                      <a:pt x="667" y="768"/>
                      <a:pt x="534" y="801"/>
                      <a:pt x="367" y="901"/>
                    </a:cubicBezTo>
                    <a:lnTo>
                      <a:pt x="500" y="301"/>
                    </a:lnTo>
                    <a:lnTo>
                      <a:pt x="1434" y="30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3938825" y="1997700"/>
                <a:ext cx="4005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303" extrusionOk="0">
                    <a:moveTo>
                      <a:pt x="1035" y="434"/>
                    </a:moveTo>
                    <a:lnTo>
                      <a:pt x="1035" y="1468"/>
                    </a:lnTo>
                    <a:lnTo>
                      <a:pt x="301" y="1468"/>
                    </a:lnTo>
                    <a:lnTo>
                      <a:pt x="1035" y="434"/>
                    </a:lnTo>
                    <a:close/>
                    <a:moveTo>
                      <a:pt x="1068" y="1"/>
                    </a:moveTo>
                    <a:lnTo>
                      <a:pt x="1" y="1468"/>
                    </a:lnTo>
                    <a:lnTo>
                      <a:pt x="1" y="1735"/>
                    </a:lnTo>
                    <a:lnTo>
                      <a:pt x="1035" y="1735"/>
                    </a:lnTo>
                    <a:lnTo>
                      <a:pt x="1035" y="2302"/>
                    </a:lnTo>
                    <a:lnTo>
                      <a:pt x="1302" y="2302"/>
                    </a:lnTo>
                    <a:lnTo>
                      <a:pt x="1302" y="1735"/>
                    </a:lnTo>
                    <a:lnTo>
                      <a:pt x="1602" y="1735"/>
                    </a:lnTo>
                    <a:lnTo>
                      <a:pt x="1602" y="1468"/>
                    </a:lnTo>
                    <a:lnTo>
                      <a:pt x="1302" y="1468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3532700" y="2356300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0"/>
                    </a:moveTo>
                    <a:lnTo>
                      <a:pt x="19715" y="0"/>
                    </a:lnTo>
                    <a:moveTo>
                      <a:pt x="4804" y="1168"/>
                    </a:moveTo>
                    <a:lnTo>
                      <a:pt x="14878" y="1168"/>
                    </a:lnTo>
                    <a:moveTo>
                      <a:pt x="4804" y="2302"/>
                    </a:moveTo>
                    <a:lnTo>
                      <a:pt x="14878" y="2302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604"/>
                    </a:moveTo>
                    <a:lnTo>
                      <a:pt x="14878" y="4604"/>
                    </a:lnTo>
                    <a:moveTo>
                      <a:pt x="3203" y="5738"/>
                    </a:moveTo>
                    <a:lnTo>
                      <a:pt x="16479" y="5738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39"/>
                    </a:moveTo>
                    <a:lnTo>
                      <a:pt x="14878" y="8039"/>
                    </a:lnTo>
                    <a:moveTo>
                      <a:pt x="4804" y="9174"/>
                    </a:moveTo>
                    <a:lnTo>
                      <a:pt x="14878" y="9174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4031400" y="2283750"/>
                <a:ext cx="37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36" extrusionOk="0">
                    <a:moveTo>
                      <a:pt x="767" y="234"/>
                    </a:moveTo>
                    <a:cubicBezTo>
                      <a:pt x="901" y="234"/>
                      <a:pt x="1001" y="300"/>
                      <a:pt x="1101" y="401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35"/>
                      <a:pt x="1168" y="1802"/>
                      <a:pt x="1101" y="1935"/>
                    </a:cubicBezTo>
                    <a:cubicBezTo>
                      <a:pt x="1001" y="2068"/>
                      <a:pt x="901" y="2102"/>
                      <a:pt x="767" y="2102"/>
                    </a:cubicBezTo>
                    <a:cubicBezTo>
                      <a:pt x="634" y="2102"/>
                      <a:pt x="501" y="2068"/>
                      <a:pt x="434" y="1935"/>
                    </a:cubicBezTo>
                    <a:cubicBezTo>
                      <a:pt x="334" y="1802"/>
                      <a:pt x="300" y="1535"/>
                      <a:pt x="300" y="1168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267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34"/>
                      <a:pt x="334" y="134"/>
                    </a:cubicBezTo>
                    <a:cubicBezTo>
                      <a:pt x="234" y="200"/>
                      <a:pt x="134" y="334"/>
                      <a:pt x="100" y="501"/>
                    </a:cubicBezTo>
                    <a:cubicBezTo>
                      <a:pt x="34" y="667"/>
                      <a:pt x="0" y="901"/>
                      <a:pt x="0" y="1168"/>
                    </a:cubicBezTo>
                    <a:cubicBezTo>
                      <a:pt x="0" y="1601"/>
                      <a:pt x="67" y="1902"/>
                      <a:pt x="234" y="2102"/>
                    </a:cubicBezTo>
                    <a:cubicBezTo>
                      <a:pt x="367" y="2269"/>
                      <a:pt x="534" y="2335"/>
                      <a:pt x="767" y="2335"/>
                    </a:cubicBezTo>
                    <a:cubicBezTo>
                      <a:pt x="934" y="2335"/>
                      <a:pt x="1068" y="2302"/>
                      <a:pt x="1168" y="2202"/>
                    </a:cubicBezTo>
                    <a:cubicBezTo>
                      <a:pt x="1301" y="2135"/>
                      <a:pt x="1368" y="2002"/>
                      <a:pt x="1435" y="1835"/>
                    </a:cubicBezTo>
                    <a:cubicBezTo>
                      <a:pt x="1468" y="1668"/>
                      <a:pt x="1501" y="1435"/>
                      <a:pt x="1501" y="1168"/>
                    </a:cubicBezTo>
                    <a:cubicBezTo>
                      <a:pt x="1501" y="934"/>
                      <a:pt x="1501" y="767"/>
                      <a:pt x="1468" y="634"/>
                    </a:cubicBezTo>
                    <a:cubicBezTo>
                      <a:pt x="1435" y="501"/>
                      <a:pt x="1368" y="367"/>
                      <a:pt x="1301" y="267"/>
                    </a:cubicBezTo>
                    <a:cubicBezTo>
                      <a:pt x="1268" y="200"/>
                      <a:pt x="1168" y="100"/>
                      <a:pt x="1068" y="67"/>
                    </a:cubicBezTo>
                    <a:cubicBezTo>
                      <a:pt x="1001" y="0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3986375" y="2283750"/>
                <a:ext cx="37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36" extrusionOk="0">
                    <a:moveTo>
                      <a:pt x="767" y="234"/>
                    </a:moveTo>
                    <a:cubicBezTo>
                      <a:pt x="901" y="234"/>
                      <a:pt x="1001" y="300"/>
                      <a:pt x="1101" y="401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35"/>
                      <a:pt x="1168" y="1802"/>
                      <a:pt x="1101" y="1935"/>
                    </a:cubicBezTo>
                    <a:cubicBezTo>
                      <a:pt x="1001" y="2068"/>
                      <a:pt x="901" y="2102"/>
                      <a:pt x="767" y="2102"/>
                    </a:cubicBezTo>
                    <a:cubicBezTo>
                      <a:pt x="634" y="2102"/>
                      <a:pt x="534" y="2068"/>
                      <a:pt x="434" y="1935"/>
                    </a:cubicBezTo>
                    <a:cubicBezTo>
                      <a:pt x="334" y="1802"/>
                      <a:pt x="300" y="1535"/>
                      <a:pt x="300" y="1168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267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0" y="0"/>
                      <a:pt x="467" y="34"/>
                      <a:pt x="334" y="134"/>
                    </a:cubicBezTo>
                    <a:cubicBezTo>
                      <a:pt x="234" y="200"/>
                      <a:pt x="133" y="334"/>
                      <a:pt x="100" y="501"/>
                    </a:cubicBezTo>
                    <a:cubicBezTo>
                      <a:pt x="33" y="667"/>
                      <a:pt x="0" y="901"/>
                      <a:pt x="0" y="1168"/>
                    </a:cubicBezTo>
                    <a:cubicBezTo>
                      <a:pt x="0" y="1601"/>
                      <a:pt x="67" y="1902"/>
                      <a:pt x="234" y="2102"/>
                    </a:cubicBezTo>
                    <a:cubicBezTo>
                      <a:pt x="367" y="2269"/>
                      <a:pt x="534" y="2335"/>
                      <a:pt x="767" y="2335"/>
                    </a:cubicBezTo>
                    <a:cubicBezTo>
                      <a:pt x="934" y="2335"/>
                      <a:pt x="1067" y="2302"/>
                      <a:pt x="1168" y="2202"/>
                    </a:cubicBezTo>
                    <a:cubicBezTo>
                      <a:pt x="1301" y="2135"/>
                      <a:pt x="1368" y="2002"/>
                      <a:pt x="1434" y="1835"/>
                    </a:cubicBezTo>
                    <a:cubicBezTo>
                      <a:pt x="1501" y="1668"/>
                      <a:pt x="1501" y="1435"/>
                      <a:pt x="1501" y="1168"/>
                    </a:cubicBezTo>
                    <a:cubicBezTo>
                      <a:pt x="1501" y="934"/>
                      <a:pt x="1501" y="767"/>
                      <a:pt x="1468" y="634"/>
                    </a:cubicBezTo>
                    <a:cubicBezTo>
                      <a:pt x="1434" y="501"/>
                      <a:pt x="1368" y="367"/>
                      <a:pt x="1334" y="267"/>
                    </a:cubicBezTo>
                    <a:cubicBezTo>
                      <a:pt x="1268" y="200"/>
                      <a:pt x="1168" y="100"/>
                      <a:pt x="1101" y="67"/>
                    </a:cubicBezTo>
                    <a:cubicBezTo>
                      <a:pt x="1001" y="0"/>
                      <a:pt x="901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3938825" y="2283750"/>
                <a:ext cx="4005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302" extrusionOk="0">
                    <a:moveTo>
                      <a:pt x="1035" y="467"/>
                    </a:moveTo>
                    <a:lnTo>
                      <a:pt x="1035" y="1501"/>
                    </a:lnTo>
                    <a:lnTo>
                      <a:pt x="301" y="1501"/>
                    </a:lnTo>
                    <a:lnTo>
                      <a:pt x="1035" y="467"/>
                    </a:lnTo>
                    <a:close/>
                    <a:moveTo>
                      <a:pt x="1068" y="0"/>
                    </a:moveTo>
                    <a:lnTo>
                      <a:pt x="1" y="1501"/>
                    </a:lnTo>
                    <a:lnTo>
                      <a:pt x="1" y="1768"/>
                    </a:lnTo>
                    <a:lnTo>
                      <a:pt x="1035" y="1768"/>
                    </a:lnTo>
                    <a:lnTo>
                      <a:pt x="1035" y="2302"/>
                    </a:lnTo>
                    <a:lnTo>
                      <a:pt x="1302" y="2302"/>
                    </a:lnTo>
                    <a:lnTo>
                      <a:pt x="1302" y="1768"/>
                    </a:lnTo>
                    <a:lnTo>
                      <a:pt x="1602" y="1768"/>
                    </a:lnTo>
                    <a:lnTo>
                      <a:pt x="1602" y="1501"/>
                    </a:lnTo>
                    <a:lnTo>
                      <a:pt x="1302" y="1501"/>
                    </a:lnTo>
                    <a:lnTo>
                      <a:pt x="1302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3532700" y="2643175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0"/>
                    </a:moveTo>
                    <a:lnTo>
                      <a:pt x="19715" y="0"/>
                    </a:lnTo>
                    <a:moveTo>
                      <a:pt x="4804" y="1134"/>
                    </a:moveTo>
                    <a:lnTo>
                      <a:pt x="14878" y="1134"/>
                    </a:lnTo>
                    <a:moveTo>
                      <a:pt x="4804" y="2268"/>
                    </a:moveTo>
                    <a:lnTo>
                      <a:pt x="14878" y="2268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570"/>
                    </a:moveTo>
                    <a:lnTo>
                      <a:pt x="14878" y="4570"/>
                    </a:lnTo>
                    <a:moveTo>
                      <a:pt x="3203" y="5704"/>
                    </a:moveTo>
                    <a:lnTo>
                      <a:pt x="16479" y="5704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06"/>
                    </a:moveTo>
                    <a:lnTo>
                      <a:pt x="14878" y="8006"/>
                    </a:lnTo>
                    <a:moveTo>
                      <a:pt x="4804" y="9140"/>
                    </a:moveTo>
                    <a:lnTo>
                      <a:pt x="14878" y="9140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4031400" y="2569775"/>
                <a:ext cx="375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70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69"/>
                      <a:pt x="1168" y="1802"/>
                      <a:pt x="1101" y="1935"/>
                    </a:cubicBezTo>
                    <a:cubicBezTo>
                      <a:pt x="1001" y="2069"/>
                      <a:pt x="901" y="2136"/>
                      <a:pt x="767" y="2136"/>
                    </a:cubicBezTo>
                    <a:cubicBezTo>
                      <a:pt x="634" y="2136"/>
                      <a:pt x="501" y="2069"/>
                      <a:pt x="434" y="1935"/>
                    </a:cubicBezTo>
                    <a:cubicBezTo>
                      <a:pt x="334" y="1802"/>
                      <a:pt x="300" y="1569"/>
                      <a:pt x="300" y="1168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1" y="1"/>
                      <a:pt x="434" y="34"/>
                      <a:pt x="334" y="134"/>
                    </a:cubicBezTo>
                    <a:cubicBezTo>
                      <a:pt x="234" y="234"/>
                      <a:pt x="134" y="368"/>
                      <a:pt x="100" y="534"/>
                    </a:cubicBezTo>
                    <a:cubicBezTo>
                      <a:pt x="34" y="701"/>
                      <a:pt x="0" y="901"/>
                      <a:pt x="0" y="1168"/>
                    </a:cubicBezTo>
                    <a:cubicBezTo>
                      <a:pt x="0" y="1602"/>
                      <a:pt x="67" y="1935"/>
                      <a:pt x="234" y="2136"/>
                    </a:cubicBezTo>
                    <a:cubicBezTo>
                      <a:pt x="367" y="2269"/>
                      <a:pt x="534" y="2369"/>
                      <a:pt x="767" y="2369"/>
                    </a:cubicBezTo>
                    <a:cubicBezTo>
                      <a:pt x="934" y="2369"/>
                      <a:pt x="1068" y="2302"/>
                      <a:pt x="1168" y="2236"/>
                    </a:cubicBezTo>
                    <a:cubicBezTo>
                      <a:pt x="1301" y="2136"/>
                      <a:pt x="1368" y="2002"/>
                      <a:pt x="1435" y="1835"/>
                    </a:cubicBezTo>
                    <a:cubicBezTo>
                      <a:pt x="1468" y="1669"/>
                      <a:pt x="1501" y="1468"/>
                      <a:pt x="1501" y="1168"/>
                    </a:cubicBezTo>
                    <a:cubicBezTo>
                      <a:pt x="1501" y="968"/>
                      <a:pt x="1501" y="768"/>
                      <a:pt x="1468" y="635"/>
                    </a:cubicBezTo>
                    <a:cubicBezTo>
                      <a:pt x="1435" y="501"/>
                      <a:pt x="1368" y="401"/>
                      <a:pt x="1301" y="301"/>
                    </a:cubicBezTo>
                    <a:cubicBezTo>
                      <a:pt x="1268" y="201"/>
                      <a:pt x="1168" y="134"/>
                      <a:pt x="1068" y="67"/>
                    </a:cubicBezTo>
                    <a:cubicBezTo>
                      <a:pt x="1001" y="34"/>
                      <a:pt x="868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3986375" y="2570625"/>
                <a:ext cx="383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36" extrusionOk="0">
                    <a:moveTo>
                      <a:pt x="267" y="0"/>
                    </a:moveTo>
                    <a:lnTo>
                      <a:pt x="67" y="1201"/>
                    </a:lnTo>
                    <a:lnTo>
                      <a:pt x="334" y="1234"/>
                    </a:lnTo>
                    <a:cubicBezTo>
                      <a:pt x="367" y="1168"/>
                      <a:pt x="434" y="1101"/>
                      <a:pt x="500" y="1068"/>
                    </a:cubicBezTo>
                    <a:cubicBezTo>
                      <a:pt x="567" y="1034"/>
                      <a:pt x="667" y="1001"/>
                      <a:pt x="734" y="1001"/>
                    </a:cubicBezTo>
                    <a:cubicBezTo>
                      <a:pt x="901" y="1001"/>
                      <a:pt x="1001" y="1068"/>
                      <a:pt x="1101" y="1134"/>
                    </a:cubicBezTo>
                    <a:cubicBezTo>
                      <a:pt x="1201" y="1234"/>
                      <a:pt x="1234" y="1368"/>
                      <a:pt x="1234" y="1535"/>
                    </a:cubicBezTo>
                    <a:cubicBezTo>
                      <a:pt x="1234" y="1701"/>
                      <a:pt x="1201" y="1835"/>
                      <a:pt x="1101" y="1935"/>
                    </a:cubicBezTo>
                    <a:cubicBezTo>
                      <a:pt x="1001" y="2035"/>
                      <a:pt x="901" y="2102"/>
                      <a:pt x="734" y="2102"/>
                    </a:cubicBezTo>
                    <a:cubicBezTo>
                      <a:pt x="634" y="2102"/>
                      <a:pt x="534" y="2068"/>
                      <a:pt x="467" y="2002"/>
                    </a:cubicBezTo>
                    <a:cubicBezTo>
                      <a:pt x="367" y="1901"/>
                      <a:pt x="334" y="1801"/>
                      <a:pt x="300" y="1668"/>
                    </a:cubicBezTo>
                    <a:lnTo>
                      <a:pt x="0" y="1668"/>
                    </a:lnTo>
                    <a:cubicBezTo>
                      <a:pt x="33" y="1868"/>
                      <a:pt x="100" y="2035"/>
                      <a:pt x="234" y="2168"/>
                    </a:cubicBezTo>
                    <a:cubicBezTo>
                      <a:pt x="367" y="2268"/>
                      <a:pt x="534" y="2335"/>
                      <a:pt x="734" y="2335"/>
                    </a:cubicBezTo>
                    <a:cubicBezTo>
                      <a:pt x="1001" y="2335"/>
                      <a:pt x="1201" y="2235"/>
                      <a:pt x="1368" y="2035"/>
                    </a:cubicBezTo>
                    <a:cubicBezTo>
                      <a:pt x="1468" y="1901"/>
                      <a:pt x="1534" y="1701"/>
                      <a:pt x="1534" y="1501"/>
                    </a:cubicBezTo>
                    <a:cubicBezTo>
                      <a:pt x="1534" y="1301"/>
                      <a:pt x="1468" y="1101"/>
                      <a:pt x="1334" y="967"/>
                    </a:cubicBezTo>
                    <a:cubicBezTo>
                      <a:pt x="1201" y="834"/>
                      <a:pt x="1034" y="767"/>
                      <a:pt x="834" y="767"/>
                    </a:cubicBezTo>
                    <a:cubicBezTo>
                      <a:pt x="667" y="767"/>
                      <a:pt x="534" y="801"/>
                      <a:pt x="367" y="901"/>
                    </a:cubicBezTo>
                    <a:lnTo>
                      <a:pt x="500" y="267"/>
                    </a:lnTo>
                    <a:lnTo>
                      <a:pt x="1434" y="267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3941325" y="2569775"/>
                <a:ext cx="38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370" extrusionOk="0">
                    <a:moveTo>
                      <a:pt x="735" y="1"/>
                    </a:moveTo>
                    <a:cubicBezTo>
                      <a:pt x="568" y="1"/>
                      <a:pt x="401" y="67"/>
                      <a:pt x="268" y="168"/>
                    </a:cubicBezTo>
                    <a:cubicBezTo>
                      <a:pt x="168" y="268"/>
                      <a:pt x="67" y="401"/>
                      <a:pt x="34" y="601"/>
                    </a:cubicBezTo>
                    <a:lnTo>
                      <a:pt x="334" y="635"/>
                    </a:lnTo>
                    <a:cubicBezTo>
                      <a:pt x="334" y="501"/>
                      <a:pt x="401" y="401"/>
                      <a:pt x="468" y="334"/>
                    </a:cubicBezTo>
                    <a:cubicBezTo>
                      <a:pt x="534" y="268"/>
                      <a:pt x="635" y="234"/>
                      <a:pt x="735" y="234"/>
                    </a:cubicBezTo>
                    <a:cubicBezTo>
                      <a:pt x="868" y="234"/>
                      <a:pt x="935" y="268"/>
                      <a:pt x="1001" y="334"/>
                    </a:cubicBezTo>
                    <a:cubicBezTo>
                      <a:pt x="1102" y="401"/>
                      <a:pt x="1135" y="501"/>
                      <a:pt x="1135" y="601"/>
                    </a:cubicBezTo>
                    <a:cubicBezTo>
                      <a:pt x="1135" y="735"/>
                      <a:pt x="1068" y="835"/>
                      <a:pt x="968" y="901"/>
                    </a:cubicBezTo>
                    <a:cubicBezTo>
                      <a:pt x="868" y="935"/>
                      <a:pt x="768" y="968"/>
                      <a:pt x="635" y="968"/>
                    </a:cubicBezTo>
                    <a:lnTo>
                      <a:pt x="601" y="968"/>
                    </a:lnTo>
                    <a:lnTo>
                      <a:pt x="568" y="1235"/>
                    </a:lnTo>
                    <a:cubicBezTo>
                      <a:pt x="668" y="1202"/>
                      <a:pt x="735" y="1202"/>
                      <a:pt x="768" y="1202"/>
                    </a:cubicBezTo>
                    <a:cubicBezTo>
                      <a:pt x="901" y="1202"/>
                      <a:pt x="1001" y="1235"/>
                      <a:pt x="1102" y="1335"/>
                    </a:cubicBezTo>
                    <a:cubicBezTo>
                      <a:pt x="1168" y="1402"/>
                      <a:pt x="1235" y="1502"/>
                      <a:pt x="1235" y="1635"/>
                    </a:cubicBezTo>
                    <a:cubicBezTo>
                      <a:pt x="1235" y="1769"/>
                      <a:pt x="1168" y="1902"/>
                      <a:pt x="1102" y="2002"/>
                    </a:cubicBezTo>
                    <a:cubicBezTo>
                      <a:pt x="1001" y="2069"/>
                      <a:pt x="868" y="2136"/>
                      <a:pt x="735" y="2136"/>
                    </a:cubicBezTo>
                    <a:cubicBezTo>
                      <a:pt x="635" y="2136"/>
                      <a:pt x="534" y="2102"/>
                      <a:pt x="468" y="2036"/>
                    </a:cubicBezTo>
                    <a:cubicBezTo>
                      <a:pt x="368" y="1969"/>
                      <a:pt x="334" y="1835"/>
                      <a:pt x="301" y="1669"/>
                    </a:cubicBezTo>
                    <a:lnTo>
                      <a:pt x="1" y="1702"/>
                    </a:lnTo>
                    <a:cubicBezTo>
                      <a:pt x="34" y="1902"/>
                      <a:pt x="101" y="2069"/>
                      <a:pt x="234" y="2169"/>
                    </a:cubicBezTo>
                    <a:cubicBezTo>
                      <a:pt x="368" y="2302"/>
                      <a:pt x="534" y="2369"/>
                      <a:pt x="735" y="2369"/>
                    </a:cubicBezTo>
                    <a:cubicBezTo>
                      <a:pt x="968" y="2369"/>
                      <a:pt x="1168" y="2302"/>
                      <a:pt x="1302" y="2169"/>
                    </a:cubicBezTo>
                    <a:cubicBezTo>
                      <a:pt x="1468" y="2002"/>
                      <a:pt x="1535" y="1835"/>
                      <a:pt x="1535" y="1635"/>
                    </a:cubicBezTo>
                    <a:cubicBezTo>
                      <a:pt x="1535" y="1502"/>
                      <a:pt x="1502" y="1368"/>
                      <a:pt x="1402" y="1268"/>
                    </a:cubicBezTo>
                    <a:cubicBezTo>
                      <a:pt x="1335" y="1168"/>
                      <a:pt x="1235" y="1102"/>
                      <a:pt x="1102" y="1068"/>
                    </a:cubicBezTo>
                    <a:cubicBezTo>
                      <a:pt x="1202" y="1035"/>
                      <a:pt x="1268" y="968"/>
                      <a:pt x="1335" y="868"/>
                    </a:cubicBezTo>
                    <a:cubicBezTo>
                      <a:pt x="1402" y="801"/>
                      <a:pt x="1402" y="701"/>
                      <a:pt x="1402" y="601"/>
                    </a:cubicBezTo>
                    <a:cubicBezTo>
                      <a:pt x="1402" y="501"/>
                      <a:pt x="1402" y="401"/>
                      <a:pt x="1335" y="301"/>
                    </a:cubicBezTo>
                    <a:cubicBezTo>
                      <a:pt x="1268" y="201"/>
                      <a:pt x="1202" y="134"/>
                      <a:pt x="1102" y="67"/>
                    </a:cubicBezTo>
                    <a:cubicBezTo>
                      <a:pt x="968" y="34"/>
                      <a:pt x="868" y="1"/>
                      <a:pt x="735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3532700" y="2929200"/>
                <a:ext cx="49287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9" fill="none" extrusionOk="0">
                    <a:moveTo>
                      <a:pt x="1" y="1"/>
                    </a:moveTo>
                    <a:lnTo>
                      <a:pt x="19715" y="1"/>
                    </a:lnTo>
                    <a:moveTo>
                      <a:pt x="4804" y="1135"/>
                    </a:moveTo>
                    <a:lnTo>
                      <a:pt x="14878" y="1135"/>
                    </a:lnTo>
                    <a:moveTo>
                      <a:pt x="4804" y="2302"/>
                    </a:moveTo>
                    <a:lnTo>
                      <a:pt x="14878" y="2302"/>
                    </a:lnTo>
                    <a:moveTo>
                      <a:pt x="4804" y="3437"/>
                    </a:moveTo>
                    <a:lnTo>
                      <a:pt x="14878" y="3437"/>
                    </a:lnTo>
                    <a:moveTo>
                      <a:pt x="4804" y="4571"/>
                    </a:moveTo>
                    <a:lnTo>
                      <a:pt x="14878" y="4571"/>
                    </a:lnTo>
                    <a:moveTo>
                      <a:pt x="3203" y="5738"/>
                    </a:moveTo>
                    <a:lnTo>
                      <a:pt x="16479" y="5738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40"/>
                    </a:moveTo>
                    <a:lnTo>
                      <a:pt x="14878" y="8040"/>
                    </a:lnTo>
                    <a:moveTo>
                      <a:pt x="4804" y="9174"/>
                    </a:moveTo>
                    <a:lnTo>
                      <a:pt x="14878" y="9174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4031400" y="2855825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67"/>
                      <a:pt x="1234" y="801"/>
                      <a:pt x="1234" y="1201"/>
                    </a:cubicBezTo>
                    <a:cubicBezTo>
                      <a:pt x="1234" y="1568"/>
                      <a:pt x="1168" y="1835"/>
                      <a:pt x="1101" y="1968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01" y="2068"/>
                      <a:pt x="434" y="1968"/>
                    </a:cubicBezTo>
                    <a:cubicBezTo>
                      <a:pt x="334" y="1835"/>
                      <a:pt x="300" y="1568"/>
                      <a:pt x="300" y="1201"/>
                    </a:cubicBezTo>
                    <a:cubicBezTo>
                      <a:pt x="300" y="801"/>
                      <a:pt x="334" y="567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67"/>
                      <a:pt x="334" y="134"/>
                    </a:cubicBezTo>
                    <a:cubicBezTo>
                      <a:pt x="234" y="234"/>
                      <a:pt x="134" y="367"/>
                      <a:pt x="100" y="534"/>
                    </a:cubicBezTo>
                    <a:cubicBezTo>
                      <a:pt x="34" y="701"/>
                      <a:pt x="0" y="934"/>
                      <a:pt x="0" y="1201"/>
                    </a:cubicBezTo>
                    <a:cubicBezTo>
                      <a:pt x="0" y="1635"/>
                      <a:pt x="67" y="1935"/>
                      <a:pt x="234" y="2135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8" y="2335"/>
                      <a:pt x="1168" y="2235"/>
                    </a:cubicBezTo>
                    <a:cubicBezTo>
                      <a:pt x="1301" y="2135"/>
                      <a:pt x="1368" y="2035"/>
                      <a:pt x="1435" y="1868"/>
                    </a:cubicBezTo>
                    <a:cubicBezTo>
                      <a:pt x="1468" y="1702"/>
                      <a:pt x="1501" y="1468"/>
                      <a:pt x="1501" y="1201"/>
                    </a:cubicBezTo>
                    <a:cubicBezTo>
                      <a:pt x="1501" y="968"/>
                      <a:pt x="1501" y="801"/>
                      <a:pt x="1468" y="634"/>
                    </a:cubicBezTo>
                    <a:cubicBezTo>
                      <a:pt x="1435" y="501"/>
                      <a:pt x="1368" y="401"/>
                      <a:pt x="1301" y="301"/>
                    </a:cubicBezTo>
                    <a:cubicBezTo>
                      <a:pt x="1268" y="200"/>
                      <a:pt x="1168" y="134"/>
                      <a:pt x="1068" y="100"/>
                    </a:cubicBezTo>
                    <a:cubicBezTo>
                      <a:pt x="1001" y="34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3986375" y="2855825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67"/>
                      <a:pt x="1234" y="801"/>
                      <a:pt x="1234" y="1201"/>
                    </a:cubicBezTo>
                    <a:cubicBezTo>
                      <a:pt x="1234" y="1568"/>
                      <a:pt x="1168" y="1835"/>
                      <a:pt x="1101" y="1968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34" y="2068"/>
                      <a:pt x="434" y="1968"/>
                    </a:cubicBezTo>
                    <a:cubicBezTo>
                      <a:pt x="334" y="1835"/>
                      <a:pt x="300" y="1568"/>
                      <a:pt x="300" y="1201"/>
                    </a:cubicBezTo>
                    <a:cubicBezTo>
                      <a:pt x="300" y="801"/>
                      <a:pt x="334" y="567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0" y="0"/>
                      <a:pt x="467" y="67"/>
                      <a:pt x="334" y="134"/>
                    </a:cubicBezTo>
                    <a:cubicBezTo>
                      <a:pt x="234" y="234"/>
                      <a:pt x="133" y="367"/>
                      <a:pt x="100" y="534"/>
                    </a:cubicBezTo>
                    <a:cubicBezTo>
                      <a:pt x="33" y="701"/>
                      <a:pt x="0" y="934"/>
                      <a:pt x="0" y="1201"/>
                    </a:cubicBezTo>
                    <a:cubicBezTo>
                      <a:pt x="0" y="1635"/>
                      <a:pt x="67" y="1935"/>
                      <a:pt x="234" y="2135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7" y="2335"/>
                      <a:pt x="1168" y="2235"/>
                    </a:cubicBezTo>
                    <a:cubicBezTo>
                      <a:pt x="1301" y="2135"/>
                      <a:pt x="1368" y="2035"/>
                      <a:pt x="1434" y="1868"/>
                    </a:cubicBezTo>
                    <a:cubicBezTo>
                      <a:pt x="1501" y="1702"/>
                      <a:pt x="1501" y="1468"/>
                      <a:pt x="1501" y="1201"/>
                    </a:cubicBezTo>
                    <a:cubicBezTo>
                      <a:pt x="1501" y="968"/>
                      <a:pt x="1501" y="801"/>
                      <a:pt x="1468" y="634"/>
                    </a:cubicBezTo>
                    <a:cubicBezTo>
                      <a:pt x="1434" y="501"/>
                      <a:pt x="1368" y="401"/>
                      <a:pt x="1334" y="301"/>
                    </a:cubicBezTo>
                    <a:cubicBezTo>
                      <a:pt x="1268" y="200"/>
                      <a:pt x="1168" y="134"/>
                      <a:pt x="1101" y="100"/>
                    </a:cubicBezTo>
                    <a:cubicBezTo>
                      <a:pt x="1001" y="34"/>
                      <a:pt x="901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3941325" y="2855825"/>
                <a:ext cx="3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369" extrusionOk="0">
                    <a:moveTo>
                      <a:pt x="735" y="0"/>
                    </a:moveTo>
                    <a:cubicBezTo>
                      <a:pt x="568" y="0"/>
                      <a:pt x="401" y="67"/>
                      <a:pt x="268" y="167"/>
                    </a:cubicBezTo>
                    <a:cubicBezTo>
                      <a:pt x="168" y="267"/>
                      <a:pt x="67" y="434"/>
                      <a:pt x="34" y="601"/>
                    </a:cubicBezTo>
                    <a:lnTo>
                      <a:pt x="334" y="667"/>
                    </a:lnTo>
                    <a:cubicBezTo>
                      <a:pt x="334" y="534"/>
                      <a:pt x="401" y="434"/>
                      <a:pt x="468" y="367"/>
                    </a:cubicBezTo>
                    <a:cubicBezTo>
                      <a:pt x="534" y="267"/>
                      <a:pt x="635" y="234"/>
                      <a:pt x="735" y="234"/>
                    </a:cubicBezTo>
                    <a:cubicBezTo>
                      <a:pt x="868" y="234"/>
                      <a:pt x="935" y="267"/>
                      <a:pt x="1001" y="334"/>
                    </a:cubicBezTo>
                    <a:cubicBezTo>
                      <a:pt x="1102" y="434"/>
                      <a:pt x="1135" y="501"/>
                      <a:pt x="1135" y="601"/>
                    </a:cubicBezTo>
                    <a:cubicBezTo>
                      <a:pt x="1135" y="734"/>
                      <a:pt x="1068" y="834"/>
                      <a:pt x="968" y="901"/>
                    </a:cubicBezTo>
                    <a:cubicBezTo>
                      <a:pt x="868" y="968"/>
                      <a:pt x="768" y="1001"/>
                      <a:pt x="635" y="1001"/>
                    </a:cubicBezTo>
                    <a:lnTo>
                      <a:pt x="601" y="1001"/>
                    </a:lnTo>
                    <a:lnTo>
                      <a:pt x="568" y="1235"/>
                    </a:lnTo>
                    <a:cubicBezTo>
                      <a:pt x="668" y="1235"/>
                      <a:pt x="735" y="1201"/>
                      <a:pt x="768" y="1201"/>
                    </a:cubicBezTo>
                    <a:cubicBezTo>
                      <a:pt x="901" y="1201"/>
                      <a:pt x="1001" y="1268"/>
                      <a:pt x="1102" y="1335"/>
                    </a:cubicBezTo>
                    <a:cubicBezTo>
                      <a:pt x="1168" y="1435"/>
                      <a:pt x="1235" y="1535"/>
                      <a:pt x="1235" y="1668"/>
                    </a:cubicBezTo>
                    <a:cubicBezTo>
                      <a:pt x="1235" y="1802"/>
                      <a:pt x="1168" y="1902"/>
                      <a:pt x="1102" y="2002"/>
                    </a:cubicBezTo>
                    <a:cubicBezTo>
                      <a:pt x="1001" y="2102"/>
                      <a:pt x="868" y="2135"/>
                      <a:pt x="735" y="2135"/>
                    </a:cubicBezTo>
                    <a:cubicBezTo>
                      <a:pt x="635" y="2135"/>
                      <a:pt x="534" y="2102"/>
                      <a:pt x="468" y="2035"/>
                    </a:cubicBezTo>
                    <a:cubicBezTo>
                      <a:pt x="368" y="1968"/>
                      <a:pt x="334" y="1835"/>
                      <a:pt x="301" y="1702"/>
                    </a:cubicBezTo>
                    <a:lnTo>
                      <a:pt x="1" y="1735"/>
                    </a:lnTo>
                    <a:cubicBezTo>
                      <a:pt x="34" y="1935"/>
                      <a:pt x="101" y="2068"/>
                      <a:pt x="234" y="2202"/>
                    </a:cubicBezTo>
                    <a:cubicBezTo>
                      <a:pt x="368" y="2302"/>
                      <a:pt x="534" y="2369"/>
                      <a:pt x="735" y="2369"/>
                    </a:cubicBezTo>
                    <a:cubicBezTo>
                      <a:pt x="968" y="2369"/>
                      <a:pt x="1168" y="2302"/>
                      <a:pt x="1302" y="2169"/>
                    </a:cubicBezTo>
                    <a:cubicBezTo>
                      <a:pt x="1468" y="2035"/>
                      <a:pt x="1535" y="1868"/>
                      <a:pt x="1535" y="1668"/>
                    </a:cubicBezTo>
                    <a:cubicBezTo>
                      <a:pt x="1535" y="1501"/>
                      <a:pt x="1502" y="1368"/>
                      <a:pt x="1402" y="1268"/>
                    </a:cubicBezTo>
                    <a:cubicBezTo>
                      <a:pt x="1335" y="1168"/>
                      <a:pt x="1235" y="1101"/>
                      <a:pt x="1102" y="1068"/>
                    </a:cubicBezTo>
                    <a:cubicBezTo>
                      <a:pt x="1202" y="1034"/>
                      <a:pt x="1268" y="968"/>
                      <a:pt x="1335" y="901"/>
                    </a:cubicBezTo>
                    <a:cubicBezTo>
                      <a:pt x="1402" y="801"/>
                      <a:pt x="1402" y="701"/>
                      <a:pt x="1402" y="601"/>
                    </a:cubicBezTo>
                    <a:cubicBezTo>
                      <a:pt x="1402" y="501"/>
                      <a:pt x="1402" y="401"/>
                      <a:pt x="1335" y="334"/>
                    </a:cubicBezTo>
                    <a:cubicBezTo>
                      <a:pt x="1268" y="234"/>
                      <a:pt x="1202" y="134"/>
                      <a:pt x="1102" y="100"/>
                    </a:cubicBezTo>
                    <a:cubicBezTo>
                      <a:pt x="968" y="34"/>
                      <a:pt x="868" y="0"/>
                      <a:pt x="735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3532700" y="3215250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0"/>
                    </a:moveTo>
                    <a:lnTo>
                      <a:pt x="19715" y="0"/>
                    </a:lnTo>
                    <a:moveTo>
                      <a:pt x="4804" y="1168"/>
                    </a:moveTo>
                    <a:lnTo>
                      <a:pt x="14878" y="1168"/>
                    </a:lnTo>
                    <a:moveTo>
                      <a:pt x="4804" y="2302"/>
                    </a:moveTo>
                    <a:lnTo>
                      <a:pt x="14878" y="2302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604"/>
                    </a:moveTo>
                    <a:lnTo>
                      <a:pt x="14878" y="4604"/>
                    </a:lnTo>
                    <a:moveTo>
                      <a:pt x="3203" y="5738"/>
                    </a:moveTo>
                    <a:lnTo>
                      <a:pt x="16479" y="5738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39"/>
                    </a:moveTo>
                    <a:lnTo>
                      <a:pt x="14878" y="8039"/>
                    </a:lnTo>
                    <a:moveTo>
                      <a:pt x="4804" y="9173"/>
                    </a:moveTo>
                    <a:lnTo>
                      <a:pt x="14878" y="9173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4031400" y="3142700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0"/>
                      <a:pt x="1101" y="400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68"/>
                      <a:pt x="1168" y="1801"/>
                      <a:pt x="1101" y="1935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01" y="2068"/>
                      <a:pt x="434" y="1935"/>
                    </a:cubicBezTo>
                    <a:cubicBezTo>
                      <a:pt x="334" y="1801"/>
                      <a:pt x="300" y="1568"/>
                      <a:pt x="300" y="1168"/>
                    </a:cubicBezTo>
                    <a:cubicBezTo>
                      <a:pt x="300" y="801"/>
                      <a:pt x="334" y="534"/>
                      <a:pt x="434" y="400"/>
                    </a:cubicBezTo>
                    <a:cubicBezTo>
                      <a:pt x="534" y="267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34"/>
                      <a:pt x="334" y="134"/>
                    </a:cubicBezTo>
                    <a:cubicBezTo>
                      <a:pt x="234" y="234"/>
                      <a:pt x="134" y="334"/>
                      <a:pt x="100" y="501"/>
                    </a:cubicBezTo>
                    <a:cubicBezTo>
                      <a:pt x="34" y="667"/>
                      <a:pt x="0" y="901"/>
                      <a:pt x="0" y="1168"/>
                    </a:cubicBezTo>
                    <a:cubicBezTo>
                      <a:pt x="0" y="1601"/>
                      <a:pt x="67" y="1935"/>
                      <a:pt x="234" y="2102"/>
                    </a:cubicBezTo>
                    <a:cubicBezTo>
                      <a:pt x="367" y="2268"/>
                      <a:pt x="534" y="2369"/>
                      <a:pt x="767" y="2369"/>
                    </a:cubicBezTo>
                    <a:cubicBezTo>
                      <a:pt x="934" y="2369"/>
                      <a:pt x="1068" y="2302"/>
                      <a:pt x="1168" y="2202"/>
                    </a:cubicBezTo>
                    <a:cubicBezTo>
                      <a:pt x="1301" y="2135"/>
                      <a:pt x="1368" y="2002"/>
                      <a:pt x="1435" y="1835"/>
                    </a:cubicBezTo>
                    <a:cubicBezTo>
                      <a:pt x="1468" y="1668"/>
                      <a:pt x="1501" y="1435"/>
                      <a:pt x="1501" y="1168"/>
                    </a:cubicBezTo>
                    <a:cubicBezTo>
                      <a:pt x="1501" y="934"/>
                      <a:pt x="1501" y="767"/>
                      <a:pt x="1468" y="634"/>
                    </a:cubicBezTo>
                    <a:cubicBezTo>
                      <a:pt x="1435" y="501"/>
                      <a:pt x="1368" y="367"/>
                      <a:pt x="1301" y="267"/>
                    </a:cubicBezTo>
                    <a:cubicBezTo>
                      <a:pt x="1268" y="200"/>
                      <a:pt x="1168" y="100"/>
                      <a:pt x="1068" y="67"/>
                    </a:cubicBezTo>
                    <a:cubicBezTo>
                      <a:pt x="1001" y="0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3986375" y="3143525"/>
                <a:ext cx="383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36" extrusionOk="0">
                    <a:moveTo>
                      <a:pt x="267" y="1"/>
                    </a:moveTo>
                    <a:lnTo>
                      <a:pt x="67" y="1201"/>
                    </a:lnTo>
                    <a:lnTo>
                      <a:pt x="334" y="1235"/>
                    </a:lnTo>
                    <a:cubicBezTo>
                      <a:pt x="367" y="1168"/>
                      <a:pt x="434" y="1101"/>
                      <a:pt x="500" y="1068"/>
                    </a:cubicBezTo>
                    <a:cubicBezTo>
                      <a:pt x="567" y="1035"/>
                      <a:pt x="667" y="1001"/>
                      <a:pt x="734" y="1001"/>
                    </a:cubicBezTo>
                    <a:cubicBezTo>
                      <a:pt x="901" y="1001"/>
                      <a:pt x="1001" y="1035"/>
                      <a:pt x="1101" y="1135"/>
                    </a:cubicBezTo>
                    <a:cubicBezTo>
                      <a:pt x="1201" y="1235"/>
                      <a:pt x="1234" y="1368"/>
                      <a:pt x="1234" y="1535"/>
                    </a:cubicBezTo>
                    <a:cubicBezTo>
                      <a:pt x="1234" y="1702"/>
                      <a:pt x="1201" y="1835"/>
                      <a:pt x="1101" y="1935"/>
                    </a:cubicBezTo>
                    <a:cubicBezTo>
                      <a:pt x="1001" y="2035"/>
                      <a:pt x="901" y="2102"/>
                      <a:pt x="734" y="2102"/>
                    </a:cubicBezTo>
                    <a:cubicBezTo>
                      <a:pt x="634" y="2102"/>
                      <a:pt x="534" y="2035"/>
                      <a:pt x="467" y="1969"/>
                    </a:cubicBezTo>
                    <a:cubicBezTo>
                      <a:pt x="367" y="1902"/>
                      <a:pt x="334" y="1802"/>
                      <a:pt x="300" y="1635"/>
                    </a:cubicBezTo>
                    <a:lnTo>
                      <a:pt x="0" y="1668"/>
                    </a:lnTo>
                    <a:cubicBezTo>
                      <a:pt x="33" y="1869"/>
                      <a:pt x="100" y="2035"/>
                      <a:pt x="234" y="2135"/>
                    </a:cubicBezTo>
                    <a:cubicBezTo>
                      <a:pt x="367" y="2269"/>
                      <a:pt x="534" y="2336"/>
                      <a:pt x="734" y="2336"/>
                    </a:cubicBezTo>
                    <a:cubicBezTo>
                      <a:pt x="1001" y="2336"/>
                      <a:pt x="1201" y="2235"/>
                      <a:pt x="1368" y="2035"/>
                    </a:cubicBezTo>
                    <a:cubicBezTo>
                      <a:pt x="1468" y="1902"/>
                      <a:pt x="1534" y="1702"/>
                      <a:pt x="1534" y="1502"/>
                    </a:cubicBezTo>
                    <a:cubicBezTo>
                      <a:pt x="1534" y="1268"/>
                      <a:pt x="1468" y="1101"/>
                      <a:pt x="1334" y="968"/>
                    </a:cubicBezTo>
                    <a:cubicBezTo>
                      <a:pt x="1201" y="801"/>
                      <a:pt x="1034" y="734"/>
                      <a:pt x="834" y="734"/>
                    </a:cubicBezTo>
                    <a:cubicBezTo>
                      <a:pt x="667" y="734"/>
                      <a:pt x="534" y="801"/>
                      <a:pt x="367" y="901"/>
                    </a:cubicBezTo>
                    <a:lnTo>
                      <a:pt x="500" y="267"/>
                    </a:lnTo>
                    <a:lnTo>
                      <a:pt x="1434" y="267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3940500" y="3142700"/>
                <a:ext cx="383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02" extrusionOk="0">
                    <a:moveTo>
                      <a:pt x="801" y="0"/>
                    </a:moveTo>
                    <a:cubicBezTo>
                      <a:pt x="601" y="0"/>
                      <a:pt x="401" y="34"/>
                      <a:pt x="301" y="167"/>
                    </a:cubicBezTo>
                    <a:cubicBezTo>
                      <a:pt x="167" y="267"/>
                      <a:pt x="67" y="434"/>
                      <a:pt x="67" y="667"/>
                    </a:cubicBezTo>
                    <a:lnTo>
                      <a:pt x="367" y="701"/>
                    </a:lnTo>
                    <a:cubicBezTo>
                      <a:pt x="367" y="534"/>
                      <a:pt x="401" y="434"/>
                      <a:pt x="467" y="334"/>
                    </a:cubicBezTo>
                    <a:cubicBezTo>
                      <a:pt x="567" y="267"/>
                      <a:pt x="668" y="234"/>
                      <a:pt x="801" y="234"/>
                    </a:cubicBezTo>
                    <a:cubicBezTo>
                      <a:pt x="934" y="234"/>
                      <a:pt x="1034" y="267"/>
                      <a:pt x="1135" y="334"/>
                    </a:cubicBezTo>
                    <a:cubicBezTo>
                      <a:pt x="1201" y="434"/>
                      <a:pt x="1235" y="501"/>
                      <a:pt x="1235" y="634"/>
                    </a:cubicBezTo>
                    <a:cubicBezTo>
                      <a:pt x="1235" y="734"/>
                      <a:pt x="1201" y="834"/>
                      <a:pt x="1101" y="968"/>
                    </a:cubicBezTo>
                    <a:cubicBezTo>
                      <a:pt x="1034" y="1101"/>
                      <a:pt x="834" y="1268"/>
                      <a:pt x="601" y="1468"/>
                    </a:cubicBezTo>
                    <a:cubicBezTo>
                      <a:pt x="434" y="1601"/>
                      <a:pt x="301" y="1701"/>
                      <a:pt x="234" y="1801"/>
                    </a:cubicBezTo>
                    <a:cubicBezTo>
                      <a:pt x="134" y="1902"/>
                      <a:pt x="67" y="2002"/>
                      <a:pt x="34" y="2102"/>
                    </a:cubicBezTo>
                    <a:cubicBezTo>
                      <a:pt x="0" y="2168"/>
                      <a:pt x="0" y="2235"/>
                      <a:pt x="0" y="2302"/>
                    </a:cubicBezTo>
                    <a:lnTo>
                      <a:pt x="1535" y="2302"/>
                    </a:lnTo>
                    <a:lnTo>
                      <a:pt x="1535" y="2035"/>
                    </a:lnTo>
                    <a:lnTo>
                      <a:pt x="401" y="2035"/>
                    </a:lnTo>
                    <a:cubicBezTo>
                      <a:pt x="434" y="2002"/>
                      <a:pt x="467" y="1935"/>
                      <a:pt x="534" y="1902"/>
                    </a:cubicBezTo>
                    <a:cubicBezTo>
                      <a:pt x="567" y="1835"/>
                      <a:pt x="668" y="1735"/>
                      <a:pt x="834" y="1601"/>
                    </a:cubicBezTo>
                    <a:cubicBezTo>
                      <a:pt x="1068" y="1435"/>
                      <a:pt x="1201" y="1301"/>
                      <a:pt x="1301" y="1201"/>
                    </a:cubicBezTo>
                    <a:cubicBezTo>
                      <a:pt x="1368" y="1101"/>
                      <a:pt x="1435" y="1001"/>
                      <a:pt x="1468" y="901"/>
                    </a:cubicBezTo>
                    <a:cubicBezTo>
                      <a:pt x="1501" y="801"/>
                      <a:pt x="1535" y="734"/>
                      <a:pt x="1535" y="634"/>
                    </a:cubicBezTo>
                    <a:cubicBezTo>
                      <a:pt x="1535" y="467"/>
                      <a:pt x="1468" y="300"/>
                      <a:pt x="1335" y="167"/>
                    </a:cubicBezTo>
                    <a:cubicBezTo>
                      <a:pt x="1201" y="67"/>
                      <a:pt x="1034" y="0"/>
                      <a:pt x="801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3532700" y="3502125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0"/>
                    </a:moveTo>
                    <a:lnTo>
                      <a:pt x="19715" y="0"/>
                    </a:lnTo>
                    <a:moveTo>
                      <a:pt x="4804" y="1134"/>
                    </a:moveTo>
                    <a:lnTo>
                      <a:pt x="14878" y="1134"/>
                    </a:lnTo>
                    <a:moveTo>
                      <a:pt x="4804" y="2268"/>
                    </a:moveTo>
                    <a:lnTo>
                      <a:pt x="14878" y="2268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570"/>
                    </a:moveTo>
                    <a:lnTo>
                      <a:pt x="14878" y="4570"/>
                    </a:lnTo>
                    <a:moveTo>
                      <a:pt x="3203" y="5704"/>
                    </a:moveTo>
                    <a:lnTo>
                      <a:pt x="16479" y="5704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06"/>
                    </a:moveTo>
                    <a:lnTo>
                      <a:pt x="14878" y="8006"/>
                    </a:lnTo>
                    <a:moveTo>
                      <a:pt x="4804" y="9140"/>
                    </a:moveTo>
                    <a:lnTo>
                      <a:pt x="14878" y="9140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4031400" y="3428725"/>
                <a:ext cx="375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70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68"/>
                      <a:pt x="1234" y="801"/>
                      <a:pt x="1234" y="1202"/>
                    </a:cubicBezTo>
                    <a:cubicBezTo>
                      <a:pt x="1234" y="1568"/>
                      <a:pt x="1168" y="1802"/>
                      <a:pt x="1101" y="1935"/>
                    </a:cubicBezTo>
                    <a:cubicBezTo>
                      <a:pt x="1001" y="2069"/>
                      <a:pt x="901" y="2136"/>
                      <a:pt x="767" y="2136"/>
                    </a:cubicBezTo>
                    <a:cubicBezTo>
                      <a:pt x="634" y="2136"/>
                      <a:pt x="501" y="2069"/>
                      <a:pt x="434" y="1935"/>
                    </a:cubicBezTo>
                    <a:cubicBezTo>
                      <a:pt x="334" y="1835"/>
                      <a:pt x="300" y="1568"/>
                      <a:pt x="300" y="1202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1" y="1"/>
                      <a:pt x="434" y="34"/>
                      <a:pt x="334" y="134"/>
                    </a:cubicBezTo>
                    <a:cubicBezTo>
                      <a:pt x="234" y="234"/>
                      <a:pt x="134" y="368"/>
                      <a:pt x="100" y="534"/>
                    </a:cubicBezTo>
                    <a:cubicBezTo>
                      <a:pt x="34" y="701"/>
                      <a:pt x="0" y="901"/>
                      <a:pt x="0" y="1202"/>
                    </a:cubicBezTo>
                    <a:cubicBezTo>
                      <a:pt x="0" y="1635"/>
                      <a:pt x="67" y="1935"/>
                      <a:pt x="234" y="2136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8" y="2336"/>
                      <a:pt x="1168" y="2236"/>
                    </a:cubicBezTo>
                    <a:cubicBezTo>
                      <a:pt x="1301" y="2136"/>
                      <a:pt x="1368" y="2002"/>
                      <a:pt x="1435" y="1835"/>
                    </a:cubicBezTo>
                    <a:cubicBezTo>
                      <a:pt x="1468" y="1669"/>
                      <a:pt x="1501" y="1468"/>
                      <a:pt x="1501" y="1202"/>
                    </a:cubicBezTo>
                    <a:cubicBezTo>
                      <a:pt x="1501" y="968"/>
                      <a:pt x="1501" y="768"/>
                      <a:pt x="1468" y="634"/>
                    </a:cubicBezTo>
                    <a:cubicBezTo>
                      <a:pt x="1435" y="501"/>
                      <a:pt x="1368" y="401"/>
                      <a:pt x="1301" y="301"/>
                    </a:cubicBezTo>
                    <a:cubicBezTo>
                      <a:pt x="1268" y="201"/>
                      <a:pt x="1168" y="134"/>
                      <a:pt x="1068" y="67"/>
                    </a:cubicBezTo>
                    <a:cubicBezTo>
                      <a:pt x="1001" y="34"/>
                      <a:pt x="868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3986375" y="3428725"/>
                <a:ext cx="3755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70" extrusionOk="0">
                    <a:moveTo>
                      <a:pt x="767" y="234"/>
                    </a:moveTo>
                    <a:cubicBezTo>
                      <a:pt x="901" y="234"/>
                      <a:pt x="1001" y="301"/>
                      <a:pt x="1101" y="434"/>
                    </a:cubicBezTo>
                    <a:cubicBezTo>
                      <a:pt x="1168" y="568"/>
                      <a:pt x="1234" y="801"/>
                      <a:pt x="1234" y="1202"/>
                    </a:cubicBezTo>
                    <a:cubicBezTo>
                      <a:pt x="1234" y="1568"/>
                      <a:pt x="1168" y="1802"/>
                      <a:pt x="1101" y="1935"/>
                    </a:cubicBezTo>
                    <a:cubicBezTo>
                      <a:pt x="1001" y="2069"/>
                      <a:pt x="901" y="2136"/>
                      <a:pt x="767" y="2136"/>
                    </a:cubicBezTo>
                    <a:cubicBezTo>
                      <a:pt x="634" y="2136"/>
                      <a:pt x="534" y="2069"/>
                      <a:pt x="434" y="1935"/>
                    </a:cubicBezTo>
                    <a:cubicBezTo>
                      <a:pt x="334" y="1835"/>
                      <a:pt x="300" y="1568"/>
                      <a:pt x="300" y="1202"/>
                    </a:cubicBezTo>
                    <a:cubicBezTo>
                      <a:pt x="300" y="801"/>
                      <a:pt x="334" y="534"/>
                      <a:pt x="434" y="401"/>
                    </a:cubicBezTo>
                    <a:cubicBezTo>
                      <a:pt x="534" y="301"/>
                      <a:pt x="634" y="234"/>
                      <a:pt x="767" y="234"/>
                    </a:cubicBezTo>
                    <a:close/>
                    <a:moveTo>
                      <a:pt x="767" y="1"/>
                    </a:moveTo>
                    <a:cubicBezTo>
                      <a:pt x="600" y="1"/>
                      <a:pt x="467" y="34"/>
                      <a:pt x="334" y="134"/>
                    </a:cubicBezTo>
                    <a:cubicBezTo>
                      <a:pt x="234" y="234"/>
                      <a:pt x="133" y="368"/>
                      <a:pt x="100" y="534"/>
                    </a:cubicBezTo>
                    <a:cubicBezTo>
                      <a:pt x="33" y="701"/>
                      <a:pt x="0" y="901"/>
                      <a:pt x="0" y="1202"/>
                    </a:cubicBezTo>
                    <a:cubicBezTo>
                      <a:pt x="0" y="1635"/>
                      <a:pt x="67" y="1935"/>
                      <a:pt x="234" y="2136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7" y="2336"/>
                      <a:pt x="1168" y="2236"/>
                    </a:cubicBezTo>
                    <a:cubicBezTo>
                      <a:pt x="1301" y="2136"/>
                      <a:pt x="1368" y="2002"/>
                      <a:pt x="1434" y="1835"/>
                    </a:cubicBezTo>
                    <a:cubicBezTo>
                      <a:pt x="1501" y="1669"/>
                      <a:pt x="1501" y="1468"/>
                      <a:pt x="1501" y="1202"/>
                    </a:cubicBezTo>
                    <a:cubicBezTo>
                      <a:pt x="1501" y="968"/>
                      <a:pt x="1501" y="768"/>
                      <a:pt x="1468" y="634"/>
                    </a:cubicBezTo>
                    <a:cubicBezTo>
                      <a:pt x="1434" y="501"/>
                      <a:pt x="1368" y="401"/>
                      <a:pt x="1334" y="301"/>
                    </a:cubicBezTo>
                    <a:cubicBezTo>
                      <a:pt x="1268" y="201"/>
                      <a:pt x="1168" y="134"/>
                      <a:pt x="1101" y="67"/>
                    </a:cubicBezTo>
                    <a:cubicBezTo>
                      <a:pt x="1001" y="34"/>
                      <a:pt x="901" y="1"/>
                      <a:pt x="767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3940500" y="3428725"/>
                <a:ext cx="383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36" extrusionOk="0">
                    <a:moveTo>
                      <a:pt x="801" y="1"/>
                    </a:moveTo>
                    <a:cubicBezTo>
                      <a:pt x="601" y="1"/>
                      <a:pt x="401" y="67"/>
                      <a:pt x="301" y="167"/>
                    </a:cubicBezTo>
                    <a:cubicBezTo>
                      <a:pt x="167" y="301"/>
                      <a:pt x="67" y="468"/>
                      <a:pt x="67" y="668"/>
                    </a:cubicBezTo>
                    <a:lnTo>
                      <a:pt x="367" y="701"/>
                    </a:lnTo>
                    <a:cubicBezTo>
                      <a:pt x="367" y="568"/>
                      <a:pt x="401" y="434"/>
                      <a:pt x="467" y="368"/>
                    </a:cubicBezTo>
                    <a:cubicBezTo>
                      <a:pt x="567" y="268"/>
                      <a:pt x="668" y="234"/>
                      <a:pt x="801" y="234"/>
                    </a:cubicBezTo>
                    <a:cubicBezTo>
                      <a:pt x="934" y="234"/>
                      <a:pt x="1034" y="268"/>
                      <a:pt x="1135" y="368"/>
                    </a:cubicBezTo>
                    <a:cubicBezTo>
                      <a:pt x="1201" y="434"/>
                      <a:pt x="1235" y="534"/>
                      <a:pt x="1235" y="634"/>
                    </a:cubicBezTo>
                    <a:cubicBezTo>
                      <a:pt x="1235" y="735"/>
                      <a:pt x="1201" y="868"/>
                      <a:pt x="1101" y="968"/>
                    </a:cubicBezTo>
                    <a:cubicBezTo>
                      <a:pt x="1034" y="1101"/>
                      <a:pt x="834" y="1268"/>
                      <a:pt x="601" y="1468"/>
                    </a:cubicBezTo>
                    <a:cubicBezTo>
                      <a:pt x="434" y="1602"/>
                      <a:pt x="301" y="1735"/>
                      <a:pt x="234" y="1835"/>
                    </a:cubicBezTo>
                    <a:cubicBezTo>
                      <a:pt x="134" y="1935"/>
                      <a:pt x="67" y="2035"/>
                      <a:pt x="34" y="2136"/>
                    </a:cubicBezTo>
                    <a:cubicBezTo>
                      <a:pt x="0" y="2202"/>
                      <a:pt x="0" y="2269"/>
                      <a:pt x="0" y="2336"/>
                    </a:cubicBezTo>
                    <a:lnTo>
                      <a:pt x="1535" y="2336"/>
                    </a:lnTo>
                    <a:lnTo>
                      <a:pt x="1535" y="2069"/>
                    </a:lnTo>
                    <a:lnTo>
                      <a:pt x="401" y="2069"/>
                    </a:lnTo>
                    <a:cubicBezTo>
                      <a:pt x="434" y="2002"/>
                      <a:pt x="467" y="1935"/>
                      <a:pt x="534" y="1902"/>
                    </a:cubicBezTo>
                    <a:cubicBezTo>
                      <a:pt x="567" y="1835"/>
                      <a:pt x="668" y="1769"/>
                      <a:pt x="834" y="1602"/>
                    </a:cubicBezTo>
                    <a:cubicBezTo>
                      <a:pt x="1068" y="1435"/>
                      <a:pt x="1201" y="1302"/>
                      <a:pt x="1301" y="1202"/>
                    </a:cubicBezTo>
                    <a:cubicBezTo>
                      <a:pt x="1368" y="1101"/>
                      <a:pt x="1435" y="1001"/>
                      <a:pt x="1468" y="935"/>
                    </a:cubicBezTo>
                    <a:cubicBezTo>
                      <a:pt x="1501" y="835"/>
                      <a:pt x="1535" y="735"/>
                      <a:pt x="1535" y="634"/>
                    </a:cubicBezTo>
                    <a:cubicBezTo>
                      <a:pt x="1535" y="468"/>
                      <a:pt x="1468" y="301"/>
                      <a:pt x="1335" y="201"/>
                    </a:cubicBezTo>
                    <a:cubicBezTo>
                      <a:pt x="1201" y="67"/>
                      <a:pt x="1034" y="1"/>
                      <a:pt x="801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3532700" y="3788150"/>
                <a:ext cx="49287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9" fill="none" extrusionOk="0">
                    <a:moveTo>
                      <a:pt x="1" y="1"/>
                    </a:moveTo>
                    <a:lnTo>
                      <a:pt x="19715" y="1"/>
                    </a:lnTo>
                    <a:moveTo>
                      <a:pt x="4804" y="1135"/>
                    </a:moveTo>
                    <a:lnTo>
                      <a:pt x="14878" y="1135"/>
                    </a:lnTo>
                    <a:moveTo>
                      <a:pt x="4804" y="2302"/>
                    </a:moveTo>
                    <a:lnTo>
                      <a:pt x="14878" y="2302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604"/>
                    </a:moveTo>
                    <a:lnTo>
                      <a:pt x="14878" y="4604"/>
                    </a:lnTo>
                    <a:moveTo>
                      <a:pt x="3203" y="5738"/>
                    </a:moveTo>
                    <a:lnTo>
                      <a:pt x="16479" y="5738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40"/>
                    </a:moveTo>
                    <a:lnTo>
                      <a:pt x="14878" y="8040"/>
                    </a:lnTo>
                    <a:moveTo>
                      <a:pt x="4804" y="9174"/>
                    </a:moveTo>
                    <a:lnTo>
                      <a:pt x="14878" y="9174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4031400" y="3714775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67"/>
                    </a:moveTo>
                    <a:cubicBezTo>
                      <a:pt x="901" y="267"/>
                      <a:pt x="1001" y="300"/>
                      <a:pt x="1101" y="434"/>
                    </a:cubicBezTo>
                    <a:cubicBezTo>
                      <a:pt x="1168" y="567"/>
                      <a:pt x="1234" y="801"/>
                      <a:pt x="1234" y="1201"/>
                    </a:cubicBezTo>
                    <a:cubicBezTo>
                      <a:pt x="1234" y="1568"/>
                      <a:pt x="1168" y="1835"/>
                      <a:pt x="1101" y="1968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01" y="2068"/>
                      <a:pt x="434" y="1968"/>
                    </a:cubicBezTo>
                    <a:cubicBezTo>
                      <a:pt x="334" y="1835"/>
                      <a:pt x="300" y="1568"/>
                      <a:pt x="300" y="1201"/>
                    </a:cubicBezTo>
                    <a:cubicBezTo>
                      <a:pt x="300" y="834"/>
                      <a:pt x="334" y="567"/>
                      <a:pt x="434" y="401"/>
                    </a:cubicBezTo>
                    <a:cubicBezTo>
                      <a:pt x="534" y="300"/>
                      <a:pt x="634" y="267"/>
                      <a:pt x="767" y="267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67"/>
                      <a:pt x="334" y="167"/>
                    </a:cubicBezTo>
                    <a:cubicBezTo>
                      <a:pt x="234" y="234"/>
                      <a:pt x="134" y="367"/>
                      <a:pt x="100" y="534"/>
                    </a:cubicBezTo>
                    <a:cubicBezTo>
                      <a:pt x="34" y="701"/>
                      <a:pt x="0" y="934"/>
                      <a:pt x="0" y="1201"/>
                    </a:cubicBezTo>
                    <a:cubicBezTo>
                      <a:pt x="0" y="1635"/>
                      <a:pt x="67" y="1935"/>
                      <a:pt x="234" y="2135"/>
                    </a:cubicBezTo>
                    <a:cubicBezTo>
                      <a:pt x="367" y="2302"/>
                      <a:pt x="534" y="2369"/>
                      <a:pt x="767" y="2369"/>
                    </a:cubicBezTo>
                    <a:cubicBezTo>
                      <a:pt x="934" y="2369"/>
                      <a:pt x="1068" y="2335"/>
                      <a:pt x="1168" y="2235"/>
                    </a:cubicBezTo>
                    <a:cubicBezTo>
                      <a:pt x="1301" y="2135"/>
                      <a:pt x="1368" y="2035"/>
                      <a:pt x="1435" y="1868"/>
                    </a:cubicBezTo>
                    <a:cubicBezTo>
                      <a:pt x="1468" y="1701"/>
                      <a:pt x="1501" y="1468"/>
                      <a:pt x="1501" y="1201"/>
                    </a:cubicBezTo>
                    <a:cubicBezTo>
                      <a:pt x="1501" y="968"/>
                      <a:pt x="1501" y="801"/>
                      <a:pt x="1468" y="667"/>
                    </a:cubicBezTo>
                    <a:cubicBezTo>
                      <a:pt x="1435" y="501"/>
                      <a:pt x="1368" y="401"/>
                      <a:pt x="1301" y="300"/>
                    </a:cubicBezTo>
                    <a:cubicBezTo>
                      <a:pt x="1268" y="200"/>
                      <a:pt x="1168" y="134"/>
                      <a:pt x="1068" y="100"/>
                    </a:cubicBezTo>
                    <a:cubicBezTo>
                      <a:pt x="1001" y="34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3986375" y="3716425"/>
                <a:ext cx="3837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03" extrusionOk="0">
                    <a:moveTo>
                      <a:pt x="267" y="1"/>
                    </a:moveTo>
                    <a:lnTo>
                      <a:pt x="67" y="1168"/>
                    </a:lnTo>
                    <a:lnTo>
                      <a:pt x="334" y="1202"/>
                    </a:lnTo>
                    <a:cubicBezTo>
                      <a:pt x="367" y="1135"/>
                      <a:pt x="434" y="1102"/>
                      <a:pt x="500" y="1068"/>
                    </a:cubicBezTo>
                    <a:cubicBezTo>
                      <a:pt x="567" y="1002"/>
                      <a:pt x="667" y="1002"/>
                      <a:pt x="734" y="1002"/>
                    </a:cubicBezTo>
                    <a:cubicBezTo>
                      <a:pt x="901" y="1002"/>
                      <a:pt x="1001" y="1035"/>
                      <a:pt x="1101" y="1135"/>
                    </a:cubicBezTo>
                    <a:cubicBezTo>
                      <a:pt x="1201" y="1235"/>
                      <a:pt x="1234" y="1369"/>
                      <a:pt x="1234" y="1502"/>
                    </a:cubicBezTo>
                    <a:cubicBezTo>
                      <a:pt x="1234" y="1669"/>
                      <a:pt x="1201" y="1836"/>
                      <a:pt x="1101" y="1936"/>
                    </a:cubicBezTo>
                    <a:cubicBezTo>
                      <a:pt x="1001" y="2036"/>
                      <a:pt x="901" y="2069"/>
                      <a:pt x="734" y="2069"/>
                    </a:cubicBezTo>
                    <a:cubicBezTo>
                      <a:pt x="634" y="2069"/>
                      <a:pt x="534" y="2036"/>
                      <a:pt x="467" y="1969"/>
                    </a:cubicBezTo>
                    <a:cubicBezTo>
                      <a:pt x="367" y="1902"/>
                      <a:pt x="334" y="1802"/>
                      <a:pt x="300" y="1635"/>
                    </a:cubicBezTo>
                    <a:lnTo>
                      <a:pt x="0" y="1669"/>
                    </a:lnTo>
                    <a:cubicBezTo>
                      <a:pt x="33" y="1869"/>
                      <a:pt x="100" y="2002"/>
                      <a:pt x="234" y="2136"/>
                    </a:cubicBezTo>
                    <a:cubicBezTo>
                      <a:pt x="367" y="2269"/>
                      <a:pt x="534" y="2303"/>
                      <a:pt x="734" y="2303"/>
                    </a:cubicBezTo>
                    <a:cubicBezTo>
                      <a:pt x="1001" y="2303"/>
                      <a:pt x="1201" y="2203"/>
                      <a:pt x="1368" y="2036"/>
                    </a:cubicBezTo>
                    <a:cubicBezTo>
                      <a:pt x="1468" y="1869"/>
                      <a:pt x="1534" y="1702"/>
                      <a:pt x="1534" y="1502"/>
                    </a:cubicBezTo>
                    <a:cubicBezTo>
                      <a:pt x="1534" y="1269"/>
                      <a:pt x="1468" y="1102"/>
                      <a:pt x="1334" y="935"/>
                    </a:cubicBezTo>
                    <a:cubicBezTo>
                      <a:pt x="1201" y="802"/>
                      <a:pt x="1034" y="735"/>
                      <a:pt x="834" y="735"/>
                    </a:cubicBezTo>
                    <a:cubicBezTo>
                      <a:pt x="667" y="735"/>
                      <a:pt x="534" y="802"/>
                      <a:pt x="367" y="868"/>
                    </a:cubicBezTo>
                    <a:lnTo>
                      <a:pt x="500" y="268"/>
                    </a:lnTo>
                    <a:lnTo>
                      <a:pt x="1434" y="268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3947175" y="3714775"/>
                <a:ext cx="208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336" extrusionOk="0">
                    <a:moveTo>
                      <a:pt x="667" y="0"/>
                    </a:moveTo>
                    <a:cubicBezTo>
                      <a:pt x="601" y="100"/>
                      <a:pt x="534" y="234"/>
                      <a:pt x="401" y="334"/>
                    </a:cubicBezTo>
                    <a:cubicBezTo>
                      <a:pt x="300" y="434"/>
                      <a:pt x="167" y="534"/>
                      <a:pt x="0" y="601"/>
                    </a:cubicBezTo>
                    <a:lnTo>
                      <a:pt x="0" y="868"/>
                    </a:lnTo>
                    <a:cubicBezTo>
                      <a:pt x="67" y="834"/>
                      <a:pt x="167" y="801"/>
                      <a:pt x="300" y="734"/>
                    </a:cubicBezTo>
                    <a:cubicBezTo>
                      <a:pt x="401" y="667"/>
                      <a:pt x="501" y="601"/>
                      <a:pt x="567" y="534"/>
                    </a:cubicBezTo>
                    <a:lnTo>
                      <a:pt x="567" y="2335"/>
                    </a:lnTo>
                    <a:lnTo>
                      <a:pt x="834" y="2335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3532700" y="4075025"/>
                <a:ext cx="49287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0308" fill="none" extrusionOk="0">
                    <a:moveTo>
                      <a:pt x="1" y="1"/>
                    </a:moveTo>
                    <a:lnTo>
                      <a:pt x="19715" y="1"/>
                    </a:lnTo>
                    <a:moveTo>
                      <a:pt x="4804" y="1135"/>
                    </a:moveTo>
                    <a:lnTo>
                      <a:pt x="14878" y="1135"/>
                    </a:lnTo>
                    <a:moveTo>
                      <a:pt x="4804" y="2269"/>
                    </a:moveTo>
                    <a:lnTo>
                      <a:pt x="14878" y="2269"/>
                    </a:lnTo>
                    <a:moveTo>
                      <a:pt x="4804" y="3436"/>
                    </a:moveTo>
                    <a:lnTo>
                      <a:pt x="14878" y="3436"/>
                    </a:lnTo>
                    <a:moveTo>
                      <a:pt x="4804" y="4570"/>
                    </a:moveTo>
                    <a:lnTo>
                      <a:pt x="14878" y="4570"/>
                    </a:lnTo>
                    <a:moveTo>
                      <a:pt x="3203" y="5705"/>
                    </a:moveTo>
                    <a:lnTo>
                      <a:pt x="16479" y="5705"/>
                    </a:lnTo>
                    <a:moveTo>
                      <a:pt x="4804" y="6872"/>
                    </a:moveTo>
                    <a:lnTo>
                      <a:pt x="14878" y="6872"/>
                    </a:lnTo>
                    <a:moveTo>
                      <a:pt x="4804" y="8006"/>
                    </a:moveTo>
                    <a:lnTo>
                      <a:pt x="14878" y="8006"/>
                    </a:lnTo>
                    <a:moveTo>
                      <a:pt x="4804" y="9140"/>
                    </a:moveTo>
                    <a:lnTo>
                      <a:pt x="14878" y="9140"/>
                    </a:lnTo>
                    <a:moveTo>
                      <a:pt x="4804" y="10308"/>
                    </a:moveTo>
                    <a:lnTo>
                      <a:pt x="14878" y="10308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4031400" y="4001650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0"/>
                      <a:pt x="1101" y="400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68"/>
                      <a:pt x="1168" y="1801"/>
                      <a:pt x="1101" y="1935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01" y="2068"/>
                      <a:pt x="434" y="1935"/>
                    </a:cubicBezTo>
                    <a:cubicBezTo>
                      <a:pt x="334" y="1801"/>
                      <a:pt x="300" y="1568"/>
                      <a:pt x="300" y="1168"/>
                    </a:cubicBezTo>
                    <a:cubicBezTo>
                      <a:pt x="300" y="801"/>
                      <a:pt x="334" y="534"/>
                      <a:pt x="434" y="400"/>
                    </a:cubicBezTo>
                    <a:cubicBezTo>
                      <a:pt x="534" y="300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1" y="0"/>
                      <a:pt x="434" y="33"/>
                      <a:pt x="334" y="134"/>
                    </a:cubicBezTo>
                    <a:cubicBezTo>
                      <a:pt x="234" y="234"/>
                      <a:pt x="134" y="334"/>
                      <a:pt x="100" y="500"/>
                    </a:cubicBezTo>
                    <a:cubicBezTo>
                      <a:pt x="34" y="667"/>
                      <a:pt x="0" y="901"/>
                      <a:pt x="0" y="1168"/>
                    </a:cubicBezTo>
                    <a:cubicBezTo>
                      <a:pt x="0" y="1601"/>
                      <a:pt x="67" y="1935"/>
                      <a:pt x="234" y="2102"/>
                    </a:cubicBezTo>
                    <a:cubicBezTo>
                      <a:pt x="367" y="2268"/>
                      <a:pt x="534" y="2368"/>
                      <a:pt x="767" y="2368"/>
                    </a:cubicBezTo>
                    <a:cubicBezTo>
                      <a:pt x="934" y="2368"/>
                      <a:pt x="1068" y="2302"/>
                      <a:pt x="1168" y="2235"/>
                    </a:cubicBezTo>
                    <a:cubicBezTo>
                      <a:pt x="1301" y="2135"/>
                      <a:pt x="1368" y="2002"/>
                      <a:pt x="1435" y="1835"/>
                    </a:cubicBezTo>
                    <a:cubicBezTo>
                      <a:pt x="1468" y="1668"/>
                      <a:pt x="1501" y="1434"/>
                      <a:pt x="1501" y="1168"/>
                    </a:cubicBezTo>
                    <a:cubicBezTo>
                      <a:pt x="1501" y="934"/>
                      <a:pt x="1501" y="767"/>
                      <a:pt x="1468" y="634"/>
                    </a:cubicBezTo>
                    <a:cubicBezTo>
                      <a:pt x="1435" y="500"/>
                      <a:pt x="1368" y="367"/>
                      <a:pt x="1301" y="300"/>
                    </a:cubicBezTo>
                    <a:cubicBezTo>
                      <a:pt x="1268" y="200"/>
                      <a:pt x="1168" y="134"/>
                      <a:pt x="1068" y="67"/>
                    </a:cubicBezTo>
                    <a:cubicBezTo>
                      <a:pt x="1001" y="33"/>
                      <a:pt x="868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3986375" y="4001650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67" y="234"/>
                    </a:moveTo>
                    <a:cubicBezTo>
                      <a:pt x="901" y="234"/>
                      <a:pt x="1001" y="300"/>
                      <a:pt x="1101" y="400"/>
                    </a:cubicBezTo>
                    <a:cubicBezTo>
                      <a:pt x="1168" y="534"/>
                      <a:pt x="1234" y="801"/>
                      <a:pt x="1234" y="1168"/>
                    </a:cubicBezTo>
                    <a:cubicBezTo>
                      <a:pt x="1234" y="1568"/>
                      <a:pt x="1168" y="1801"/>
                      <a:pt x="1101" y="1935"/>
                    </a:cubicBezTo>
                    <a:cubicBezTo>
                      <a:pt x="1001" y="2068"/>
                      <a:pt x="901" y="2135"/>
                      <a:pt x="767" y="2135"/>
                    </a:cubicBezTo>
                    <a:cubicBezTo>
                      <a:pt x="634" y="2135"/>
                      <a:pt x="534" y="2068"/>
                      <a:pt x="434" y="1935"/>
                    </a:cubicBezTo>
                    <a:cubicBezTo>
                      <a:pt x="334" y="1801"/>
                      <a:pt x="300" y="1568"/>
                      <a:pt x="300" y="1168"/>
                    </a:cubicBezTo>
                    <a:cubicBezTo>
                      <a:pt x="300" y="801"/>
                      <a:pt x="334" y="534"/>
                      <a:pt x="434" y="400"/>
                    </a:cubicBezTo>
                    <a:cubicBezTo>
                      <a:pt x="534" y="300"/>
                      <a:pt x="634" y="234"/>
                      <a:pt x="767" y="234"/>
                    </a:cubicBezTo>
                    <a:close/>
                    <a:moveTo>
                      <a:pt x="767" y="0"/>
                    </a:moveTo>
                    <a:cubicBezTo>
                      <a:pt x="600" y="0"/>
                      <a:pt x="467" y="33"/>
                      <a:pt x="334" y="134"/>
                    </a:cubicBezTo>
                    <a:cubicBezTo>
                      <a:pt x="234" y="234"/>
                      <a:pt x="133" y="334"/>
                      <a:pt x="100" y="500"/>
                    </a:cubicBezTo>
                    <a:cubicBezTo>
                      <a:pt x="33" y="667"/>
                      <a:pt x="0" y="901"/>
                      <a:pt x="0" y="1168"/>
                    </a:cubicBezTo>
                    <a:cubicBezTo>
                      <a:pt x="0" y="1601"/>
                      <a:pt x="67" y="1935"/>
                      <a:pt x="234" y="2102"/>
                    </a:cubicBezTo>
                    <a:cubicBezTo>
                      <a:pt x="367" y="2268"/>
                      <a:pt x="534" y="2368"/>
                      <a:pt x="767" y="2368"/>
                    </a:cubicBezTo>
                    <a:cubicBezTo>
                      <a:pt x="934" y="2368"/>
                      <a:pt x="1067" y="2302"/>
                      <a:pt x="1168" y="2235"/>
                    </a:cubicBezTo>
                    <a:cubicBezTo>
                      <a:pt x="1301" y="2135"/>
                      <a:pt x="1368" y="2002"/>
                      <a:pt x="1434" y="1835"/>
                    </a:cubicBezTo>
                    <a:cubicBezTo>
                      <a:pt x="1501" y="1668"/>
                      <a:pt x="1501" y="1434"/>
                      <a:pt x="1501" y="1168"/>
                    </a:cubicBezTo>
                    <a:cubicBezTo>
                      <a:pt x="1501" y="934"/>
                      <a:pt x="1501" y="767"/>
                      <a:pt x="1468" y="634"/>
                    </a:cubicBezTo>
                    <a:cubicBezTo>
                      <a:pt x="1434" y="500"/>
                      <a:pt x="1368" y="367"/>
                      <a:pt x="1334" y="300"/>
                    </a:cubicBezTo>
                    <a:cubicBezTo>
                      <a:pt x="1268" y="200"/>
                      <a:pt x="1168" y="134"/>
                      <a:pt x="1101" y="67"/>
                    </a:cubicBezTo>
                    <a:cubicBezTo>
                      <a:pt x="1001" y="33"/>
                      <a:pt x="901" y="0"/>
                      <a:pt x="767" y="0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3947175" y="4001650"/>
                <a:ext cx="208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302" extrusionOk="0">
                    <a:moveTo>
                      <a:pt x="667" y="0"/>
                    </a:moveTo>
                    <a:cubicBezTo>
                      <a:pt x="601" y="100"/>
                      <a:pt x="534" y="200"/>
                      <a:pt x="401" y="300"/>
                    </a:cubicBezTo>
                    <a:cubicBezTo>
                      <a:pt x="300" y="400"/>
                      <a:pt x="167" y="500"/>
                      <a:pt x="0" y="567"/>
                    </a:cubicBezTo>
                    <a:lnTo>
                      <a:pt x="0" y="834"/>
                    </a:lnTo>
                    <a:cubicBezTo>
                      <a:pt x="67" y="801"/>
                      <a:pt x="167" y="767"/>
                      <a:pt x="300" y="701"/>
                    </a:cubicBezTo>
                    <a:cubicBezTo>
                      <a:pt x="401" y="634"/>
                      <a:pt x="501" y="567"/>
                      <a:pt x="567" y="500"/>
                    </a:cubicBezTo>
                    <a:lnTo>
                      <a:pt x="567" y="2302"/>
                    </a:lnTo>
                    <a:lnTo>
                      <a:pt x="834" y="2302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3532700" y="4361075"/>
                <a:ext cx="492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715" h="1" fill="none" extrusionOk="0">
                    <a:moveTo>
                      <a:pt x="1" y="0"/>
                    </a:moveTo>
                    <a:lnTo>
                      <a:pt x="19715" y="0"/>
                    </a:lnTo>
                  </a:path>
                </a:pathLst>
              </a:custGeom>
              <a:noFill/>
              <a:ln w="5000" cap="flat" cmpd="sng">
                <a:solidFill>
                  <a:srgbClr val="1A1A18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3987200" y="4287675"/>
                <a:ext cx="375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69" extrusionOk="0">
                    <a:moveTo>
                      <a:pt x="734" y="234"/>
                    </a:moveTo>
                    <a:cubicBezTo>
                      <a:pt x="868" y="234"/>
                      <a:pt x="1001" y="301"/>
                      <a:pt x="1068" y="434"/>
                    </a:cubicBezTo>
                    <a:cubicBezTo>
                      <a:pt x="1168" y="568"/>
                      <a:pt x="1201" y="801"/>
                      <a:pt x="1201" y="1201"/>
                    </a:cubicBezTo>
                    <a:cubicBezTo>
                      <a:pt x="1201" y="1568"/>
                      <a:pt x="1168" y="1802"/>
                      <a:pt x="1068" y="1935"/>
                    </a:cubicBezTo>
                    <a:cubicBezTo>
                      <a:pt x="1001" y="2069"/>
                      <a:pt x="868" y="2135"/>
                      <a:pt x="768" y="2135"/>
                    </a:cubicBezTo>
                    <a:cubicBezTo>
                      <a:pt x="634" y="2135"/>
                      <a:pt x="501" y="2069"/>
                      <a:pt x="434" y="1935"/>
                    </a:cubicBezTo>
                    <a:cubicBezTo>
                      <a:pt x="334" y="1835"/>
                      <a:pt x="301" y="1568"/>
                      <a:pt x="301" y="1201"/>
                    </a:cubicBezTo>
                    <a:cubicBezTo>
                      <a:pt x="301" y="801"/>
                      <a:pt x="334" y="534"/>
                      <a:pt x="434" y="401"/>
                    </a:cubicBezTo>
                    <a:cubicBezTo>
                      <a:pt x="501" y="301"/>
                      <a:pt x="634" y="234"/>
                      <a:pt x="734" y="234"/>
                    </a:cubicBezTo>
                    <a:close/>
                    <a:moveTo>
                      <a:pt x="768" y="1"/>
                    </a:moveTo>
                    <a:cubicBezTo>
                      <a:pt x="567" y="1"/>
                      <a:pt x="434" y="34"/>
                      <a:pt x="334" y="134"/>
                    </a:cubicBezTo>
                    <a:cubicBezTo>
                      <a:pt x="234" y="234"/>
                      <a:pt x="134" y="368"/>
                      <a:pt x="67" y="534"/>
                    </a:cubicBezTo>
                    <a:cubicBezTo>
                      <a:pt x="34" y="701"/>
                      <a:pt x="0" y="901"/>
                      <a:pt x="0" y="1201"/>
                    </a:cubicBezTo>
                    <a:cubicBezTo>
                      <a:pt x="0" y="1635"/>
                      <a:pt x="67" y="1935"/>
                      <a:pt x="234" y="2135"/>
                    </a:cubicBezTo>
                    <a:cubicBezTo>
                      <a:pt x="367" y="2302"/>
                      <a:pt x="534" y="2369"/>
                      <a:pt x="768" y="2369"/>
                    </a:cubicBezTo>
                    <a:cubicBezTo>
                      <a:pt x="934" y="2369"/>
                      <a:pt x="1068" y="2336"/>
                      <a:pt x="1168" y="2236"/>
                    </a:cubicBezTo>
                    <a:cubicBezTo>
                      <a:pt x="1268" y="2135"/>
                      <a:pt x="1368" y="2002"/>
                      <a:pt x="1435" y="1835"/>
                    </a:cubicBezTo>
                    <a:cubicBezTo>
                      <a:pt x="1468" y="1668"/>
                      <a:pt x="1501" y="1468"/>
                      <a:pt x="1501" y="1201"/>
                    </a:cubicBezTo>
                    <a:cubicBezTo>
                      <a:pt x="1501" y="968"/>
                      <a:pt x="1501" y="768"/>
                      <a:pt x="1468" y="634"/>
                    </a:cubicBezTo>
                    <a:cubicBezTo>
                      <a:pt x="1435" y="501"/>
                      <a:pt x="1368" y="401"/>
                      <a:pt x="1301" y="301"/>
                    </a:cubicBezTo>
                    <a:cubicBezTo>
                      <a:pt x="1235" y="201"/>
                      <a:pt x="1168" y="134"/>
                      <a:pt x="1068" y="67"/>
                    </a:cubicBezTo>
                    <a:cubicBezTo>
                      <a:pt x="1001" y="34"/>
                      <a:pt x="868" y="1"/>
                      <a:pt x="768" y="1"/>
                    </a:cubicBez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3942175" y="4288500"/>
                <a:ext cx="383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336" extrusionOk="0">
                    <a:moveTo>
                      <a:pt x="267" y="1"/>
                    </a:moveTo>
                    <a:lnTo>
                      <a:pt x="67" y="1202"/>
                    </a:lnTo>
                    <a:lnTo>
                      <a:pt x="334" y="1235"/>
                    </a:lnTo>
                    <a:cubicBezTo>
                      <a:pt x="367" y="1168"/>
                      <a:pt x="434" y="1102"/>
                      <a:pt x="500" y="1068"/>
                    </a:cubicBezTo>
                    <a:cubicBezTo>
                      <a:pt x="567" y="1035"/>
                      <a:pt x="634" y="1002"/>
                      <a:pt x="734" y="1002"/>
                    </a:cubicBezTo>
                    <a:cubicBezTo>
                      <a:pt x="901" y="1002"/>
                      <a:pt x="1001" y="1068"/>
                      <a:pt x="1101" y="1168"/>
                    </a:cubicBezTo>
                    <a:cubicBezTo>
                      <a:pt x="1201" y="1235"/>
                      <a:pt x="1234" y="1369"/>
                      <a:pt x="1234" y="1535"/>
                    </a:cubicBezTo>
                    <a:cubicBezTo>
                      <a:pt x="1234" y="1702"/>
                      <a:pt x="1201" y="1836"/>
                      <a:pt x="1101" y="1936"/>
                    </a:cubicBezTo>
                    <a:cubicBezTo>
                      <a:pt x="1001" y="2036"/>
                      <a:pt x="867" y="2102"/>
                      <a:pt x="734" y="2102"/>
                    </a:cubicBezTo>
                    <a:cubicBezTo>
                      <a:pt x="634" y="2102"/>
                      <a:pt x="534" y="2069"/>
                      <a:pt x="467" y="2002"/>
                    </a:cubicBezTo>
                    <a:cubicBezTo>
                      <a:pt x="367" y="1902"/>
                      <a:pt x="334" y="1802"/>
                      <a:pt x="300" y="1669"/>
                    </a:cubicBezTo>
                    <a:lnTo>
                      <a:pt x="0" y="1702"/>
                    </a:lnTo>
                    <a:cubicBezTo>
                      <a:pt x="33" y="1869"/>
                      <a:pt x="100" y="2036"/>
                      <a:pt x="234" y="2169"/>
                    </a:cubicBezTo>
                    <a:cubicBezTo>
                      <a:pt x="367" y="2269"/>
                      <a:pt x="534" y="2336"/>
                      <a:pt x="734" y="2336"/>
                    </a:cubicBezTo>
                    <a:cubicBezTo>
                      <a:pt x="1001" y="2336"/>
                      <a:pt x="1201" y="2236"/>
                      <a:pt x="1368" y="2069"/>
                    </a:cubicBezTo>
                    <a:cubicBezTo>
                      <a:pt x="1468" y="1902"/>
                      <a:pt x="1535" y="1736"/>
                      <a:pt x="1535" y="1502"/>
                    </a:cubicBezTo>
                    <a:cubicBezTo>
                      <a:pt x="1535" y="1302"/>
                      <a:pt x="1468" y="1102"/>
                      <a:pt x="1334" y="968"/>
                    </a:cubicBezTo>
                    <a:cubicBezTo>
                      <a:pt x="1201" y="835"/>
                      <a:pt x="1034" y="768"/>
                      <a:pt x="801" y="768"/>
                    </a:cubicBezTo>
                    <a:cubicBezTo>
                      <a:pt x="667" y="768"/>
                      <a:pt x="534" y="802"/>
                      <a:pt x="367" y="902"/>
                    </a:cubicBezTo>
                    <a:lnTo>
                      <a:pt x="500" y="268"/>
                    </a:lnTo>
                    <a:lnTo>
                      <a:pt x="1434" y="268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3405950" y="778500"/>
                <a:ext cx="158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2469" fill="none" extrusionOk="0">
                    <a:moveTo>
                      <a:pt x="6338" y="0"/>
                    </a:moveTo>
                    <a:cubicBezTo>
                      <a:pt x="4137" y="0"/>
                      <a:pt x="935" y="1235"/>
                      <a:pt x="534" y="1468"/>
                    </a:cubicBezTo>
                    <a:cubicBezTo>
                      <a:pt x="134" y="1702"/>
                      <a:pt x="1" y="1835"/>
                      <a:pt x="34" y="2102"/>
                    </a:cubicBezTo>
                    <a:cubicBezTo>
                      <a:pt x="67" y="2402"/>
                      <a:pt x="367" y="2469"/>
                      <a:pt x="734" y="2302"/>
                    </a:cubicBezTo>
                    <a:cubicBezTo>
                      <a:pt x="1068" y="2169"/>
                      <a:pt x="3003" y="1135"/>
                      <a:pt x="6305" y="734"/>
                    </a:cubicBezTo>
                  </a:path>
                </a:pathLst>
              </a:custGeom>
              <a:noFill/>
              <a:ln w="9525" cap="rnd" cmpd="sng">
                <a:solidFill>
                  <a:srgbClr val="1A1A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3225000" y="778500"/>
                <a:ext cx="1145825" cy="4131325"/>
              </a:xfrm>
              <a:custGeom>
                <a:avLst/>
                <a:gdLst/>
                <a:ahLst/>
                <a:cxnLst/>
                <a:rect l="l" t="t" r="r" b="b"/>
                <a:pathLst>
                  <a:path w="45833" h="165253" fill="none" extrusionOk="0">
                    <a:moveTo>
                      <a:pt x="19014" y="0"/>
                    </a:moveTo>
                    <a:lnTo>
                      <a:pt x="19447" y="0"/>
                    </a:lnTo>
                    <a:moveTo>
                      <a:pt x="19447" y="0"/>
                    </a:moveTo>
                    <a:lnTo>
                      <a:pt x="19881" y="0"/>
                    </a:lnTo>
                    <a:moveTo>
                      <a:pt x="19881" y="0"/>
                    </a:moveTo>
                    <a:lnTo>
                      <a:pt x="20281" y="0"/>
                    </a:lnTo>
                    <a:moveTo>
                      <a:pt x="20281" y="0"/>
                    </a:moveTo>
                    <a:lnTo>
                      <a:pt x="20748" y="0"/>
                    </a:lnTo>
                    <a:moveTo>
                      <a:pt x="20748" y="0"/>
                    </a:moveTo>
                    <a:lnTo>
                      <a:pt x="21182" y="0"/>
                    </a:lnTo>
                    <a:moveTo>
                      <a:pt x="21182" y="0"/>
                    </a:moveTo>
                    <a:lnTo>
                      <a:pt x="21649" y="0"/>
                    </a:lnTo>
                    <a:moveTo>
                      <a:pt x="21649" y="0"/>
                    </a:moveTo>
                    <a:lnTo>
                      <a:pt x="22082" y="0"/>
                    </a:lnTo>
                    <a:moveTo>
                      <a:pt x="22082" y="0"/>
                    </a:moveTo>
                    <a:lnTo>
                      <a:pt x="22516" y="0"/>
                    </a:lnTo>
                    <a:moveTo>
                      <a:pt x="22516" y="0"/>
                    </a:moveTo>
                    <a:lnTo>
                      <a:pt x="22983" y="0"/>
                    </a:lnTo>
                    <a:moveTo>
                      <a:pt x="22983" y="0"/>
                    </a:moveTo>
                    <a:lnTo>
                      <a:pt x="23450" y="0"/>
                    </a:lnTo>
                    <a:moveTo>
                      <a:pt x="23450" y="0"/>
                    </a:moveTo>
                    <a:lnTo>
                      <a:pt x="23850" y="0"/>
                    </a:lnTo>
                    <a:moveTo>
                      <a:pt x="23850" y="0"/>
                    </a:moveTo>
                    <a:lnTo>
                      <a:pt x="24317" y="0"/>
                    </a:lnTo>
                    <a:moveTo>
                      <a:pt x="24317" y="0"/>
                    </a:moveTo>
                    <a:lnTo>
                      <a:pt x="24751" y="0"/>
                    </a:lnTo>
                    <a:moveTo>
                      <a:pt x="24751" y="0"/>
                    </a:moveTo>
                    <a:lnTo>
                      <a:pt x="25185" y="0"/>
                    </a:lnTo>
                    <a:moveTo>
                      <a:pt x="25185" y="0"/>
                    </a:moveTo>
                    <a:lnTo>
                      <a:pt x="25652" y="0"/>
                    </a:lnTo>
                    <a:moveTo>
                      <a:pt x="25652" y="0"/>
                    </a:moveTo>
                    <a:lnTo>
                      <a:pt x="26085" y="0"/>
                    </a:lnTo>
                    <a:moveTo>
                      <a:pt x="26085" y="0"/>
                    </a:moveTo>
                    <a:lnTo>
                      <a:pt x="26486" y="0"/>
                    </a:lnTo>
                    <a:moveTo>
                      <a:pt x="26486" y="0"/>
                    </a:moveTo>
                    <a:lnTo>
                      <a:pt x="26919" y="0"/>
                    </a:lnTo>
                    <a:moveTo>
                      <a:pt x="26919" y="0"/>
                    </a:moveTo>
                    <a:lnTo>
                      <a:pt x="27353" y="0"/>
                    </a:lnTo>
                    <a:moveTo>
                      <a:pt x="27353" y="0"/>
                    </a:moveTo>
                    <a:lnTo>
                      <a:pt x="27753" y="0"/>
                    </a:lnTo>
                    <a:moveTo>
                      <a:pt x="27753" y="0"/>
                    </a:moveTo>
                    <a:lnTo>
                      <a:pt x="28153" y="0"/>
                    </a:lnTo>
                    <a:moveTo>
                      <a:pt x="28153" y="0"/>
                    </a:moveTo>
                    <a:lnTo>
                      <a:pt x="28554" y="0"/>
                    </a:lnTo>
                    <a:moveTo>
                      <a:pt x="28554" y="0"/>
                    </a:moveTo>
                    <a:lnTo>
                      <a:pt x="28954" y="0"/>
                    </a:lnTo>
                    <a:moveTo>
                      <a:pt x="28954" y="0"/>
                    </a:moveTo>
                    <a:lnTo>
                      <a:pt x="29321" y="0"/>
                    </a:lnTo>
                    <a:moveTo>
                      <a:pt x="29321" y="0"/>
                    </a:moveTo>
                    <a:lnTo>
                      <a:pt x="29688" y="0"/>
                    </a:lnTo>
                    <a:moveTo>
                      <a:pt x="29688" y="0"/>
                    </a:moveTo>
                    <a:lnTo>
                      <a:pt x="30021" y="0"/>
                    </a:lnTo>
                    <a:moveTo>
                      <a:pt x="30021" y="0"/>
                    </a:moveTo>
                    <a:lnTo>
                      <a:pt x="30422" y="0"/>
                    </a:lnTo>
                    <a:moveTo>
                      <a:pt x="30422" y="0"/>
                    </a:moveTo>
                    <a:lnTo>
                      <a:pt x="30722" y="0"/>
                    </a:lnTo>
                    <a:moveTo>
                      <a:pt x="30722" y="0"/>
                    </a:moveTo>
                    <a:lnTo>
                      <a:pt x="31089" y="0"/>
                    </a:lnTo>
                    <a:moveTo>
                      <a:pt x="31089" y="0"/>
                    </a:moveTo>
                    <a:lnTo>
                      <a:pt x="31389" y="0"/>
                    </a:lnTo>
                    <a:moveTo>
                      <a:pt x="31389" y="0"/>
                    </a:moveTo>
                    <a:lnTo>
                      <a:pt x="31689" y="0"/>
                    </a:lnTo>
                    <a:moveTo>
                      <a:pt x="31689" y="0"/>
                    </a:moveTo>
                    <a:lnTo>
                      <a:pt x="31956" y="0"/>
                    </a:lnTo>
                    <a:moveTo>
                      <a:pt x="31956" y="0"/>
                    </a:moveTo>
                    <a:lnTo>
                      <a:pt x="32256" y="0"/>
                    </a:lnTo>
                    <a:moveTo>
                      <a:pt x="32256" y="0"/>
                    </a:moveTo>
                    <a:lnTo>
                      <a:pt x="32523" y="0"/>
                    </a:lnTo>
                    <a:moveTo>
                      <a:pt x="32523" y="0"/>
                    </a:moveTo>
                    <a:lnTo>
                      <a:pt x="32790" y="0"/>
                    </a:lnTo>
                    <a:moveTo>
                      <a:pt x="32790" y="0"/>
                    </a:moveTo>
                    <a:lnTo>
                      <a:pt x="33023" y="0"/>
                    </a:lnTo>
                    <a:moveTo>
                      <a:pt x="33023" y="0"/>
                    </a:moveTo>
                    <a:lnTo>
                      <a:pt x="33224" y="0"/>
                    </a:lnTo>
                    <a:moveTo>
                      <a:pt x="33224" y="0"/>
                    </a:moveTo>
                    <a:lnTo>
                      <a:pt x="33457" y="0"/>
                    </a:lnTo>
                    <a:moveTo>
                      <a:pt x="33457" y="0"/>
                    </a:moveTo>
                    <a:lnTo>
                      <a:pt x="33624" y="0"/>
                    </a:lnTo>
                    <a:moveTo>
                      <a:pt x="33624" y="0"/>
                    </a:moveTo>
                    <a:lnTo>
                      <a:pt x="33791" y="0"/>
                    </a:lnTo>
                    <a:moveTo>
                      <a:pt x="33791" y="0"/>
                    </a:moveTo>
                    <a:lnTo>
                      <a:pt x="33957" y="0"/>
                    </a:lnTo>
                    <a:moveTo>
                      <a:pt x="33957" y="0"/>
                    </a:moveTo>
                    <a:lnTo>
                      <a:pt x="34091" y="0"/>
                    </a:lnTo>
                    <a:moveTo>
                      <a:pt x="34091" y="0"/>
                    </a:moveTo>
                    <a:lnTo>
                      <a:pt x="34258" y="0"/>
                    </a:lnTo>
                    <a:moveTo>
                      <a:pt x="34258" y="0"/>
                    </a:moveTo>
                    <a:lnTo>
                      <a:pt x="34391" y="0"/>
                    </a:lnTo>
                    <a:moveTo>
                      <a:pt x="34391" y="0"/>
                    </a:moveTo>
                    <a:lnTo>
                      <a:pt x="34458" y="0"/>
                    </a:lnTo>
                    <a:moveTo>
                      <a:pt x="34458" y="0"/>
                    </a:moveTo>
                    <a:lnTo>
                      <a:pt x="34525" y="0"/>
                    </a:lnTo>
                    <a:moveTo>
                      <a:pt x="34525" y="0"/>
                    </a:moveTo>
                    <a:lnTo>
                      <a:pt x="34625" y="0"/>
                    </a:lnTo>
                    <a:moveTo>
                      <a:pt x="34625" y="0"/>
                    </a:moveTo>
                    <a:lnTo>
                      <a:pt x="34658" y="0"/>
                    </a:lnTo>
                    <a:moveTo>
                      <a:pt x="34658" y="0"/>
                    </a:moveTo>
                    <a:lnTo>
                      <a:pt x="34691" y="0"/>
                    </a:lnTo>
                    <a:moveTo>
                      <a:pt x="34691" y="0"/>
                    </a:moveTo>
                    <a:lnTo>
                      <a:pt x="34791" y="0"/>
                    </a:lnTo>
                    <a:moveTo>
                      <a:pt x="34791" y="0"/>
                    </a:moveTo>
                    <a:lnTo>
                      <a:pt x="34925" y="34"/>
                    </a:lnTo>
                    <a:moveTo>
                      <a:pt x="34925" y="34"/>
                    </a:moveTo>
                    <a:lnTo>
                      <a:pt x="34992" y="67"/>
                    </a:lnTo>
                    <a:moveTo>
                      <a:pt x="34992" y="67"/>
                    </a:moveTo>
                    <a:lnTo>
                      <a:pt x="35058" y="134"/>
                    </a:lnTo>
                    <a:moveTo>
                      <a:pt x="35058" y="134"/>
                    </a:moveTo>
                    <a:lnTo>
                      <a:pt x="35158" y="267"/>
                    </a:lnTo>
                    <a:moveTo>
                      <a:pt x="35158" y="267"/>
                    </a:moveTo>
                    <a:lnTo>
                      <a:pt x="35192" y="334"/>
                    </a:lnTo>
                    <a:moveTo>
                      <a:pt x="35192" y="334"/>
                    </a:moveTo>
                    <a:lnTo>
                      <a:pt x="35192" y="434"/>
                    </a:lnTo>
                    <a:moveTo>
                      <a:pt x="14510" y="0"/>
                    </a:moveTo>
                    <a:lnTo>
                      <a:pt x="14811" y="0"/>
                    </a:lnTo>
                    <a:moveTo>
                      <a:pt x="14811" y="0"/>
                    </a:moveTo>
                    <a:lnTo>
                      <a:pt x="15178" y="0"/>
                    </a:lnTo>
                    <a:moveTo>
                      <a:pt x="15178" y="0"/>
                    </a:moveTo>
                    <a:lnTo>
                      <a:pt x="15478" y="0"/>
                    </a:lnTo>
                    <a:moveTo>
                      <a:pt x="15478" y="0"/>
                    </a:moveTo>
                    <a:lnTo>
                      <a:pt x="15845" y="0"/>
                    </a:lnTo>
                    <a:moveTo>
                      <a:pt x="15845" y="0"/>
                    </a:moveTo>
                    <a:lnTo>
                      <a:pt x="16178" y="0"/>
                    </a:lnTo>
                    <a:moveTo>
                      <a:pt x="16178" y="0"/>
                    </a:moveTo>
                    <a:lnTo>
                      <a:pt x="16579" y="0"/>
                    </a:lnTo>
                    <a:moveTo>
                      <a:pt x="16579" y="0"/>
                    </a:moveTo>
                    <a:lnTo>
                      <a:pt x="16912" y="0"/>
                    </a:lnTo>
                    <a:moveTo>
                      <a:pt x="16912" y="0"/>
                    </a:moveTo>
                    <a:lnTo>
                      <a:pt x="17312" y="0"/>
                    </a:lnTo>
                    <a:moveTo>
                      <a:pt x="17312" y="0"/>
                    </a:moveTo>
                    <a:lnTo>
                      <a:pt x="17679" y="0"/>
                    </a:lnTo>
                    <a:moveTo>
                      <a:pt x="17679" y="0"/>
                    </a:moveTo>
                    <a:lnTo>
                      <a:pt x="18080" y="0"/>
                    </a:lnTo>
                    <a:moveTo>
                      <a:pt x="18080" y="0"/>
                    </a:moveTo>
                    <a:lnTo>
                      <a:pt x="18480" y="0"/>
                    </a:lnTo>
                    <a:moveTo>
                      <a:pt x="18480" y="0"/>
                    </a:moveTo>
                    <a:lnTo>
                      <a:pt x="18913" y="0"/>
                    </a:lnTo>
                    <a:moveTo>
                      <a:pt x="18913" y="0"/>
                    </a:moveTo>
                    <a:lnTo>
                      <a:pt x="19280" y="0"/>
                    </a:lnTo>
                    <a:moveTo>
                      <a:pt x="19280" y="0"/>
                    </a:moveTo>
                    <a:lnTo>
                      <a:pt x="19714" y="0"/>
                    </a:lnTo>
                    <a:moveTo>
                      <a:pt x="19714" y="0"/>
                    </a:moveTo>
                    <a:lnTo>
                      <a:pt x="20148" y="0"/>
                    </a:lnTo>
                    <a:moveTo>
                      <a:pt x="20148" y="0"/>
                    </a:moveTo>
                    <a:lnTo>
                      <a:pt x="20581" y="0"/>
                    </a:lnTo>
                    <a:moveTo>
                      <a:pt x="20581" y="0"/>
                    </a:moveTo>
                    <a:lnTo>
                      <a:pt x="20982" y="0"/>
                    </a:lnTo>
                    <a:moveTo>
                      <a:pt x="20982" y="0"/>
                    </a:moveTo>
                    <a:lnTo>
                      <a:pt x="21415" y="0"/>
                    </a:lnTo>
                    <a:moveTo>
                      <a:pt x="21415" y="0"/>
                    </a:moveTo>
                    <a:lnTo>
                      <a:pt x="21849" y="0"/>
                    </a:lnTo>
                    <a:moveTo>
                      <a:pt x="21849" y="0"/>
                    </a:moveTo>
                    <a:lnTo>
                      <a:pt x="22283" y="0"/>
                    </a:lnTo>
                    <a:moveTo>
                      <a:pt x="22283" y="0"/>
                    </a:moveTo>
                    <a:lnTo>
                      <a:pt x="22716" y="0"/>
                    </a:lnTo>
                    <a:moveTo>
                      <a:pt x="22716" y="0"/>
                    </a:moveTo>
                    <a:lnTo>
                      <a:pt x="23150" y="0"/>
                    </a:lnTo>
                    <a:moveTo>
                      <a:pt x="23150" y="0"/>
                    </a:moveTo>
                    <a:lnTo>
                      <a:pt x="23583" y="0"/>
                    </a:lnTo>
                    <a:moveTo>
                      <a:pt x="23583" y="0"/>
                    </a:moveTo>
                    <a:lnTo>
                      <a:pt x="24017" y="0"/>
                    </a:lnTo>
                    <a:moveTo>
                      <a:pt x="24017" y="0"/>
                    </a:moveTo>
                    <a:lnTo>
                      <a:pt x="24451" y="0"/>
                    </a:lnTo>
                    <a:moveTo>
                      <a:pt x="24451" y="0"/>
                    </a:moveTo>
                    <a:lnTo>
                      <a:pt x="24884" y="0"/>
                    </a:lnTo>
                    <a:moveTo>
                      <a:pt x="24884" y="0"/>
                    </a:moveTo>
                    <a:lnTo>
                      <a:pt x="25285" y="0"/>
                    </a:lnTo>
                    <a:moveTo>
                      <a:pt x="25285" y="0"/>
                    </a:moveTo>
                    <a:lnTo>
                      <a:pt x="25718" y="0"/>
                    </a:lnTo>
                    <a:moveTo>
                      <a:pt x="25718" y="0"/>
                    </a:moveTo>
                    <a:lnTo>
                      <a:pt x="26152" y="0"/>
                    </a:lnTo>
                    <a:moveTo>
                      <a:pt x="26152" y="0"/>
                    </a:moveTo>
                    <a:lnTo>
                      <a:pt x="26586" y="0"/>
                    </a:lnTo>
                    <a:moveTo>
                      <a:pt x="26586" y="0"/>
                    </a:moveTo>
                    <a:lnTo>
                      <a:pt x="26953" y="0"/>
                    </a:lnTo>
                    <a:moveTo>
                      <a:pt x="26953" y="0"/>
                    </a:moveTo>
                    <a:lnTo>
                      <a:pt x="27386" y="0"/>
                    </a:lnTo>
                    <a:moveTo>
                      <a:pt x="27386" y="0"/>
                    </a:moveTo>
                    <a:lnTo>
                      <a:pt x="27786" y="0"/>
                    </a:lnTo>
                    <a:moveTo>
                      <a:pt x="27786" y="0"/>
                    </a:moveTo>
                    <a:lnTo>
                      <a:pt x="28153" y="0"/>
                    </a:lnTo>
                    <a:moveTo>
                      <a:pt x="28153" y="0"/>
                    </a:moveTo>
                    <a:lnTo>
                      <a:pt x="28554" y="0"/>
                    </a:lnTo>
                    <a:moveTo>
                      <a:pt x="28554" y="0"/>
                    </a:moveTo>
                    <a:lnTo>
                      <a:pt x="28921" y="0"/>
                    </a:lnTo>
                    <a:moveTo>
                      <a:pt x="28921" y="0"/>
                    </a:moveTo>
                    <a:lnTo>
                      <a:pt x="29288" y="0"/>
                    </a:lnTo>
                    <a:moveTo>
                      <a:pt x="29288" y="0"/>
                    </a:moveTo>
                    <a:lnTo>
                      <a:pt x="29654" y="0"/>
                    </a:lnTo>
                    <a:moveTo>
                      <a:pt x="29654" y="0"/>
                    </a:moveTo>
                    <a:lnTo>
                      <a:pt x="29988" y="0"/>
                    </a:lnTo>
                    <a:moveTo>
                      <a:pt x="29988" y="0"/>
                    </a:moveTo>
                    <a:lnTo>
                      <a:pt x="30355" y="0"/>
                    </a:lnTo>
                    <a:moveTo>
                      <a:pt x="30355" y="0"/>
                    </a:moveTo>
                    <a:lnTo>
                      <a:pt x="30689" y="0"/>
                    </a:lnTo>
                    <a:moveTo>
                      <a:pt x="30689" y="0"/>
                    </a:moveTo>
                    <a:lnTo>
                      <a:pt x="30989" y="0"/>
                    </a:lnTo>
                    <a:moveTo>
                      <a:pt x="30989" y="0"/>
                    </a:moveTo>
                    <a:lnTo>
                      <a:pt x="31322" y="0"/>
                    </a:lnTo>
                    <a:moveTo>
                      <a:pt x="31322" y="0"/>
                    </a:moveTo>
                    <a:lnTo>
                      <a:pt x="31623" y="0"/>
                    </a:lnTo>
                    <a:moveTo>
                      <a:pt x="31623" y="0"/>
                    </a:moveTo>
                    <a:lnTo>
                      <a:pt x="31889" y="0"/>
                    </a:lnTo>
                    <a:moveTo>
                      <a:pt x="31889" y="0"/>
                    </a:moveTo>
                    <a:lnTo>
                      <a:pt x="32156" y="0"/>
                    </a:lnTo>
                    <a:moveTo>
                      <a:pt x="32156" y="0"/>
                    </a:moveTo>
                    <a:lnTo>
                      <a:pt x="32423" y="0"/>
                    </a:lnTo>
                    <a:moveTo>
                      <a:pt x="32423" y="0"/>
                    </a:moveTo>
                    <a:lnTo>
                      <a:pt x="32657" y="0"/>
                    </a:lnTo>
                    <a:moveTo>
                      <a:pt x="32657" y="0"/>
                    </a:moveTo>
                    <a:lnTo>
                      <a:pt x="32890" y="0"/>
                    </a:lnTo>
                    <a:moveTo>
                      <a:pt x="32890" y="0"/>
                    </a:moveTo>
                    <a:lnTo>
                      <a:pt x="33124" y="0"/>
                    </a:lnTo>
                    <a:moveTo>
                      <a:pt x="33124" y="0"/>
                    </a:moveTo>
                    <a:lnTo>
                      <a:pt x="33324" y="0"/>
                    </a:lnTo>
                    <a:moveTo>
                      <a:pt x="33324" y="0"/>
                    </a:moveTo>
                    <a:lnTo>
                      <a:pt x="33557" y="0"/>
                    </a:lnTo>
                    <a:moveTo>
                      <a:pt x="33557" y="0"/>
                    </a:moveTo>
                    <a:lnTo>
                      <a:pt x="33724" y="0"/>
                    </a:lnTo>
                    <a:moveTo>
                      <a:pt x="33724" y="0"/>
                    </a:moveTo>
                    <a:lnTo>
                      <a:pt x="33857" y="0"/>
                    </a:lnTo>
                    <a:moveTo>
                      <a:pt x="33857" y="0"/>
                    </a:moveTo>
                    <a:lnTo>
                      <a:pt x="34024" y="0"/>
                    </a:lnTo>
                    <a:moveTo>
                      <a:pt x="34024" y="0"/>
                    </a:moveTo>
                    <a:lnTo>
                      <a:pt x="34191" y="0"/>
                    </a:lnTo>
                    <a:moveTo>
                      <a:pt x="34191" y="0"/>
                    </a:moveTo>
                    <a:lnTo>
                      <a:pt x="34291" y="0"/>
                    </a:lnTo>
                    <a:moveTo>
                      <a:pt x="34291" y="0"/>
                    </a:moveTo>
                    <a:lnTo>
                      <a:pt x="34391" y="0"/>
                    </a:lnTo>
                    <a:moveTo>
                      <a:pt x="34391" y="0"/>
                    </a:moveTo>
                    <a:lnTo>
                      <a:pt x="34491" y="0"/>
                    </a:lnTo>
                    <a:moveTo>
                      <a:pt x="34491" y="0"/>
                    </a:moveTo>
                    <a:lnTo>
                      <a:pt x="34558" y="0"/>
                    </a:lnTo>
                    <a:moveTo>
                      <a:pt x="34558" y="0"/>
                    </a:moveTo>
                    <a:lnTo>
                      <a:pt x="34625" y="0"/>
                    </a:lnTo>
                    <a:moveTo>
                      <a:pt x="34625" y="0"/>
                    </a:moveTo>
                    <a:lnTo>
                      <a:pt x="34658" y="0"/>
                    </a:lnTo>
                    <a:moveTo>
                      <a:pt x="34658" y="0"/>
                    </a:moveTo>
                    <a:lnTo>
                      <a:pt x="34691" y="0"/>
                    </a:lnTo>
                    <a:moveTo>
                      <a:pt x="13576" y="0"/>
                    </a:moveTo>
                    <a:lnTo>
                      <a:pt x="13877" y="0"/>
                    </a:lnTo>
                    <a:moveTo>
                      <a:pt x="13877" y="0"/>
                    </a:moveTo>
                    <a:lnTo>
                      <a:pt x="14210" y="0"/>
                    </a:lnTo>
                    <a:moveTo>
                      <a:pt x="14210" y="0"/>
                    </a:moveTo>
                    <a:lnTo>
                      <a:pt x="14510" y="0"/>
                    </a:lnTo>
                    <a:moveTo>
                      <a:pt x="35125" y="734"/>
                    </a:moveTo>
                    <a:lnTo>
                      <a:pt x="35125" y="157080"/>
                    </a:lnTo>
                    <a:moveTo>
                      <a:pt x="10608" y="6405"/>
                    </a:moveTo>
                    <a:lnTo>
                      <a:pt x="10708" y="157080"/>
                    </a:lnTo>
                    <a:moveTo>
                      <a:pt x="10674" y="6705"/>
                    </a:moveTo>
                    <a:lnTo>
                      <a:pt x="10674" y="6605"/>
                    </a:lnTo>
                    <a:moveTo>
                      <a:pt x="10674" y="6605"/>
                    </a:moveTo>
                    <a:lnTo>
                      <a:pt x="10641" y="6505"/>
                    </a:lnTo>
                    <a:moveTo>
                      <a:pt x="10641" y="6505"/>
                    </a:moveTo>
                    <a:lnTo>
                      <a:pt x="10608" y="6405"/>
                    </a:lnTo>
                    <a:moveTo>
                      <a:pt x="10608" y="6405"/>
                    </a:moveTo>
                    <a:lnTo>
                      <a:pt x="7672" y="2469"/>
                    </a:lnTo>
                    <a:moveTo>
                      <a:pt x="45733" y="163217"/>
                    </a:moveTo>
                    <a:lnTo>
                      <a:pt x="45733" y="163084"/>
                    </a:lnTo>
                    <a:moveTo>
                      <a:pt x="45733" y="163084"/>
                    </a:moveTo>
                    <a:lnTo>
                      <a:pt x="45699" y="162984"/>
                    </a:lnTo>
                    <a:moveTo>
                      <a:pt x="45699" y="162984"/>
                    </a:moveTo>
                    <a:lnTo>
                      <a:pt x="45632" y="162850"/>
                    </a:lnTo>
                    <a:moveTo>
                      <a:pt x="45632" y="162850"/>
                    </a:moveTo>
                    <a:lnTo>
                      <a:pt x="45532" y="162784"/>
                    </a:lnTo>
                    <a:moveTo>
                      <a:pt x="45532" y="162784"/>
                    </a:moveTo>
                    <a:lnTo>
                      <a:pt x="45432" y="162717"/>
                    </a:lnTo>
                    <a:moveTo>
                      <a:pt x="45432" y="162717"/>
                    </a:moveTo>
                    <a:lnTo>
                      <a:pt x="45299" y="162617"/>
                    </a:lnTo>
                    <a:moveTo>
                      <a:pt x="45299" y="162617"/>
                    </a:moveTo>
                    <a:lnTo>
                      <a:pt x="45199" y="162617"/>
                    </a:lnTo>
                    <a:moveTo>
                      <a:pt x="45199" y="162617"/>
                    </a:moveTo>
                    <a:lnTo>
                      <a:pt x="45065" y="162584"/>
                    </a:lnTo>
                    <a:moveTo>
                      <a:pt x="43598" y="162584"/>
                    </a:moveTo>
                    <a:lnTo>
                      <a:pt x="43831" y="162584"/>
                    </a:lnTo>
                    <a:moveTo>
                      <a:pt x="43831" y="162584"/>
                    </a:moveTo>
                    <a:lnTo>
                      <a:pt x="44065" y="162584"/>
                    </a:lnTo>
                    <a:moveTo>
                      <a:pt x="44065" y="162584"/>
                    </a:moveTo>
                    <a:lnTo>
                      <a:pt x="44265" y="162584"/>
                    </a:lnTo>
                    <a:moveTo>
                      <a:pt x="44265" y="162584"/>
                    </a:moveTo>
                    <a:lnTo>
                      <a:pt x="44465" y="162584"/>
                    </a:lnTo>
                    <a:moveTo>
                      <a:pt x="44465" y="162584"/>
                    </a:moveTo>
                    <a:lnTo>
                      <a:pt x="44632" y="162584"/>
                    </a:lnTo>
                    <a:moveTo>
                      <a:pt x="44632" y="162584"/>
                    </a:moveTo>
                    <a:lnTo>
                      <a:pt x="44732" y="162584"/>
                    </a:lnTo>
                    <a:moveTo>
                      <a:pt x="44732" y="162584"/>
                    </a:moveTo>
                    <a:lnTo>
                      <a:pt x="44865" y="162584"/>
                    </a:lnTo>
                    <a:moveTo>
                      <a:pt x="44865" y="162584"/>
                    </a:moveTo>
                    <a:lnTo>
                      <a:pt x="44965" y="162584"/>
                    </a:lnTo>
                    <a:moveTo>
                      <a:pt x="44965" y="162584"/>
                    </a:moveTo>
                    <a:lnTo>
                      <a:pt x="44999" y="162584"/>
                    </a:lnTo>
                    <a:moveTo>
                      <a:pt x="44999" y="162584"/>
                    </a:moveTo>
                    <a:lnTo>
                      <a:pt x="45065" y="162584"/>
                    </a:lnTo>
                    <a:moveTo>
                      <a:pt x="45833" y="163751"/>
                    </a:moveTo>
                    <a:lnTo>
                      <a:pt x="45733" y="163217"/>
                    </a:lnTo>
                    <a:moveTo>
                      <a:pt x="43965" y="163751"/>
                    </a:moveTo>
                    <a:lnTo>
                      <a:pt x="44231" y="163751"/>
                    </a:lnTo>
                    <a:moveTo>
                      <a:pt x="44231" y="163751"/>
                    </a:moveTo>
                    <a:lnTo>
                      <a:pt x="44498" y="163751"/>
                    </a:lnTo>
                    <a:moveTo>
                      <a:pt x="44498" y="163751"/>
                    </a:moveTo>
                    <a:lnTo>
                      <a:pt x="44732" y="163751"/>
                    </a:lnTo>
                    <a:moveTo>
                      <a:pt x="44732" y="163751"/>
                    </a:moveTo>
                    <a:lnTo>
                      <a:pt x="44965" y="163751"/>
                    </a:lnTo>
                    <a:moveTo>
                      <a:pt x="44965" y="163751"/>
                    </a:moveTo>
                    <a:lnTo>
                      <a:pt x="45165" y="163751"/>
                    </a:lnTo>
                    <a:moveTo>
                      <a:pt x="45165" y="163751"/>
                    </a:moveTo>
                    <a:lnTo>
                      <a:pt x="45299" y="163751"/>
                    </a:lnTo>
                    <a:moveTo>
                      <a:pt x="45299" y="163751"/>
                    </a:moveTo>
                    <a:lnTo>
                      <a:pt x="45466" y="163751"/>
                    </a:lnTo>
                    <a:moveTo>
                      <a:pt x="45466" y="163751"/>
                    </a:moveTo>
                    <a:lnTo>
                      <a:pt x="45599" y="163751"/>
                    </a:lnTo>
                    <a:moveTo>
                      <a:pt x="45599" y="163751"/>
                    </a:moveTo>
                    <a:lnTo>
                      <a:pt x="45666" y="163751"/>
                    </a:lnTo>
                    <a:moveTo>
                      <a:pt x="45666" y="163751"/>
                    </a:moveTo>
                    <a:lnTo>
                      <a:pt x="45733" y="163751"/>
                    </a:lnTo>
                    <a:moveTo>
                      <a:pt x="45733" y="163751"/>
                    </a:moveTo>
                    <a:lnTo>
                      <a:pt x="45766" y="163751"/>
                    </a:lnTo>
                    <a:moveTo>
                      <a:pt x="45766" y="163751"/>
                    </a:moveTo>
                    <a:lnTo>
                      <a:pt x="45833" y="163751"/>
                    </a:lnTo>
                    <a:moveTo>
                      <a:pt x="45733" y="164251"/>
                    </a:moveTo>
                    <a:lnTo>
                      <a:pt x="45833" y="163751"/>
                    </a:lnTo>
                    <a:moveTo>
                      <a:pt x="45065" y="164885"/>
                    </a:moveTo>
                    <a:lnTo>
                      <a:pt x="45199" y="164885"/>
                    </a:lnTo>
                    <a:moveTo>
                      <a:pt x="45199" y="164885"/>
                    </a:moveTo>
                    <a:lnTo>
                      <a:pt x="45299" y="164852"/>
                    </a:lnTo>
                    <a:moveTo>
                      <a:pt x="45299" y="164852"/>
                    </a:moveTo>
                    <a:lnTo>
                      <a:pt x="45432" y="164752"/>
                    </a:lnTo>
                    <a:moveTo>
                      <a:pt x="45432" y="164752"/>
                    </a:moveTo>
                    <a:lnTo>
                      <a:pt x="45532" y="164718"/>
                    </a:lnTo>
                    <a:moveTo>
                      <a:pt x="45532" y="164718"/>
                    </a:moveTo>
                    <a:lnTo>
                      <a:pt x="45632" y="164618"/>
                    </a:lnTo>
                    <a:moveTo>
                      <a:pt x="45632" y="164618"/>
                    </a:moveTo>
                    <a:lnTo>
                      <a:pt x="45699" y="164485"/>
                    </a:lnTo>
                    <a:moveTo>
                      <a:pt x="45699" y="164485"/>
                    </a:moveTo>
                    <a:lnTo>
                      <a:pt x="45733" y="164385"/>
                    </a:lnTo>
                    <a:moveTo>
                      <a:pt x="45733" y="164385"/>
                    </a:moveTo>
                    <a:lnTo>
                      <a:pt x="45733" y="164251"/>
                    </a:lnTo>
                    <a:moveTo>
                      <a:pt x="45065" y="164885"/>
                    </a:moveTo>
                    <a:lnTo>
                      <a:pt x="44999" y="164885"/>
                    </a:lnTo>
                    <a:moveTo>
                      <a:pt x="44999" y="164885"/>
                    </a:moveTo>
                    <a:lnTo>
                      <a:pt x="44965" y="164885"/>
                    </a:lnTo>
                    <a:moveTo>
                      <a:pt x="44965" y="164885"/>
                    </a:moveTo>
                    <a:lnTo>
                      <a:pt x="44865" y="164885"/>
                    </a:lnTo>
                    <a:moveTo>
                      <a:pt x="44865" y="164885"/>
                    </a:moveTo>
                    <a:lnTo>
                      <a:pt x="44732" y="164885"/>
                    </a:lnTo>
                    <a:moveTo>
                      <a:pt x="44732" y="164885"/>
                    </a:moveTo>
                    <a:lnTo>
                      <a:pt x="44632" y="164885"/>
                    </a:lnTo>
                    <a:moveTo>
                      <a:pt x="44632" y="164885"/>
                    </a:moveTo>
                    <a:lnTo>
                      <a:pt x="44465" y="164885"/>
                    </a:lnTo>
                    <a:moveTo>
                      <a:pt x="44465" y="164885"/>
                    </a:moveTo>
                    <a:lnTo>
                      <a:pt x="44265" y="164885"/>
                    </a:lnTo>
                    <a:moveTo>
                      <a:pt x="44265" y="164885"/>
                    </a:moveTo>
                    <a:lnTo>
                      <a:pt x="44065" y="164885"/>
                    </a:lnTo>
                    <a:moveTo>
                      <a:pt x="44065" y="164885"/>
                    </a:moveTo>
                    <a:lnTo>
                      <a:pt x="43831" y="164885"/>
                    </a:lnTo>
                    <a:moveTo>
                      <a:pt x="43831" y="164885"/>
                    </a:moveTo>
                    <a:lnTo>
                      <a:pt x="43598" y="164885"/>
                    </a:lnTo>
                    <a:moveTo>
                      <a:pt x="43598" y="162584"/>
                    </a:moveTo>
                    <a:lnTo>
                      <a:pt x="24351" y="162584"/>
                    </a:lnTo>
                    <a:moveTo>
                      <a:pt x="24718" y="163751"/>
                    </a:moveTo>
                    <a:lnTo>
                      <a:pt x="43965" y="163751"/>
                    </a:lnTo>
                    <a:moveTo>
                      <a:pt x="43598" y="164885"/>
                    </a:moveTo>
                    <a:lnTo>
                      <a:pt x="24351" y="164885"/>
                    </a:lnTo>
                    <a:moveTo>
                      <a:pt x="21415" y="162584"/>
                    </a:moveTo>
                    <a:lnTo>
                      <a:pt x="21682" y="162584"/>
                    </a:lnTo>
                    <a:moveTo>
                      <a:pt x="21682" y="162584"/>
                    </a:moveTo>
                    <a:lnTo>
                      <a:pt x="21916" y="162584"/>
                    </a:lnTo>
                    <a:moveTo>
                      <a:pt x="21916" y="162584"/>
                    </a:moveTo>
                    <a:lnTo>
                      <a:pt x="22182" y="162584"/>
                    </a:lnTo>
                    <a:moveTo>
                      <a:pt x="22182" y="162584"/>
                    </a:moveTo>
                    <a:lnTo>
                      <a:pt x="22449" y="162584"/>
                    </a:lnTo>
                    <a:moveTo>
                      <a:pt x="22449" y="162584"/>
                    </a:moveTo>
                    <a:lnTo>
                      <a:pt x="22750" y="162584"/>
                    </a:lnTo>
                    <a:moveTo>
                      <a:pt x="22750" y="162584"/>
                    </a:moveTo>
                    <a:lnTo>
                      <a:pt x="23050" y="162584"/>
                    </a:lnTo>
                    <a:moveTo>
                      <a:pt x="23050" y="162584"/>
                    </a:moveTo>
                    <a:lnTo>
                      <a:pt x="23317" y="162584"/>
                    </a:lnTo>
                    <a:moveTo>
                      <a:pt x="23317" y="162584"/>
                    </a:moveTo>
                    <a:lnTo>
                      <a:pt x="23583" y="162584"/>
                    </a:lnTo>
                    <a:moveTo>
                      <a:pt x="23583" y="162584"/>
                    </a:moveTo>
                    <a:lnTo>
                      <a:pt x="23850" y="162584"/>
                    </a:lnTo>
                    <a:moveTo>
                      <a:pt x="23850" y="162584"/>
                    </a:moveTo>
                    <a:lnTo>
                      <a:pt x="24117" y="162584"/>
                    </a:lnTo>
                    <a:moveTo>
                      <a:pt x="24117" y="162584"/>
                    </a:moveTo>
                    <a:lnTo>
                      <a:pt x="24351" y="162584"/>
                    </a:lnTo>
                    <a:moveTo>
                      <a:pt x="21082" y="163751"/>
                    </a:moveTo>
                    <a:lnTo>
                      <a:pt x="21349" y="163751"/>
                    </a:lnTo>
                    <a:moveTo>
                      <a:pt x="21349" y="163751"/>
                    </a:moveTo>
                    <a:lnTo>
                      <a:pt x="21649" y="163751"/>
                    </a:lnTo>
                    <a:moveTo>
                      <a:pt x="21649" y="163751"/>
                    </a:moveTo>
                    <a:lnTo>
                      <a:pt x="21949" y="163751"/>
                    </a:lnTo>
                    <a:moveTo>
                      <a:pt x="21949" y="163751"/>
                    </a:moveTo>
                    <a:lnTo>
                      <a:pt x="22283" y="163751"/>
                    </a:lnTo>
                    <a:moveTo>
                      <a:pt x="22283" y="163751"/>
                    </a:moveTo>
                    <a:lnTo>
                      <a:pt x="22583" y="163751"/>
                    </a:lnTo>
                    <a:moveTo>
                      <a:pt x="22583" y="163751"/>
                    </a:moveTo>
                    <a:lnTo>
                      <a:pt x="22883" y="163751"/>
                    </a:lnTo>
                    <a:moveTo>
                      <a:pt x="22883" y="163751"/>
                    </a:moveTo>
                    <a:lnTo>
                      <a:pt x="23217" y="163751"/>
                    </a:lnTo>
                    <a:moveTo>
                      <a:pt x="23217" y="163751"/>
                    </a:moveTo>
                    <a:lnTo>
                      <a:pt x="23550" y="163751"/>
                    </a:lnTo>
                    <a:moveTo>
                      <a:pt x="23550" y="163751"/>
                    </a:moveTo>
                    <a:lnTo>
                      <a:pt x="23850" y="163751"/>
                    </a:lnTo>
                    <a:moveTo>
                      <a:pt x="23850" y="163751"/>
                    </a:moveTo>
                    <a:lnTo>
                      <a:pt x="24151" y="163751"/>
                    </a:lnTo>
                    <a:moveTo>
                      <a:pt x="24151" y="163751"/>
                    </a:moveTo>
                    <a:lnTo>
                      <a:pt x="24451" y="163751"/>
                    </a:lnTo>
                    <a:moveTo>
                      <a:pt x="24451" y="163751"/>
                    </a:moveTo>
                    <a:lnTo>
                      <a:pt x="24718" y="163751"/>
                    </a:lnTo>
                    <a:moveTo>
                      <a:pt x="24351" y="164885"/>
                    </a:moveTo>
                    <a:lnTo>
                      <a:pt x="24151" y="164885"/>
                    </a:lnTo>
                    <a:moveTo>
                      <a:pt x="24151" y="164885"/>
                    </a:moveTo>
                    <a:lnTo>
                      <a:pt x="23850" y="164885"/>
                    </a:lnTo>
                    <a:moveTo>
                      <a:pt x="23850" y="164885"/>
                    </a:moveTo>
                    <a:lnTo>
                      <a:pt x="23583" y="164885"/>
                    </a:lnTo>
                    <a:moveTo>
                      <a:pt x="23583" y="164885"/>
                    </a:moveTo>
                    <a:lnTo>
                      <a:pt x="23317" y="164885"/>
                    </a:lnTo>
                    <a:moveTo>
                      <a:pt x="23317" y="164885"/>
                    </a:moveTo>
                    <a:lnTo>
                      <a:pt x="23050" y="164885"/>
                    </a:lnTo>
                    <a:moveTo>
                      <a:pt x="23050" y="164885"/>
                    </a:moveTo>
                    <a:lnTo>
                      <a:pt x="22750" y="164885"/>
                    </a:lnTo>
                    <a:moveTo>
                      <a:pt x="22750" y="164885"/>
                    </a:moveTo>
                    <a:lnTo>
                      <a:pt x="22483" y="164885"/>
                    </a:lnTo>
                    <a:moveTo>
                      <a:pt x="22483" y="164885"/>
                    </a:moveTo>
                    <a:lnTo>
                      <a:pt x="22182" y="164885"/>
                    </a:lnTo>
                    <a:moveTo>
                      <a:pt x="22182" y="164885"/>
                    </a:moveTo>
                    <a:lnTo>
                      <a:pt x="21916" y="164885"/>
                    </a:lnTo>
                    <a:moveTo>
                      <a:pt x="21916" y="164885"/>
                    </a:moveTo>
                    <a:lnTo>
                      <a:pt x="21682" y="164885"/>
                    </a:lnTo>
                    <a:moveTo>
                      <a:pt x="21682" y="164885"/>
                    </a:moveTo>
                    <a:lnTo>
                      <a:pt x="21415" y="164885"/>
                    </a:lnTo>
                    <a:moveTo>
                      <a:pt x="21415" y="162584"/>
                    </a:moveTo>
                    <a:lnTo>
                      <a:pt x="2202" y="162584"/>
                    </a:lnTo>
                    <a:moveTo>
                      <a:pt x="1835" y="163751"/>
                    </a:moveTo>
                    <a:lnTo>
                      <a:pt x="21082" y="163751"/>
                    </a:lnTo>
                    <a:moveTo>
                      <a:pt x="21415" y="164885"/>
                    </a:moveTo>
                    <a:lnTo>
                      <a:pt x="2202" y="164885"/>
                    </a:lnTo>
                    <a:moveTo>
                      <a:pt x="701" y="162584"/>
                    </a:moveTo>
                    <a:lnTo>
                      <a:pt x="767" y="162584"/>
                    </a:lnTo>
                    <a:moveTo>
                      <a:pt x="767" y="162584"/>
                    </a:moveTo>
                    <a:lnTo>
                      <a:pt x="801" y="162584"/>
                    </a:lnTo>
                    <a:moveTo>
                      <a:pt x="801" y="162584"/>
                    </a:moveTo>
                    <a:lnTo>
                      <a:pt x="867" y="162584"/>
                    </a:lnTo>
                    <a:moveTo>
                      <a:pt x="867" y="162584"/>
                    </a:moveTo>
                    <a:lnTo>
                      <a:pt x="934" y="162584"/>
                    </a:lnTo>
                    <a:moveTo>
                      <a:pt x="934" y="162584"/>
                    </a:moveTo>
                    <a:lnTo>
                      <a:pt x="1068" y="162584"/>
                    </a:lnTo>
                    <a:moveTo>
                      <a:pt x="1068" y="162584"/>
                    </a:moveTo>
                    <a:lnTo>
                      <a:pt x="1168" y="162584"/>
                    </a:lnTo>
                    <a:moveTo>
                      <a:pt x="1168" y="162584"/>
                    </a:moveTo>
                    <a:lnTo>
                      <a:pt x="1334" y="162584"/>
                    </a:lnTo>
                    <a:moveTo>
                      <a:pt x="1334" y="162584"/>
                    </a:moveTo>
                    <a:lnTo>
                      <a:pt x="1535" y="162584"/>
                    </a:lnTo>
                    <a:moveTo>
                      <a:pt x="1535" y="162584"/>
                    </a:moveTo>
                    <a:lnTo>
                      <a:pt x="1768" y="162584"/>
                    </a:lnTo>
                    <a:moveTo>
                      <a:pt x="1768" y="162584"/>
                    </a:moveTo>
                    <a:lnTo>
                      <a:pt x="1968" y="162584"/>
                    </a:lnTo>
                    <a:moveTo>
                      <a:pt x="1968" y="162584"/>
                    </a:moveTo>
                    <a:lnTo>
                      <a:pt x="2202" y="162584"/>
                    </a:lnTo>
                    <a:moveTo>
                      <a:pt x="701" y="162584"/>
                    </a:moveTo>
                    <a:lnTo>
                      <a:pt x="601" y="162617"/>
                    </a:lnTo>
                    <a:moveTo>
                      <a:pt x="601" y="162617"/>
                    </a:moveTo>
                    <a:lnTo>
                      <a:pt x="467" y="162617"/>
                    </a:lnTo>
                    <a:moveTo>
                      <a:pt x="467" y="162617"/>
                    </a:moveTo>
                    <a:lnTo>
                      <a:pt x="367" y="162717"/>
                    </a:lnTo>
                    <a:moveTo>
                      <a:pt x="367" y="162717"/>
                    </a:moveTo>
                    <a:lnTo>
                      <a:pt x="300" y="162784"/>
                    </a:lnTo>
                    <a:moveTo>
                      <a:pt x="300" y="162784"/>
                    </a:moveTo>
                    <a:lnTo>
                      <a:pt x="167" y="162850"/>
                    </a:lnTo>
                    <a:moveTo>
                      <a:pt x="167" y="162850"/>
                    </a:moveTo>
                    <a:lnTo>
                      <a:pt x="100" y="162984"/>
                    </a:lnTo>
                    <a:moveTo>
                      <a:pt x="100" y="162984"/>
                    </a:moveTo>
                    <a:lnTo>
                      <a:pt x="67" y="163084"/>
                    </a:lnTo>
                    <a:moveTo>
                      <a:pt x="67" y="163084"/>
                    </a:moveTo>
                    <a:lnTo>
                      <a:pt x="67" y="163217"/>
                    </a:lnTo>
                    <a:moveTo>
                      <a:pt x="67" y="163217"/>
                    </a:moveTo>
                    <a:lnTo>
                      <a:pt x="0" y="163751"/>
                    </a:lnTo>
                    <a:moveTo>
                      <a:pt x="0" y="163751"/>
                    </a:moveTo>
                    <a:lnTo>
                      <a:pt x="67" y="163751"/>
                    </a:lnTo>
                    <a:moveTo>
                      <a:pt x="67" y="163751"/>
                    </a:moveTo>
                    <a:lnTo>
                      <a:pt x="134" y="163751"/>
                    </a:lnTo>
                    <a:moveTo>
                      <a:pt x="134" y="163751"/>
                    </a:moveTo>
                    <a:lnTo>
                      <a:pt x="200" y="163751"/>
                    </a:lnTo>
                    <a:moveTo>
                      <a:pt x="200" y="163751"/>
                    </a:moveTo>
                    <a:lnTo>
                      <a:pt x="334" y="163751"/>
                    </a:lnTo>
                    <a:moveTo>
                      <a:pt x="334" y="163751"/>
                    </a:moveTo>
                    <a:lnTo>
                      <a:pt x="467" y="163751"/>
                    </a:lnTo>
                    <a:moveTo>
                      <a:pt x="467" y="163751"/>
                    </a:moveTo>
                    <a:lnTo>
                      <a:pt x="667" y="163751"/>
                    </a:lnTo>
                    <a:moveTo>
                      <a:pt x="667" y="163751"/>
                    </a:moveTo>
                    <a:lnTo>
                      <a:pt x="867" y="163751"/>
                    </a:lnTo>
                    <a:moveTo>
                      <a:pt x="867" y="163751"/>
                    </a:moveTo>
                    <a:lnTo>
                      <a:pt x="1068" y="163751"/>
                    </a:lnTo>
                    <a:moveTo>
                      <a:pt x="1068" y="163751"/>
                    </a:moveTo>
                    <a:lnTo>
                      <a:pt x="1301" y="163751"/>
                    </a:lnTo>
                    <a:moveTo>
                      <a:pt x="1301" y="163751"/>
                    </a:moveTo>
                    <a:lnTo>
                      <a:pt x="1568" y="163751"/>
                    </a:lnTo>
                    <a:moveTo>
                      <a:pt x="1568" y="163751"/>
                    </a:moveTo>
                    <a:lnTo>
                      <a:pt x="1835" y="163751"/>
                    </a:lnTo>
                    <a:moveTo>
                      <a:pt x="0" y="163751"/>
                    </a:moveTo>
                    <a:lnTo>
                      <a:pt x="67" y="164251"/>
                    </a:lnTo>
                    <a:moveTo>
                      <a:pt x="67" y="164251"/>
                    </a:moveTo>
                    <a:lnTo>
                      <a:pt x="67" y="164385"/>
                    </a:lnTo>
                    <a:moveTo>
                      <a:pt x="67" y="164385"/>
                    </a:moveTo>
                    <a:lnTo>
                      <a:pt x="100" y="164485"/>
                    </a:lnTo>
                    <a:moveTo>
                      <a:pt x="100" y="164485"/>
                    </a:moveTo>
                    <a:lnTo>
                      <a:pt x="167" y="164618"/>
                    </a:lnTo>
                    <a:moveTo>
                      <a:pt x="167" y="164618"/>
                    </a:moveTo>
                    <a:lnTo>
                      <a:pt x="300" y="164718"/>
                    </a:lnTo>
                    <a:moveTo>
                      <a:pt x="300" y="164718"/>
                    </a:moveTo>
                    <a:lnTo>
                      <a:pt x="367" y="164752"/>
                    </a:lnTo>
                    <a:moveTo>
                      <a:pt x="367" y="164752"/>
                    </a:moveTo>
                    <a:lnTo>
                      <a:pt x="467" y="164852"/>
                    </a:lnTo>
                    <a:moveTo>
                      <a:pt x="467" y="164852"/>
                    </a:moveTo>
                    <a:lnTo>
                      <a:pt x="601" y="164885"/>
                    </a:lnTo>
                    <a:moveTo>
                      <a:pt x="601" y="164885"/>
                    </a:moveTo>
                    <a:lnTo>
                      <a:pt x="701" y="164885"/>
                    </a:lnTo>
                    <a:moveTo>
                      <a:pt x="2202" y="164885"/>
                    </a:moveTo>
                    <a:lnTo>
                      <a:pt x="1968" y="164885"/>
                    </a:lnTo>
                    <a:moveTo>
                      <a:pt x="1968" y="164885"/>
                    </a:moveTo>
                    <a:lnTo>
                      <a:pt x="1768" y="164885"/>
                    </a:lnTo>
                    <a:moveTo>
                      <a:pt x="1768" y="164885"/>
                    </a:moveTo>
                    <a:lnTo>
                      <a:pt x="1535" y="164885"/>
                    </a:lnTo>
                    <a:moveTo>
                      <a:pt x="1535" y="164885"/>
                    </a:moveTo>
                    <a:lnTo>
                      <a:pt x="1334" y="164885"/>
                    </a:lnTo>
                    <a:moveTo>
                      <a:pt x="1334" y="164885"/>
                    </a:moveTo>
                    <a:lnTo>
                      <a:pt x="1168" y="164885"/>
                    </a:lnTo>
                    <a:moveTo>
                      <a:pt x="1168" y="164885"/>
                    </a:moveTo>
                    <a:lnTo>
                      <a:pt x="1068" y="164885"/>
                    </a:lnTo>
                    <a:moveTo>
                      <a:pt x="1068" y="164885"/>
                    </a:moveTo>
                    <a:lnTo>
                      <a:pt x="934" y="164885"/>
                    </a:lnTo>
                    <a:moveTo>
                      <a:pt x="934" y="164885"/>
                    </a:moveTo>
                    <a:lnTo>
                      <a:pt x="867" y="164885"/>
                    </a:lnTo>
                    <a:moveTo>
                      <a:pt x="867" y="164885"/>
                    </a:moveTo>
                    <a:lnTo>
                      <a:pt x="801" y="164885"/>
                    </a:lnTo>
                    <a:moveTo>
                      <a:pt x="801" y="164885"/>
                    </a:moveTo>
                    <a:lnTo>
                      <a:pt x="767" y="164885"/>
                    </a:lnTo>
                    <a:moveTo>
                      <a:pt x="767" y="164885"/>
                    </a:moveTo>
                    <a:lnTo>
                      <a:pt x="701" y="164885"/>
                    </a:lnTo>
                    <a:moveTo>
                      <a:pt x="9840" y="157080"/>
                    </a:moveTo>
                    <a:lnTo>
                      <a:pt x="9874" y="157080"/>
                    </a:lnTo>
                    <a:moveTo>
                      <a:pt x="9874" y="157080"/>
                    </a:moveTo>
                    <a:lnTo>
                      <a:pt x="9907" y="157080"/>
                    </a:lnTo>
                    <a:moveTo>
                      <a:pt x="9907" y="157080"/>
                    </a:moveTo>
                    <a:lnTo>
                      <a:pt x="9974" y="157080"/>
                    </a:lnTo>
                    <a:moveTo>
                      <a:pt x="9974" y="157080"/>
                    </a:moveTo>
                    <a:lnTo>
                      <a:pt x="10074" y="157080"/>
                    </a:lnTo>
                    <a:moveTo>
                      <a:pt x="10074" y="157080"/>
                    </a:moveTo>
                    <a:lnTo>
                      <a:pt x="10174" y="157080"/>
                    </a:lnTo>
                    <a:moveTo>
                      <a:pt x="10174" y="157080"/>
                    </a:moveTo>
                    <a:lnTo>
                      <a:pt x="10341" y="157080"/>
                    </a:lnTo>
                    <a:moveTo>
                      <a:pt x="10341" y="157080"/>
                    </a:moveTo>
                    <a:lnTo>
                      <a:pt x="10541" y="157080"/>
                    </a:lnTo>
                    <a:moveTo>
                      <a:pt x="10541" y="157080"/>
                    </a:moveTo>
                    <a:lnTo>
                      <a:pt x="10708" y="157080"/>
                    </a:lnTo>
                    <a:moveTo>
                      <a:pt x="10708" y="157080"/>
                    </a:moveTo>
                    <a:lnTo>
                      <a:pt x="10941" y="157080"/>
                    </a:lnTo>
                    <a:moveTo>
                      <a:pt x="10941" y="157080"/>
                    </a:moveTo>
                    <a:lnTo>
                      <a:pt x="11208" y="157080"/>
                    </a:lnTo>
                    <a:moveTo>
                      <a:pt x="11208" y="157080"/>
                    </a:moveTo>
                    <a:lnTo>
                      <a:pt x="11508" y="157080"/>
                    </a:lnTo>
                    <a:moveTo>
                      <a:pt x="11508" y="157080"/>
                    </a:moveTo>
                    <a:lnTo>
                      <a:pt x="11808" y="157080"/>
                    </a:lnTo>
                    <a:moveTo>
                      <a:pt x="11808" y="157080"/>
                    </a:moveTo>
                    <a:lnTo>
                      <a:pt x="12142" y="157080"/>
                    </a:lnTo>
                    <a:moveTo>
                      <a:pt x="12142" y="157080"/>
                    </a:moveTo>
                    <a:lnTo>
                      <a:pt x="12509" y="157080"/>
                    </a:lnTo>
                    <a:moveTo>
                      <a:pt x="12509" y="157080"/>
                    </a:moveTo>
                    <a:lnTo>
                      <a:pt x="12843" y="157080"/>
                    </a:lnTo>
                    <a:moveTo>
                      <a:pt x="12843" y="157080"/>
                    </a:moveTo>
                    <a:lnTo>
                      <a:pt x="13243" y="157080"/>
                    </a:lnTo>
                    <a:moveTo>
                      <a:pt x="13243" y="157080"/>
                    </a:moveTo>
                    <a:lnTo>
                      <a:pt x="13676" y="157080"/>
                    </a:lnTo>
                    <a:moveTo>
                      <a:pt x="13676" y="157080"/>
                    </a:moveTo>
                    <a:lnTo>
                      <a:pt x="14077" y="157080"/>
                    </a:lnTo>
                    <a:moveTo>
                      <a:pt x="14077" y="157080"/>
                    </a:moveTo>
                    <a:lnTo>
                      <a:pt x="14544" y="157080"/>
                    </a:lnTo>
                    <a:moveTo>
                      <a:pt x="14544" y="157080"/>
                    </a:moveTo>
                    <a:lnTo>
                      <a:pt x="15011" y="157080"/>
                    </a:lnTo>
                    <a:moveTo>
                      <a:pt x="15011" y="157080"/>
                    </a:moveTo>
                    <a:lnTo>
                      <a:pt x="15511" y="157080"/>
                    </a:lnTo>
                    <a:moveTo>
                      <a:pt x="15511" y="157080"/>
                    </a:moveTo>
                    <a:lnTo>
                      <a:pt x="16011" y="157080"/>
                    </a:lnTo>
                    <a:moveTo>
                      <a:pt x="16011" y="157080"/>
                    </a:moveTo>
                    <a:lnTo>
                      <a:pt x="16545" y="157080"/>
                    </a:lnTo>
                    <a:moveTo>
                      <a:pt x="16545" y="157080"/>
                    </a:moveTo>
                    <a:lnTo>
                      <a:pt x="17079" y="157080"/>
                    </a:lnTo>
                    <a:moveTo>
                      <a:pt x="17079" y="157080"/>
                    </a:moveTo>
                    <a:lnTo>
                      <a:pt x="17613" y="157080"/>
                    </a:lnTo>
                    <a:moveTo>
                      <a:pt x="17613" y="157080"/>
                    </a:moveTo>
                    <a:lnTo>
                      <a:pt x="18213" y="157080"/>
                    </a:lnTo>
                    <a:moveTo>
                      <a:pt x="18213" y="157080"/>
                    </a:moveTo>
                    <a:lnTo>
                      <a:pt x="18747" y="157080"/>
                    </a:lnTo>
                    <a:moveTo>
                      <a:pt x="18747" y="157080"/>
                    </a:moveTo>
                    <a:lnTo>
                      <a:pt x="19314" y="157080"/>
                    </a:lnTo>
                    <a:moveTo>
                      <a:pt x="19314" y="157080"/>
                    </a:moveTo>
                    <a:lnTo>
                      <a:pt x="19914" y="157080"/>
                    </a:lnTo>
                    <a:moveTo>
                      <a:pt x="19914" y="157080"/>
                    </a:moveTo>
                    <a:lnTo>
                      <a:pt x="20481" y="157080"/>
                    </a:lnTo>
                    <a:moveTo>
                      <a:pt x="20481" y="157080"/>
                    </a:moveTo>
                    <a:lnTo>
                      <a:pt x="21115" y="157080"/>
                    </a:lnTo>
                    <a:moveTo>
                      <a:pt x="21115" y="157080"/>
                    </a:moveTo>
                    <a:lnTo>
                      <a:pt x="21682" y="157080"/>
                    </a:lnTo>
                    <a:moveTo>
                      <a:pt x="21682" y="157080"/>
                    </a:moveTo>
                    <a:lnTo>
                      <a:pt x="22283" y="157080"/>
                    </a:lnTo>
                    <a:moveTo>
                      <a:pt x="22283" y="157080"/>
                    </a:moveTo>
                    <a:lnTo>
                      <a:pt x="22883" y="157080"/>
                    </a:lnTo>
                    <a:moveTo>
                      <a:pt x="22883" y="157080"/>
                    </a:moveTo>
                    <a:lnTo>
                      <a:pt x="23517" y="157080"/>
                    </a:lnTo>
                    <a:moveTo>
                      <a:pt x="23517" y="157080"/>
                    </a:moveTo>
                    <a:lnTo>
                      <a:pt x="24084" y="157080"/>
                    </a:lnTo>
                    <a:moveTo>
                      <a:pt x="24084" y="157080"/>
                    </a:moveTo>
                    <a:lnTo>
                      <a:pt x="24718" y="157080"/>
                    </a:lnTo>
                    <a:moveTo>
                      <a:pt x="24718" y="157080"/>
                    </a:moveTo>
                    <a:lnTo>
                      <a:pt x="25285" y="157080"/>
                    </a:lnTo>
                    <a:moveTo>
                      <a:pt x="25285" y="157080"/>
                    </a:moveTo>
                    <a:lnTo>
                      <a:pt x="25885" y="157080"/>
                    </a:lnTo>
                    <a:moveTo>
                      <a:pt x="25885" y="157080"/>
                    </a:moveTo>
                    <a:lnTo>
                      <a:pt x="26452" y="157080"/>
                    </a:lnTo>
                    <a:moveTo>
                      <a:pt x="26452" y="157080"/>
                    </a:moveTo>
                    <a:lnTo>
                      <a:pt x="27053" y="157080"/>
                    </a:lnTo>
                    <a:moveTo>
                      <a:pt x="27053" y="157080"/>
                    </a:moveTo>
                    <a:lnTo>
                      <a:pt x="27620" y="157080"/>
                    </a:lnTo>
                    <a:moveTo>
                      <a:pt x="27620" y="157080"/>
                    </a:moveTo>
                    <a:lnTo>
                      <a:pt x="28153" y="157080"/>
                    </a:lnTo>
                    <a:moveTo>
                      <a:pt x="28153" y="157080"/>
                    </a:moveTo>
                    <a:lnTo>
                      <a:pt x="28720" y="157080"/>
                    </a:lnTo>
                    <a:moveTo>
                      <a:pt x="28720" y="157080"/>
                    </a:moveTo>
                    <a:lnTo>
                      <a:pt x="29254" y="157080"/>
                    </a:lnTo>
                    <a:moveTo>
                      <a:pt x="29254" y="157080"/>
                    </a:moveTo>
                    <a:lnTo>
                      <a:pt x="29755" y="157080"/>
                    </a:lnTo>
                    <a:moveTo>
                      <a:pt x="29755" y="157080"/>
                    </a:moveTo>
                    <a:lnTo>
                      <a:pt x="30255" y="157080"/>
                    </a:lnTo>
                    <a:moveTo>
                      <a:pt x="30255" y="157080"/>
                    </a:moveTo>
                    <a:lnTo>
                      <a:pt x="30755" y="157080"/>
                    </a:lnTo>
                    <a:moveTo>
                      <a:pt x="30755" y="157080"/>
                    </a:moveTo>
                    <a:lnTo>
                      <a:pt x="31222" y="157080"/>
                    </a:lnTo>
                    <a:moveTo>
                      <a:pt x="31222" y="157080"/>
                    </a:moveTo>
                    <a:lnTo>
                      <a:pt x="31689" y="157080"/>
                    </a:lnTo>
                    <a:moveTo>
                      <a:pt x="31689" y="157080"/>
                    </a:moveTo>
                    <a:lnTo>
                      <a:pt x="32123" y="157080"/>
                    </a:lnTo>
                    <a:moveTo>
                      <a:pt x="32123" y="157080"/>
                    </a:moveTo>
                    <a:lnTo>
                      <a:pt x="32556" y="157080"/>
                    </a:lnTo>
                    <a:moveTo>
                      <a:pt x="32556" y="157080"/>
                    </a:moveTo>
                    <a:lnTo>
                      <a:pt x="32957" y="157080"/>
                    </a:lnTo>
                    <a:moveTo>
                      <a:pt x="32957" y="157080"/>
                    </a:moveTo>
                    <a:lnTo>
                      <a:pt x="33324" y="157080"/>
                    </a:lnTo>
                    <a:moveTo>
                      <a:pt x="33324" y="157080"/>
                    </a:moveTo>
                    <a:lnTo>
                      <a:pt x="33691" y="157080"/>
                    </a:lnTo>
                    <a:moveTo>
                      <a:pt x="33691" y="157080"/>
                    </a:moveTo>
                    <a:lnTo>
                      <a:pt x="33991" y="157080"/>
                    </a:lnTo>
                    <a:moveTo>
                      <a:pt x="33991" y="157080"/>
                    </a:moveTo>
                    <a:lnTo>
                      <a:pt x="34291" y="157080"/>
                    </a:lnTo>
                    <a:moveTo>
                      <a:pt x="34291" y="157080"/>
                    </a:moveTo>
                    <a:lnTo>
                      <a:pt x="34625" y="157080"/>
                    </a:lnTo>
                    <a:moveTo>
                      <a:pt x="34625" y="157080"/>
                    </a:moveTo>
                    <a:lnTo>
                      <a:pt x="34858" y="157080"/>
                    </a:lnTo>
                    <a:moveTo>
                      <a:pt x="34858" y="157080"/>
                    </a:moveTo>
                    <a:lnTo>
                      <a:pt x="35058" y="157080"/>
                    </a:lnTo>
                    <a:moveTo>
                      <a:pt x="35058" y="157080"/>
                    </a:moveTo>
                    <a:lnTo>
                      <a:pt x="35258" y="157080"/>
                    </a:lnTo>
                    <a:moveTo>
                      <a:pt x="35258" y="157080"/>
                    </a:moveTo>
                    <a:lnTo>
                      <a:pt x="35459" y="157080"/>
                    </a:lnTo>
                    <a:moveTo>
                      <a:pt x="35459" y="157080"/>
                    </a:moveTo>
                    <a:lnTo>
                      <a:pt x="35625" y="157080"/>
                    </a:lnTo>
                    <a:moveTo>
                      <a:pt x="35625" y="157080"/>
                    </a:moveTo>
                    <a:lnTo>
                      <a:pt x="35725" y="157080"/>
                    </a:lnTo>
                    <a:moveTo>
                      <a:pt x="35725" y="157080"/>
                    </a:moveTo>
                    <a:lnTo>
                      <a:pt x="35825" y="157080"/>
                    </a:lnTo>
                    <a:moveTo>
                      <a:pt x="35825" y="157080"/>
                    </a:moveTo>
                    <a:lnTo>
                      <a:pt x="35892" y="157080"/>
                    </a:lnTo>
                    <a:moveTo>
                      <a:pt x="35892" y="157080"/>
                    </a:moveTo>
                    <a:lnTo>
                      <a:pt x="35926" y="157080"/>
                    </a:lnTo>
                    <a:moveTo>
                      <a:pt x="35926" y="157080"/>
                    </a:moveTo>
                    <a:lnTo>
                      <a:pt x="35959" y="157080"/>
                    </a:lnTo>
                    <a:moveTo>
                      <a:pt x="45065" y="162584"/>
                    </a:moveTo>
                    <a:lnTo>
                      <a:pt x="44799" y="162584"/>
                    </a:lnTo>
                    <a:moveTo>
                      <a:pt x="44799" y="162584"/>
                    </a:moveTo>
                    <a:lnTo>
                      <a:pt x="44532" y="162550"/>
                    </a:lnTo>
                    <a:moveTo>
                      <a:pt x="44532" y="162550"/>
                    </a:moveTo>
                    <a:lnTo>
                      <a:pt x="44265" y="162517"/>
                    </a:lnTo>
                    <a:moveTo>
                      <a:pt x="44265" y="162517"/>
                    </a:moveTo>
                    <a:lnTo>
                      <a:pt x="44031" y="162450"/>
                    </a:lnTo>
                    <a:moveTo>
                      <a:pt x="44031" y="162450"/>
                    </a:moveTo>
                    <a:lnTo>
                      <a:pt x="43764" y="162350"/>
                    </a:lnTo>
                    <a:moveTo>
                      <a:pt x="2035" y="162350"/>
                    </a:moveTo>
                    <a:lnTo>
                      <a:pt x="1801" y="162450"/>
                    </a:lnTo>
                    <a:moveTo>
                      <a:pt x="1801" y="162450"/>
                    </a:moveTo>
                    <a:lnTo>
                      <a:pt x="1535" y="162517"/>
                    </a:lnTo>
                    <a:moveTo>
                      <a:pt x="1535" y="162517"/>
                    </a:moveTo>
                    <a:lnTo>
                      <a:pt x="1268" y="162550"/>
                    </a:lnTo>
                    <a:moveTo>
                      <a:pt x="1268" y="162550"/>
                    </a:moveTo>
                    <a:lnTo>
                      <a:pt x="1001" y="162584"/>
                    </a:lnTo>
                    <a:moveTo>
                      <a:pt x="1001" y="162584"/>
                    </a:moveTo>
                    <a:lnTo>
                      <a:pt x="767" y="162584"/>
                    </a:lnTo>
                    <a:moveTo>
                      <a:pt x="43764" y="162350"/>
                    </a:moveTo>
                    <a:lnTo>
                      <a:pt x="43331" y="162150"/>
                    </a:lnTo>
                    <a:moveTo>
                      <a:pt x="43331" y="162150"/>
                    </a:moveTo>
                    <a:lnTo>
                      <a:pt x="42864" y="161983"/>
                    </a:lnTo>
                    <a:moveTo>
                      <a:pt x="42864" y="161983"/>
                    </a:moveTo>
                    <a:lnTo>
                      <a:pt x="42430" y="161750"/>
                    </a:lnTo>
                    <a:moveTo>
                      <a:pt x="42430" y="161750"/>
                    </a:moveTo>
                    <a:lnTo>
                      <a:pt x="42063" y="161483"/>
                    </a:lnTo>
                    <a:moveTo>
                      <a:pt x="42063" y="161483"/>
                    </a:moveTo>
                    <a:lnTo>
                      <a:pt x="41663" y="161216"/>
                    </a:lnTo>
                    <a:moveTo>
                      <a:pt x="41663" y="161216"/>
                    </a:moveTo>
                    <a:lnTo>
                      <a:pt x="41296" y="160916"/>
                    </a:lnTo>
                    <a:moveTo>
                      <a:pt x="41296" y="160916"/>
                    </a:moveTo>
                    <a:lnTo>
                      <a:pt x="40896" y="160615"/>
                    </a:lnTo>
                    <a:moveTo>
                      <a:pt x="40896" y="160615"/>
                    </a:moveTo>
                    <a:lnTo>
                      <a:pt x="40529" y="160249"/>
                    </a:lnTo>
                    <a:moveTo>
                      <a:pt x="5237" y="160249"/>
                    </a:moveTo>
                    <a:lnTo>
                      <a:pt x="4904" y="160615"/>
                    </a:lnTo>
                    <a:moveTo>
                      <a:pt x="4904" y="160615"/>
                    </a:moveTo>
                    <a:lnTo>
                      <a:pt x="4503" y="160916"/>
                    </a:lnTo>
                    <a:moveTo>
                      <a:pt x="4503" y="160916"/>
                    </a:moveTo>
                    <a:lnTo>
                      <a:pt x="4170" y="161216"/>
                    </a:lnTo>
                    <a:moveTo>
                      <a:pt x="4170" y="161216"/>
                    </a:moveTo>
                    <a:lnTo>
                      <a:pt x="3736" y="161483"/>
                    </a:lnTo>
                    <a:moveTo>
                      <a:pt x="3736" y="161483"/>
                    </a:moveTo>
                    <a:lnTo>
                      <a:pt x="3336" y="161750"/>
                    </a:lnTo>
                    <a:moveTo>
                      <a:pt x="3336" y="161750"/>
                    </a:moveTo>
                    <a:lnTo>
                      <a:pt x="2936" y="161983"/>
                    </a:lnTo>
                    <a:moveTo>
                      <a:pt x="2936" y="161983"/>
                    </a:moveTo>
                    <a:lnTo>
                      <a:pt x="2502" y="162150"/>
                    </a:lnTo>
                    <a:moveTo>
                      <a:pt x="2502" y="162150"/>
                    </a:moveTo>
                    <a:lnTo>
                      <a:pt x="2035" y="162350"/>
                    </a:lnTo>
                    <a:moveTo>
                      <a:pt x="38361" y="158080"/>
                    </a:moveTo>
                    <a:lnTo>
                      <a:pt x="40529" y="160249"/>
                    </a:lnTo>
                    <a:moveTo>
                      <a:pt x="7439" y="158080"/>
                    </a:moveTo>
                    <a:lnTo>
                      <a:pt x="5237" y="160249"/>
                    </a:lnTo>
                    <a:moveTo>
                      <a:pt x="35959" y="157080"/>
                    </a:moveTo>
                    <a:lnTo>
                      <a:pt x="36226" y="157113"/>
                    </a:lnTo>
                    <a:moveTo>
                      <a:pt x="36226" y="157113"/>
                    </a:moveTo>
                    <a:lnTo>
                      <a:pt x="36559" y="157146"/>
                    </a:lnTo>
                    <a:moveTo>
                      <a:pt x="36559" y="157146"/>
                    </a:moveTo>
                    <a:lnTo>
                      <a:pt x="36860" y="157213"/>
                    </a:lnTo>
                    <a:moveTo>
                      <a:pt x="36860" y="157213"/>
                    </a:moveTo>
                    <a:lnTo>
                      <a:pt x="37126" y="157313"/>
                    </a:lnTo>
                    <a:moveTo>
                      <a:pt x="37126" y="157313"/>
                    </a:moveTo>
                    <a:lnTo>
                      <a:pt x="37393" y="157447"/>
                    </a:lnTo>
                    <a:moveTo>
                      <a:pt x="37393" y="157447"/>
                    </a:moveTo>
                    <a:lnTo>
                      <a:pt x="37660" y="157547"/>
                    </a:lnTo>
                    <a:moveTo>
                      <a:pt x="37660" y="157547"/>
                    </a:moveTo>
                    <a:lnTo>
                      <a:pt x="37960" y="157713"/>
                    </a:lnTo>
                    <a:moveTo>
                      <a:pt x="37960" y="157713"/>
                    </a:moveTo>
                    <a:lnTo>
                      <a:pt x="38194" y="157914"/>
                    </a:lnTo>
                    <a:moveTo>
                      <a:pt x="38194" y="157914"/>
                    </a:moveTo>
                    <a:lnTo>
                      <a:pt x="38361" y="158080"/>
                    </a:lnTo>
                    <a:moveTo>
                      <a:pt x="7439" y="158080"/>
                    </a:moveTo>
                    <a:lnTo>
                      <a:pt x="7605" y="157914"/>
                    </a:lnTo>
                    <a:moveTo>
                      <a:pt x="7605" y="157914"/>
                    </a:moveTo>
                    <a:lnTo>
                      <a:pt x="7906" y="157713"/>
                    </a:lnTo>
                    <a:moveTo>
                      <a:pt x="7906" y="157713"/>
                    </a:moveTo>
                    <a:lnTo>
                      <a:pt x="8139" y="157547"/>
                    </a:lnTo>
                    <a:moveTo>
                      <a:pt x="8139" y="157547"/>
                    </a:moveTo>
                    <a:lnTo>
                      <a:pt x="8406" y="157447"/>
                    </a:lnTo>
                    <a:moveTo>
                      <a:pt x="8406" y="157447"/>
                    </a:moveTo>
                    <a:lnTo>
                      <a:pt x="8673" y="157313"/>
                    </a:lnTo>
                    <a:moveTo>
                      <a:pt x="8673" y="157313"/>
                    </a:moveTo>
                    <a:lnTo>
                      <a:pt x="8973" y="157213"/>
                    </a:lnTo>
                    <a:moveTo>
                      <a:pt x="8973" y="157213"/>
                    </a:moveTo>
                    <a:lnTo>
                      <a:pt x="9240" y="157146"/>
                    </a:lnTo>
                    <a:moveTo>
                      <a:pt x="9240" y="157146"/>
                    </a:moveTo>
                    <a:lnTo>
                      <a:pt x="9540" y="157113"/>
                    </a:lnTo>
                    <a:moveTo>
                      <a:pt x="9540" y="157113"/>
                    </a:moveTo>
                    <a:lnTo>
                      <a:pt x="9840" y="157080"/>
                    </a:lnTo>
                    <a:moveTo>
                      <a:pt x="44332" y="164885"/>
                    </a:moveTo>
                    <a:lnTo>
                      <a:pt x="44065" y="164985"/>
                    </a:lnTo>
                    <a:moveTo>
                      <a:pt x="44065" y="164985"/>
                    </a:moveTo>
                    <a:lnTo>
                      <a:pt x="43764" y="165119"/>
                    </a:lnTo>
                    <a:moveTo>
                      <a:pt x="43764" y="165119"/>
                    </a:moveTo>
                    <a:lnTo>
                      <a:pt x="43498" y="165185"/>
                    </a:lnTo>
                    <a:moveTo>
                      <a:pt x="43498" y="165185"/>
                    </a:moveTo>
                    <a:lnTo>
                      <a:pt x="43197" y="165219"/>
                    </a:lnTo>
                    <a:moveTo>
                      <a:pt x="43197" y="165219"/>
                    </a:moveTo>
                    <a:lnTo>
                      <a:pt x="42864" y="165252"/>
                    </a:lnTo>
                    <a:moveTo>
                      <a:pt x="42864" y="165252"/>
                    </a:moveTo>
                    <a:lnTo>
                      <a:pt x="42597" y="165252"/>
                    </a:lnTo>
                    <a:moveTo>
                      <a:pt x="42597" y="165252"/>
                    </a:moveTo>
                    <a:lnTo>
                      <a:pt x="42297" y="165219"/>
                    </a:lnTo>
                    <a:moveTo>
                      <a:pt x="42297" y="165219"/>
                    </a:moveTo>
                    <a:lnTo>
                      <a:pt x="41963" y="165185"/>
                    </a:lnTo>
                    <a:moveTo>
                      <a:pt x="41963" y="165185"/>
                    </a:moveTo>
                    <a:lnTo>
                      <a:pt x="41696" y="165119"/>
                    </a:lnTo>
                    <a:moveTo>
                      <a:pt x="41696" y="165119"/>
                    </a:moveTo>
                    <a:lnTo>
                      <a:pt x="41396" y="164985"/>
                    </a:lnTo>
                    <a:moveTo>
                      <a:pt x="41396" y="164985"/>
                    </a:moveTo>
                    <a:lnTo>
                      <a:pt x="41129" y="164885"/>
                    </a:lnTo>
                    <a:moveTo>
                      <a:pt x="4670" y="164885"/>
                    </a:moveTo>
                    <a:lnTo>
                      <a:pt x="4403" y="164985"/>
                    </a:lnTo>
                    <a:moveTo>
                      <a:pt x="4403" y="164985"/>
                    </a:moveTo>
                    <a:lnTo>
                      <a:pt x="4136" y="165119"/>
                    </a:lnTo>
                    <a:moveTo>
                      <a:pt x="4136" y="165119"/>
                    </a:moveTo>
                    <a:lnTo>
                      <a:pt x="3803" y="165185"/>
                    </a:lnTo>
                    <a:moveTo>
                      <a:pt x="3803" y="165185"/>
                    </a:moveTo>
                    <a:lnTo>
                      <a:pt x="3503" y="165219"/>
                    </a:lnTo>
                    <a:moveTo>
                      <a:pt x="3503" y="165219"/>
                    </a:moveTo>
                    <a:lnTo>
                      <a:pt x="3202" y="165252"/>
                    </a:lnTo>
                    <a:moveTo>
                      <a:pt x="3202" y="165252"/>
                    </a:moveTo>
                    <a:lnTo>
                      <a:pt x="2936" y="165252"/>
                    </a:lnTo>
                    <a:moveTo>
                      <a:pt x="2936" y="165252"/>
                    </a:moveTo>
                    <a:lnTo>
                      <a:pt x="2602" y="165219"/>
                    </a:lnTo>
                    <a:moveTo>
                      <a:pt x="2602" y="165219"/>
                    </a:moveTo>
                    <a:lnTo>
                      <a:pt x="2302" y="165185"/>
                    </a:lnTo>
                    <a:moveTo>
                      <a:pt x="2302" y="165185"/>
                    </a:moveTo>
                    <a:lnTo>
                      <a:pt x="2035" y="165119"/>
                    </a:lnTo>
                    <a:moveTo>
                      <a:pt x="2035" y="165119"/>
                    </a:moveTo>
                    <a:lnTo>
                      <a:pt x="1768" y="164985"/>
                    </a:lnTo>
                    <a:moveTo>
                      <a:pt x="1768" y="164985"/>
                    </a:moveTo>
                    <a:lnTo>
                      <a:pt x="1434" y="164885"/>
                    </a:lnTo>
                    <a:moveTo>
                      <a:pt x="24484" y="164885"/>
                    </a:moveTo>
                    <a:lnTo>
                      <a:pt x="24217" y="164985"/>
                    </a:lnTo>
                    <a:moveTo>
                      <a:pt x="24217" y="164985"/>
                    </a:moveTo>
                    <a:lnTo>
                      <a:pt x="23950" y="165119"/>
                    </a:lnTo>
                    <a:moveTo>
                      <a:pt x="23950" y="165119"/>
                    </a:moveTo>
                    <a:lnTo>
                      <a:pt x="23617" y="165185"/>
                    </a:lnTo>
                    <a:moveTo>
                      <a:pt x="23617" y="165185"/>
                    </a:moveTo>
                    <a:lnTo>
                      <a:pt x="23350" y="165219"/>
                    </a:lnTo>
                    <a:moveTo>
                      <a:pt x="23350" y="165219"/>
                    </a:moveTo>
                    <a:lnTo>
                      <a:pt x="23050" y="165252"/>
                    </a:lnTo>
                    <a:moveTo>
                      <a:pt x="23050" y="165252"/>
                    </a:moveTo>
                    <a:lnTo>
                      <a:pt x="22750" y="165252"/>
                    </a:lnTo>
                    <a:moveTo>
                      <a:pt x="22750" y="165252"/>
                    </a:moveTo>
                    <a:lnTo>
                      <a:pt x="22483" y="165219"/>
                    </a:lnTo>
                    <a:moveTo>
                      <a:pt x="22483" y="165219"/>
                    </a:moveTo>
                    <a:lnTo>
                      <a:pt x="22149" y="165185"/>
                    </a:lnTo>
                    <a:moveTo>
                      <a:pt x="22149" y="165185"/>
                    </a:moveTo>
                    <a:lnTo>
                      <a:pt x="21849" y="165119"/>
                    </a:lnTo>
                    <a:moveTo>
                      <a:pt x="21849" y="165119"/>
                    </a:moveTo>
                    <a:lnTo>
                      <a:pt x="21582" y="164985"/>
                    </a:lnTo>
                    <a:moveTo>
                      <a:pt x="21582" y="164985"/>
                    </a:moveTo>
                    <a:lnTo>
                      <a:pt x="21315" y="164885"/>
                    </a:lnTo>
                  </a:path>
                </a:pathLst>
              </a:custGeom>
              <a:noFill/>
              <a:ln w="9525" cap="rnd" cmpd="sng">
                <a:solidFill>
                  <a:srgbClr val="1A1A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19"/>
            <p:cNvSpPr txBox="1"/>
            <p:nvPr/>
          </p:nvSpPr>
          <p:spPr>
            <a:xfrm>
              <a:off x="7405375" y="3984575"/>
              <a:ext cx="95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SUBMERGED </a:t>
              </a:r>
              <a:endParaRPr sz="7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OBJECT</a:t>
              </a:r>
              <a:endParaRPr sz="7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16" name="Google Shape;216;p19"/>
          <p:cNvSpPr/>
          <p:nvPr/>
        </p:nvSpPr>
        <p:spPr>
          <a:xfrm>
            <a:off x="6687600" y="4077588"/>
            <a:ext cx="228636" cy="161568"/>
          </a:xfrm>
          <a:prstGeom prst="cloud">
            <a:avLst/>
          </a:prstGeom>
          <a:solidFill>
            <a:srgbClr val="FF004D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7176175" y="2430625"/>
            <a:ext cx="165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A eureka can is a measuring cylinder filled with water. The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displaced 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water is equal to the volume of the submerged object.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18" name="Google Shape;218;p19"/>
          <p:cNvCxnSpPr/>
          <p:nvPr/>
        </p:nvCxnSpPr>
        <p:spPr>
          <a:xfrm>
            <a:off x="6819275" y="4152675"/>
            <a:ext cx="3381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B5BFAB8-1524-C857-F048-3321A7F9F94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03C60C1-31E7-4A75-1D8F-0A1C7B4B0A1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1E5E-8979-9AF5-1651-1CC79C1B6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F1152-B5FB-D56F-9529-F1582CD4D0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Pressure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11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5.5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pressure, force and area.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can be defined as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concentration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 unit area.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(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uses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similar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symbol to density (ρ).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that are exerting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pressure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supplying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significant force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over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small area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pressure, force and area: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5741050" y="1633168"/>
            <a:ext cx="2610913" cy="2127334"/>
            <a:chOff x="5724125" y="1716945"/>
            <a:chExt cx="2748330" cy="2287456"/>
          </a:xfrm>
        </p:grpSpPr>
        <p:grpSp>
          <p:nvGrpSpPr>
            <p:cNvPr id="227" name="Google Shape;227;p20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228" name="Google Shape;228;p20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9" name="Google Shape;229;p20"/>
              <p:cNvCxnSpPr>
                <a:stCxn id="228" idx="1"/>
                <a:endCxn id="228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0" name="Google Shape;230;p20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231" name="Google Shape;231;p20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PRESSURE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232" name="Google Shape;232;p20"/>
            <p:cNvCxnSpPr>
              <a:stCxn id="228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3" name="Google Shape;233;p20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AREA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34" name="Google Shape;234;p20"/>
          <p:cNvSpPr txBox="1"/>
          <p:nvPr/>
        </p:nvSpPr>
        <p:spPr>
          <a:xfrm>
            <a:off x="5741050" y="3814325"/>
            <a:ext cx="261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pressure can be calculated as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force ÷ area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5" name="Google Shape;235;p20"/>
          <p:cNvGrpSpPr/>
          <p:nvPr/>
        </p:nvGrpSpPr>
        <p:grpSpPr>
          <a:xfrm>
            <a:off x="1747950" y="3935825"/>
            <a:ext cx="2966800" cy="778957"/>
            <a:chOff x="1575125" y="3950825"/>
            <a:chExt cx="2966800" cy="778957"/>
          </a:xfrm>
        </p:grpSpPr>
        <p:sp>
          <p:nvSpPr>
            <p:cNvPr id="236" name="Google Shape;236;p20"/>
            <p:cNvSpPr txBox="1"/>
            <p:nvPr/>
          </p:nvSpPr>
          <p:spPr>
            <a:xfrm>
              <a:off x="2488725" y="4005500"/>
              <a:ext cx="2053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pressure (Pa or kPa)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force (N)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A 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area (m</a:t>
              </a:r>
              <a:r>
                <a:rPr lang="en" sz="105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05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37" name="Google Shape;237;p20"/>
            <p:cNvGrpSpPr/>
            <p:nvPr/>
          </p:nvGrpSpPr>
          <p:grpSpPr>
            <a:xfrm>
              <a:off x="1575125" y="3950825"/>
              <a:ext cx="1001374" cy="778957"/>
              <a:chOff x="419825" y="238125"/>
              <a:chExt cx="6675825" cy="5193050"/>
            </a:xfrm>
          </p:grpSpPr>
          <p:sp>
            <p:nvSpPr>
              <p:cNvPr id="238" name="Google Shape;238;p20"/>
              <p:cNvSpPr/>
              <p:nvPr/>
            </p:nvSpPr>
            <p:spPr>
              <a:xfrm>
                <a:off x="419825" y="2570075"/>
                <a:ext cx="1293375" cy="1613450"/>
              </a:xfrm>
              <a:custGeom>
                <a:avLst/>
                <a:gdLst/>
                <a:ahLst/>
                <a:cxnLst/>
                <a:rect l="l" t="t" r="r" b="b"/>
                <a:pathLst>
                  <a:path w="51735" h="64538" extrusionOk="0">
                    <a:moveTo>
                      <a:pt x="38670" y="1829"/>
                    </a:moveTo>
                    <a:cubicBezTo>
                      <a:pt x="43112" y="1829"/>
                      <a:pt x="45202" y="6533"/>
                      <a:pt x="45202" y="11758"/>
                    </a:cubicBezTo>
                    <a:cubicBezTo>
                      <a:pt x="45202" y="16461"/>
                      <a:pt x="42328" y="27958"/>
                      <a:pt x="39715" y="33445"/>
                    </a:cubicBezTo>
                    <a:cubicBezTo>
                      <a:pt x="37102" y="38932"/>
                      <a:pt x="32661" y="43635"/>
                      <a:pt x="27957" y="43635"/>
                    </a:cubicBezTo>
                    <a:cubicBezTo>
                      <a:pt x="20903" y="43635"/>
                      <a:pt x="19858" y="35013"/>
                      <a:pt x="19858" y="34490"/>
                    </a:cubicBezTo>
                    <a:cubicBezTo>
                      <a:pt x="19858" y="34229"/>
                      <a:pt x="20119" y="33445"/>
                      <a:pt x="20119" y="32922"/>
                    </a:cubicBezTo>
                    <a:lnTo>
                      <a:pt x="25083" y="13065"/>
                    </a:lnTo>
                    <a:cubicBezTo>
                      <a:pt x="25867" y="10191"/>
                      <a:pt x="28741" y="7316"/>
                      <a:pt x="30309" y="5749"/>
                    </a:cubicBezTo>
                    <a:cubicBezTo>
                      <a:pt x="31354" y="4704"/>
                      <a:pt x="34751" y="1829"/>
                      <a:pt x="38670" y="1829"/>
                    </a:cubicBezTo>
                    <a:close/>
                    <a:moveTo>
                      <a:pt x="16983" y="0"/>
                    </a:moveTo>
                    <a:cubicBezTo>
                      <a:pt x="13848" y="0"/>
                      <a:pt x="11497" y="1307"/>
                      <a:pt x="9668" y="5226"/>
                    </a:cubicBezTo>
                    <a:cubicBezTo>
                      <a:pt x="7839" y="8884"/>
                      <a:pt x="6532" y="15155"/>
                      <a:pt x="6532" y="15416"/>
                    </a:cubicBezTo>
                    <a:cubicBezTo>
                      <a:pt x="6532" y="15939"/>
                      <a:pt x="6793" y="16461"/>
                      <a:pt x="7577" y="16461"/>
                    </a:cubicBezTo>
                    <a:cubicBezTo>
                      <a:pt x="8361" y="16461"/>
                      <a:pt x="8361" y="16200"/>
                      <a:pt x="9145" y="13849"/>
                    </a:cubicBezTo>
                    <a:cubicBezTo>
                      <a:pt x="10451" y="7839"/>
                      <a:pt x="12542" y="1829"/>
                      <a:pt x="16461" y="1829"/>
                    </a:cubicBezTo>
                    <a:cubicBezTo>
                      <a:pt x="18812" y="1829"/>
                      <a:pt x="19596" y="3658"/>
                      <a:pt x="19596" y="6533"/>
                    </a:cubicBezTo>
                    <a:cubicBezTo>
                      <a:pt x="19596" y="9145"/>
                      <a:pt x="19335" y="10191"/>
                      <a:pt x="19074" y="12020"/>
                    </a:cubicBezTo>
                    <a:lnTo>
                      <a:pt x="7577" y="57744"/>
                    </a:lnTo>
                    <a:cubicBezTo>
                      <a:pt x="6793" y="60618"/>
                      <a:pt x="6532" y="61402"/>
                      <a:pt x="2352" y="61402"/>
                    </a:cubicBezTo>
                    <a:cubicBezTo>
                      <a:pt x="1045" y="61402"/>
                      <a:pt x="0" y="61402"/>
                      <a:pt x="0" y="63493"/>
                    </a:cubicBezTo>
                    <a:cubicBezTo>
                      <a:pt x="0" y="63754"/>
                      <a:pt x="0" y="64538"/>
                      <a:pt x="1306" y="64538"/>
                    </a:cubicBezTo>
                    <a:cubicBezTo>
                      <a:pt x="2613" y="64538"/>
                      <a:pt x="3919" y="64276"/>
                      <a:pt x="5226" y="64276"/>
                    </a:cubicBezTo>
                    <a:lnTo>
                      <a:pt x="9668" y="64276"/>
                    </a:lnTo>
                    <a:cubicBezTo>
                      <a:pt x="11758" y="64276"/>
                      <a:pt x="16983" y="64538"/>
                      <a:pt x="19074" y="64538"/>
                    </a:cubicBezTo>
                    <a:cubicBezTo>
                      <a:pt x="19596" y="64538"/>
                      <a:pt x="20903" y="64538"/>
                      <a:pt x="20903" y="62709"/>
                    </a:cubicBezTo>
                    <a:cubicBezTo>
                      <a:pt x="20903" y="61402"/>
                      <a:pt x="20119" y="61402"/>
                      <a:pt x="18551" y="61402"/>
                    </a:cubicBezTo>
                    <a:cubicBezTo>
                      <a:pt x="13848" y="61402"/>
                      <a:pt x="13587" y="60880"/>
                      <a:pt x="13587" y="60096"/>
                    </a:cubicBezTo>
                    <a:cubicBezTo>
                      <a:pt x="13587" y="58789"/>
                      <a:pt x="18029" y="41283"/>
                      <a:pt x="18812" y="38932"/>
                    </a:cubicBezTo>
                    <a:cubicBezTo>
                      <a:pt x="19858" y="41806"/>
                      <a:pt x="22470" y="45725"/>
                      <a:pt x="27957" y="45725"/>
                    </a:cubicBezTo>
                    <a:cubicBezTo>
                      <a:pt x="39454" y="45725"/>
                      <a:pt x="51734" y="30832"/>
                      <a:pt x="51734" y="15939"/>
                    </a:cubicBezTo>
                    <a:cubicBezTo>
                      <a:pt x="51734" y="6533"/>
                      <a:pt x="46509" y="0"/>
                      <a:pt x="38931" y="0"/>
                    </a:cubicBezTo>
                    <a:cubicBezTo>
                      <a:pt x="32399" y="0"/>
                      <a:pt x="26912" y="6271"/>
                      <a:pt x="25606" y="7578"/>
                    </a:cubicBezTo>
                    <a:cubicBezTo>
                      <a:pt x="24822" y="2613"/>
                      <a:pt x="20903" y="0"/>
                      <a:pt x="1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2568875" y="2785625"/>
                <a:ext cx="1593850" cy="542200"/>
              </a:xfrm>
              <a:custGeom>
                <a:avLst/>
                <a:gdLst/>
                <a:ahLst/>
                <a:cxnLst/>
                <a:rect l="l" t="t" r="r" b="b"/>
                <a:pathLst>
                  <a:path w="63754" h="21688" extrusionOk="0">
                    <a:moveTo>
                      <a:pt x="3658" y="1"/>
                    </a:moveTo>
                    <a:cubicBezTo>
                      <a:pt x="1829" y="1"/>
                      <a:pt x="1" y="1"/>
                      <a:pt x="1" y="1830"/>
                    </a:cubicBezTo>
                    <a:cubicBezTo>
                      <a:pt x="1" y="3398"/>
                      <a:pt x="1568" y="3398"/>
                      <a:pt x="3136" y="3398"/>
                    </a:cubicBezTo>
                    <a:lnTo>
                      <a:pt x="60880" y="3398"/>
                    </a:lnTo>
                    <a:cubicBezTo>
                      <a:pt x="62186" y="3398"/>
                      <a:pt x="63754" y="3398"/>
                      <a:pt x="63754" y="1830"/>
                    </a:cubicBezTo>
                    <a:cubicBezTo>
                      <a:pt x="63754" y="1"/>
                      <a:pt x="62186" y="1"/>
                      <a:pt x="60357" y="1"/>
                    </a:cubicBezTo>
                    <a:close/>
                    <a:moveTo>
                      <a:pt x="3136" y="18029"/>
                    </a:moveTo>
                    <a:cubicBezTo>
                      <a:pt x="1568" y="18029"/>
                      <a:pt x="1" y="18029"/>
                      <a:pt x="1" y="19858"/>
                    </a:cubicBezTo>
                    <a:cubicBezTo>
                      <a:pt x="1" y="21687"/>
                      <a:pt x="1829" y="21687"/>
                      <a:pt x="3658" y="21687"/>
                    </a:cubicBezTo>
                    <a:lnTo>
                      <a:pt x="60357" y="21687"/>
                    </a:lnTo>
                    <a:cubicBezTo>
                      <a:pt x="62186" y="21687"/>
                      <a:pt x="63754" y="21687"/>
                      <a:pt x="63754" y="19858"/>
                    </a:cubicBezTo>
                    <a:cubicBezTo>
                      <a:pt x="63754" y="18029"/>
                      <a:pt x="62186" y="18029"/>
                      <a:pt x="60880" y="1802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5253575" y="238125"/>
                <a:ext cx="1763700" cy="173102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69241" extrusionOk="0">
                    <a:moveTo>
                      <a:pt x="19597" y="0"/>
                    </a:moveTo>
                    <a:cubicBezTo>
                      <a:pt x="17506" y="0"/>
                      <a:pt x="16461" y="0"/>
                      <a:pt x="16461" y="1829"/>
                    </a:cubicBezTo>
                    <a:cubicBezTo>
                      <a:pt x="16461" y="2874"/>
                      <a:pt x="17245" y="2874"/>
                      <a:pt x="19074" y="2874"/>
                    </a:cubicBezTo>
                    <a:cubicBezTo>
                      <a:pt x="25345" y="2874"/>
                      <a:pt x="25345" y="3658"/>
                      <a:pt x="25345" y="4703"/>
                    </a:cubicBezTo>
                    <a:cubicBezTo>
                      <a:pt x="25345" y="5226"/>
                      <a:pt x="25345" y="5748"/>
                      <a:pt x="24822" y="6793"/>
                    </a:cubicBezTo>
                    <a:lnTo>
                      <a:pt x="11236" y="61663"/>
                    </a:lnTo>
                    <a:cubicBezTo>
                      <a:pt x="10190" y="65321"/>
                      <a:pt x="10190" y="66366"/>
                      <a:pt x="2874" y="66366"/>
                    </a:cubicBezTo>
                    <a:cubicBezTo>
                      <a:pt x="1045" y="66366"/>
                      <a:pt x="0" y="66366"/>
                      <a:pt x="0" y="68195"/>
                    </a:cubicBezTo>
                    <a:cubicBezTo>
                      <a:pt x="0" y="69240"/>
                      <a:pt x="1045" y="69240"/>
                      <a:pt x="1568" y="69240"/>
                    </a:cubicBezTo>
                    <a:cubicBezTo>
                      <a:pt x="3397" y="69240"/>
                      <a:pt x="5487" y="68979"/>
                      <a:pt x="7316" y="68979"/>
                    </a:cubicBezTo>
                    <a:lnTo>
                      <a:pt x="20642" y="68979"/>
                    </a:lnTo>
                    <a:cubicBezTo>
                      <a:pt x="22993" y="68979"/>
                      <a:pt x="25345" y="69240"/>
                      <a:pt x="27435" y="69240"/>
                    </a:cubicBezTo>
                    <a:cubicBezTo>
                      <a:pt x="28480" y="69240"/>
                      <a:pt x="29787" y="69240"/>
                      <a:pt x="29787" y="67411"/>
                    </a:cubicBezTo>
                    <a:cubicBezTo>
                      <a:pt x="29787" y="66366"/>
                      <a:pt x="29003" y="66366"/>
                      <a:pt x="26913" y="66366"/>
                    </a:cubicBezTo>
                    <a:cubicBezTo>
                      <a:pt x="18813" y="66366"/>
                      <a:pt x="18551" y="65582"/>
                      <a:pt x="18551" y="64015"/>
                    </a:cubicBezTo>
                    <a:cubicBezTo>
                      <a:pt x="18551" y="63492"/>
                      <a:pt x="18813" y="62708"/>
                      <a:pt x="19074" y="61924"/>
                    </a:cubicBezTo>
                    <a:lnTo>
                      <a:pt x="25606" y="36057"/>
                    </a:lnTo>
                    <a:lnTo>
                      <a:pt x="35274" y="36057"/>
                    </a:lnTo>
                    <a:cubicBezTo>
                      <a:pt x="43112" y="36057"/>
                      <a:pt x="43635" y="37886"/>
                      <a:pt x="43635" y="40760"/>
                    </a:cubicBezTo>
                    <a:cubicBezTo>
                      <a:pt x="43635" y="42067"/>
                      <a:pt x="43373" y="43634"/>
                      <a:pt x="42851" y="45725"/>
                    </a:cubicBezTo>
                    <a:cubicBezTo>
                      <a:pt x="42590" y="46247"/>
                      <a:pt x="42590" y="46770"/>
                      <a:pt x="42590" y="46770"/>
                    </a:cubicBezTo>
                    <a:cubicBezTo>
                      <a:pt x="42590" y="47554"/>
                      <a:pt x="43112" y="48076"/>
                      <a:pt x="43635" y="48076"/>
                    </a:cubicBezTo>
                    <a:cubicBezTo>
                      <a:pt x="44419" y="48076"/>
                      <a:pt x="44680" y="47554"/>
                      <a:pt x="44941" y="45986"/>
                    </a:cubicBezTo>
                    <a:lnTo>
                      <a:pt x="50951" y="22209"/>
                    </a:lnTo>
                    <a:cubicBezTo>
                      <a:pt x="50951" y="21948"/>
                      <a:pt x="50689" y="21164"/>
                      <a:pt x="49906" y="21164"/>
                    </a:cubicBezTo>
                    <a:cubicBezTo>
                      <a:pt x="49122" y="21164"/>
                      <a:pt x="48860" y="21687"/>
                      <a:pt x="48599" y="23516"/>
                    </a:cubicBezTo>
                    <a:cubicBezTo>
                      <a:pt x="46248" y="31093"/>
                      <a:pt x="44419" y="33183"/>
                      <a:pt x="35535" y="33183"/>
                    </a:cubicBezTo>
                    <a:lnTo>
                      <a:pt x="26129" y="33183"/>
                    </a:lnTo>
                    <a:lnTo>
                      <a:pt x="32922" y="6793"/>
                    </a:lnTo>
                    <a:cubicBezTo>
                      <a:pt x="33706" y="3135"/>
                      <a:pt x="33967" y="2874"/>
                      <a:pt x="38148" y="2874"/>
                    </a:cubicBezTo>
                    <a:lnTo>
                      <a:pt x="51735" y="2874"/>
                    </a:lnTo>
                    <a:cubicBezTo>
                      <a:pt x="64538" y="2874"/>
                      <a:pt x="66367" y="6793"/>
                      <a:pt x="66367" y="13848"/>
                    </a:cubicBezTo>
                    <a:cubicBezTo>
                      <a:pt x="66367" y="14632"/>
                      <a:pt x="66367" y="16722"/>
                      <a:pt x="66105" y="19335"/>
                    </a:cubicBezTo>
                    <a:cubicBezTo>
                      <a:pt x="65844" y="19858"/>
                      <a:pt x="65583" y="21164"/>
                      <a:pt x="65583" y="21425"/>
                    </a:cubicBezTo>
                    <a:cubicBezTo>
                      <a:pt x="65583" y="22470"/>
                      <a:pt x="66105" y="22732"/>
                      <a:pt x="66889" y="22732"/>
                    </a:cubicBezTo>
                    <a:cubicBezTo>
                      <a:pt x="67412" y="22732"/>
                      <a:pt x="67934" y="22209"/>
                      <a:pt x="68196" y="20380"/>
                    </a:cubicBezTo>
                    <a:lnTo>
                      <a:pt x="70286" y="2613"/>
                    </a:lnTo>
                    <a:cubicBezTo>
                      <a:pt x="70286" y="2352"/>
                      <a:pt x="70547" y="1306"/>
                      <a:pt x="70547" y="1045"/>
                    </a:cubicBezTo>
                    <a:cubicBezTo>
                      <a:pt x="70547" y="0"/>
                      <a:pt x="69502" y="0"/>
                      <a:pt x="67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5136000" y="3001200"/>
                <a:ext cx="1959650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4181" extrusionOk="0">
                    <a:moveTo>
                      <a:pt x="0" y="0"/>
                    </a:moveTo>
                    <a:lnTo>
                      <a:pt x="0" y="4181"/>
                    </a:lnTo>
                    <a:lnTo>
                      <a:pt x="78385" y="4181"/>
                    </a:lnTo>
                    <a:lnTo>
                      <a:pt x="7838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5266625" y="3615200"/>
                <a:ext cx="1711450" cy="1815975"/>
              </a:xfrm>
              <a:custGeom>
                <a:avLst/>
                <a:gdLst/>
                <a:ahLst/>
                <a:cxnLst/>
                <a:rect l="l" t="t" r="r" b="b"/>
                <a:pathLst>
                  <a:path w="68458" h="72639" extrusionOk="0">
                    <a:moveTo>
                      <a:pt x="46509" y="11497"/>
                    </a:moveTo>
                    <a:lnTo>
                      <a:pt x="49906" y="45726"/>
                    </a:lnTo>
                    <a:lnTo>
                      <a:pt x="26129" y="45726"/>
                    </a:lnTo>
                    <a:lnTo>
                      <a:pt x="46509" y="11497"/>
                    </a:lnTo>
                    <a:close/>
                    <a:moveTo>
                      <a:pt x="51996" y="1"/>
                    </a:moveTo>
                    <a:cubicBezTo>
                      <a:pt x="50951" y="1"/>
                      <a:pt x="50429" y="262"/>
                      <a:pt x="49384" y="1830"/>
                    </a:cubicBezTo>
                    <a:lnTo>
                      <a:pt x="13849" y="61403"/>
                    </a:lnTo>
                    <a:cubicBezTo>
                      <a:pt x="10452" y="67412"/>
                      <a:pt x="6794" y="69503"/>
                      <a:pt x="2091" y="69764"/>
                    </a:cubicBezTo>
                    <a:cubicBezTo>
                      <a:pt x="785" y="69764"/>
                      <a:pt x="1" y="69764"/>
                      <a:pt x="1" y="71593"/>
                    </a:cubicBezTo>
                    <a:cubicBezTo>
                      <a:pt x="1" y="72377"/>
                      <a:pt x="523" y="72638"/>
                      <a:pt x="1307" y="72638"/>
                    </a:cubicBezTo>
                    <a:cubicBezTo>
                      <a:pt x="3136" y="72638"/>
                      <a:pt x="7839" y="72377"/>
                      <a:pt x="9668" y="72377"/>
                    </a:cubicBezTo>
                    <a:cubicBezTo>
                      <a:pt x="12543" y="72377"/>
                      <a:pt x="15678" y="72638"/>
                      <a:pt x="18552" y="72638"/>
                    </a:cubicBezTo>
                    <a:cubicBezTo>
                      <a:pt x="19075" y="72638"/>
                      <a:pt x="20381" y="72638"/>
                      <a:pt x="20381" y="70809"/>
                    </a:cubicBezTo>
                    <a:cubicBezTo>
                      <a:pt x="20381" y="69764"/>
                      <a:pt x="19597" y="69764"/>
                      <a:pt x="19075" y="69764"/>
                    </a:cubicBezTo>
                    <a:cubicBezTo>
                      <a:pt x="16723" y="69503"/>
                      <a:pt x="14633" y="68719"/>
                      <a:pt x="14633" y="66367"/>
                    </a:cubicBezTo>
                    <a:cubicBezTo>
                      <a:pt x="14633" y="64799"/>
                      <a:pt x="15417" y="63754"/>
                      <a:pt x="16723" y="61403"/>
                    </a:cubicBezTo>
                    <a:lnTo>
                      <a:pt x="24300" y="48600"/>
                    </a:lnTo>
                    <a:lnTo>
                      <a:pt x="50429" y="48600"/>
                    </a:lnTo>
                    <a:cubicBezTo>
                      <a:pt x="50429" y="49645"/>
                      <a:pt x="50429" y="50429"/>
                      <a:pt x="50429" y="51213"/>
                    </a:cubicBezTo>
                    <a:cubicBezTo>
                      <a:pt x="50951" y="54087"/>
                      <a:pt x="51996" y="64538"/>
                      <a:pt x="51996" y="66367"/>
                    </a:cubicBezTo>
                    <a:cubicBezTo>
                      <a:pt x="51996" y="69503"/>
                      <a:pt x="46771" y="69764"/>
                      <a:pt x="45203" y="69764"/>
                    </a:cubicBezTo>
                    <a:cubicBezTo>
                      <a:pt x="44158" y="69764"/>
                      <a:pt x="43113" y="69764"/>
                      <a:pt x="43113" y="71593"/>
                    </a:cubicBezTo>
                    <a:cubicBezTo>
                      <a:pt x="43113" y="72638"/>
                      <a:pt x="43897" y="72638"/>
                      <a:pt x="44419" y="72638"/>
                    </a:cubicBezTo>
                    <a:cubicBezTo>
                      <a:pt x="46248" y="72638"/>
                      <a:pt x="48338" y="72377"/>
                      <a:pt x="49906" y="72377"/>
                    </a:cubicBezTo>
                    <a:lnTo>
                      <a:pt x="55916" y="72377"/>
                    </a:lnTo>
                    <a:cubicBezTo>
                      <a:pt x="61925" y="72377"/>
                      <a:pt x="66367" y="72638"/>
                      <a:pt x="66628" y="72638"/>
                    </a:cubicBezTo>
                    <a:cubicBezTo>
                      <a:pt x="67412" y="72638"/>
                      <a:pt x="68457" y="72638"/>
                      <a:pt x="68457" y="70809"/>
                    </a:cubicBezTo>
                    <a:cubicBezTo>
                      <a:pt x="68457" y="69764"/>
                      <a:pt x="67412" y="69764"/>
                      <a:pt x="65845" y="69764"/>
                    </a:cubicBezTo>
                    <a:cubicBezTo>
                      <a:pt x="60358" y="69764"/>
                      <a:pt x="60358" y="68719"/>
                      <a:pt x="60096" y="65845"/>
                    </a:cubicBezTo>
                    <a:lnTo>
                      <a:pt x="53825" y="2353"/>
                    </a:lnTo>
                    <a:cubicBezTo>
                      <a:pt x="53564" y="262"/>
                      <a:pt x="53042" y="1"/>
                      <a:pt x="51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5358AB8-E83A-308B-7EC5-90E2CA5C7B5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2FECCE7-55EF-CB1F-ECF9-6C119B47389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F9215-67BA-B88D-6BB5-7EABA785E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F20B2-5274-9930-EA7F-1F0DE2C53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1183510" y="1235811"/>
            <a:ext cx="3528290" cy="3415689"/>
            <a:chOff x="1073448" y="830111"/>
            <a:chExt cx="3528290" cy="3415689"/>
          </a:xfrm>
        </p:grpSpPr>
        <p:grpSp>
          <p:nvGrpSpPr>
            <p:cNvPr id="249" name="Google Shape;249;p21"/>
            <p:cNvGrpSpPr/>
            <p:nvPr/>
          </p:nvGrpSpPr>
          <p:grpSpPr>
            <a:xfrm rot="-2000702">
              <a:off x="1485684" y="1383111"/>
              <a:ext cx="2703816" cy="2309687"/>
              <a:chOff x="1201725" y="824825"/>
              <a:chExt cx="5149800" cy="4399125"/>
            </a:xfrm>
          </p:grpSpPr>
          <p:sp>
            <p:nvSpPr>
              <p:cNvPr id="250" name="Google Shape;250;p21"/>
              <p:cNvSpPr/>
              <p:nvPr/>
            </p:nvSpPr>
            <p:spPr>
              <a:xfrm>
                <a:off x="1635525" y="824825"/>
                <a:ext cx="4716000" cy="4118175"/>
              </a:xfrm>
              <a:custGeom>
                <a:avLst/>
                <a:gdLst/>
                <a:ahLst/>
                <a:cxnLst/>
                <a:rect l="l" t="t" r="r" b="b"/>
                <a:pathLst>
                  <a:path w="188640" h="164727" extrusionOk="0">
                    <a:moveTo>
                      <a:pt x="36427" y="1"/>
                    </a:moveTo>
                    <a:cubicBezTo>
                      <a:pt x="35148" y="1"/>
                      <a:pt x="33813" y="557"/>
                      <a:pt x="32478" y="1447"/>
                    </a:cubicBezTo>
                    <a:cubicBezTo>
                      <a:pt x="29364" y="2781"/>
                      <a:pt x="13792" y="16128"/>
                      <a:pt x="7564" y="25027"/>
                    </a:cubicBezTo>
                    <a:cubicBezTo>
                      <a:pt x="1335" y="33925"/>
                      <a:pt x="0" y="38819"/>
                      <a:pt x="0" y="38819"/>
                    </a:cubicBezTo>
                    <a:cubicBezTo>
                      <a:pt x="0" y="38819"/>
                      <a:pt x="4449" y="45937"/>
                      <a:pt x="28919" y="65068"/>
                    </a:cubicBezTo>
                    <a:cubicBezTo>
                      <a:pt x="65846" y="93542"/>
                      <a:pt x="67626" y="110893"/>
                      <a:pt x="98324" y="131804"/>
                    </a:cubicBezTo>
                    <a:cubicBezTo>
                      <a:pt x="137921" y="158943"/>
                      <a:pt x="178407" y="164727"/>
                      <a:pt x="178407" y="164727"/>
                    </a:cubicBezTo>
                    <a:cubicBezTo>
                      <a:pt x="188640" y="148265"/>
                      <a:pt x="170843" y="137143"/>
                      <a:pt x="168619" y="135808"/>
                    </a:cubicBezTo>
                    <a:cubicBezTo>
                      <a:pt x="166839" y="134473"/>
                      <a:pt x="160166" y="130024"/>
                      <a:pt x="153047" y="123795"/>
                    </a:cubicBezTo>
                    <a:cubicBezTo>
                      <a:pt x="145929" y="117122"/>
                      <a:pt x="139255" y="109558"/>
                      <a:pt x="135696" y="101105"/>
                    </a:cubicBezTo>
                    <a:cubicBezTo>
                      <a:pt x="134361" y="98436"/>
                      <a:pt x="133472" y="95321"/>
                      <a:pt x="132137" y="92207"/>
                    </a:cubicBezTo>
                    <a:cubicBezTo>
                      <a:pt x="128578" y="83309"/>
                      <a:pt x="108112" y="37039"/>
                      <a:pt x="108112" y="37039"/>
                    </a:cubicBezTo>
                    <a:cubicBezTo>
                      <a:pt x="108112" y="37039"/>
                      <a:pt x="104998" y="38374"/>
                      <a:pt x="100104" y="39708"/>
                    </a:cubicBezTo>
                    <a:cubicBezTo>
                      <a:pt x="96829" y="40570"/>
                      <a:pt x="92688" y="41298"/>
                      <a:pt x="88092" y="41298"/>
                    </a:cubicBezTo>
                    <a:cubicBezTo>
                      <a:pt x="80822" y="41298"/>
                      <a:pt x="72416" y="39476"/>
                      <a:pt x="64511" y="33480"/>
                    </a:cubicBezTo>
                    <a:cubicBezTo>
                      <a:pt x="53389" y="25471"/>
                      <a:pt x="42266" y="4116"/>
                      <a:pt x="40042" y="1892"/>
                    </a:cubicBezTo>
                    <a:cubicBezTo>
                      <a:pt x="38929" y="557"/>
                      <a:pt x="37706" y="1"/>
                      <a:pt x="36427" y="1"/>
                    </a:cubicBezTo>
                    <a:close/>
                  </a:path>
                </a:pathLst>
              </a:custGeom>
              <a:solidFill>
                <a:srgbClr val="C3644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1502050" y="1768425"/>
                <a:ext cx="4649275" cy="3241325"/>
              </a:xfrm>
              <a:custGeom>
                <a:avLst/>
                <a:gdLst/>
                <a:ahLst/>
                <a:cxnLst/>
                <a:rect l="l" t="t" r="r" b="b"/>
                <a:pathLst>
                  <a:path w="185971" h="129653" extrusionOk="0">
                    <a:moveTo>
                      <a:pt x="5995" y="1"/>
                    </a:moveTo>
                    <a:cubicBezTo>
                      <a:pt x="5523" y="1"/>
                      <a:pt x="5209" y="315"/>
                      <a:pt x="4894" y="630"/>
                    </a:cubicBezTo>
                    <a:lnTo>
                      <a:pt x="0" y="7748"/>
                    </a:lnTo>
                    <a:cubicBezTo>
                      <a:pt x="0" y="7748"/>
                      <a:pt x="55168" y="55798"/>
                      <a:pt x="72965" y="76263"/>
                    </a:cubicBezTo>
                    <a:cubicBezTo>
                      <a:pt x="78748" y="82937"/>
                      <a:pt x="88536" y="94505"/>
                      <a:pt x="102773" y="103848"/>
                    </a:cubicBezTo>
                    <a:cubicBezTo>
                      <a:pt x="142815" y="129207"/>
                      <a:pt x="185081" y="129652"/>
                      <a:pt x="185081" y="129652"/>
                    </a:cubicBezTo>
                    <a:lnTo>
                      <a:pt x="185525" y="126983"/>
                    </a:lnTo>
                    <a:cubicBezTo>
                      <a:pt x="185970" y="126093"/>
                      <a:pt x="185081" y="125648"/>
                      <a:pt x="184636" y="125203"/>
                    </a:cubicBezTo>
                    <a:cubicBezTo>
                      <a:pt x="180632" y="124758"/>
                      <a:pt x="167284" y="121644"/>
                      <a:pt x="160611" y="118974"/>
                    </a:cubicBezTo>
                    <a:cubicBezTo>
                      <a:pt x="146374" y="113635"/>
                      <a:pt x="130802" y="110076"/>
                      <a:pt x="109892" y="95394"/>
                    </a:cubicBezTo>
                    <a:cubicBezTo>
                      <a:pt x="88981" y="80713"/>
                      <a:pt x="78748" y="67365"/>
                      <a:pt x="69405" y="57133"/>
                    </a:cubicBezTo>
                    <a:cubicBezTo>
                      <a:pt x="60062" y="46900"/>
                      <a:pt x="40487" y="27769"/>
                      <a:pt x="26250" y="17981"/>
                    </a:cubicBezTo>
                    <a:cubicBezTo>
                      <a:pt x="15572" y="10418"/>
                      <a:pt x="8898" y="3299"/>
                      <a:pt x="6674" y="185"/>
                    </a:cubicBezTo>
                    <a:cubicBezTo>
                      <a:pt x="6413" y="55"/>
                      <a:pt x="6191" y="1"/>
                      <a:pt x="5995" y="1"/>
                    </a:cubicBezTo>
                    <a:close/>
                  </a:path>
                </a:pathLst>
              </a:custGeom>
              <a:solidFill>
                <a:srgbClr val="803F2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2614300" y="1750800"/>
                <a:ext cx="2324650" cy="1824125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72965" extrusionOk="0">
                    <a:moveTo>
                      <a:pt x="68961" y="0"/>
                    </a:moveTo>
                    <a:cubicBezTo>
                      <a:pt x="68961" y="0"/>
                      <a:pt x="64512" y="1780"/>
                      <a:pt x="60953" y="2669"/>
                    </a:cubicBezTo>
                    <a:cubicBezTo>
                      <a:pt x="60953" y="2669"/>
                      <a:pt x="68516" y="17351"/>
                      <a:pt x="73855" y="29364"/>
                    </a:cubicBezTo>
                    <a:cubicBezTo>
                      <a:pt x="77859" y="37817"/>
                      <a:pt x="81863" y="48495"/>
                      <a:pt x="83643" y="52944"/>
                    </a:cubicBezTo>
                    <a:cubicBezTo>
                      <a:pt x="76969" y="58727"/>
                      <a:pt x="71630" y="61842"/>
                      <a:pt x="68516" y="63176"/>
                    </a:cubicBezTo>
                    <a:cubicBezTo>
                      <a:pt x="48068" y="36013"/>
                      <a:pt x="27828" y="30834"/>
                      <a:pt x="15267" y="30834"/>
                    </a:cubicBezTo>
                    <a:cubicBezTo>
                      <a:pt x="9517" y="30834"/>
                      <a:pt x="5376" y="31919"/>
                      <a:pt x="3560" y="32478"/>
                    </a:cubicBezTo>
                    <a:cubicBezTo>
                      <a:pt x="2670" y="32923"/>
                      <a:pt x="1" y="33813"/>
                      <a:pt x="1" y="33813"/>
                    </a:cubicBezTo>
                    <a:lnTo>
                      <a:pt x="2225" y="41376"/>
                    </a:lnTo>
                    <a:cubicBezTo>
                      <a:pt x="2225" y="41376"/>
                      <a:pt x="5340" y="40486"/>
                      <a:pt x="6229" y="40041"/>
                    </a:cubicBezTo>
                    <a:cubicBezTo>
                      <a:pt x="7616" y="39663"/>
                      <a:pt x="10644" y="38928"/>
                      <a:pt x="14889" y="38928"/>
                    </a:cubicBezTo>
                    <a:cubicBezTo>
                      <a:pt x="25632" y="38928"/>
                      <a:pt x="44170" y="43635"/>
                      <a:pt x="63622" y="70740"/>
                    </a:cubicBezTo>
                    <a:lnTo>
                      <a:pt x="65402" y="72964"/>
                    </a:lnTo>
                    <a:lnTo>
                      <a:pt x="68071" y="72075"/>
                    </a:lnTo>
                    <a:cubicBezTo>
                      <a:pt x="68516" y="72075"/>
                      <a:pt x="78749" y="68960"/>
                      <a:pt x="91206" y="56948"/>
                    </a:cubicBezTo>
                    <a:lnTo>
                      <a:pt x="92986" y="55168"/>
                    </a:lnTo>
                    <a:lnTo>
                      <a:pt x="92096" y="52944"/>
                    </a:lnTo>
                    <a:cubicBezTo>
                      <a:pt x="92096" y="52054"/>
                      <a:pt x="86757" y="37817"/>
                      <a:pt x="81418" y="25804"/>
                    </a:cubicBezTo>
                    <a:cubicBezTo>
                      <a:pt x="76079" y="13792"/>
                      <a:pt x="68961" y="0"/>
                      <a:pt x="68961" y="0"/>
                    </a:cubicBezTo>
                    <a:close/>
                  </a:path>
                </a:pathLst>
              </a:custGeom>
              <a:solidFill>
                <a:srgbClr val="803F2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1201725" y="1830550"/>
                <a:ext cx="4927350" cy="3393400"/>
              </a:xfrm>
              <a:custGeom>
                <a:avLst/>
                <a:gdLst/>
                <a:ahLst/>
                <a:cxnLst/>
                <a:rect l="l" t="t" r="r" b="b"/>
                <a:pathLst>
                  <a:path w="197094" h="135736" extrusionOk="0">
                    <a:moveTo>
                      <a:pt x="128700" y="2061"/>
                    </a:moveTo>
                    <a:cubicBezTo>
                      <a:pt x="128057" y="2061"/>
                      <a:pt x="127411" y="2226"/>
                      <a:pt x="126799" y="2594"/>
                    </a:cubicBezTo>
                    <a:lnTo>
                      <a:pt x="113452" y="8822"/>
                    </a:lnTo>
                    <a:cubicBezTo>
                      <a:pt x="110782" y="9712"/>
                      <a:pt x="109892" y="12382"/>
                      <a:pt x="110782" y="15051"/>
                    </a:cubicBezTo>
                    <a:cubicBezTo>
                      <a:pt x="111672" y="16831"/>
                      <a:pt x="113452" y="17721"/>
                      <a:pt x="115231" y="17721"/>
                    </a:cubicBezTo>
                    <a:cubicBezTo>
                      <a:pt x="116121" y="17721"/>
                      <a:pt x="116566" y="17721"/>
                      <a:pt x="117456" y="17276"/>
                    </a:cubicBezTo>
                    <a:lnTo>
                      <a:pt x="130803" y="11047"/>
                    </a:lnTo>
                    <a:cubicBezTo>
                      <a:pt x="133027" y="10157"/>
                      <a:pt x="133917" y="7488"/>
                      <a:pt x="133027" y="4818"/>
                    </a:cubicBezTo>
                    <a:cubicBezTo>
                      <a:pt x="132060" y="3206"/>
                      <a:pt x="130392" y="2061"/>
                      <a:pt x="128700" y="2061"/>
                    </a:cubicBezTo>
                    <a:close/>
                    <a:moveTo>
                      <a:pt x="136708" y="18078"/>
                    </a:moveTo>
                    <a:cubicBezTo>
                      <a:pt x="136065" y="18078"/>
                      <a:pt x="135419" y="18243"/>
                      <a:pt x="134807" y="18610"/>
                    </a:cubicBezTo>
                    <a:lnTo>
                      <a:pt x="121460" y="24839"/>
                    </a:lnTo>
                    <a:cubicBezTo>
                      <a:pt x="119235" y="25729"/>
                      <a:pt x="117901" y="28843"/>
                      <a:pt x="119235" y="31068"/>
                    </a:cubicBezTo>
                    <a:cubicBezTo>
                      <a:pt x="120125" y="32847"/>
                      <a:pt x="121905" y="33737"/>
                      <a:pt x="123684" y="33737"/>
                    </a:cubicBezTo>
                    <a:cubicBezTo>
                      <a:pt x="124129" y="33737"/>
                      <a:pt x="125019" y="33737"/>
                      <a:pt x="125464" y="33292"/>
                    </a:cubicBezTo>
                    <a:lnTo>
                      <a:pt x="138811" y="27064"/>
                    </a:lnTo>
                    <a:cubicBezTo>
                      <a:pt x="141036" y="26174"/>
                      <a:pt x="142370" y="23059"/>
                      <a:pt x="141036" y="20835"/>
                    </a:cubicBezTo>
                    <a:cubicBezTo>
                      <a:pt x="140068" y="19223"/>
                      <a:pt x="138400" y="18078"/>
                      <a:pt x="136708" y="18078"/>
                    </a:cubicBezTo>
                    <a:close/>
                    <a:moveTo>
                      <a:pt x="143526" y="35176"/>
                    </a:moveTo>
                    <a:cubicBezTo>
                      <a:pt x="142860" y="35176"/>
                      <a:pt x="142170" y="35287"/>
                      <a:pt x="141481" y="35517"/>
                    </a:cubicBezTo>
                    <a:lnTo>
                      <a:pt x="129023" y="41745"/>
                    </a:lnTo>
                    <a:cubicBezTo>
                      <a:pt x="126799" y="43080"/>
                      <a:pt x="125909" y="45750"/>
                      <a:pt x="126799" y="47974"/>
                    </a:cubicBezTo>
                    <a:cubicBezTo>
                      <a:pt x="127688" y="49754"/>
                      <a:pt x="129468" y="50643"/>
                      <a:pt x="131248" y="50643"/>
                    </a:cubicBezTo>
                    <a:cubicBezTo>
                      <a:pt x="132138" y="50643"/>
                      <a:pt x="132582" y="50643"/>
                      <a:pt x="133472" y="50199"/>
                    </a:cubicBezTo>
                    <a:lnTo>
                      <a:pt x="145930" y="43970"/>
                    </a:lnTo>
                    <a:cubicBezTo>
                      <a:pt x="148154" y="43080"/>
                      <a:pt x="149044" y="39966"/>
                      <a:pt x="148154" y="37741"/>
                    </a:cubicBezTo>
                    <a:cubicBezTo>
                      <a:pt x="147164" y="36091"/>
                      <a:pt x="145440" y="35176"/>
                      <a:pt x="143526" y="35176"/>
                    </a:cubicBezTo>
                    <a:close/>
                    <a:moveTo>
                      <a:pt x="13809" y="1"/>
                    </a:moveTo>
                    <a:cubicBezTo>
                      <a:pt x="13049" y="1"/>
                      <a:pt x="12198" y="630"/>
                      <a:pt x="11568" y="1259"/>
                    </a:cubicBezTo>
                    <a:lnTo>
                      <a:pt x="1781" y="14161"/>
                    </a:lnTo>
                    <a:cubicBezTo>
                      <a:pt x="1336" y="15496"/>
                      <a:pt x="1" y="18610"/>
                      <a:pt x="3115" y="21725"/>
                    </a:cubicBezTo>
                    <a:cubicBezTo>
                      <a:pt x="5768" y="24819"/>
                      <a:pt x="47521" y="59546"/>
                      <a:pt x="50665" y="59546"/>
                    </a:cubicBezTo>
                    <a:cubicBezTo>
                      <a:pt x="50685" y="59546"/>
                      <a:pt x="50703" y="59544"/>
                      <a:pt x="50720" y="59542"/>
                    </a:cubicBezTo>
                    <a:cubicBezTo>
                      <a:pt x="53233" y="59123"/>
                      <a:pt x="58112" y="55944"/>
                      <a:pt x="60531" y="55944"/>
                    </a:cubicBezTo>
                    <a:cubicBezTo>
                      <a:pt x="60681" y="55944"/>
                      <a:pt x="60822" y="55956"/>
                      <a:pt x="60953" y="55982"/>
                    </a:cubicBezTo>
                    <a:cubicBezTo>
                      <a:pt x="62732" y="56427"/>
                      <a:pt x="75635" y="69774"/>
                      <a:pt x="81418" y="76448"/>
                    </a:cubicBezTo>
                    <a:cubicBezTo>
                      <a:pt x="87202" y="83121"/>
                      <a:pt x="97435" y="94244"/>
                      <a:pt x="111672" y="104032"/>
                    </a:cubicBezTo>
                    <a:cubicBezTo>
                      <a:pt x="125909" y="114265"/>
                      <a:pt x="147264" y="122718"/>
                      <a:pt x="160611" y="127612"/>
                    </a:cubicBezTo>
                    <a:cubicBezTo>
                      <a:pt x="173959" y="132951"/>
                      <a:pt x="188195" y="135620"/>
                      <a:pt x="190865" y="135620"/>
                    </a:cubicBezTo>
                    <a:cubicBezTo>
                      <a:pt x="191417" y="135699"/>
                      <a:pt x="191870" y="135736"/>
                      <a:pt x="192246" y="135736"/>
                    </a:cubicBezTo>
                    <a:cubicBezTo>
                      <a:pt x="193993" y="135736"/>
                      <a:pt x="194058" y="134939"/>
                      <a:pt x="194424" y="133841"/>
                    </a:cubicBezTo>
                    <a:cubicBezTo>
                      <a:pt x="194869" y="132951"/>
                      <a:pt x="197094" y="127167"/>
                      <a:pt x="197094" y="127167"/>
                    </a:cubicBezTo>
                    <a:cubicBezTo>
                      <a:pt x="197094" y="127167"/>
                      <a:pt x="184191" y="125387"/>
                      <a:pt x="169954" y="119604"/>
                    </a:cubicBezTo>
                    <a:cubicBezTo>
                      <a:pt x="155273" y="114265"/>
                      <a:pt x="139701" y="110261"/>
                      <a:pt x="118345" y="95579"/>
                    </a:cubicBezTo>
                    <a:cubicBezTo>
                      <a:pt x="97435" y="80897"/>
                      <a:pt x="87202" y="67550"/>
                      <a:pt x="77414" y="57317"/>
                    </a:cubicBezTo>
                    <a:cubicBezTo>
                      <a:pt x="68071" y="47084"/>
                      <a:pt x="48051" y="27508"/>
                      <a:pt x="33814" y="17721"/>
                    </a:cubicBezTo>
                    <a:cubicBezTo>
                      <a:pt x="22691" y="9712"/>
                      <a:pt x="16907" y="3484"/>
                      <a:pt x="14683" y="369"/>
                    </a:cubicBezTo>
                    <a:cubicBezTo>
                      <a:pt x="14422" y="109"/>
                      <a:pt x="14123" y="1"/>
                      <a:pt x="13809" y="1"/>
                    </a:cubicBezTo>
                    <a:close/>
                  </a:path>
                </a:pathLst>
              </a:custGeom>
              <a:solidFill>
                <a:srgbClr val="292F3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4" name="Google Shape;254;p21"/>
            <p:cNvCxnSpPr/>
            <p:nvPr/>
          </p:nvCxnSpPr>
          <p:spPr>
            <a:xfrm>
              <a:off x="176430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5" name="Google Shape;255;p21"/>
            <p:cNvCxnSpPr/>
            <p:nvPr/>
          </p:nvCxnSpPr>
          <p:spPr>
            <a:xfrm>
              <a:off x="19730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6" name="Google Shape;256;p21"/>
            <p:cNvCxnSpPr/>
            <p:nvPr/>
          </p:nvCxnSpPr>
          <p:spPr>
            <a:xfrm>
              <a:off x="258712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7" name="Google Shape;257;p21"/>
            <p:cNvCxnSpPr/>
            <p:nvPr/>
          </p:nvCxnSpPr>
          <p:spPr>
            <a:xfrm>
              <a:off x="28334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8" name="Google Shape;258;p21"/>
            <p:cNvCxnSpPr/>
            <p:nvPr/>
          </p:nvCxnSpPr>
          <p:spPr>
            <a:xfrm>
              <a:off x="307977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9" name="Google Shape;259;p21"/>
            <p:cNvCxnSpPr/>
            <p:nvPr/>
          </p:nvCxnSpPr>
          <p:spPr>
            <a:xfrm>
              <a:off x="332610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0" name="Google Shape;260;p21"/>
            <p:cNvCxnSpPr/>
            <p:nvPr/>
          </p:nvCxnSpPr>
          <p:spPr>
            <a:xfrm>
              <a:off x="357242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1" name="Google Shape;261;p21"/>
            <p:cNvCxnSpPr/>
            <p:nvPr/>
          </p:nvCxnSpPr>
          <p:spPr>
            <a:xfrm>
              <a:off x="3818750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2" name="Google Shape;262;p21"/>
            <p:cNvCxnSpPr/>
            <p:nvPr/>
          </p:nvCxnSpPr>
          <p:spPr>
            <a:xfrm>
              <a:off x="4065075" y="2970500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63" name="Google Shape;263;p21"/>
          <p:cNvSpPr txBox="1"/>
          <p:nvPr/>
        </p:nvSpPr>
        <p:spPr>
          <a:xfrm>
            <a:off x="1489950" y="491988"/>
            <a:ext cx="291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rgbClr val="C36446"/>
                </a:solidFill>
                <a:latin typeface="Cambria"/>
                <a:ea typeface="Cambria"/>
                <a:cs typeface="Cambria"/>
                <a:sym typeface="Cambria"/>
              </a:rPr>
              <a:t>flat shoe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weight is distributed over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large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area. The pressure exerted on the ground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low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990500" y="491988"/>
            <a:ext cx="341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rgbClr val="DD2E44"/>
                </a:solidFill>
                <a:latin typeface="Cambria"/>
                <a:ea typeface="Cambria"/>
                <a:cs typeface="Cambria"/>
                <a:sym typeface="Cambria"/>
              </a:rPr>
              <a:t>heeled shoe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weight is distributed over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area. The pressure exerted on the ground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2327688" y="3832513"/>
            <a:ext cx="123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LOW PRESSURE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</a:t>
            </a:r>
            <a:r>
              <a:rPr lang="en"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233 kPa</a:t>
            </a: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)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5828875" y="3832525"/>
            <a:ext cx="123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HIGH PRESSURE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</a:t>
            </a:r>
            <a:r>
              <a:rPr lang="en"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1,750 kPa</a:t>
            </a: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)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267" name="Google Shape;267;p21"/>
          <p:cNvGrpSpPr/>
          <p:nvPr/>
        </p:nvGrpSpPr>
        <p:grpSpPr>
          <a:xfrm>
            <a:off x="5505838" y="1705338"/>
            <a:ext cx="2012751" cy="2040700"/>
            <a:chOff x="6231513" y="1667338"/>
            <a:chExt cx="2012751" cy="2040700"/>
          </a:xfrm>
        </p:grpSpPr>
        <p:grpSp>
          <p:nvGrpSpPr>
            <p:cNvPr id="268" name="Google Shape;268;p21"/>
            <p:cNvGrpSpPr/>
            <p:nvPr/>
          </p:nvGrpSpPr>
          <p:grpSpPr>
            <a:xfrm>
              <a:off x="6231513" y="1667338"/>
              <a:ext cx="2012751" cy="2040700"/>
              <a:chOff x="6231513" y="1667338"/>
              <a:chExt cx="2012751" cy="2040700"/>
            </a:xfrm>
          </p:grpSpPr>
          <p:grpSp>
            <p:nvGrpSpPr>
              <p:cNvPr id="269" name="Google Shape;269;p21"/>
              <p:cNvGrpSpPr/>
              <p:nvPr/>
            </p:nvGrpSpPr>
            <p:grpSpPr>
              <a:xfrm>
                <a:off x="6231513" y="1667338"/>
                <a:ext cx="2012751" cy="1717794"/>
                <a:chOff x="1046025" y="705250"/>
                <a:chExt cx="5160900" cy="4404600"/>
              </a:xfrm>
            </p:grpSpPr>
            <p:sp>
              <p:nvSpPr>
                <p:cNvPr id="270" name="Google Shape;270;p21"/>
                <p:cNvSpPr/>
                <p:nvPr/>
              </p:nvSpPr>
              <p:spPr>
                <a:xfrm>
                  <a:off x="1135000" y="1939875"/>
                  <a:ext cx="4982950" cy="31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18" h="126799" extrusionOk="0">
                      <a:moveTo>
                        <a:pt x="4894" y="0"/>
                      </a:moveTo>
                      <a:lnTo>
                        <a:pt x="4894" y="0"/>
                      </a:lnTo>
                      <a:cubicBezTo>
                        <a:pt x="4894" y="0"/>
                        <a:pt x="1" y="19576"/>
                        <a:pt x="8454" y="45381"/>
                      </a:cubicBezTo>
                      <a:cubicBezTo>
                        <a:pt x="12013" y="56948"/>
                        <a:pt x="15127" y="126798"/>
                        <a:pt x="15127" y="126798"/>
                      </a:cubicBezTo>
                      <a:lnTo>
                        <a:pt x="22246" y="126798"/>
                      </a:lnTo>
                      <a:lnTo>
                        <a:pt x="28919" y="44936"/>
                      </a:lnTo>
                      <a:cubicBezTo>
                        <a:pt x="28919" y="44936"/>
                        <a:pt x="34405" y="40034"/>
                        <a:pt x="42148" y="40034"/>
                      </a:cubicBezTo>
                      <a:cubicBezTo>
                        <a:pt x="49523" y="40034"/>
                        <a:pt x="58945" y="44480"/>
                        <a:pt x="67626" y="61842"/>
                      </a:cubicBezTo>
                      <a:cubicBezTo>
                        <a:pt x="85422" y="97879"/>
                        <a:pt x="89426" y="121014"/>
                        <a:pt x="109892" y="121014"/>
                      </a:cubicBezTo>
                      <a:lnTo>
                        <a:pt x="183301" y="121014"/>
                      </a:lnTo>
                      <a:cubicBezTo>
                        <a:pt x="193089" y="121014"/>
                        <a:pt x="199318" y="110337"/>
                        <a:pt x="199318" y="110337"/>
                      </a:cubicBezTo>
                      <a:lnTo>
                        <a:pt x="105443" y="89426"/>
                      </a:lnTo>
                      <a:lnTo>
                        <a:pt x="49385" y="3115"/>
                      </a:lnTo>
                      <a:lnTo>
                        <a:pt x="4894" y="0"/>
                      </a:lnTo>
                      <a:close/>
                    </a:path>
                  </a:pathLst>
                </a:custGeom>
                <a:solidFill>
                  <a:srgbClr val="292F33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1"/>
                <p:cNvSpPr/>
                <p:nvPr/>
              </p:nvSpPr>
              <p:spPr>
                <a:xfrm>
                  <a:off x="1046025" y="705250"/>
                  <a:ext cx="5160900" cy="39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36" h="159722" extrusionOk="0">
                      <a:moveTo>
                        <a:pt x="22245" y="1"/>
                      </a:moveTo>
                      <a:cubicBezTo>
                        <a:pt x="8009" y="1"/>
                        <a:pt x="0" y="66292"/>
                        <a:pt x="8453" y="66292"/>
                      </a:cubicBezTo>
                      <a:cubicBezTo>
                        <a:pt x="33813" y="66292"/>
                        <a:pt x="55168" y="71186"/>
                        <a:pt x="70295" y="87202"/>
                      </a:cubicBezTo>
                      <a:cubicBezTo>
                        <a:pt x="92540" y="110337"/>
                        <a:pt x="100994" y="159722"/>
                        <a:pt x="115231" y="159722"/>
                      </a:cubicBezTo>
                      <a:lnTo>
                        <a:pt x="202877" y="159722"/>
                      </a:lnTo>
                      <a:cubicBezTo>
                        <a:pt x="202877" y="159722"/>
                        <a:pt x="206436" y="137476"/>
                        <a:pt x="175293" y="128578"/>
                      </a:cubicBezTo>
                      <a:cubicBezTo>
                        <a:pt x="168619" y="126799"/>
                        <a:pt x="164615" y="125019"/>
                        <a:pt x="164615" y="125019"/>
                      </a:cubicBezTo>
                      <a:cubicBezTo>
                        <a:pt x="161945" y="128133"/>
                        <a:pt x="157941" y="128578"/>
                        <a:pt x="154382" y="128578"/>
                      </a:cubicBezTo>
                      <a:cubicBezTo>
                        <a:pt x="133027" y="128578"/>
                        <a:pt x="121904" y="120125"/>
                        <a:pt x="109002" y="90317"/>
                      </a:cubicBezTo>
                      <a:cubicBezTo>
                        <a:pt x="81418" y="26695"/>
                        <a:pt x="35593" y="1"/>
                        <a:pt x="22245" y="1"/>
                      </a:cubicBezTo>
                      <a:close/>
                    </a:path>
                  </a:pathLst>
                </a:custGeom>
                <a:solidFill>
                  <a:srgbClr val="DD2E44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72" name="Google Shape;272;p21"/>
              <p:cNvCxnSpPr/>
              <p:nvPr/>
            </p:nvCxnSpPr>
            <p:spPr>
              <a:xfrm>
                <a:off x="7543625" y="3362438"/>
                <a:ext cx="0" cy="34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73" name="Google Shape;273;p21"/>
              <p:cNvCxnSpPr/>
              <p:nvPr/>
            </p:nvCxnSpPr>
            <p:spPr>
              <a:xfrm>
                <a:off x="7752350" y="3362438"/>
                <a:ext cx="0" cy="34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74" name="Google Shape;274;p21"/>
            <p:cNvCxnSpPr/>
            <p:nvPr/>
          </p:nvCxnSpPr>
          <p:spPr>
            <a:xfrm>
              <a:off x="6444200" y="3362438"/>
              <a:ext cx="0" cy="34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75" name="Google Shape;275;p21"/>
          <p:cNvSpPr txBox="1"/>
          <p:nvPr/>
        </p:nvSpPr>
        <p:spPr>
          <a:xfrm>
            <a:off x="7518600" y="2712800"/>
            <a:ext cx="118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AREA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4 × 10</a:t>
            </a:r>
            <a:r>
              <a:rPr lang="en" sz="6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-4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m</a:t>
            </a:r>
            <a:endParaRPr sz="6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FORCE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700 N</a:t>
            </a:r>
            <a:endParaRPr sz="6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D2E44"/>
                </a:solidFill>
                <a:latin typeface="Kalam"/>
                <a:ea typeface="Kalam"/>
                <a:cs typeface="Kalam"/>
                <a:sym typeface="Kalam"/>
              </a:rPr>
              <a:t>PRESSURE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FORCE ÷ AREA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373425" y="2712800"/>
            <a:ext cx="118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AREA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3 × 10</a:t>
            </a:r>
            <a:r>
              <a:rPr lang="en" sz="600" baseline="30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-3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m</a:t>
            </a:r>
            <a:endParaRPr sz="6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FORCE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700 N</a:t>
            </a:r>
            <a:endParaRPr sz="6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C36446"/>
                </a:solidFill>
                <a:latin typeface="Kalam"/>
                <a:ea typeface="Kalam"/>
                <a:cs typeface="Kalam"/>
                <a:sym typeface="Kalam"/>
              </a:rPr>
              <a:t>PRESSURE </a:t>
            </a:r>
            <a:r>
              <a:rPr lang="en" sz="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= FORCE ÷ AREA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5DA3970-9EA5-8E48-BDD7-6407E845B5E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E652E2B-CA92-D1F5-A1D5-9153BBC01F1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E9434-97CE-0AC2-7499-668B8CCA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8A7EB-6D8C-B4E8-0FBB-1E6BF5019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On-screen Show (16:9)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gg sans</vt:lpstr>
      <vt:lpstr>Arial</vt:lpstr>
      <vt:lpstr>Times New Roman</vt:lpstr>
      <vt:lpstr>Kalam</vt:lpstr>
      <vt:lpstr>Cambria</vt:lpstr>
      <vt:lpstr>Simple Dark</vt:lpstr>
      <vt:lpstr>Edexcel IGCSE Physics 22 - Density and Pressure</vt:lpstr>
      <vt:lpstr>Density, Mass and Volume</vt:lpstr>
      <vt:lpstr>PowerPoint Presentation</vt:lpstr>
      <vt:lpstr>PowerPoint Presentation</vt:lpstr>
      <vt:lpstr>Calculating the Density of Regularly Shaped Objects</vt:lpstr>
      <vt:lpstr>PowerPoint Presentation</vt:lpstr>
      <vt:lpstr>Calculating the Density of Irregularly Shaped Objects</vt:lpstr>
      <vt:lpstr>Pressure</vt:lpstr>
      <vt:lpstr>PowerPoint Presentation</vt:lpstr>
      <vt:lpstr>Pressure in Fluids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2025-04-26T08:59:22Z</dcterms:modified>
</cp:coreProperties>
</file>