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gg sans" panose="00000800000000000000" pitchFamily="2" charset="0"/>
      <p:bold r:id="rId29"/>
    </p:embeddedFont>
    <p:embeddedFont>
      <p:font typeface="Kalam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Google Shape;2893;gfd611746bf_0_6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4" name="Google Shape;2894;gfd611746bf_0_6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gfd611746bf_0_6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4" name="Google Shape;2904;gfd611746bf_0_6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Google Shape;2911;gf787cfec4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2" name="Google Shape;2912;gf787cfec4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7" name="Google Shape;3407;gf787cfec47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8" name="Google Shape;3408;gf787cfec47_1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5" name="Google Shape;3415;gf787d0159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6" name="Google Shape;3416;gf787d0159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3422;gf787d01590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3" name="Google Shape;3423;gf787d01590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3430;gf787d01590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1" name="Google Shape;3431;gf787d01590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Google Shape;3487;gf787d01590_0_1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8" name="Google Shape;3488;gf787d01590_0_1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5" name="Google Shape;3495;gf787d01590_0_1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6" name="Google Shape;3496;gf787d01590_0_1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Google Shape;3592;gf787d01590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3" name="Google Shape;3593;gf787d01590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f787d01590_0_1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f787d01590_0_1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7" name="Google Shape;3607;gf787d01590_0_1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8" name="Google Shape;3608;gf787d01590_0_1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3" name="Google Shape;3693;gf787d01590_0_1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4" name="Google Shape;3694;gf787d01590_0_1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181fb2014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181fb2014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fca471e8fc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fca471e8fc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fd611746bf_0_4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fd611746bf_0_4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f787d01590_0_2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f787d01590_0_2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gf787d01590_0_2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7" name="Google Shape;2347;gf787d01590_0_2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gfd931472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8" name="Google Shape;2438;gfd931472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fd611746bf_0_6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fd611746bf_0_6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0380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544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01659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58205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21 - Sources of Energy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Energy Production and Resources, Pros and Cons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340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Paper 2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Google Shape;289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Wind Power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97" name="Google Shape;289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820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Wind power involves the use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wind turbines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Wind turbines are either placed inland, or offshore.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Wind turbines use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kinetic energy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generated by wind to generate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Wind will turn the blades of the turbine.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turn a generator inside the turbine’s housing.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Wind power is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cheap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run and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non-polluting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Wind turbines are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unsightly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people believe that wind turbines spoil the natural beauty of the environment.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Lots of turbines are needed to generate significant amounts of electricity.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Around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1500 turbines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are needed to replace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single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coal power station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98" name="Google Shape;289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899" name="Google Shape;2899;p22"/>
          <p:cNvGrpSpPr/>
          <p:nvPr/>
        </p:nvGrpSpPr>
        <p:grpSpPr>
          <a:xfrm>
            <a:off x="6467125" y="1207663"/>
            <a:ext cx="1938900" cy="3400525"/>
            <a:chOff x="6355725" y="1102825"/>
            <a:chExt cx="1938900" cy="3400525"/>
          </a:xfrm>
        </p:grpSpPr>
        <p:sp>
          <p:nvSpPr>
            <p:cNvPr id="2900" name="Google Shape;2900;p22"/>
            <p:cNvSpPr/>
            <p:nvPr/>
          </p:nvSpPr>
          <p:spPr>
            <a:xfrm>
              <a:off x="6627275" y="1102825"/>
              <a:ext cx="1271743" cy="2707836"/>
            </a:xfrm>
            <a:custGeom>
              <a:avLst/>
              <a:gdLst/>
              <a:ahLst/>
              <a:cxnLst/>
              <a:rect l="l" t="t" r="r" b="b"/>
              <a:pathLst>
                <a:path w="100932" h="208255" extrusionOk="0">
                  <a:moveTo>
                    <a:pt x="7" y="0"/>
                  </a:moveTo>
                  <a:cubicBezTo>
                    <a:pt x="1" y="0"/>
                    <a:pt x="1" y="10"/>
                    <a:pt x="1" y="10"/>
                  </a:cubicBezTo>
                  <a:cubicBezTo>
                    <a:pt x="1" y="393"/>
                    <a:pt x="5427" y="7599"/>
                    <a:pt x="9548" y="12710"/>
                  </a:cubicBezTo>
                  <a:cubicBezTo>
                    <a:pt x="18398" y="23677"/>
                    <a:pt x="36862" y="45767"/>
                    <a:pt x="39362" y="48379"/>
                  </a:cubicBezTo>
                  <a:cubicBezTo>
                    <a:pt x="41276" y="50383"/>
                    <a:pt x="41681" y="51103"/>
                    <a:pt x="41478" y="52162"/>
                  </a:cubicBezTo>
                  <a:cubicBezTo>
                    <a:pt x="41276" y="53130"/>
                    <a:pt x="41546" y="53850"/>
                    <a:pt x="42514" y="54886"/>
                  </a:cubicBezTo>
                  <a:cubicBezTo>
                    <a:pt x="43753" y="56215"/>
                    <a:pt x="43820" y="56485"/>
                    <a:pt x="43505" y="59818"/>
                  </a:cubicBezTo>
                  <a:cubicBezTo>
                    <a:pt x="43347" y="61754"/>
                    <a:pt x="42649" y="65695"/>
                    <a:pt x="41996" y="68600"/>
                  </a:cubicBezTo>
                  <a:cubicBezTo>
                    <a:pt x="41343" y="71504"/>
                    <a:pt x="40375" y="77877"/>
                    <a:pt x="39834" y="82786"/>
                  </a:cubicBezTo>
                  <a:cubicBezTo>
                    <a:pt x="36592" y="112284"/>
                    <a:pt x="35353" y="125727"/>
                    <a:pt x="35083" y="134757"/>
                  </a:cubicBezTo>
                  <a:lnTo>
                    <a:pt x="34858" y="142458"/>
                  </a:lnTo>
                  <a:lnTo>
                    <a:pt x="35826" y="134509"/>
                  </a:lnTo>
                  <a:cubicBezTo>
                    <a:pt x="38506" y="112419"/>
                    <a:pt x="43798" y="76030"/>
                    <a:pt x="46365" y="62182"/>
                  </a:cubicBezTo>
                  <a:lnTo>
                    <a:pt x="47400" y="56553"/>
                  </a:lnTo>
                  <a:lnTo>
                    <a:pt x="49202" y="56710"/>
                  </a:lnTo>
                  <a:lnTo>
                    <a:pt x="51003" y="56845"/>
                  </a:lnTo>
                  <a:lnTo>
                    <a:pt x="50958" y="93437"/>
                  </a:lnTo>
                  <a:cubicBezTo>
                    <a:pt x="50868" y="156869"/>
                    <a:pt x="50981" y="198009"/>
                    <a:pt x="50846" y="208254"/>
                  </a:cubicBezTo>
                  <a:lnTo>
                    <a:pt x="59695" y="208254"/>
                  </a:lnTo>
                  <a:cubicBezTo>
                    <a:pt x="59402" y="206340"/>
                    <a:pt x="59245" y="202445"/>
                    <a:pt x="59065" y="194474"/>
                  </a:cubicBezTo>
                  <a:cubicBezTo>
                    <a:pt x="58524" y="171055"/>
                    <a:pt x="57759" y="142953"/>
                    <a:pt x="57241" y="126042"/>
                  </a:cubicBezTo>
                  <a:cubicBezTo>
                    <a:pt x="56362" y="98503"/>
                    <a:pt x="56250" y="94135"/>
                    <a:pt x="55935" y="75130"/>
                  </a:cubicBezTo>
                  <a:lnTo>
                    <a:pt x="55642" y="56575"/>
                  </a:lnTo>
                  <a:lnTo>
                    <a:pt x="55642" y="56575"/>
                  </a:lnTo>
                  <a:lnTo>
                    <a:pt x="59875" y="56643"/>
                  </a:lnTo>
                  <a:cubicBezTo>
                    <a:pt x="60225" y="56649"/>
                    <a:pt x="60569" y="56653"/>
                    <a:pt x="60903" y="56653"/>
                  </a:cubicBezTo>
                  <a:cubicBezTo>
                    <a:pt x="62808" y="56653"/>
                    <a:pt x="64374" y="56548"/>
                    <a:pt x="64604" y="56395"/>
                  </a:cubicBezTo>
                  <a:cubicBezTo>
                    <a:pt x="65324" y="55967"/>
                    <a:pt x="66315" y="51036"/>
                    <a:pt x="65797" y="50518"/>
                  </a:cubicBezTo>
                  <a:cubicBezTo>
                    <a:pt x="65550" y="50293"/>
                    <a:pt x="64199" y="49910"/>
                    <a:pt x="62780" y="49685"/>
                  </a:cubicBezTo>
                  <a:cubicBezTo>
                    <a:pt x="61361" y="49459"/>
                    <a:pt x="60078" y="49189"/>
                    <a:pt x="59965" y="49054"/>
                  </a:cubicBezTo>
                  <a:cubicBezTo>
                    <a:pt x="59537" y="48626"/>
                    <a:pt x="72305" y="37773"/>
                    <a:pt x="83136" y="29351"/>
                  </a:cubicBezTo>
                  <a:cubicBezTo>
                    <a:pt x="85410" y="27617"/>
                    <a:pt x="92683" y="22281"/>
                    <a:pt x="97480" y="18858"/>
                  </a:cubicBezTo>
                  <a:cubicBezTo>
                    <a:pt x="100018" y="17057"/>
                    <a:pt x="100932" y="16253"/>
                    <a:pt x="100578" y="16253"/>
                  </a:cubicBezTo>
                  <a:cubicBezTo>
                    <a:pt x="99657" y="16253"/>
                    <a:pt x="90161" y="21695"/>
                    <a:pt x="78385" y="29193"/>
                  </a:cubicBezTo>
                  <a:cubicBezTo>
                    <a:pt x="75367" y="31107"/>
                    <a:pt x="72260" y="33044"/>
                    <a:pt x="71449" y="33494"/>
                  </a:cubicBezTo>
                  <a:cubicBezTo>
                    <a:pt x="68590" y="35116"/>
                    <a:pt x="55439" y="43830"/>
                    <a:pt x="51972" y="46442"/>
                  </a:cubicBezTo>
                  <a:cubicBezTo>
                    <a:pt x="49165" y="48530"/>
                    <a:pt x="47397" y="49483"/>
                    <a:pt x="46273" y="49483"/>
                  </a:cubicBezTo>
                  <a:cubicBezTo>
                    <a:pt x="45955" y="49483"/>
                    <a:pt x="45688" y="49406"/>
                    <a:pt x="45464" y="49257"/>
                  </a:cubicBezTo>
                  <a:cubicBezTo>
                    <a:pt x="45149" y="49054"/>
                    <a:pt x="43978" y="46982"/>
                    <a:pt x="42874" y="44663"/>
                  </a:cubicBezTo>
                  <a:cubicBezTo>
                    <a:pt x="40555" y="39799"/>
                    <a:pt x="40510" y="39732"/>
                    <a:pt x="30580" y="30500"/>
                  </a:cubicBezTo>
                  <a:cubicBezTo>
                    <a:pt x="22676" y="23114"/>
                    <a:pt x="13466" y="13926"/>
                    <a:pt x="5090" y="5100"/>
                  </a:cubicBezTo>
                  <a:cubicBezTo>
                    <a:pt x="2455" y="2307"/>
                    <a:pt x="293" y="123"/>
                    <a:pt x="23" y="10"/>
                  </a:cubicBez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2"/>
            <p:cNvSpPr txBox="1"/>
            <p:nvPr/>
          </p:nvSpPr>
          <p:spPr>
            <a:xfrm>
              <a:off x="6355725" y="3810650"/>
              <a:ext cx="19389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Wind turbines are used to convert the kinetic energy of wind into electricity.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907" name="Google Shape;2907;p23"/>
          <p:cNvPicPr preferRelativeResize="0"/>
          <p:nvPr/>
        </p:nvPicPr>
        <p:blipFill rotWithShape="1">
          <a:blip r:embed="rId3">
            <a:alphaModFix/>
          </a:blip>
          <a:srcRect t="9456" b="7369"/>
          <a:stretch/>
        </p:blipFill>
        <p:spPr>
          <a:xfrm>
            <a:off x="0" y="0"/>
            <a:ext cx="399144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8" name="Google Shape;2908;p23"/>
          <p:cNvSpPr txBox="1"/>
          <p:nvPr/>
        </p:nvSpPr>
        <p:spPr>
          <a:xfrm>
            <a:off x="4677450" y="1833000"/>
            <a:ext cx="3795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Wind turbines, although cheap to run, are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expensive to build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Many people also consider them to be unsightly, spoiling the view of the natural environment.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909" name="Google Shape;2909;p23"/>
          <p:cNvCxnSpPr/>
          <p:nvPr/>
        </p:nvCxnSpPr>
        <p:spPr>
          <a:xfrm flipH="1">
            <a:off x="3991450" y="0"/>
            <a:ext cx="7800" cy="514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Google Shape;291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Solar Power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15" name="Google Shape;291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104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power involves the use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cells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cells are sometimes called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photovoltaic cells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cells use the energy from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sunlight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create an electric current.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current is then used to charge components such as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batteries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power is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run and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non-polluting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cells can be used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off-grid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makes them an excellent way to generate electricity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remote locations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cells are dependent on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weather conditions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cells generate a very small amount of electricity if it is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not sunny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cells are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expensive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build.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may also be impractical to connect solar cells to the national grid.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16" name="Google Shape;291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917" name="Google Shape;2917;p24"/>
          <p:cNvGrpSpPr/>
          <p:nvPr/>
        </p:nvGrpSpPr>
        <p:grpSpPr>
          <a:xfrm>
            <a:off x="6246275" y="1969400"/>
            <a:ext cx="2151025" cy="1877050"/>
            <a:chOff x="6209050" y="1993200"/>
            <a:chExt cx="2151025" cy="1877050"/>
          </a:xfrm>
        </p:grpSpPr>
        <p:sp>
          <p:nvSpPr>
            <p:cNvPr id="2918" name="Google Shape;2918;p24"/>
            <p:cNvSpPr txBox="1"/>
            <p:nvPr/>
          </p:nvSpPr>
          <p:spPr>
            <a:xfrm>
              <a:off x="6329513" y="3008350"/>
              <a:ext cx="19101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Solar cells are arranged into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panels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which are then connected to electrical components.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919" name="Google Shape;2919;p24"/>
            <p:cNvGrpSpPr/>
            <p:nvPr/>
          </p:nvGrpSpPr>
          <p:grpSpPr>
            <a:xfrm>
              <a:off x="6209050" y="1993200"/>
              <a:ext cx="2151025" cy="953095"/>
              <a:chOff x="6209050" y="1993200"/>
              <a:chExt cx="2151025" cy="866450"/>
            </a:xfrm>
          </p:grpSpPr>
          <p:sp>
            <p:nvSpPr>
              <p:cNvPr id="2920" name="Google Shape;2920;p24"/>
              <p:cNvSpPr/>
              <p:nvPr/>
            </p:nvSpPr>
            <p:spPr>
              <a:xfrm>
                <a:off x="6214800" y="2178950"/>
                <a:ext cx="21452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85811" h="920" extrusionOk="0">
                    <a:moveTo>
                      <a:pt x="0" y="1"/>
                    </a:moveTo>
                    <a:lnTo>
                      <a:pt x="0" y="920"/>
                    </a:lnTo>
                    <a:lnTo>
                      <a:pt x="85810" y="920"/>
                    </a:lnTo>
                    <a:lnTo>
                      <a:pt x="85810" y="1"/>
                    </a:lnTo>
                    <a:close/>
                  </a:path>
                </a:pathLst>
              </a:custGeom>
              <a:solidFill>
                <a:srgbClr val="E2E2E2"/>
              </a:solidFill>
              <a:ln w="18625" cap="flat" cmpd="sng">
                <a:solidFill>
                  <a:srgbClr val="1B1859"/>
                </a:solidFill>
                <a:prstDash val="solid"/>
                <a:miter lim="69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4"/>
              <p:cNvSpPr/>
              <p:nvPr/>
            </p:nvSpPr>
            <p:spPr>
              <a:xfrm>
                <a:off x="6209050" y="2710950"/>
                <a:ext cx="21454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85818" h="920" extrusionOk="0">
                    <a:moveTo>
                      <a:pt x="0" y="1"/>
                    </a:moveTo>
                    <a:lnTo>
                      <a:pt x="0" y="920"/>
                    </a:lnTo>
                    <a:lnTo>
                      <a:pt x="85817" y="920"/>
                    </a:lnTo>
                    <a:lnTo>
                      <a:pt x="85817" y="1"/>
                    </a:lnTo>
                    <a:close/>
                  </a:path>
                </a:pathLst>
              </a:custGeom>
              <a:solidFill>
                <a:srgbClr val="E2E2E2"/>
              </a:solidFill>
              <a:ln w="18625" cap="flat" cmpd="sng">
                <a:solidFill>
                  <a:srgbClr val="1B1859"/>
                </a:solidFill>
                <a:prstDash val="solid"/>
                <a:miter lim="69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4"/>
              <p:cNvSpPr/>
              <p:nvPr/>
            </p:nvSpPr>
            <p:spPr>
              <a:xfrm>
                <a:off x="6329500" y="2000875"/>
                <a:ext cx="450050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8002" h="34351" extrusionOk="0">
                    <a:moveTo>
                      <a:pt x="1" y="0"/>
                    </a:moveTo>
                    <a:lnTo>
                      <a:pt x="1" y="34351"/>
                    </a:lnTo>
                    <a:lnTo>
                      <a:pt x="18001" y="34351"/>
                    </a:lnTo>
                    <a:lnTo>
                      <a:pt x="18001" y="0"/>
                    </a:lnTo>
                    <a:close/>
                  </a:path>
                </a:pathLst>
              </a:custGeom>
              <a:solidFill>
                <a:srgbClr val="E2E2E2"/>
              </a:solidFill>
              <a:ln w="7650" cap="flat" cmpd="sng">
                <a:solidFill>
                  <a:srgbClr val="1B1859"/>
                </a:solidFill>
                <a:prstDash val="solid"/>
                <a:miter lim="69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4"/>
              <p:cNvSpPr/>
              <p:nvPr/>
            </p:nvSpPr>
            <p:spPr>
              <a:xfrm>
                <a:off x="6339775" y="20151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4"/>
              <p:cNvSpPr/>
              <p:nvPr/>
            </p:nvSpPr>
            <p:spPr>
              <a:xfrm>
                <a:off x="6363450" y="20151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4"/>
              <p:cNvSpPr/>
              <p:nvPr/>
            </p:nvSpPr>
            <p:spPr>
              <a:xfrm>
                <a:off x="6402625" y="20149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4"/>
              <p:cNvSpPr/>
              <p:nvPr/>
            </p:nvSpPr>
            <p:spPr>
              <a:xfrm>
                <a:off x="6426300" y="2014975"/>
                <a:ext cx="1952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8" extrusionOk="0">
                    <a:moveTo>
                      <a:pt x="780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0" y="3927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4"/>
              <p:cNvSpPr/>
              <p:nvPr/>
            </p:nvSpPr>
            <p:spPr>
              <a:xfrm>
                <a:off x="6449975" y="2014975"/>
                <a:ext cx="35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8" extrusionOk="0">
                    <a:moveTo>
                      <a:pt x="1" y="0"/>
                    </a:moveTo>
                    <a:lnTo>
                      <a:pt x="1" y="3927"/>
                    </a:lnTo>
                    <a:lnTo>
                      <a:pt x="1407" y="3927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4"/>
              <p:cNvSpPr/>
              <p:nvPr/>
            </p:nvSpPr>
            <p:spPr>
              <a:xfrm>
                <a:off x="6489150" y="20146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4"/>
              <p:cNvSpPr/>
              <p:nvPr/>
            </p:nvSpPr>
            <p:spPr>
              <a:xfrm>
                <a:off x="6513700" y="20154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4"/>
              <p:cNvSpPr/>
              <p:nvPr/>
            </p:nvSpPr>
            <p:spPr>
              <a:xfrm>
                <a:off x="6537375" y="201547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4"/>
              <p:cNvSpPr/>
              <p:nvPr/>
            </p:nvSpPr>
            <p:spPr>
              <a:xfrm>
                <a:off x="6576525" y="20153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4"/>
              <p:cNvSpPr/>
              <p:nvPr/>
            </p:nvSpPr>
            <p:spPr>
              <a:xfrm>
                <a:off x="6601075" y="2014975"/>
                <a:ext cx="1952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8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1" y="3927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4"/>
              <p:cNvSpPr/>
              <p:nvPr/>
            </p:nvSpPr>
            <p:spPr>
              <a:xfrm>
                <a:off x="6624750" y="2014975"/>
                <a:ext cx="35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8" extrusionOk="0">
                    <a:moveTo>
                      <a:pt x="1" y="0"/>
                    </a:moveTo>
                    <a:lnTo>
                      <a:pt x="1" y="3927"/>
                    </a:lnTo>
                    <a:lnTo>
                      <a:pt x="1407" y="3927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4"/>
              <p:cNvSpPr/>
              <p:nvPr/>
            </p:nvSpPr>
            <p:spPr>
              <a:xfrm>
                <a:off x="6663925" y="201462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781" y="3238"/>
                    </a:lnTo>
                    <a:lnTo>
                      <a:pt x="794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4"/>
              <p:cNvSpPr/>
              <p:nvPr/>
            </p:nvSpPr>
            <p:spPr>
              <a:xfrm>
                <a:off x="6687600" y="20146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4"/>
              <p:cNvSpPr/>
              <p:nvPr/>
            </p:nvSpPr>
            <p:spPr>
              <a:xfrm>
                <a:off x="6711275" y="20146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4"/>
              <p:cNvSpPr/>
              <p:nvPr/>
            </p:nvSpPr>
            <p:spPr>
              <a:xfrm>
                <a:off x="6750450" y="20144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4"/>
              <p:cNvSpPr/>
              <p:nvPr/>
            </p:nvSpPr>
            <p:spPr>
              <a:xfrm>
                <a:off x="6340125" y="21196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15" y="3224"/>
                    </a:lnTo>
                    <a:lnTo>
                      <a:pt x="781" y="393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4"/>
              <p:cNvSpPr/>
              <p:nvPr/>
            </p:nvSpPr>
            <p:spPr>
              <a:xfrm>
                <a:off x="6363975" y="211960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4"/>
              <p:cNvSpPr/>
              <p:nvPr/>
            </p:nvSpPr>
            <p:spPr>
              <a:xfrm>
                <a:off x="6403150" y="21194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4"/>
              <p:cNvSpPr/>
              <p:nvPr/>
            </p:nvSpPr>
            <p:spPr>
              <a:xfrm>
                <a:off x="6426650" y="21194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1" y="752"/>
                    </a:lnTo>
                    <a:lnTo>
                      <a:pt x="7" y="3224"/>
                    </a:lnTo>
                    <a:lnTo>
                      <a:pt x="780" y="3934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4"/>
              <p:cNvSpPr/>
              <p:nvPr/>
            </p:nvSpPr>
            <p:spPr>
              <a:xfrm>
                <a:off x="6450500" y="21194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4"/>
              <p:cNvSpPr/>
              <p:nvPr/>
            </p:nvSpPr>
            <p:spPr>
              <a:xfrm>
                <a:off x="6489675" y="2119250"/>
                <a:ext cx="19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8" extrusionOk="0">
                    <a:moveTo>
                      <a:pt x="0" y="0"/>
                    </a:moveTo>
                    <a:lnTo>
                      <a:pt x="0" y="3928"/>
                    </a:lnTo>
                    <a:lnTo>
                      <a:pt x="780" y="3231"/>
                    </a:lnTo>
                    <a:lnTo>
                      <a:pt x="787" y="7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4"/>
              <p:cNvSpPr/>
              <p:nvPr/>
            </p:nvSpPr>
            <p:spPr>
              <a:xfrm>
                <a:off x="6514225" y="2119925"/>
                <a:ext cx="195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4"/>
              <p:cNvSpPr/>
              <p:nvPr/>
            </p:nvSpPr>
            <p:spPr>
              <a:xfrm>
                <a:off x="6537900" y="211992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4"/>
              <p:cNvSpPr/>
              <p:nvPr/>
            </p:nvSpPr>
            <p:spPr>
              <a:xfrm>
                <a:off x="6577050" y="21197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4"/>
              <p:cNvSpPr/>
              <p:nvPr/>
            </p:nvSpPr>
            <p:spPr>
              <a:xfrm>
                <a:off x="6601600" y="21194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1" y="393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4"/>
              <p:cNvSpPr/>
              <p:nvPr/>
            </p:nvSpPr>
            <p:spPr>
              <a:xfrm>
                <a:off x="6625275" y="21194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4"/>
              <p:cNvSpPr/>
              <p:nvPr/>
            </p:nvSpPr>
            <p:spPr>
              <a:xfrm>
                <a:off x="6664450" y="2119250"/>
                <a:ext cx="19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8" extrusionOk="0">
                    <a:moveTo>
                      <a:pt x="1" y="0"/>
                    </a:moveTo>
                    <a:lnTo>
                      <a:pt x="1" y="3928"/>
                    </a:lnTo>
                    <a:lnTo>
                      <a:pt x="780" y="3231"/>
                    </a:lnTo>
                    <a:lnTo>
                      <a:pt x="787" y="75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4"/>
              <p:cNvSpPr/>
              <p:nvPr/>
            </p:nvSpPr>
            <p:spPr>
              <a:xfrm>
                <a:off x="6688125" y="21190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1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4"/>
              <p:cNvSpPr/>
              <p:nvPr/>
            </p:nvSpPr>
            <p:spPr>
              <a:xfrm>
                <a:off x="6711800" y="21190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4"/>
              <p:cNvSpPr/>
              <p:nvPr/>
            </p:nvSpPr>
            <p:spPr>
              <a:xfrm>
                <a:off x="6750975" y="21189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4"/>
              <p:cNvSpPr/>
              <p:nvPr/>
            </p:nvSpPr>
            <p:spPr>
              <a:xfrm>
                <a:off x="6338225" y="2225425"/>
                <a:ext cx="195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4"/>
              <p:cNvSpPr/>
              <p:nvPr/>
            </p:nvSpPr>
            <p:spPr>
              <a:xfrm>
                <a:off x="6361900" y="222542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4"/>
              <p:cNvSpPr/>
              <p:nvPr/>
            </p:nvSpPr>
            <p:spPr>
              <a:xfrm>
                <a:off x="6401050" y="22252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4"/>
              <p:cNvSpPr/>
              <p:nvPr/>
            </p:nvSpPr>
            <p:spPr>
              <a:xfrm>
                <a:off x="6424725" y="222525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4"/>
              <p:cNvSpPr/>
              <p:nvPr/>
            </p:nvSpPr>
            <p:spPr>
              <a:xfrm>
                <a:off x="6448400" y="2225250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4"/>
              <p:cNvSpPr/>
              <p:nvPr/>
            </p:nvSpPr>
            <p:spPr>
              <a:xfrm>
                <a:off x="6487575" y="22249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4"/>
              <p:cNvSpPr/>
              <p:nvPr/>
            </p:nvSpPr>
            <p:spPr>
              <a:xfrm>
                <a:off x="6512125" y="22257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1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4"/>
              <p:cNvSpPr/>
              <p:nvPr/>
            </p:nvSpPr>
            <p:spPr>
              <a:xfrm>
                <a:off x="6535800" y="222577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4"/>
              <p:cNvSpPr/>
              <p:nvPr/>
            </p:nvSpPr>
            <p:spPr>
              <a:xfrm>
                <a:off x="6574975" y="22256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4"/>
              <p:cNvSpPr/>
              <p:nvPr/>
            </p:nvSpPr>
            <p:spPr>
              <a:xfrm>
                <a:off x="6599525" y="222525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4"/>
              <p:cNvSpPr/>
              <p:nvPr/>
            </p:nvSpPr>
            <p:spPr>
              <a:xfrm>
                <a:off x="6623200" y="2225250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4"/>
              <p:cNvSpPr/>
              <p:nvPr/>
            </p:nvSpPr>
            <p:spPr>
              <a:xfrm>
                <a:off x="6662350" y="22249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4"/>
              <p:cNvSpPr/>
              <p:nvPr/>
            </p:nvSpPr>
            <p:spPr>
              <a:xfrm>
                <a:off x="6686025" y="222490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4"/>
              <p:cNvSpPr/>
              <p:nvPr/>
            </p:nvSpPr>
            <p:spPr>
              <a:xfrm>
                <a:off x="6709700" y="2224900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4"/>
              <p:cNvSpPr/>
              <p:nvPr/>
            </p:nvSpPr>
            <p:spPr>
              <a:xfrm>
                <a:off x="6748875" y="2224725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4"/>
              <p:cNvSpPr/>
              <p:nvPr/>
            </p:nvSpPr>
            <p:spPr>
              <a:xfrm>
                <a:off x="6338575" y="2329875"/>
                <a:ext cx="195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32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4"/>
              <p:cNvSpPr/>
              <p:nvPr/>
            </p:nvSpPr>
            <p:spPr>
              <a:xfrm>
                <a:off x="6362425" y="232987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4"/>
              <p:cNvSpPr/>
              <p:nvPr/>
            </p:nvSpPr>
            <p:spPr>
              <a:xfrm>
                <a:off x="6401575" y="23297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4"/>
              <p:cNvSpPr/>
              <p:nvPr/>
            </p:nvSpPr>
            <p:spPr>
              <a:xfrm>
                <a:off x="6425075" y="232970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4"/>
              <p:cNvSpPr/>
              <p:nvPr/>
            </p:nvSpPr>
            <p:spPr>
              <a:xfrm>
                <a:off x="6448925" y="2329700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4"/>
              <p:cNvSpPr/>
              <p:nvPr/>
            </p:nvSpPr>
            <p:spPr>
              <a:xfrm>
                <a:off x="6488100" y="2329525"/>
                <a:ext cx="197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9" extrusionOk="0">
                    <a:moveTo>
                      <a:pt x="1" y="1"/>
                    </a:moveTo>
                    <a:lnTo>
                      <a:pt x="1" y="3928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4"/>
              <p:cNvSpPr/>
              <p:nvPr/>
            </p:nvSpPr>
            <p:spPr>
              <a:xfrm>
                <a:off x="6512650" y="2330225"/>
                <a:ext cx="1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6" extrusionOk="0">
                    <a:moveTo>
                      <a:pt x="773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73" y="3935"/>
                    </a:lnTo>
                    <a:lnTo>
                      <a:pt x="773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4"/>
              <p:cNvSpPr/>
              <p:nvPr/>
            </p:nvSpPr>
            <p:spPr>
              <a:xfrm>
                <a:off x="6536325" y="233022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4"/>
              <p:cNvSpPr/>
              <p:nvPr/>
            </p:nvSpPr>
            <p:spPr>
              <a:xfrm>
                <a:off x="6575500" y="23300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4"/>
              <p:cNvSpPr/>
              <p:nvPr/>
            </p:nvSpPr>
            <p:spPr>
              <a:xfrm>
                <a:off x="6600050" y="2329700"/>
                <a:ext cx="195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4"/>
              <p:cNvSpPr/>
              <p:nvPr/>
            </p:nvSpPr>
            <p:spPr>
              <a:xfrm>
                <a:off x="6623725" y="2329700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4"/>
              <p:cNvSpPr/>
              <p:nvPr/>
            </p:nvSpPr>
            <p:spPr>
              <a:xfrm>
                <a:off x="6662875" y="2329525"/>
                <a:ext cx="197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9" extrusionOk="0">
                    <a:moveTo>
                      <a:pt x="1" y="1"/>
                    </a:moveTo>
                    <a:lnTo>
                      <a:pt x="1" y="3928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4"/>
              <p:cNvSpPr/>
              <p:nvPr/>
            </p:nvSpPr>
            <p:spPr>
              <a:xfrm>
                <a:off x="6686550" y="232935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4"/>
              <p:cNvSpPr/>
              <p:nvPr/>
            </p:nvSpPr>
            <p:spPr>
              <a:xfrm>
                <a:off x="6710225" y="2329350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4"/>
              <p:cNvSpPr/>
              <p:nvPr/>
            </p:nvSpPr>
            <p:spPr>
              <a:xfrm>
                <a:off x="6749400" y="23292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4"/>
              <p:cNvSpPr/>
              <p:nvPr/>
            </p:nvSpPr>
            <p:spPr>
              <a:xfrm>
                <a:off x="6338900" y="24353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4"/>
              <p:cNvSpPr/>
              <p:nvPr/>
            </p:nvSpPr>
            <p:spPr>
              <a:xfrm>
                <a:off x="6362750" y="243537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4"/>
              <p:cNvSpPr/>
              <p:nvPr/>
            </p:nvSpPr>
            <p:spPr>
              <a:xfrm>
                <a:off x="6401750" y="2435025"/>
                <a:ext cx="198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8" y="3239"/>
                    </a:lnTo>
                    <a:lnTo>
                      <a:pt x="795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4"/>
              <p:cNvSpPr/>
              <p:nvPr/>
            </p:nvSpPr>
            <p:spPr>
              <a:xfrm>
                <a:off x="6425425" y="24350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4"/>
              <p:cNvSpPr/>
              <p:nvPr/>
            </p:nvSpPr>
            <p:spPr>
              <a:xfrm>
                <a:off x="6449275" y="243502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4"/>
              <p:cNvSpPr/>
              <p:nvPr/>
            </p:nvSpPr>
            <p:spPr>
              <a:xfrm>
                <a:off x="6488275" y="2434850"/>
                <a:ext cx="198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7" y="3232"/>
                    </a:lnTo>
                    <a:lnTo>
                      <a:pt x="794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4"/>
              <p:cNvSpPr/>
              <p:nvPr/>
            </p:nvSpPr>
            <p:spPr>
              <a:xfrm>
                <a:off x="6513000" y="2435550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3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73" y="3935"/>
                    </a:lnTo>
                    <a:lnTo>
                      <a:pt x="773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4"/>
              <p:cNvSpPr/>
              <p:nvPr/>
            </p:nvSpPr>
            <p:spPr>
              <a:xfrm>
                <a:off x="6536675" y="24355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4"/>
              <p:cNvSpPr/>
              <p:nvPr/>
            </p:nvSpPr>
            <p:spPr>
              <a:xfrm>
                <a:off x="6575850" y="2435375"/>
                <a:ext cx="196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4"/>
              <p:cNvSpPr/>
              <p:nvPr/>
            </p:nvSpPr>
            <p:spPr>
              <a:xfrm>
                <a:off x="6600375" y="24350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4"/>
              <p:cNvSpPr/>
              <p:nvPr/>
            </p:nvSpPr>
            <p:spPr>
              <a:xfrm>
                <a:off x="6624075" y="243502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4"/>
              <p:cNvSpPr/>
              <p:nvPr/>
            </p:nvSpPr>
            <p:spPr>
              <a:xfrm>
                <a:off x="6663225" y="24348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4"/>
              <p:cNvSpPr/>
              <p:nvPr/>
            </p:nvSpPr>
            <p:spPr>
              <a:xfrm>
                <a:off x="6686900" y="24346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4"/>
              <p:cNvSpPr/>
              <p:nvPr/>
            </p:nvSpPr>
            <p:spPr>
              <a:xfrm>
                <a:off x="6710575" y="243467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4"/>
              <p:cNvSpPr/>
              <p:nvPr/>
            </p:nvSpPr>
            <p:spPr>
              <a:xfrm>
                <a:off x="6749750" y="24345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4"/>
              <p:cNvSpPr/>
              <p:nvPr/>
            </p:nvSpPr>
            <p:spPr>
              <a:xfrm>
                <a:off x="6339425" y="25398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4"/>
              <p:cNvSpPr/>
              <p:nvPr/>
            </p:nvSpPr>
            <p:spPr>
              <a:xfrm>
                <a:off x="6363100" y="253982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4"/>
              <p:cNvSpPr/>
              <p:nvPr/>
            </p:nvSpPr>
            <p:spPr>
              <a:xfrm>
                <a:off x="6402275" y="25396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7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4"/>
              <p:cNvSpPr/>
              <p:nvPr/>
            </p:nvSpPr>
            <p:spPr>
              <a:xfrm>
                <a:off x="6425950" y="25394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4"/>
              <p:cNvSpPr/>
              <p:nvPr/>
            </p:nvSpPr>
            <p:spPr>
              <a:xfrm>
                <a:off x="6449625" y="253947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4"/>
              <p:cNvSpPr/>
              <p:nvPr/>
            </p:nvSpPr>
            <p:spPr>
              <a:xfrm>
                <a:off x="6488800" y="25393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4"/>
              <p:cNvSpPr/>
              <p:nvPr/>
            </p:nvSpPr>
            <p:spPr>
              <a:xfrm>
                <a:off x="6513350" y="254000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32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4"/>
              <p:cNvSpPr/>
              <p:nvPr/>
            </p:nvSpPr>
            <p:spPr>
              <a:xfrm>
                <a:off x="6537025" y="2540000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4"/>
              <p:cNvSpPr/>
              <p:nvPr/>
            </p:nvSpPr>
            <p:spPr>
              <a:xfrm>
                <a:off x="6576200" y="2539825"/>
                <a:ext cx="196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4"/>
              <p:cNvSpPr/>
              <p:nvPr/>
            </p:nvSpPr>
            <p:spPr>
              <a:xfrm>
                <a:off x="6600725" y="25394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4"/>
              <p:cNvSpPr/>
              <p:nvPr/>
            </p:nvSpPr>
            <p:spPr>
              <a:xfrm>
                <a:off x="6624400" y="253947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4"/>
              <p:cNvSpPr/>
              <p:nvPr/>
            </p:nvSpPr>
            <p:spPr>
              <a:xfrm>
                <a:off x="6663575" y="2539300"/>
                <a:ext cx="198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8" y="3232"/>
                    </a:lnTo>
                    <a:lnTo>
                      <a:pt x="795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4"/>
              <p:cNvSpPr/>
              <p:nvPr/>
            </p:nvSpPr>
            <p:spPr>
              <a:xfrm>
                <a:off x="6687250" y="2539300"/>
                <a:ext cx="195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9" extrusionOk="0">
                    <a:moveTo>
                      <a:pt x="781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1" y="3928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4"/>
              <p:cNvSpPr/>
              <p:nvPr/>
            </p:nvSpPr>
            <p:spPr>
              <a:xfrm>
                <a:off x="6710925" y="2539300"/>
                <a:ext cx="352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9" extrusionOk="0">
                    <a:moveTo>
                      <a:pt x="1" y="1"/>
                    </a:moveTo>
                    <a:lnTo>
                      <a:pt x="1" y="3928"/>
                    </a:lnTo>
                    <a:lnTo>
                      <a:pt x="1407" y="3928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4"/>
              <p:cNvSpPr/>
              <p:nvPr/>
            </p:nvSpPr>
            <p:spPr>
              <a:xfrm>
                <a:off x="6750100" y="2538950"/>
                <a:ext cx="198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7" y="3239"/>
                    </a:lnTo>
                    <a:lnTo>
                      <a:pt x="794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4"/>
              <p:cNvSpPr/>
              <p:nvPr/>
            </p:nvSpPr>
            <p:spPr>
              <a:xfrm>
                <a:off x="6337350" y="26456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4"/>
              <p:cNvSpPr/>
              <p:nvPr/>
            </p:nvSpPr>
            <p:spPr>
              <a:xfrm>
                <a:off x="6361200" y="26456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4"/>
              <p:cNvSpPr/>
              <p:nvPr/>
            </p:nvSpPr>
            <p:spPr>
              <a:xfrm>
                <a:off x="6400200" y="2645500"/>
                <a:ext cx="1985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928" extrusionOk="0">
                    <a:moveTo>
                      <a:pt x="0" y="1"/>
                    </a:moveTo>
                    <a:lnTo>
                      <a:pt x="0" y="3928"/>
                    </a:lnTo>
                    <a:lnTo>
                      <a:pt x="787" y="3232"/>
                    </a:lnTo>
                    <a:lnTo>
                      <a:pt x="794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4"/>
              <p:cNvSpPr/>
              <p:nvPr/>
            </p:nvSpPr>
            <p:spPr>
              <a:xfrm>
                <a:off x="6423875" y="2645325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4"/>
              <p:cNvSpPr/>
              <p:nvPr/>
            </p:nvSpPr>
            <p:spPr>
              <a:xfrm>
                <a:off x="6447725" y="26453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4"/>
              <p:cNvSpPr/>
              <p:nvPr/>
            </p:nvSpPr>
            <p:spPr>
              <a:xfrm>
                <a:off x="6486700" y="264515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8" y="3232"/>
                    </a:lnTo>
                    <a:lnTo>
                      <a:pt x="795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4"/>
              <p:cNvSpPr/>
              <p:nvPr/>
            </p:nvSpPr>
            <p:spPr>
              <a:xfrm>
                <a:off x="6511250" y="26458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31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4"/>
              <p:cNvSpPr/>
              <p:nvPr/>
            </p:nvSpPr>
            <p:spPr>
              <a:xfrm>
                <a:off x="6535100" y="26458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4"/>
              <p:cNvSpPr/>
              <p:nvPr/>
            </p:nvSpPr>
            <p:spPr>
              <a:xfrm>
                <a:off x="6574275" y="26456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24"/>
              <p:cNvSpPr/>
              <p:nvPr/>
            </p:nvSpPr>
            <p:spPr>
              <a:xfrm>
                <a:off x="6598825" y="26453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24"/>
              <p:cNvSpPr/>
              <p:nvPr/>
            </p:nvSpPr>
            <p:spPr>
              <a:xfrm>
                <a:off x="6622500" y="26453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24"/>
              <p:cNvSpPr/>
              <p:nvPr/>
            </p:nvSpPr>
            <p:spPr>
              <a:xfrm>
                <a:off x="6661675" y="2645150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24"/>
              <p:cNvSpPr/>
              <p:nvPr/>
            </p:nvSpPr>
            <p:spPr>
              <a:xfrm>
                <a:off x="6685350" y="2645150"/>
                <a:ext cx="1952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8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28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24"/>
              <p:cNvSpPr/>
              <p:nvPr/>
            </p:nvSpPr>
            <p:spPr>
              <a:xfrm>
                <a:off x="6709025" y="2645150"/>
                <a:ext cx="3517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28" extrusionOk="0">
                    <a:moveTo>
                      <a:pt x="0" y="1"/>
                    </a:moveTo>
                    <a:lnTo>
                      <a:pt x="0" y="3928"/>
                    </a:lnTo>
                    <a:lnTo>
                      <a:pt x="1407" y="3928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24"/>
              <p:cNvSpPr/>
              <p:nvPr/>
            </p:nvSpPr>
            <p:spPr>
              <a:xfrm>
                <a:off x="6748175" y="26448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24"/>
              <p:cNvSpPr/>
              <p:nvPr/>
            </p:nvSpPr>
            <p:spPr>
              <a:xfrm>
                <a:off x="6337875" y="27501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24"/>
              <p:cNvSpPr/>
              <p:nvPr/>
            </p:nvSpPr>
            <p:spPr>
              <a:xfrm>
                <a:off x="6361550" y="27501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24"/>
              <p:cNvSpPr/>
              <p:nvPr/>
            </p:nvSpPr>
            <p:spPr>
              <a:xfrm>
                <a:off x="6400700" y="27499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24"/>
              <p:cNvSpPr/>
              <p:nvPr/>
            </p:nvSpPr>
            <p:spPr>
              <a:xfrm>
                <a:off x="6424375" y="27497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24"/>
              <p:cNvSpPr/>
              <p:nvPr/>
            </p:nvSpPr>
            <p:spPr>
              <a:xfrm>
                <a:off x="6448075" y="27497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24"/>
              <p:cNvSpPr/>
              <p:nvPr/>
            </p:nvSpPr>
            <p:spPr>
              <a:xfrm>
                <a:off x="6487225" y="27496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24"/>
              <p:cNvSpPr/>
              <p:nvPr/>
            </p:nvSpPr>
            <p:spPr>
              <a:xfrm>
                <a:off x="6511775" y="2750475"/>
                <a:ext cx="1952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8" extrusionOk="0">
                    <a:moveTo>
                      <a:pt x="781" y="0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1" y="3928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24"/>
              <p:cNvSpPr/>
              <p:nvPr/>
            </p:nvSpPr>
            <p:spPr>
              <a:xfrm>
                <a:off x="6535450" y="2750475"/>
                <a:ext cx="35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8" extrusionOk="0">
                    <a:moveTo>
                      <a:pt x="1" y="0"/>
                    </a:moveTo>
                    <a:lnTo>
                      <a:pt x="1" y="3928"/>
                    </a:lnTo>
                    <a:lnTo>
                      <a:pt x="1407" y="3928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24"/>
              <p:cNvSpPr/>
              <p:nvPr/>
            </p:nvSpPr>
            <p:spPr>
              <a:xfrm>
                <a:off x="6574625" y="27501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24"/>
              <p:cNvSpPr/>
              <p:nvPr/>
            </p:nvSpPr>
            <p:spPr>
              <a:xfrm>
                <a:off x="6599175" y="27497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24"/>
              <p:cNvSpPr/>
              <p:nvPr/>
            </p:nvSpPr>
            <p:spPr>
              <a:xfrm>
                <a:off x="6622850" y="27497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24"/>
              <p:cNvSpPr/>
              <p:nvPr/>
            </p:nvSpPr>
            <p:spPr>
              <a:xfrm>
                <a:off x="6662025" y="2749600"/>
                <a:ext cx="198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94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24"/>
              <p:cNvSpPr/>
              <p:nvPr/>
            </p:nvSpPr>
            <p:spPr>
              <a:xfrm>
                <a:off x="6685700" y="2749600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24"/>
              <p:cNvSpPr/>
              <p:nvPr/>
            </p:nvSpPr>
            <p:spPr>
              <a:xfrm>
                <a:off x="6709375" y="274960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24"/>
              <p:cNvSpPr/>
              <p:nvPr/>
            </p:nvSpPr>
            <p:spPr>
              <a:xfrm>
                <a:off x="6748525" y="27492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24"/>
              <p:cNvSpPr/>
              <p:nvPr/>
            </p:nvSpPr>
            <p:spPr>
              <a:xfrm>
                <a:off x="7291675" y="1993200"/>
                <a:ext cx="450050" cy="858800"/>
              </a:xfrm>
              <a:custGeom>
                <a:avLst/>
                <a:gdLst/>
                <a:ahLst/>
                <a:cxnLst/>
                <a:rect l="l" t="t" r="r" b="b"/>
                <a:pathLst>
                  <a:path w="18002" h="34352" extrusionOk="0">
                    <a:moveTo>
                      <a:pt x="1" y="1"/>
                    </a:moveTo>
                    <a:lnTo>
                      <a:pt x="1" y="34351"/>
                    </a:lnTo>
                    <a:lnTo>
                      <a:pt x="18001" y="34351"/>
                    </a:lnTo>
                    <a:lnTo>
                      <a:pt x="18001" y="1"/>
                    </a:lnTo>
                    <a:close/>
                  </a:path>
                </a:pathLst>
              </a:custGeom>
              <a:solidFill>
                <a:srgbClr val="E2E2E2"/>
              </a:solidFill>
              <a:ln w="7650" cap="flat" cmpd="sng">
                <a:solidFill>
                  <a:srgbClr val="1B1859"/>
                </a:solidFill>
                <a:prstDash val="solid"/>
                <a:miter lim="69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24"/>
              <p:cNvSpPr/>
              <p:nvPr/>
            </p:nvSpPr>
            <p:spPr>
              <a:xfrm>
                <a:off x="7301950" y="20074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24"/>
              <p:cNvSpPr/>
              <p:nvPr/>
            </p:nvSpPr>
            <p:spPr>
              <a:xfrm>
                <a:off x="7325625" y="20074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24"/>
              <p:cNvSpPr/>
              <p:nvPr/>
            </p:nvSpPr>
            <p:spPr>
              <a:xfrm>
                <a:off x="7364800" y="2007300"/>
                <a:ext cx="197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9" extrusionOk="0">
                    <a:moveTo>
                      <a:pt x="0" y="1"/>
                    </a:moveTo>
                    <a:lnTo>
                      <a:pt x="0" y="3928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24"/>
              <p:cNvSpPr/>
              <p:nvPr/>
            </p:nvSpPr>
            <p:spPr>
              <a:xfrm>
                <a:off x="7388475" y="20071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24"/>
              <p:cNvSpPr/>
              <p:nvPr/>
            </p:nvSpPr>
            <p:spPr>
              <a:xfrm>
                <a:off x="7412150" y="200712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24"/>
              <p:cNvSpPr/>
              <p:nvPr/>
            </p:nvSpPr>
            <p:spPr>
              <a:xfrm>
                <a:off x="7451325" y="2006950"/>
                <a:ext cx="196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24"/>
              <p:cNvSpPr/>
              <p:nvPr/>
            </p:nvSpPr>
            <p:spPr>
              <a:xfrm>
                <a:off x="7475850" y="20076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24"/>
              <p:cNvSpPr/>
              <p:nvPr/>
            </p:nvSpPr>
            <p:spPr>
              <a:xfrm>
                <a:off x="7499525" y="20076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24"/>
              <p:cNvSpPr/>
              <p:nvPr/>
            </p:nvSpPr>
            <p:spPr>
              <a:xfrm>
                <a:off x="7538700" y="20074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24"/>
              <p:cNvSpPr/>
              <p:nvPr/>
            </p:nvSpPr>
            <p:spPr>
              <a:xfrm>
                <a:off x="7563250" y="20071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24"/>
              <p:cNvSpPr/>
              <p:nvPr/>
            </p:nvSpPr>
            <p:spPr>
              <a:xfrm>
                <a:off x="7586925" y="200712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24"/>
              <p:cNvSpPr/>
              <p:nvPr/>
            </p:nvSpPr>
            <p:spPr>
              <a:xfrm>
                <a:off x="7626100" y="20069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24"/>
              <p:cNvSpPr/>
              <p:nvPr/>
            </p:nvSpPr>
            <p:spPr>
              <a:xfrm>
                <a:off x="7649775" y="2006950"/>
                <a:ext cx="195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9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28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24"/>
              <p:cNvSpPr/>
              <p:nvPr/>
            </p:nvSpPr>
            <p:spPr>
              <a:xfrm>
                <a:off x="7673450" y="2006950"/>
                <a:ext cx="3517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29" extrusionOk="0">
                    <a:moveTo>
                      <a:pt x="0" y="1"/>
                    </a:moveTo>
                    <a:lnTo>
                      <a:pt x="0" y="3928"/>
                    </a:lnTo>
                    <a:lnTo>
                      <a:pt x="1407" y="3928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24"/>
              <p:cNvSpPr/>
              <p:nvPr/>
            </p:nvSpPr>
            <p:spPr>
              <a:xfrm>
                <a:off x="7712625" y="20066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24"/>
              <p:cNvSpPr/>
              <p:nvPr/>
            </p:nvSpPr>
            <p:spPr>
              <a:xfrm>
                <a:off x="7302300" y="21119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24"/>
              <p:cNvSpPr/>
              <p:nvPr/>
            </p:nvSpPr>
            <p:spPr>
              <a:xfrm>
                <a:off x="7326150" y="21119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24"/>
              <p:cNvSpPr/>
              <p:nvPr/>
            </p:nvSpPr>
            <p:spPr>
              <a:xfrm>
                <a:off x="7365325" y="21117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24"/>
              <p:cNvSpPr/>
              <p:nvPr/>
            </p:nvSpPr>
            <p:spPr>
              <a:xfrm>
                <a:off x="7388825" y="21115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24"/>
              <p:cNvSpPr/>
              <p:nvPr/>
            </p:nvSpPr>
            <p:spPr>
              <a:xfrm>
                <a:off x="7412675" y="211157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24"/>
              <p:cNvSpPr/>
              <p:nvPr/>
            </p:nvSpPr>
            <p:spPr>
              <a:xfrm>
                <a:off x="7451825" y="21114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24"/>
              <p:cNvSpPr/>
              <p:nvPr/>
            </p:nvSpPr>
            <p:spPr>
              <a:xfrm>
                <a:off x="7476375" y="2112275"/>
                <a:ext cx="1935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28" extrusionOk="0">
                    <a:moveTo>
                      <a:pt x="774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74" y="3928"/>
                    </a:ln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24"/>
              <p:cNvSpPr/>
              <p:nvPr/>
            </p:nvSpPr>
            <p:spPr>
              <a:xfrm>
                <a:off x="7500050" y="2112275"/>
                <a:ext cx="35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8" extrusionOk="0">
                    <a:moveTo>
                      <a:pt x="1" y="1"/>
                    </a:moveTo>
                    <a:lnTo>
                      <a:pt x="1" y="3928"/>
                    </a:lnTo>
                    <a:lnTo>
                      <a:pt x="1407" y="3928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24"/>
              <p:cNvSpPr/>
              <p:nvPr/>
            </p:nvSpPr>
            <p:spPr>
              <a:xfrm>
                <a:off x="7539225" y="21119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7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24"/>
              <p:cNvSpPr/>
              <p:nvPr/>
            </p:nvSpPr>
            <p:spPr>
              <a:xfrm>
                <a:off x="7563775" y="21115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24"/>
              <p:cNvSpPr/>
              <p:nvPr/>
            </p:nvSpPr>
            <p:spPr>
              <a:xfrm>
                <a:off x="7587450" y="211157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24"/>
              <p:cNvSpPr/>
              <p:nvPr/>
            </p:nvSpPr>
            <p:spPr>
              <a:xfrm>
                <a:off x="7626625" y="21114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24"/>
              <p:cNvSpPr/>
              <p:nvPr/>
            </p:nvSpPr>
            <p:spPr>
              <a:xfrm>
                <a:off x="7650300" y="211140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24"/>
              <p:cNvSpPr/>
              <p:nvPr/>
            </p:nvSpPr>
            <p:spPr>
              <a:xfrm>
                <a:off x="7673975" y="2111400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24"/>
              <p:cNvSpPr/>
              <p:nvPr/>
            </p:nvSpPr>
            <p:spPr>
              <a:xfrm>
                <a:off x="7713150" y="2111050"/>
                <a:ext cx="196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24"/>
              <p:cNvSpPr/>
              <p:nvPr/>
            </p:nvSpPr>
            <p:spPr>
              <a:xfrm>
                <a:off x="7300375" y="22177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24"/>
              <p:cNvSpPr/>
              <p:nvPr/>
            </p:nvSpPr>
            <p:spPr>
              <a:xfrm>
                <a:off x="7324050" y="22177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24"/>
              <p:cNvSpPr/>
              <p:nvPr/>
            </p:nvSpPr>
            <p:spPr>
              <a:xfrm>
                <a:off x="7363225" y="22176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7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24"/>
              <p:cNvSpPr/>
              <p:nvPr/>
            </p:nvSpPr>
            <p:spPr>
              <a:xfrm>
                <a:off x="7386900" y="22174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24"/>
              <p:cNvSpPr/>
              <p:nvPr/>
            </p:nvSpPr>
            <p:spPr>
              <a:xfrm>
                <a:off x="7410575" y="22174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24"/>
              <p:cNvSpPr/>
              <p:nvPr/>
            </p:nvSpPr>
            <p:spPr>
              <a:xfrm>
                <a:off x="7449750" y="22172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24"/>
              <p:cNvSpPr/>
              <p:nvPr/>
            </p:nvSpPr>
            <p:spPr>
              <a:xfrm>
                <a:off x="7474300" y="22179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31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24"/>
              <p:cNvSpPr/>
              <p:nvPr/>
            </p:nvSpPr>
            <p:spPr>
              <a:xfrm>
                <a:off x="7497975" y="22179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24"/>
              <p:cNvSpPr/>
              <p:nvPr/>
            </p:nvSpPr>
            <p:spPr>
              <a:xfrm>
                <a:off x="7537150" y="2217775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24"/>
              <p:cNvSpPr/>
              <p:nvPr/>
            </p:nvSpPr>
            <p:spPr>
              <a:xfrm>
                <a:off x="7561675" y="22174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24"/>
              <p:cNvSpPr/>
              <p:nvPr/>
            </p:nvSpPr>
            <p:spPr>
              <a:xfrm>
                <a:off x="7585350" y="22174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24"/>
              <p:cNvSpPr/>
              <p:nvPr/>
            </p:nvSpPr>
            <p:spPr>
              <a:xfrm>
                <a:off x="7624525" y="22172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24"/>
              <p:cNvSpPr/>
              <p:nvPr/>
            </p:nvSpPr>
            <p:spPr>
              <a:xfrm>
                <a:off x="7648200" y="22172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24"/>
              <p:cNvSpPr/>
              <p:nvPr/>
            </p:nvSpPr>
            <p:spPr>
              <a:xfrm>
                <a:off x="7671875" y="22172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24"/>
              <p:cNvSpPr/>
              <p:nvPr/>
            </p:nvSpPr>
            <p:spPr>
              <a:xfrm>
                <a:off x="7711050" y="22169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24"/>
              <p:cNvSpPr/>
              <p:nvPr/>
            </p:nvSpPr>
            <p:spPr>
              <a:xfrm>
                <a:off x="7300725" y="23222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24"/>
              <p:cNvSpPr/>
              <p:nvPr/>
            </p:nvSpPr>
            <p:spPr>
              <a:xfrm>
                <a:off x="7324575" y="23222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24"/>
              <p:cNvSpPr/>
              <p:nvPr/>
            </p:nvSpPr>
            <p:spPr>
              <a:xfrm>
                <a:off x="7363575" y="232205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7" y="3232"/>
                    </a:lnTo>
                    <a:lnTo>
                      <a:pt x="794" y="76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24"/>
              <p:cNvSpPr/>
              <p:nvPr/>
            </p:nvSpPr>
            <p:spPr>
              <a:xfrm>
                <a:off x="7387250" y="23218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24"/>
              <p:cNvSpPr/>
              <p:nvPr/>
            </p:nvSpPr>
            <p:spPr>
              <a:xfrm>
                <a:off x="7411100" y="23218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24"/>
              <p:cNvSpPr/>
              <p:nvPr/>
            </p:nvSpPr>
            <p:spPr>
              <a:xfrm>
                <a:off x="7450100" y="232170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7" y="3239"/>
                    </a:lnTo>
                    <a:lnTo>
                      <a:pt x="794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24"/>
              <p:cNvSpPr/>
              <p:nvPr/>
            </p:nvSpPr>
            <p:spPr>
              <a:xfrm>
                <a:off x="7474650" y="23225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2"/>
                    </a:lnTo>
                    <a:lnTo>
                      <a:pt x="14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24"/>
              <p:cNvSpPr/>
              <p:nvPr/>
            </p:nvSpPr>
            <p:spPr>
              <a:xfrm>
                <a:off x="7498500" y="23225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24"/>
              <p:cNvSpPr/>
              <p:nvPr/>
            </p:nvSpPr>
            <p:spPr>
              <a:xfrm>
                <a:off x="7537650" y="23222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8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24"/>
              <p:cNvSpPr/>
              <p:nvPr/>
            </p:nvSpPr>
            <p:spPr>
              <a:xfrm>
                <a:off x="7562200" y="23218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24"/>
              <p:cNvSpPr/>
              <p:nvPr/>
            </p:nvSpPr>
            <p:spPr>
              <a:xfrm>
                <a:off x="7585875" y="23218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24"/>
              <p:cNvSpPr/>
              <p:nvPr/>
            </p:nvSpPr>
            <p:spPr>
              <a:xfrm>
                <a:off x="7625050" y="23217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24"/>
              <p:cNvSpPr/>
              <p:nvPr/>
            </p:nvSpPr>
            <p:spPr>
              <a:xfrm>
                <a:off x="7648725" y="23217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24"/>
              <p:cNvSpPr/>
              <p:nvPr/>
            </p:nvSpPr>
            <p:spPr>
              <a:xfrm>
                <a:off x="7672400" y="232170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24"/>
              <p:cNvSpPr/>
              <p:nvPr/>
            </p:nvSpPr>
            <p:spPr>
              <a:xfrm>
                <a:off x="7711575" y="2321525"/>
                <a:ext cx="19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8" extrusionOk="0">
                    <a:moveTo>
                      <a:pt x="0" y="1"/>
                    </a:moveTo>
                    <a:lnTo>
                      <a:pt x="0" y="3928"/>
                    </a:lnTo>
                    <a:lnTo>
                      <a:pt x="780" y="3232"/>
                    </a:lnTo>
                    <a:lnTo>
                      <a:pt x="787" y="76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24"/>
              <p:cNvSpPr/>
              <p:nvPr/>
            </p:nvSpPr>
            <p:spPr>
              <a:xfrm>
                <a:off x="7301075" y="24275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24"/>
              <p:cNvSpPr/>
              <p:nvPr/>
            </p:nvSpPr>
            <p:spPr>
              <a:xfrm>
                <a:off x="7324925" y="24275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24"/>
              <p:cNvSpPr/>
              <p:nvPr/>
            </p:nvSpPr>
            <p:spPr>
              <a:xfrm>
                <a:off x="7363925" y="242737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7" y="3231"/>
                    </a:lnTo>
                    <a:lnTo>
                      <a:pt x="794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24"/>
              <p:cNvSpPr/>
              <p:nvPr/>
            </p:nvSpPr>
            <p:spPr>
              <a:xfrm>
                <a:off x="7387600" y="24273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2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24"/>
              <p:cNvSpPr/>
              <p:nvPr/>
            </p:nvSpPr>
            <p:spPr>
              <a:xfrm>
                <a:off x="7411275" y="2427375"/>
                <a:ext cx="353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14" y="3935"/>
                    </a:lnTo>
                    <a:lnTo>
                      <a:pt x="1414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24"/>
              <p:cNvSpPr/>
              <p:nvPr/>
            </p:nvSpPr>
            <p:spPr>
              <a:xfrm>
                <a:off x="7450450" y="242702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7" y="3238"/>
                    </a:lnTo>
                    <a:lnTo>
                      <a:pt x="794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24"/>
              <p:cNvSpPr/>
              <p:nvPr/>
            </p:nvSpPr>
            <p:spPr>
              <a:xfrm>
                <a:off x="7475000" y="2427900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24"/>
              <p:cNvSpPr/>
              <p:nvPr/>
            </p:nvSpPr>
            <p:spPr>
              <a:xfrm>
                <a:off x="7498850" y="242790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24"/>
              <p:cNvSpPr/>
              <p:nvPr/>
            </p:nvSpPr>
            <p:spPr>
              <a:xfrm>
                <a:off x="7538000" y="24277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24"/>
              <p:cNvSpPr/>
              <p:nvPr/>
            </p:nvSpPr>
            <p:spPr>
              <a:xfrm>
                <a:off x="7562550" y="24273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24"/>
              <p:cNvSpPr/>
              <p:nvPr/>
            </p:nvSpPr>
            <p:spPr>
              <a:xfrm>
                <a:off x="7586225" y="24273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24"/>
              <p:cNvSpPr/>
              <p:nvPr/>
            </p:nvSpPr>
            <p:spPr>
              <a:xfrm>
                <a:off x="7625400" y="24270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24"/>
              <p:cNvSpPr/>
              <p:nvPr/>
            </p:nvSpPr>
            <p:spPr>
              <a:xfrm>
                <a:off x="7649075" y="2427025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3" y="0"/>
                    </a:moveTo>
                    <a:lnTo>
                      <a:pt x="1" y="759"/>
                    </a:lnTo>
                    <a:lnTo>
                      <a:pt x="7" y="3225"/>
                    </a:lnTo>
                    <a:lnTo>
                      <a:pt x="773" y="39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24"/>
              <p:cNvSpPr/>
              <p:nvPr/>
            </p:nvSpPr>
            <p:spPr>
              <a:xfrm>
                <a:off x="7672750" y="24270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24"/>
              <p:cNvSpPr/>
              <p:nvPr/>
            </p:nvSpPr>
            <p:spPr>
              <a:xfrm>
                <a:off x="7711925" y="24268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24"/>
              <p:cNvSpPr/>
              <p:nvPr/>
            </p:nvSpPr>
            <p:spPr>
              <a:xfrm>
                <a:off x="7301600" y="25320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1" y="759"/>
                    </a:lnTo>
                    <a:lnTo>
                      <a:pt x="8" y="3231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24"/>
              <p:cNvSpPr/>
              <p:nvPr/>
            </p:nvSpPr>
            <p:spPr>
              <a:xfrm>
                <a:off x="7325275" y="253200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24"/>
              <p:cNvSpPr/>
              <p:nvPr/>
            </p:nvSpPr>
            <p:spPr>
              <a:xfrm>
                <a:off x="7364450" y="25318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24"/>
              <p:cNvSpPr/>
              <p:nvPr/>
            </p:nvSpPr>
            <p:spPr>
              <a:xfrm>
                <a:off x="7388125" y="25318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24"/>
              <p:cNvSpPr/>
              <p:nvPr/>
            </p:nvSpPr>
            <p:spPr>
              <a:xfrm>
                <a:off x="7411800" y="25318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24"/>
              <p:cNvSpPr/>
              <p:nvPr/>
            </p:nvSpPr>
            <p:spPr>
              <a:xfrm>
                <a:off x="7450975" y="25316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24"/>
              <p:cNvSpPr/>
              <p:nvPr/>
            </p:nvSpPr>
            <p:spPr>
              <a:xfrm>
                <a:off x="7475500" y="25323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24"/>
              <p:cNvSpPr/>
              <p:nvPr/>
            </p:nvSpPr>
            <p:spPr>
              <a:xfrm>
                <a:off x="7499200" y="25323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24"/>
              <p:cNvSpPr/>
              <p:nvPr/>
            </p:nvSpPr>
            <p:spPr>
              <a:xfrm>
                <a:off x="7538350" y="25321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24"/>
              <p:cNvSpPr/>
              <p:nvPr/>
            </p:nvSpPr>
            <p:spPr>
              <a:xfrm>
                <a:off x="7562900" y="25318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24"/>
              <p:cNvSpPr/>
              <p:nvPr/>
            </p:nvSpPr>
            <p:spPr>
              <a:xfrm>
                <a:off x="7586575" y="25318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24"/>
              <p:cNvSpPr/>
              <p:nvPr/>
            </p:nvSpPr>
            <p:spPr>
              <a:xfrm>
                <a:off x="7625750" y="25316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24"/>
              <p:cNvSpPr/>
              <p:nvPr/>
            </p:nvSpPr>
            <p:spPr>
              <a:xfrm>
                <a:off x="7649425" y="25314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24"/>
              <p:cNvSpPr/>
              <p:nvPr/>
            </p:nvSpPr>
            <p:spPr>
              <a:xfrm>
                <a:off x="7673100" y="25314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24"/>
              <p:cNvSpPr/>
              <p:nvPr/>
            </p:nvSpPr>
            <p:spPr>
              <a:xfrm>
                <a:off x="7712275" y="25313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24"/>
              <p:cNvSpPr/>
              <p:nvPr/>
            </p:nvSpPr>
            <p:spPr>
              <a:xfrm>
                <a:off x="7299525" y="2637850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4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24"/>
              <p:cNvSpPr/>
              <p:nvPr/>
            </p:nvSpPr>
            <p:spPr>
              <a:xfrm>
                <a:off x="7323200" y="26378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24"/>
              <p:cNvSpPr/>
              <p:nvPr/>
            </p:nvSpPr>
            <p:spPr>
              <a:xfrm>
                <a:off x="7362350" y="263767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8" y="3231"/>
                    </a:lnTo>
                    <a:lnTo>
                      <a:pt x="795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24"/>
              <p:cNvSpPr/>
              <p:nvPr/>
            </p:nvSpPr>
            <p:spPr>
              <a:xfrm>
                <a:off x="7386025" y="26376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24"/>
              <p:cNvSpPr/>
              <p:nvPr/>
            </p:nvSpPr>
            <p:spPr>
              <a:xfrm>
                <a:off x="7409700" y="26376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24"/>
              <p:cNvSpPr/>
              <p:nvPr/>
            </p:nvSpPr>
            <p:spPr>
              <a:xfrm>
                <a:off x="7448875" y="2637500"/>
                <a:ext cx="1987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28" extrusionOk="0">
                    <a:moveTo>
                      <a:pt x="1" y="0"/>
                    </a:moveTo>
                    <a:lnTo>
                      <a:pt x="1" y="3928"/>
                    </a:lnTo>
                    <a:lnTo>
                      <a:pt x="787" y="3231"/>
                    </a:lnTo>
                    <a:lnTo>
                      <a:pt x="794" y="75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24"/>
              <p:cNvSpPr/>
              <p:nvPr/>
            </p:nvSpPr>
            <p:spPr>
              <a:xfrm>
                <a:off x="7473425" y="26382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4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24"/>
              <p:cNvSpPr/>
              <p:nvPr/>
            </p:nvSpPr>
            <p:spPr>
              <a:xfrm>
                <a:off x="7497275" y="263820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24"/>
              <p:cNvSpPr/>
              <p:nvPr/>
            </p:nvSpPr>
            <p:spPr>
              <a:xfrm>
                <a:off x="7536275" y="263802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787" y="3231"/>
                    </a:lnTo>
                    <a:lnTo>
                      <a:pt x="794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24"/>
              <p:cNvSpPr/>
              <p:nvPr/>
            </p:nvSpPr>
            <p:spPr>
              <a:xfrm>
                <a:off x="7561000" y="2637675"/>
                <a:ext cx="193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3935" extrusionOk="0">
                    <a:moveTo>
                      <a:pt x="773" y="0"/>
                    </a:moveTo>
                    <a:lnTo>
                      <a:pt x="0" y="752"/>
                    </a:lnTo>
                    <a:lnTo>
                      <a:pt x="7" y="3224"/>
                    </a:lnTo>
                    <a:lnTo>
                      <a:pt x="773" y="39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24"/>
              <p:cNvSpPr/>
              <p:nvPr/>
            </p:nvSpPr>
            <p:spPr>
              <a:xfrm>
                <a:off x="7584675" y="26376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24"/>
              <p:cNvSpPr/>
              <p:nvPr/>
            </p:nvSpPr>
            <p:spPr>
              <a:xfrm>
                <a:off x="7623825" y="2637500"/>
                <a:ext cx="19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8" extrusionOk="0">
                    <a:moveTo>
                      <a:pt x="1" y="0"/>
                    </a:moveTo>
                    <a:lnTo>
                      <a:pt x="1" y="3928"/>
                    </a:lnTo>
                    <a:lnTo>
                      <a:pt x="781" y="3231"/>
                    </a:lnTo>
                    <a:lnTo>
                      <a:pt x="788" y="75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24"/>
              <p:cNvSpPr/>
              <p:nvPr/>
            </p:nvSpPr>
            <p:spPr>
              <a:xfrm>
                <a:off x="7647500" y="2637325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4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74" y="3935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24"/>
              <p:cNvSpPr/>
              <p:nvPr/>
            </p:nvSpPr>
            <p:spPr>
              <a:xfrm>
                <a:off x="7671175" y="26373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24"/>
              <p:cNvSpPr/>
              <p:nvPr/>
            </p:nvSpPr>
            <p:spPr>
              <a:xfrm>
                <a:off x="7710350" y="26371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7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24"/>
              <p:cNvSpPr/>
              <p:nvPr/>
            </p:nvSpPr>
            <p:spPr>
              <a:xfrm>
                <a:off x="7300025" y="2742475"/>
                <a:ext cx="1952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8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1" y="3928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24"/>
              <p:cNvSpPr/>
              <p:nvPr/>
            </p:nvSpPr>
            <p:spPr>
              <a:xfrm>
                <a:off x="7323700" y="2742475"/>
                <a:ext cx="35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8" extrusionOk="0">
                    <a:moveTo>
                      <a:pt x="1" y="0"/>
                    </a:moveTo>
                    <a:lnTo>
                      <a:pt x="1" y="3928"/>
                    </a:lnTo>
                    <a:lnTo>
                      <a:pt x="1408" y="3928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24"/>
              <p:cNvSpPr/>
              <p:nvPr/>
            </p:nvSpPr>
            <p:spPr>
              <a:xfrm>
                <a:off x="7362875" y="27421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8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4"/>
              <p:cNvSpPr/>
              <p:nvPr/>
            </p:nvSpPr>
            <p:spPr>
              <a:xfrm>
                <a:off x="7386550" y="27421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4"/>
              <p:cNvSpPr/>
              <p:nvPr/>
            </p:nvSpPr>
            <p:spPr>
              <a:xfrm>
                <a:off x="7410225" y="27421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4"/>
              <p:cNvSpPr/>
              <p:nvPr/>
            </p:nvSpPr>
            <p:spPr>
              <a:xfrm>
                <a:off x="7449400" y="27419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4"/>
              <p:cNvSpPr/>
              <p:nvPr/>
            </p:nvSpPr>
            <p:spPr>
              <a:xfrm>
                <a:off x="7473950" y="27426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4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24"/>
              <p:cNvSpPr/>
              <p:nvPr/>
            </p:nvSpPr>
            <p:spPr>
              <a:xfrm>
                <a:off x="7497625" y="27426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24"/>
              <p:cNvSpPr/>
              <p:nvPr/>
            </p:nvSpPr>
            <p:spPr>
              <a:xfrm>
                <a:off x="7536800" y="2742475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24"/>
              <p:cNvSpPr/>
              <p:nvPr/>
            </p:nvSpPr>
            <p:spPr>
              <a:xfrm>
                <a:off x="7561325" y="27421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24"/>
              <p:cNvSpPr/>
              <p:nvPr/>
            </p:nvSpPr>
            <p:spPr>
              <a:xfrm>
                <a:off x="7585000" y="27421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24"/>
              <p:cNvSpPr/>
              <p:nvPr/>
            </p:nvSpPr>
            <p:spPr>
              <a:xfrm>
                <a:off x="7624175" y="27419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24"/>
              <p:cNvSpPr/>
              <p:nvPr/>
            </p:nvSpPr>
            <p:spPr>
              <a:xfrm>
                <a:off x="7647850" y="27417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24"/>
              <p:cNvSpPr/>
              <p:nvPr/>
            </p:nvSpPr>
            <p:spPr>
              <a:xfrm>
                <a:off x="7671525" y="27417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24"/>
              <p:cNvSpPr/>
              <p:nvPr/>
            </p:nvSpPr>
            <p:spPr>
              <a:xfrm>
                <a:off x="7710700" y="27416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24"/>
              <p:cNvSpPr/>
              <p:nvPr/>
            </p:nvSpPr>
            <p:spPr>
              <a:xfrm>
                <a:off x="7778425" y="1993200"/>
                <a:ext cx="450025" cy="858800"/>
              </a:xfrm>
              <a:custGeom>
                <a:avLst/>
                <a:gdLst/>
                <a:ahLst/>
                <a:cxnLst/>
                <a:rect l="l" t="t" r="r" b="b"/>
                <a:pathLst>
                  <a:path w="18001" h="34352" extrusionOk="0">
                    <a:moveTo>
                      <a:pt x="0" y="1"/>
                    </a:moveTo>
                    <a:lnTo>
                      <a:pt x="0" y="34351"/>
                    </a:lnTo>
                    <a:lnTo>
                      <a:pt x="18001" y="34351"/>
                    </a:lnTo>
                    <a:lnTo>
                      <a:pt x="18001" y="1"/>
                    </a:lnTo>
                    <a:close/>
                  </a:path>
                </a:pathLst>
              </a:custGeom>
              <a:solidFill>
                <a:srgbClr val="E2E2E2"/>
              </a:solidFill>
              <a:ln w="7650" cap="flat" cmpd="sng">
                <a:solidFill>
                  <a:srgbClr val="1B1859"/>
                </a:solidFill>
                <a:prstDash val="solid"/>
                <a:miter lim="69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24"/>
              <p:cNvSpPr/>
              <p:nvPr/>
            </p:nvSpPr>
            <p:spPr>
              <a:xfrm>
                <a:off x="7788700" y="20074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24"/>
              <p:cNvSpPr/>
              <p:nvPr/>
            </p:nvSpPr>
            <p:spPr>
              <a:xfrm>
                <a:off x="7812375" y="20074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24"/>
              <p:cNvSpPr/>
              <p:nvPr/>
            </p:nvSpPr>
            <p:spPr>
              <a:xfrm>
                <a:off x="7851525" y="2007300"/>
                <a:ext cx="197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9" extrusionOk="0">
                    <a:moveTo>
                      <a:pt x="1" y="1"/>
                    </a:moveTo>
                    <a:lnTo>
                      <a:pt x="1" y="3928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24"/>
              <p:cNvSpPr/>
              <p:nvPr/>
            </p:nvSpPr>
            <p:spPr>
              <a:xfrm>
                <a:off x="7875200" y="20071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24"/>
              <p:cNvSpPr/>
              <p:nvPr/>
            </p:nvSpPr>
            <p:spPr>
              <a:xfrm>
                <a:off x="7898875" y="200712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24"/>
              <p:cNvSpPr/>
              <p:nvPr/>
            </p:nvSpPr>
            <p:spPr>
              <a:xfrm>
                <a:off x="7938050" y="20069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24"/>
              <p:cNvSpPr/>
              <p:nvPr/>
            </p:nvSpPr>
            <p:spPr>
              <a:xfrm>
                <a:off x="7962600" y="20076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24"/>
              <p:cNvSpPr/>
              <p:nvPr/>
            </p:nvSpPr>
            <p:spPr>
              <a:xfrm>
                <a:off x="7986275" y="20076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24"/>
              <p:cNvSpPr/>
              <p:nvPr/>
            </p:nvSpPr>
            <p:spPr>
              <a:xfrm>
                <a:off x="8025450" y="20074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24"/>
              <p:cNvSpPr/>
              <p:nvPr/>
            </p:nvSpPr>
            <p:spPr>
              <a:xfrm>
                <a:off x="8050000" y="20071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24"/>
              <p:cNvSpPr/>
              <p:nvPr/>
            </p:nvSpPr>
            <p:spPr>
              <a:xfrm>
                <a:off x="8073675" y="200712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24"/>
              <p:cNvSpPr/>
              <p:nvPr/>
            </p:nvSpPr>
            <p:spPr>
              <a:xfrm>
                <a:off x="8112850" y="2006950"/>
                <a:ext cx="196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24"/>
              <p:cNvSpPr/>
              <p:nvPr/>
            </p:nvSpPr>
            <p:spPr>
              <a:xfrm>
                <a:off x="8136525" y="2006950"/>
                <a:ext cx="195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29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28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24"/>
              <p:cNvSpPr/>
              <p:nvPr/>
            </p:nvSpPr>
            <p:spPr>
              <a:xfrm>
                <a:off x="8160200" y="2006950"/>
                <a:ext cx="3517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29" extrusionOk="0">
                    <a:moveTo>
                      <a:pt x="0" y="1"/>
                    </a:moveTo>
                    <a:lnTo>
                      <a:pt x="0" y="3928"/>
                    </a:lnTo>
                    <a:lnTo>
                      <a:pt x="1407" y="3928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24"/>
              <p:cNvSpPr/>
              <p:nvPr/>
            </p:nvSpPr>
            <p:spPr>
              <a:xfrm>
                <a:off x="8199350" y="20066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24"/>
              <p:cNvSpPr/>
              <p:nvPr/>
            </p:nvSpPr>
            <p:spPr>
              <a:xfrm>
                <a:off x="7789050" y="2111925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24"/>
              <p:cNvSpPr/>
              <p:nvPr/>
            </p:nvSpPr>
            <p:spPr>
              <a:xfrm>
                <a:off x="7812900" y="21119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24"/>
              <p:cNvSpPr/>
              <p:nvPr/>
            </p:nvSpPr>
            <p:spPr>
              <a:xfrm>
                <a:off x="7851875" y="2111750"/>
                <a:ext cx="198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8" y="3232"/>
                    </a:lnTo>
                    <a:lnTo>
                      <a:pt x="795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24"/>
              <p:cNvSpPr/>
              <p:nvPr/>
            </p:nvSpPr>
            <p:spPr>
              <a:xfrm>
                <a:off x="7875550" y="21115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24"/>
              <p:cNvSpPr/>
              <p:nvPr/>
            </p:nvSpPr>
            <p:spPr>
              <a:xfrm>
                <a:off x="7899400" y="211157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24"/>
              <p:cNvSpPr/>
              <p:nvPr/>
            </p:nvSpPr>
            <p:spPr>
              <a:xfrm>
                <a:off x="7938400" y="2111400"/>
                <a:ext cx="198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8" y="3232"/>
                    </a:lnTo>
                    <a:lnTo>
                      <a:pt x="795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24"/>
              <p:cNvSpPr/>
              <p:nvPr/>
            </p:nvSpPr>
            <p:spPr>
              <a:xfrm>
                <a:off x="7963125" y="2112275"/>
                <a:ext cx="1935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28" extrusionOk="0">
                    <a:moveTo>
                      <a:pt x="773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73" y="3928"/>
                    </a:lnTo>
                    <a:lnTo>
                      <a:pt x="773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24"/>
              <p:cNvSpPr/>
              <p:nvPr/>
            </p:nvSpPr>
            <p:spPr>
              <a:xfrm>
                <a:off x="7986800" y="2112275"/>
                <a:ext cx="35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8" extrusionOk="0">
                    <a:moveTo>
                      <a:pt x="1" y="1"/>
                    </a:moveTo>
                    <a:lnTo>
                      <a:pt x="1" y="3928"/>
                    </a:lnTo>
                    <a:lnTo>
                      <a:pt x="1407" y="3928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24"/>
              <p:cNvSpPr/>
              <p:nvPr/>
            </p:nvSpPr>
            <p:spPr>
              <a:xfrm>
                <a:off x="8025975" y="21119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24"/>
              <p:cNvSpPr/>
              <p:nvPr/>
            </p:nvSpPr>
            <p:spPr>
              <a:xfrm>
                <a:off x="8050525" y="211157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24"/>
              <p:cNvSpPr/>
              <p:nvPr/>
            </p:nvSpPr>
            <p:spPr>
              <a:xfrm>
                <a:off x="8074200" y="2111575"/>
                <a:ext cx="3517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24"/>
              <p:cNvSpPr/>
              <p:nvPr/>
            </p:nvSpPr>
            <p:spPr>
              <a:xfrm>
                <a:off x="8113350" y="21114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24"/>
              <p:cNvSpPr/>
              <p:nvPr/>
            </p:nvSpPr>
            <p:spPr>
              <a:xfrm>
                <a:off x="8137025" y="211140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24"/>
              <p:cNvSpPr/>
              <p:nvPr/>
            </p:nvSpPr>
            <p:spPr>
              <a:xfrm>
                <a:off x="8160700" y="2111400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24"/>
              <p:cNvSpPr/>
              <p:nvPr/>
            </p:nvSpPr>
            <p:spPr>
              <a:xfrm>
                <a:off x="8199875" y="21110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24"/>
              <p:cNvSpPr/>
              <p:nvPr/>
            </p:nvSpPr>
            <p:spPr>
              <a:xfrm>
                <a:off x="7787125" y="22177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24"/>
              <p:cNvSpPr/>
              <p:nvPr/>
            </p:nvSpPr>
            <p:spPr>
              <a:xfrm>
                <a:off x="7810800" y="22177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24"/>
              <p:cNvSpPr/>
              <p:nvPr/>
            </p:nvSpPr>
            <p:spPr>
              <a:xfrm>
                <a:off x="7849975" y="22176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24"/>
              <p:cNvSpPr/>
              <p:nvPr/>
            </p:nvSpPr>
            <p:spPr>
              <a:xfrm>
                <a:off x="7873650" y="22174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24"/>
              <p:cNvSpPr/>
              <p:nvPr/>
            </p:nvSpPr>
            <p:spPr>
              <a:xfrm>
                <a:off x="7897325" y="22174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24"/>
              <p:cNvSpPr/>
              <p:nvPr/>
            </p:nvSpPr>
            <p:spPr>
              <a:xfrm>
                <a:off x="7936500" y="2217250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24"/>
              <p:cNvSpPr/>
              <p:nvPr/>
            </p:nvSpPr>
            <p:spPr>
              <a:xfrm>
                <a:off x="7961025" y="22179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31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24"/>
              <p:cNvSpPr/>
              <p:nvPr/>
            </p:nvSpPr>
            <p:spPr>
              <a:xfrm>
                <a:off x="7984700" y="22179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24"/>
              <p:cNvSpPr/>
              <p:nvPr/>
            </p:nvSpPr>
            <p:spPr>
              <a:xfrm>
                <a:off x="8023875" y="22177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8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24"/>
              <p:cNvSpPr/>
              <p:nvPr/>
            </p:nvSpPr>
            <p:spPr>
              <a:xfrm>
                <a:off x="8048425" y="22174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24"/>
              <p:cNvSpPr/>
              <p:nvPr/>
            </p:nvSpPr>
            <p:spPr>
              <a:xfrm>
                <a:off x="8072100" y="22174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24"/>
              <p:cNvSpPr/>
              <p:nvPr/>
            </p:nvSpPr>
            <p:spPr>
              <a:xfrm>
                <a:off x="8111275" y="22172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24"/>
              <p:cNvSpPr/>
              <p:nvPr/>
            </p:nvSpPr>
            <p:spPr>
              <a:xfrm>
                <a:off x="8134950" y="22172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24"/>
              <p:cNvSpPr/>
              <p:nvPr/>
            </p:nvSpPr>
            <p:spPr>
              <a:xfrm>
                <a:off x="8158625" y="22172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24"/>
              <p:cNvSpPr/>
              <p:nvPr/>
            </p:nvSpPr>
            <p:spPr>
              <a:xfrm>
                <a:off x="8197800" y="22169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24"/>
              <p:cNvSpPr/>
              <p:nvPr/>
            </p:nvSpPr>
            <p:spPr>
              <a:xfrm>
                <a:off x="7787475" y="23222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24"/>
              <p:cNvSpPr/>
              <p:nvPr/>
            </p:nvSpPr>
            <p:spPr>
              <a:xfrm>
                <a:off x="7811325" y="23222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24"/>
              <p:cNvSpPr/>
              <p:nvPr/>
            </p:nvSpPr>
            <p:spPr>
              <a:xfrm>
                <a:off x="7850325" y="232205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7" y="3232"/>
                    </a:lnTo>
                    <a:lnTo>
                      <a:pt x="794" y="76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24"/>
              <p:cNvSpPr/>
              <p:nvPr/>
            </p:nvSpPr>
            <p:spPr>
              <a:xfrm>
                <a:off x="7874000" y="23218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32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24"/>
              <p:cNvSpPr/>
              <p:nvPr/>
            </p:nvSpPr>
            <p:spPr>
              <a:xfrm>
                <a:off x="7897850" y="23218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24"/>
              <p:cNvSpPr/>
              <p:nvPr/>
            </p:nvSpPr>
            <p:spPr>
              <a:xfrm>
                <a:off x="7936850" y="2321700"/>
                <a:ext cx="198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7" y="3239"/>
                    </a:lnTo>
                    <a:lnTo>
                      <a:pt x="794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24"/>
              <p:cNvSpPr/>
              <p:nvPr/>
            </p:nvSpPr>
            <p:spPr>
              <a:xfrm>
                <a:off x="7961375" y="23225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24"/>
              <p:cNvSpPr/>
              <p:nvPr/>
            </p:nvSpPr>
            <p:spPr>
              <a:xfrm>
                <a:off x="7985225" y="23225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24"/>
              <p:cNvSpPr/>
              <p:nvPr/>
            </p:nvSpPr>
            <p:spPr>
              <a:xfrm>
                <a:off x="8024400" y="23222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8"/>
                    </a:lnTo>
                    <a:lnTo>
                      <a:pt x="787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24"/>
              <p:cNvSpPr/>
              <p:nvPr/>
            </p:nvSpPr>
            <p:spPr>
              <a:xfrm>
                <a:off x="8048950" y="23218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32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24"/>
              <p:cNvSpPr/>
              <p:nvPr/>
            </p:nvSpPr>
            <p:spPr>
              <a:xfrm>
                <a:off x="8072625" y="23218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24"/>
              <p:cNvSpPr/>
              <p:nvPr/>
            </p:nvSpPr>
            <p:spPr>
              <a:xfrm>
                <a:off x="8111800" y="23217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24"/>
              <p:cNvSpPr/>
              <p:nvPr/>
            </p:nvSpPr>
            <p:spPr>
              <a:xfrm>
                <a:off x="8135475" y="23217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24"/>
              <p:cNvSpPr/>
              <p:nvPr/>
            </p:nvSpPr>
            <p:spPr>
              <a:xfrm>
                <a:off x="8159150" y="232170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24"/>
              <p:cNvSpPr/>
              <p:nvPr/>
            </p:nvSpPr>
            <p:spPr>
              <a:xfrm>
                <a:off x="8198325" y="2321525"/>
                <a:ext cx="1967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28" extrusionOk="0">
                    <a:moveTo>
                      <a:pt x="0" y="1"/>
                    </a:moveTo>
                    <a:lnTo>
                      <a:pt x="0" y="3928"/>
                    </a:lnTo>
                    <a:lnTo>
                      <a:pt x="780" y="3232"/>
                    </a:lnTo>
                    <a:lnTo>
                      <a:pt x="787" y="76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24"/>
              <p:cNvSpPr/>
              <p:nvPr/>
            </p:nvSpPr>
            <p:spPr>
              <a:xfrm>
                <a:off x="7787825" y="24275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24"/>
              <p:cNvSpPr/>
              <p:nvPr/>
            </p:nvSpPr>
            <p:spPr>
              <a:xfrm>
                <a:off x="7811500" y="2427550"/>
                <a:ext cx="35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14" y="3935"/>
                    </a:lnTo>
                    <a:lnTo>
                      <a:pt x="1414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24"/>
              <p:cNvSpPr/>
              <p:nvPr/>
            </p:nvSpPr>
            <p:spPr>
              <a:xfrm>
                <a:off x="7850675" y="2427375"/>
                <a:ext cx="198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7" y="3231"/>
                    </a:lnTo>
                    <a:lnTo>
                      <a:pt x="794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24"/>
              <p:cNvSpPr/>
              <p:nvPr/>
            </p:nvSpPr>
            <p:spPr>
              <a:xfrm>
                <a:off x="7874350" y="24273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2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24"/>
              <p:cNvSpPr/>
              <p:nvPr/>
            </p:nvSpPr>
            <p:spPr>
              <a:xfrm>
                <a:off x="7898025" y="24273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4"/>
              <p:cNvSpPr/>
              <p:nvPr/>
            </p:nvSpPr>
            <p:spPr>
              <a:xfrm>
                <a:off x="7937175" y="242702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8" y="3238"/>
                    </a:lnTo>
                    <a:lnTo>
                      <a:pt x="795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4"/>
              <p:cNvSpPr/>
              <p:nvPr/>
            </p:nvSpPr>
            <p:spPr>
              <a:xfrm>
                <a:off x="7961725" y="24279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4"/>
              <p:cNvSpPr/>
              <p:nvPr/>
            </p:nvSpPr>
            <p:spPr>
              <a:xfrm>
                <a:off x="7985575" y="242790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4"/>
              <p:cNvSpPr/>
              <p:nvPr/>
            </p:nvSpPr>
            <p:spPr>
              <a:xfrm>
                <a:off x="8024750" y="24277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4"/>
              <p:cNvSpPr/>
              <p:nvPr/>
            </p:nvSpPr>
            <p:spPr>
              <a:xfrm>
                <a:off x="8049300" y="2427375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3" y="0"/>
                    </a:moveTo>
                    <a:lnTo>
                      <a:pt x="0" y="752"/>
                    </a:lnTo>
                    <a:lnTo>
                      <a:pt x="7" y="3224"/>
                    </a:lnTo>
                    <a:lnTo>
                      <a:pt x="773" y="39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4"/>
              <p:cNvSpPr/>
              <p:nvPr/>
            </p:nvSpPr>
            <p:spPr>
              <a:xfrm>
                <a:off x="8072975" y="24273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4"/>
              <p:cNvSpPr/>
              <p:nvPr/>
            </p:nvSpPr>
            <p:spPr>
              <a:xfrm>
                <a:off x="8112150" y="24270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4"/>
              <p:cNvSpPr/>
              <p:nvPr/>
            </p:nvSpPr>
            <p:spPr>
              <a:xfrm>
                <a:off x="8135825" y="2427025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3" y="0"/>
                    </a:moveTo>
                    <a:lnTo>
                      <a:pt x="0" y="759"/>
                    </a:lnTo>
                    <a:lnTo>
                      <a:pt x="7" y="3225"/>
                    </a:lnTo>
                    <a:lnTo>
                      <a:pt x="773" y="39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4"/>
              <p:cNvSpPr/>
              <p:nvPr/>
            </p:nvSpPr>
            <p:spPr>
              <a:xfrm>
                <a:off x="8159500" y="24270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24"/>
              <p:cNvSpPr/>
              <p:nvPr/>
            </p:nvSpPr>
            <p:spPr>
              <a:xfrm>
                <a:off x="8198650" y="24268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24"/>
              <p:cNvSpPr/>
              <p:nvPr/>
            </p:nvSpPr>
            <p:spPr>
              <a:xfrm>
                <a:off x="7788350" y="25320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31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4"/>
              <p:cNvSpPr/>
              <p:nvPr/>
            </p:nvSpPr>
            <p:spPr>
              <a:xfrm>
                <a:off x="7812025" y="253200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4"/>
              <p:cNvSpPr/>
              <p:nvPr/>
            </p:nvSpPr>
            <p:spPr>
              <a:xfrm>
                <a:off x="7851200" y="2531825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4"/>
              <p:cNvSpPr/>
              <p:nvPr/>
            </p:nvSpPr>
            <p:spPr>
              <a:xfrm>
                <a:off x="7874875" y="2531825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4"/>
              <p:cNvSpPr/>
              <p:nvPr/>
            </p:nvSpPr>
            <p:spPr>
              <a:xfrm>
                <a:off x="7898550" y="25318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4"/>
              <p:cNvSpPr/>
              <p:nvPr/>
            </p:nvSpPr>
            <p:spPr>
              <a:xfrm>
                <a:off x="7937700" y="25316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4"/>
              <p:cNvSpPr/>
              <p:nvPr/>
            </p:nvSpPr>
            <p:spPr>
              <a:xfrm>
                <a:off x="7962250" y="25323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4"/>
              <p:cNvSpPr/>
              <p:nvPr/>
            </p:nvSpPr>
            <p:spPr>
              <a:xfrm>
                <a:off x="7985925" y="25323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4"/>
              <p:cNvSpPr/>
              <p:nvPr/>
            </p:nvSpPr>
            <p:spPr>
              <a:xfrm>
                <a:off x="8025100" y="25321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4"/>
              <p:cNvSpPr/>
              <p:nvPr/>
            </p:nvSpPr>
            <p:spPr>
              <a:xfrm>
                <a:off x="8049650" y="25318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4"/>
              <p:cNvSpPr/>
              <p:nvPr/>
            </p:nvSpPr>
            <p:spPr>
              <a:xfrm>
                <a:off x="8073325" y="25318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4"/>
              <p:cNvSpPr/>
              <p:nvPr/>
            </p:nvSpPr>
            <p:spPr>
              <a:xfrm>
                <a:off x="8112500" y="2531650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4"/>
              <p:cNvSpPr/>
              <p:nvPr/>
            </p:nvSpPr>
            <p:spPr>
              <a:xfrm>
                <a:off x="8136175" y="2531475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4"/>
              <p:cNvSpPr/>
              <p:nvPr/>
            </p:nvSpPr>
            <p:spPr>
              <a:xfrm>
                <a:off x="8159850" y="25314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4"/>
              <p:cNvSpPr/>
              <p:nvPr/>
            </p:nvSpPr>
            <p:spPr>
              <a:xfrm>
                <a:off x="8199000" y="25313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24"/>
              <p:cNvSpPr/>
              <p:nvPr/>
            </p:nvSpPr>
            <p:spPr>
              <a:xfrm>
                <a:off x="7786250" y="26378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24"/>
              <p:cNvSpPr/>
              <p:nvPr/>
            </p:nvSpPr>
            <p:spPr>
              <a:xfrm>
                <a:off x="7809925" y="26378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24"/>
              <p:cNvSpPr/>
              <p:nvPr/>
            </p:nvSpPr>
            <p:spPr>
              <a:xfrm>
                <a:off x="7849100" y="263767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7" y="3231"/>
                    </a:lnTo>
                    <a:lnTo>
                      <a:pt x="794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24"/>
              <p:cNvSpPr/>
              <p:nvPr/>
            </p:nvSpPr>
            <p:spPr>
              <a:xfrm>
                <a:off x="7872775" y="26376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2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24"/>
              <p:cNvSpPr/>
              <p:nvPr/>
            </p:nvSpPr>
            <p:spPr>
              <a:xfrm>
                <a:off x="7896450" y="26376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24"/>
              <p:cNvSpPr/>
              <p:nvPr/>
            </p:nvSpPr>
            <p:spPr>
              <a:xfrm>
                <a:off x="7935625" y="2637500"/>
                <a:ext cx="1987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28" extrusionOk="0">
                    <a:moveTo>
                      <a:pt x="0" y="0"/>
                    </a:moveTo>
                    <a:lnTo>
                      <a:pt x="0" y="3928"/>
                    </a:lnTo>
                    <a:lnTo>
                      <a:pt x="780" y="3231"/>
                    </a:lnTo>
                    <a:lnTo>
                      <a:pt x="794" y="7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24"/>
              <p:cNvSpPr/>
              <p:nvPr/>
            </p:nvSpPr>
            <p:spPr>
              <a:xfrm>
                <a:off x="7960175" y="2638200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4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4"/>
              <p:cNvSpPr/>
              <p:nvPr/>
            </p:nvSpPr>
            <p:spPr>
              <a:xfrm>
                <a:off x="7984025" y="263820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4"/>
              <p:cNvSpPr/>
              <p:nvPr/>
            </p:nvSpPr>
            <p:spPr>
              <a:xfrm>
                <a:off x="8023000" y="263802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788" y="3231"/>
                    </a:lnTo>
                    <a:lnTo>
                      <a:pt x="795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4"/>
              <p:cNvSpPr/>
              <p:nvPr/>
            </p:nvSpPr>
            <p:spPr>
              <a:xfrm>
                <a:off x="8047550" y="26376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15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4"/>
              <p:cNvSpPr/>
              <p:nvPr/>
            </p:nvSpPr>
            <p:spPr>
              <a:xfrm>
                <a:off x="8071400" y="26376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4"/>
              <p:cNvSpPr/>
              <p:nvPr/>
            </p:nvSpPr>
            <p:spPr>
              <a:xfrm>
                <a:off x="8110575" y="2637500"/>
                <a:ext cx="19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8" extrusionOk="0">
                    <a:moveTo>
                      <a:pt x="0" y="0"/>
                    </a:moveTo>
                    <a:lnTo>
                      <a:pt x="0" y="3928"/>
                    </a:lnTo>
                    <a:lnTo>
                      <a:pt x="780" y="3231"/>
                    </a:lnTo>
                    <a:lnTo>
                      <a:pt x="787" y="7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4"/>
              <p:cNvSpPr/>
              <p:nvPr/>
            </p:nvSpPr>
            <p:spPr>
              <a:xfrm>
                <a:off x="8134075" y="26373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4"/>
              <p:cNvSpPr/>
              <p:nvPr/>
            </p:nvSpPr>
            <p:spPr>
              <a:xfrm>
                <a:off x="8157925" y="26373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4"/>
              <p:cNvSpPr/>
              <p:nvPr/>
            </p:nvSpPr>
            <p:spPr>
              <a:xfrm>
                <a:off x="8197100" y="26371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24"/>
              <p:cNvSpPr/>
              <p:nvPr/>
            </p:nvSpPr>
            <p:spPr>
              <a:xfrm>
                <a:off x="7786775" y="2742475"/>
                <a:ext cx="1952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8" extrusionOk="0">
                    <a:moveTo>
                      <a:pt x="780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0" y="3928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24"/>
              <p:cNvSpPr/>
              <p:nvPr/>
            </p:nvSpPr>
            <p:spPr>
              <a:xfrm>
                <a:off x="7810450" y="2742475"/>
                <a:ext cx="35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8" extrusionOk="0">
                    <a:moveTo>
                      <a:pt x="1" y="0"/>
                    </a:moveTo>
                    <a:lnTo>
                      <a:pt x="1" y="3928"/>
                    </a:lnTo>
                    <a:lnTo>
                      <a:pt x="1407" y="3928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24"/>
              <p:cNvSpPr/>
              <p:nvPr/>
            </p:nvSpPr>
            <p:spPr>
              <a:xfrm>
                <a:off x="7849625" y="27421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24"/>
              <p:cNvSpPr/>
              <p:nvPr/>
            </p:nvSpPr>
            <p:spPr>
              <a:xfrm>
                <a:off x="7873300" y="27421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24"/>
              <p:cNvSpPr/>
              <p:nvPr/>
            </p:nvSpPr>
            <p:spPr>
              <a:xfrm>
                <a:off x="7896975" y="27421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24"/>
              <p:cNvSpPr/>
              <p:nvPr/>
            </p:nvSpPr>
            <p:spPr>
              <a:xfrm>
                <a:off x="7936150" y="27419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24"/>
              <p:cNvSpPr/>
              <p:nvPr/>
            </p:nvSpPr>
            <p:spPr>
              <a:xfrm>
                <a:off x="7960700" y="2742650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4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24"/>
              <p:cNvSpPr/>
              <p:nvPr/>
            </p:nvSpPr>
            <p:spPr>
              <a:xfrm>
                <a:off x="7984375" y="27426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24"/>
              <p:cNvSpPr/>
              <p:nvPr/>
            </p:nvSpPr>
            <p:spPr>
              <a:xfrm>
                <a:off x="8023525" y="27424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4"/>
              <p:cNvSpPr/>
              <p:nvPr/>
            </p:nvSpPr>
            <p:spPr>
              <a:xfrm>
                <a:off x="8048075" y="27421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4"/>
              <p:cNvSpPr/>
              <p:nvPr/>
            </p:nvSpPr>
            <p:spPr>
              <a:xfrm>
                <a:off x="8071750" y="27421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24"/>
              <p:cNvSpPr/>
              <p:nvPr/>
            </p:nvSpPr>
            <p:spPr>
              <a:xfrm>
                <a:off x="8110925" y="27419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24"/>
              <p:cNvSpPr/>
              <p:nvPr/>
            </p:nvSpPr>
            <p:spPr>
              <a:xfrm>
                <a:off x="8134600" y="27417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24"/>
              <p:cNvSpPr/>
              <p:nvPr/>
            </p:nvSpPr>
            <p:spPr>
              <a:xfrm>
                <a:off x="8158275" y="27417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24"/>
              <p:cNvSpPr/>
              <p:nvPr/>
            </p:nvSpPr>
            <p:spPr>
              <a:xfrm>
                <a:off x="8197450" y="27416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24"/>
              <p:cNvSpPr/>
              <p:nvPr/>
            </p:nvSpPr>
            <p:spPr>
              <a:xfrm>
                <a:off x="6804925" y="1997900"/>
                <a:ext cx="450050" cy="858800"/>
              </a:xfrm>
              <a:custGeom>
                <a:avLst/>
                <a:gdLst/>
                <a:ahLst/>
                <a:cxnLst/>
                <a:rect l="l" t="t" r="r" b="b"/>
                <a:pathLst>
                  <a:path w="18002" h="34352" extrusionOk="0">
                    <a:moveTo>
                      <a:pt x="1" y="1"/>
                    </a:moveTo>
                    <a:lnTo>
                      <a:pt x="1" y="34351"/>
                    </a:lnTo>
                    <a:lnTo>
                      <a:pt x="18001" y="34351"/>
                    </a:lnTo>
                    <a:lnTo>
                      <a:pt x="18001" y="1"/>
                    </a:lnTo>
                    <a:close/>
                  </a:path>
                </a:pathLst>
              </a:custGeom>
              <a:solidFill>
                <a:srgbClr val="E2E2E2"/>
              </a:solidFill>
              <a:ln w="7650" cap="flat" cmpd="sng">
                <a:solidFill>
                  <a:srgbClr val="1B1859"/>
                </a:solidFill>
                <a:prstDash val="solid"/>
                <a:miter lim="69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24"/>
              <p:cNvSpPr/>
              <p:nvPr/>
            </p:nvSpPr>
            <p:spPr>
              <a:xfrm>
                <a:off x="6815200" y="20121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24"/>
              <p:cNvSpPr/>
              <p:nvPr/>
            </p:nvSpPr>
            <p:spPr>
              <a:xfrm>
                <a:off x="6838875" y="20121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24"/>
              <p:cNvSpPr/>
              <p:nvPr/>
            </p:nvSpPr>
            <p:spPr>
              <a:xfrm>
                <a:off x="6878050" y="20120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7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24"/>
              <p:cNvSpPr/>
              <p:nvPr/>
            </p:nvSpPr>
            <p:spPr>
              <a:xfrm>
                <a:off x="6901725" y="20118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24"/>
              <p:cNvSpPr/>
              <p:nvPr/>
            </p:nvSpPr>
            <p:spPr>
              <a:xfrm>
                <a:off x="6925400" y="201182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24"/>
              <p:cNvSpPr/>
              <p:nvPr/>
            </p:nvSpPr>
            <p:spPr>
              <a:xfrm>
                <a:off x="6964575" y="20116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24"/>
              <p:cNvSpPr/>
              <p:nvPr/>
            </p:nvSpPr>
            <p:spPr>
              <a:xfrm>
                <a:off x="6989125" y="20125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24"/>
              <p:cNvSpPr/>
              <p:nvPr/>
            </p:nvSpPr>
            <p:spPr>
              <a:xfrm>
                <a:off x="7012800" y="20125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24"/>
              <p:cNvSpPr/>
              <p:nvPr/>
            </p:nvSpPr>
            <p:spPr>
              <a:xfrm>
                <a:off x="7051975" y="2012175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24"/>
              <p:cNvSpPr/>
              <p:nvPr/>
            </p:nvSpPr>
            <p:spPr>
              <a:xfrm>
                <a:off x="7076500" y="2011825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24"/>
              <p:cNvSpPr/>
              <p:nvPr/>
            </p:nvSpPr>
            <p:spPr>
              <a:xfrm>
                <a:off x="7100175" y="2011825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24"/>
              <p:cNvSpPr/>
              <p:nvPr/>
            </p:nvSpPr>
            <p:spPr>
              <a:xfrm>
                <a:off x="7139350" y="20116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24"/>
              <p:cNvSpPr/>
              <p:nvPr/>
            </p:nvSpPr>
            <p:spPr>
              <a:xfrm>
                <a:off x="7163025" y="201165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24"/>
              <p:cNvSpPr/>
              <p:nvPr/>
            </p:nvSpPr>
            <p:spPr>
              <a:xfrm>
                <a:off x="7186700" y="2011650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24"/>
              <p:cNvSpPr/>
              <p:nvPr/>
            </p:nvSpPr>
            <p:spPr>
              <a:xfrm>
                <a:off x="7225875" y="2011475"/>
                <a:ext cx="197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9" extrusionOk="0">
                    <a:moveTo>
                      <a:pt x="0" y="1"/>
                    </a:moveTo>
                    <a:lnTo>
                      <a:pt x="0" y="3928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24"/>
              <p:cNvSpPr/>
              <p:nvPr/>
            </p:nvSpPr>
            <p:spPr>
              <a:xfrm>
                <a:off x="6815550" y="21166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24"/>
              <p:cNvSpPr/>
              <p:nvPr/>
            </p:nvSpPr>
            <p:spPr>
              <a:xfrm>
                <a:off x="6839400" y="21166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24"/>
              <p:cNvSpPr/>
              <p:nvPr/>
            </p:nvSpPr>
            <p:spPr>
              <a:xfrm>
                <a:off x="6878575" y="211645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24"/>
              <p:cNvSpPr/>
              <p:nvPr/>
            </p:nvSpPr>
            <p:spPr>
              <a:xfrm>
                <a:off x="6902075" y="2116450"/>
                <a:ext cx="195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9" extrusionOk="0">
                    <a:moveTo>
                      <a:pt x="780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0" y="3928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24"/>
              <p:cNvSpPr/>
              <p:nvPr/>
            </p:nvSpPr>
            <p:spPr>
              <a:xfrm>
                <a:off x="6925925" y="2116450"/>
                <a:ext cx="352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9" extrusionOk="0">
                    <a:moveTo>
                      <a:pt x="1" y="1"/>
                    </a:moveTo>
                    <a:lnTo>
                      <a:pt x="1" y="3928"/>
                    </a:lnTo>
                    <a:lnTo>
                      <a:pt x="1407" y="3928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24"/>
              <p:cNvSpPr/>
              <p:nvPr/>
            </p:nvSpPr>
            <p:spPr>
              <a:xfrm>
                <a:off x="6965100" y="21161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24"/>
              <p:cNvSpPr/>
              <p:nvPr/>
            </p:nvSpPr>
            <p:spPr>
              <a:xfrm>
                <a:off x="6989650" y="2116975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3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73" y="3935"/>
                    </a:lnTo>
                    <a:lnTo>
                      <a:pt x="773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24"/>
              <p:cNvSpPr/>
              <p:nvPr/>
            </p:nvSpPr>
            <p:spPr>
              <a:xfrm>
                <a:off x="7013325" y="21169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24"/>
              <p:cNvSpPr/>
              <p:nvPr/>
            </p:nvSpPr>
            <p:spPr>
              <a:xfrm>
                <a:off x="7052475" y="21168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24"/>
              <p:cNvSpPr/>
              <p:nvPr/>
            </p:nvSpPr>
            <p:spPr>
              <a:xfrm>
                <a:off x="7077025" y="2116450"/>
                <a:ext cx="195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9" extrusionOk="0">
                    <a:moveTo>
                      <a:pt x="781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1" y="3928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24"/>
              <p:cNvSpPr/>
              <p:nvPr/>
            </p:nvSpPr>
            <p:spPr>
              <a:xfrm>
                <a:off x="7100700" y="2116450"/>
                <a:ext cx="352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9" extrusionOk="0">
                    <a:moveTo>
                      <a:pt x="1" y="1"/>
                    </a:moveTo>
                    <a:lnTo>
                      <a:pt x="1" y="3928"/>
                    </a:lnTo>
                    <a:lnTo>
                      <a:pt x="1407" y="3928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24"/>
              <p:cNvSpPr/>
              <p:nvPr/>
            </p:nvSpPr>
            <p:spPr>
              <a:xfrm>
                <a:off x="7139875" y="2116100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0" y="3239"/>
                    </a:lnTo>
                    <a:lnTo>
                      <a:pt x="787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24"/>
              <p:cNvSpPr/>
              <p:nvPr/>
            </p:nvSpPr>
            <p:spPr>
              <a:xfrm>
                <a:off x="7163550" y="2116100"/>
                <a:ext cx="19525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6" extrusionOk="0">
                    <a:moveTo>
                      <a:pt x="780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24"/>
              <p:cNvSpPr/>
              <p:nvPr/>
            </p:nvSpPr>
            <p:spPr>
              <a:xfrm>
                <a:off x="7187225" y="2116100"/>
                <a:ext cx="352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6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24"/>
              <p:cNvSpPr/>
              <p:nvPr/>
            </p:nvSpPr>
            <p:spPr>
              <a:xfrm>
                <a:off x="7226400" y="2115925"/>
                <a:ext cx="1970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6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780" y="3232"/>
                    </a:lnTo>
                    <a:lnTo>
                      <a:pt x="787" y="7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24"/>
              <p:cNvSpPr/>
              <p:nvPr/>
            </p:nvSpPr>
            <p:spPr>
              <a:xfrm>
                <a:off x="6813650" y="22224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24"/>
              <p:cNvSpPr/>
              <p:nvPr/>
            </p:nvSpPr>
            <p:spPr>
              <a:xfrm>
                <a:off x="6837325" y="22224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24"/>
              <p:cNvSpPr/>
              <p:nvPr/>
            </p:nvSpPr>
            <p:spPr>
              <a:xfrm>
                <a:off x="6876475" y="22223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24"/>
              <p:cNvSpPr/>
              <p:nvPr/>
            </p:nvSpPr>
            <p:spPr>
              <a:xfrm>
                <a:off x="6900150" y="22221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24"/>
              <p:cNvSpPr/>
              <p:nvPr/>
            </p:nvSpPr>
            <p:spPr>
              <a:xfrm>
                <a:off x="6923825" y="22221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24"/>
              <p:cNvSpPr/>
              <p:nvPr/>
            </p:nvSpPr>
            <p:spPr>
              <a:xfrm>
                <a:off x="6963000" y="22219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24"/>
              <p:cNvSpPr/>
              <p:nvPr/>
            </p:nvSpPr>
            <p:spPr>
              <a:xfrm>
                <a:off x="6987550" y="22228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24"/>
              <p:cNvSpPr/>
              <p:nvPr/>
            </p:nvSpPr>
            <p:spPr>
              <a:xfrm>
                <a:off x="7011225" y="22228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24"/>
              <p:cNvSpPr/>
              <p:nvPr/>
            </p:nvSpPr>
            <p:spPr>
              <a:xfrm>
                <a:off x="7050400" y="2222650"/>
                <a:ext cx="19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28" extrusionOk="0">
                    <a:moveTo>
                      <a:pt x="0" y="0"/>
                    </a:moveTo>
                    <a:lnTo>
                      <a:pt x="0" y="3928"/>
                    </a:lnTo>
                    <a:lnTo>
                      <a:pt x="780" y="3231"/>
                    </a:lnTo>
                    <a:lnTo>
                      <a:pt x="787" y="7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24"/>
              <p:cNvSpPr/>
              <p:nvPr/>
            </p:nvSpPr>
            <p:spPr>
              <a:xfrm>
                <a:off x="7074950" y="22221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32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24"/>
              <p:cNvSpPr/>
              <p:nvPr/>
            </p:nvSpPr>
            <p:spPr>
              <a:xfrm>
                <a:off x="7098625" y="22221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24"/>
              <p:cNvSpPr/>
              <p:nvPr/>
            </p:nvSpPr>
            <p:spPr>
              <a:xfrm>
                <a:off x="7137775" y="22219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24"/>
              <p:cNvSpPr/>
              <p:nvPr/>
            </p:nvSpPr>
            <p:spPr>
              <a:xfrm>
                <a:off x="7161475" y="2221950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1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24"/>
              <p:cNvSpPr/>
              <p:nvPr/>
            </p:nvSpPr>
            <p:spPr>
              <a:xfrm>
                <a:off x="7185150" y="22219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24"/>
              <p:cNvSpPr/>
              <p:nvPr/>
            </p:nvSpPr>
            <p:spPr>
              <a:xfrm>
                <a:off x="7224300" y="22217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24"/>
              <p:cNvSpPr/>
              <p:nvPr/>
            </p:nvSpPr>
            <p:spPr>
              <a:xfrm>
                <a:off x="6814000" y="2326925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60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24"/>
              <p:cNvSpPr/>
              <p:nvPr/>
            </p:nvSpPr>
            <p:spPr>
              <a:xfrm>
                <a:off x="6837850" y="23269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24"/>
              <p:cNvSpPr/>
              <p:nvPr/>
            </p:nvSpPr>
            <p:spPr>
              <a:xfrm>
                <a:off x="6876825" y="232675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8" y="3232"/>
                    </a:lnTo>
                    <a:lnTo>
                      <a:pt x="795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24"/>
              <p:cNvSpPr/>
              <p:nvPr/>
            </p:nvSpPr>
            <p:spPr>
              <a:xfrm>
                <a:off x="6900500" y="23267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53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24"/>
              <p:cNvSpPr/>
              <p:nvPr/>
            </p:nvSpPr>
            <p:spPr>
              <a:xfrm>
                <a:off x="6924350" y="23267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24"/>
              <p:cNvSpPr/>
              <p:nvPr/>
            </p:nvSpPr>
            <p:spPr>
              <a:xfrm>
                <a:off x="6963350" y="232640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8" y="3239"/>
                    </a:lnTo>
                    <a:lnTo>
                      <a:pt x="794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24"/>
              <p:cNvSpPr/>
              <p:nvPr/>
            </p:nvSpPr>
            <p:spPr>
              <a:xfrm>
                <a:off x="6988075" y="2327275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3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73" y="39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24"/>
              <p:cNvSpPr/>
              <p:nvPr/>
            </p:nvSpPr>
            <p:spPr>
              <a:xfrm>
                <a:off x="7011750" y="23272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24"/>
              <p:cNvSpPr/>
              <p:nvPr/>
            </p:nvSpPr>
            <p:spPr>
              <a:xfrm>
                <a:off x="7050925" y="23271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24"/>
              <p:cNvSpPr/>
              <p:nvPr/>
            </p:nvSpPr>
            <p:spPr>
              <a:xfrm>
                <a:off x="7075475" y="2326750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1"/>
                    </a:moveTo>
                    <a:lnTo>
                      <a:pt x="0" y="753"/>
                    </a:lnTo>
                    <a:lnTo>
                      <a:pt x="7" y="3225"/>
                    </a:lnTo>
                    <a:lnTo>
                      <a:pt x="780" y="3935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24"/>
              <p:cNvSpPr/>
              <p:nvPr/>
            </p:nvSpPr>
            <p:spPr>
              <a:xfrm>
                <a:off x="7099150" y="23267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1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24"/>
              <p:cNvSpPr/>
              <p:nvPr/>
            </p:nvSpPr>
            <p:spPr>
              <a:xfrm>
                <a:off x="7138300" y="23264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9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24"/>
              <p:cNvSpPr/>
              <p:nvPr/>
            </p:nvSpPr>
            <p:spPr>
              <a:xfrm>
                <a:off x="7161975" y="23264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24"/>
              <p:cNvSpPr/>
              <p:nvPr/>
            </p:nvSpPr>
            <p:spPr>
              <a:xfrm>
                <a:off x="7185650" y="232640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24"/>
              <p:cNvSpPr/>
              <p:nvPr/>
            </p:nvSpPr>
            <p:spPr>
              <a:xfrm>
                <a:off x="7224825" y="23262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8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24"/>
              <p:cNvSpPr/>
              <p:nvPr/>
            </p:nvSpPr>
            <p:spPr>
              <a:xfrm>
                <a:off x="6814325" y="2432425"/>
                <a:ext cx="1952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28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1" y="3928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24"/>
              <p:cNvSpPr/>
              <p:nvPr/>
            </p:nvSpPr>
            <p:spPr>
              <a:xfrm>
                <a:off x="6838175" y="2432425"/>
                <a:ext cx="35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28" extrusionOk="0">
                    <a:moveTo>
                      <a:pt x="1" y="0"/>
                    </a:moveTo>
                    <a:lnTo>
                      <a:pt x="1" y="3928"/>
                    </a:lnTo>
                    <a:lnTo>
                      <a:pt x="1408" y="3928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24"/>
              <p:cNvSpPr/>
              <p:nvPr/>
            </p:nvSpPr>
            <p:spPr>
              <a:xfrm>
                <a:off x="6877175" y="2432075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8" y="3238"/>
                    </a:lnTo>
                    <a:lnTo>
                      <a:pt x="795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24"/>
              <p:cNvSpPr/>
              <p:nvPr/>
            </p:nvSpPr>
            <p:spPr>
              <a:xfrm>
                <a:off x="6900850" y="24320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24"/>
              <p:cNvSpPr/>
              <p:nvPr/>
            </p:nvSpPr>
            <p:spPr>
              <a:xfrm>
                <a:off x="6924700" y="24320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24"/>
              <p:cNvSpPr/>
              <p:nvPr/>
            </p:nvSpPr>
            <p:spPr>
              <a:xfrm>
                <a:off x="6963700" y="243190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7" y="3231"/>
                    </a:lnTo>
                    <a:lnTo>
                      <a:pt x="794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24"/>
              <p:cNvSpPr/>
              <p:nvPr/>
            </p:nvSpPr>
            <p:spPr>
              <a:xfrm>
                <a:off x="6988250" y="24326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24"/>
              <p:cNvSpPr/>
              <p:nvPr/>
            </p:nvSpPr>
            <p:spPr>
              <a:xfrm>
                <a:off x="7012100" y="243260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24"/>
              <p:cNvSpPr/>
              <p:nvPr/>
            </p:nvSpPr>
            <p:spPr>
              <a:xfrm>
                <a:off x="7051275" y="24324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24"/>
              <p:cNvSpPr/>
              <p:nvPr/>
            </p:nvSpPr>
            <p:spPr>
              <a:xfrm>
                <a:off x="7075825" y="2432075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24"/>
              <p:cNvSpPr/>
              <p:nvPr/>
            </p:nvSpPr>
            <p:spPr>
              <a:xfrm>
                <a:off x="7099500" y="24320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24"/>
              <p:cNvSpPr/>
              <p:nvPr/>
            </p:nvSpPr>
            <p:spPr>
              <a:xfrm>
                <a:off x="7138650" y="24319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24"/>
              <p:cNvSpPr/>
              <p:nvPr/>
            </p:nvSpPr>
            <p:spPr>
              <a:xfrm>
                <a:off x="7162325" y="24317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5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24"/>
              <p:cNvSpPr/>
              <p:nvPr/>
            </p:nvSpPr>
            <p:spPr>
              <a:xfrm>
                <a:off x="7186000" y="24317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24"/>
              <p:cNvSpPr/>
              <p:nvPr/>
            </p:nvSpPr>
            <p:spPr>
              <a:xfrm>
                <a:off x="7225175" y="24315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2"/>
                    </a:lnTo>
                    <a:lnTo>
                      <a:pt x="787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24"/>
              <p:cNvSpPr/>
              <p:nvPr/>
            </p:nvSpPr>
            <p:spPr>
              <a:xfrm>
                <a:off x="6814850" y="25368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2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24"/>
              <p:cNvSpPr/>
              <p:nvPr/>
            </p:nvSpPr>
            <p:spPr>
              <a:xfrm>
                <a:off x="6838525" y="25368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24"/>
              <p:cNvSpPr/>
              <p:nvPr/>
            </p:nvSpPr>
            <p:spPr>
              <a:xfrm>
                <a:off x="6877700" y="25365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8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24"/>
              <p:cNvSpPr/>
              <p:nvPr/>
            </p:nvSpPr>
            <p:spPr>
              <a:xfrm>
                <a:off x="6901375" y="25365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24"/>
              <p:cNvSpPr/>
              <p:nvPr/>
            </p:nvSpPr>
            <p:spPr>
              <a:xfrm>
                <a:off x="6925050" y="25365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24"/>
              <p:cNvSpPr/>
              <p:nvPr/>
            </p:nvSpPr>
            <p:spPr>
              <a:xfrm>
                <a:off x="6964225" y="25363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24"/>
              <p:cNvSpPr/>
              <p:nvPr/>
            </p:nvSpPr>
            <p:spPr>
              <a:xfrm>
                <a:off x="6988775" y="25370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24"/>
              <p:cNvSpPr/>
              <p:nvPr/>
            </p:nvSpPr>
            <p:spPr>
              <a:xfrm>
                <a:off x="7012450" y="2537050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24"/>
              <p:cNvSpPr/>
              <p:nvPr/>
            </p:nvSpPr>
            <p:spPr>
              <a:xfrm>
                <a:off x="7051625" y="2536875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24"/>
              <p:cNvSpPr/>
              <p:nvPr/>
            </p:nvSpPr>
            <p:spPr>
              <a:xfrm>
                <a:off x="7076150" y="25365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5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24"/>
              <p:cNvSpPr/>
              <p:nvPr/>
            </p:nvSpPr>
            <p:spPr>
              <a:xfrm>
                <a:off x="7099825" y="253652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1408" y="3935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24"/>
              <p:cNvSpPr/>
              <p:nvPr/>
            </p:nvSpPr>
            <p:spPr>
              <a:xfrm>
                <a:off x="7139000" y="253635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8" y="3231"/>
                    </a:lnTo>
                    <a:lnTo>
                      <a:pt x="795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24"/>
              <p:cNvSpPr/>
              <p:nvPr/>
            </p:nvSpPr>
            <p:spPr>
              <a:xfrm>
                <a:off x="7162675" y="25361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1"/>
                    </a:moveTo>
                    <a:lnTo>
                      <a:pt x="1" y="760"/>
                    </a:lnTo>
                    <a:lnTo>
                      <a:pt x="8" y="3232"/>
                    </a:lnTo>
                    <a:lnTo>
                      <a:pt x="781" y="3935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24"/>
              <p:cNvSpPr/>
              <p:nvPr/>
            </p:nvSpPr>
            <p:spPr>
              <a:xfrm>
                <a:off x="7186350" y="2536175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1407" y="393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24"/>
              <p:cNvSpPr/>
              <p:nvPr/>
            </p:nvSpPr>
            <p:spPr>
              <a:xfrm>
                <a:off x="7225525" y="253600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1"/>
                    </a:moveTo>
                    <a:lnTo>
                      <a:pt x="1" y="3935"/>
                    </a:lnTo>
                    <a:lnTo>
                      <a:pt x="780" y="3239"/>
                    </a:lnTo>
                    <a:lnTo>
                      <a:pt x="794" y="7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24"/>
              <p:cNvSpPr/>
              <p:nvPr/>
            </p:nvSpPr>
            <p:spPr>
              <a:xfrm>
                <a:off x="6812775" y="26427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2"/>
                    </a:lnTo>
                    <a:lnTo>
                      <a:pt x="7" y="3224"/>
                    </a:lnTo>
                    <a:lnTo>
                      <a:pt x="780" y="3934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24"/>
              <p:cNvSpPr/>
              <p:nvPr/>
            </p:nvSpPr>
            <p:spPr>
              <a:xfrm>
                <a:off x="6836450" y="2642725"/>
                <a:ext cx="35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1414" y="3934"/>
                    </a:lnTo>
                    <a:lnTo>
                      <a:pt x="1414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24"/>
              <p:cNvSpPr/>
              <p:nvPr/>
            </p:nvSpPr>
            <p:spPr>
              <a:xfrm>
                <a:off x="6875625" y="2642375"/>
                <a:ext cx="198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7" y="3238"/>
                    </a:lnTo>
                    <a:lnTo>
                      <a:pt x="794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24"/>
              <p:cNvSpPr/>
              <p:nvPr/>
            </p:nvSpPr>
            <p:spPr>
              <a:xfrm>
                <a:off x="6899300" y="26423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24"/>
              <p:cNvSpPr/>
              <p:nvPr/>
            </p:nvSpPr>
            <p:spPr>
              <a:xfrm>
                <a:off x="6922975" y="26423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24"/>
              <p:cNvSpPr/>
              <p:nvPr/>
            </p:nvSpPr>
            <p:spPr>
              <a:xfrm>
                <a:off x="6962125" y="2642200"/>
                <a:ext cx="19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8" y="3231"/>
                    </a:lnTo>
                    <a:lnTo>
                      <a:pt x="795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24"/>
              <p:cNvSpPr/>
              <p:nvPr/>
            </p:nvSpPr>
            <p:spPr>
              <a:xfrm>
                <a:off x="6986675" y="264290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24"/>
                    </a:lnTo>
                    <a:lnTo>
                      <a:pt x="781" y="393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24"/>
              <p:cNvSpPr/>
              <p:nvPr/>
            </p:nvSpPr>
            <p:spPr>
              <a:xfrm>
                <a:off x="7010525" y="264290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24"/>
              <p:cNvSpPr/>
              <p:nvPr/>
            </p:nvSpPr>
            <p:spPr>
              <a:xfrm>
                <a:off x="7049700" y="264272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24"/>
              <p:cNvSpPr/>
              <p:nvPr/>
            </p:nvSpPr>
            <p:spPr>
              <a:xfrm>
                <a:off x="7074250" y="2642375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3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73" y="39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24"/>
              <p:cNvSpPr/>
              <p:nvPr/>
            </p:nvSpPr>
            <p:spPr>
              <a:xfrm>
                <a:off x="7097925" y="26423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24"/>
              <p:cNvSpPr/>
              <p:nvPr/>
            </p:nvSpPr>
            <p:spPr>
              <a:xfrm>
                <a:off x="7137100" y="2642200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24"/>
              <p:cNvSpPr/>
              <p:nvPr/>
            </p:nvSpPr>
            <p:spPr>
              <a:xfrm>
                <a:off x="7160775" y="2642025"/>
                <a:ext cx="1935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935" extrusionOk="0">
                    <a:moveTo>
                      <a:pt x="773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73" y="39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24"/>
              <p:cNvSpPr/>
              <p:nvPr/>
            </p:nvSpPr>
            <p:spPr>
              <a:xfrm>
                <a:off x="7184450" y="26420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24"/>
              <p:cNvSpPr/>
              <p:nvPr/>
            </p:nvSpPr>
            <p:spPr>
              <a:xfrm>
                <a:off x="7223600" y="26418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24"/>
              <p:cNvSpPr/>
              <p:nvPr/>
            </p:nvSpPr>
            <p:spPr>
              <a:xfrm>
                <a:off x="6813300" y="274717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4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24"/>
              <p:cNvSpPr/>
              <p:nvPr/>
            </p:nvSpPr>
            <p:spPr>
              <a:xfrm>
                <a:off x="6836975" y="274717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24"/>
              <p:cNvSpPr/>
              <p:nvPr/>
            </p:nvSpPr>
            <p:spPr>
              <a:xfrm>
                <a:off x="6876150" y="2747000"/>
                <a:ext cx="1967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28" extrusionOk="0">
                    <a:moveTo>
                      <a:pt x="0" y="0"/>
                    </a:moveTo>
                    <a:lnTo>
                      <a:pt x="0" y="3928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24"/>
              <p:cNvSpPr/>
              <p:nvPr/>
            </p:nvSpPr>
            <p:spPr>
              <a:xfrm>
                <a:off x="6899825" y="2746825"/>
                <a:ext cx="19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24"/>
              <p:cNvSpPr/>
              <p:nvPr/>
            </p:nvSpPr>
            <p:spPr>
              <a:xfrm>
                <a:off x="6923500" y="27468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24"/>
              <p:cNvSpPr/>
              <p:nvPr/>
            </p:nvSpPr>
            <p:spPr>
              <a:xfrm>
                <a:off x="6962650" y="274665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1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24"/>
              <p:cNvSpPr/>
              <p:nvPr/>
            </p:nvSpPr>
            <p:spPr>
              <a:xfrm>
                <a:off x="6987200" y="2747350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1" y="0"/>
                    </a:moveTo>
                    <a:lnTo>
                      <a:pt x="1" y="759"/>
                    </a:lnTo>
                    <a:lnTo>
                      <a:pt x="8" y="3231"/>
                    </a:lnTo>
                    <a:lnTo>
                      <a:pt x="781" y="393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24"/>
              <p:cNvSpPr/>
              <p:nvPr/>
            </p:nvSpPr>
            <p:spPr>
              <a:xfrm>
                <a:off x="7010875" y="2747350"/>
                <a:ext cx="352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1407" y="3934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24"/>
              <p:cNvSpPr/>
              <p:nvPr/>
            </p:nvSpPr>
            <p:spPr>
              <a:xfrm>
                <a:off x="7050050" y="2747175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0" y="0"/>
                    </a:moveTo>
                    <a:lnTo>
                      <a:pt x="0" y="3934"/>
                    </a:lnTo>
                    <a:lnTo>
                      <a:pt x="780" y="3238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24"/>
              <p:cNvSpPr/>
              <p:nvPr/>
            </p:nvSpPr>
            <p:spPr>
              <a:xfrm>
                <a:off x="7074600" y="2746825"/>
                <a:ext cx="195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3935" extrusionOk="0">
                    <a:moveTo>
                      <a:pt x="780" y="0"/>
                    </a:moveTo>
                    <a:lnTo>
                      <a:pt x="0" y="759"/>
                    </a:lnTo>
                    <a:lnTo>
                      <a:pt x="7" y="3224"/>
                    </a:lnTo>
                    <a:lnTo>
                      <a:pt x="780" y="3935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24"/>
              <p:cNvSpPr/>
              <p:nvPr/>
            </p:nvSpPr>
            <p:spPr>
              <a:xfrm>
                <a:off x="7098275" y="2746825"/>
                <a:ext cx="351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1407" y="3935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24"/>
              <p:cNvSpPr/>
              <p:nvPr/>
            </p:nvSpPr>
            <p:spPr>
              <a:xfrm>
                <a:off x="7137450" y="2746650"/>
                <a:ext cx="196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935" extrusionOk="0">
                    <a:moveTo>
                      <a:pt x="0" y="0"/>
                    </a:moveTo>
                    <a:lnTo>
                      <a:pt x="0" y="3935"/>
                    </a:lnTo>
                    <a:lnTo>
                      <a:pt x="780" y="3231"/>
                    </a:lnTo>
                    <a:lnTo>
                      <a:pt x="787" y="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24"/>
              <p:cNvSpPr/>
              <p:nvPr/>
            </p:nvSpPr>
            <p:spPr>
              <a:xfrm>
                <a:off x="7161125" y="2746650"/>
                <a:ext cx="195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3928" extrusionOk="0">
                    <a:moveTo>
                      <a:pt x="780" y="0"/>
                    </a:moveTo>
                    <a:lnTo>
                      <a:pt x="0" y="752"/>
                    </a:lnTo>
                    <a:lnTo>
                      <a:pt x="7" y="3224"/>
                    </a:lnTo>
                    <a:lnTo>
                      <a:pt x="780" y="3928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24"/>
              <p:cNvSpPr/>
              <p:nvPr/>
            </p:nvSpPr>
            <p:spPr>
              <a:xfrm>
                <a:off x="7184800" y="2746650"/>
                <a:ext cx="35175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3928" extrusionOk="0">
                    <a:moveTo>
                      <a:pt x="0" y="0"/>
                    </a:moveTo>
                    <a:lnTo>
                      <a:pt x="0" y="3928"/>
                    </a:lnTo>
                    <a:lnTo>
                      <a:pt x="1407" y="3928"/>
                    </a:lnTo>
                    <a:lnTo>
                      <a:pt x="1407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24"/>
              <p:cNvSpPr/>
              <p:nvPr/>
            </p:nvSpPr>
            <p:spPr>
              <a:xfrm>
                <a:off x="7223950" y="2746300"/>
                <a:ext cx="197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935" extrusionOk="0">
                    <a:moveTo>
                      <a:pt x="1" y="0"/>
                    </a:moveTo>
                    <a:lnTo>
                      <a:pt x="1" y="3935"/>
                    </a:lnTo>
                    <a:lnTo>
                      <a:pt x="781" y="3238"/>
                    </a:lnTo>
                    <a:lnTo>
                      <a:pt x="788" y="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22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0" name="Google Shape;3410;p25"/>
          <p:cNvPicPr preferRelativeResize="0"/>
          <p:nvPr/>
        </p:nvPicPr>
        <p:blipFill rotWithShape="1">
          <a:blip r:embed="rId3">
            <a:alphaModFix/>
          </a:blip>
          <a:srcRect t="7569" b="29195"/>
          <a:stretch/>
        </p:blipFill>
        <p:spPr>
          <a:xfrm>
            <a:off x="0" y="781025"/>
            <a:ext cx="9144003" cy="43624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1" name="Google Shape;341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12" name="Google Shape;3412;p25"/>
          <p:cNvSpPr txBox="1"/>
          <p:nvPr/>
        </p:nvSpPr>
        <p:spPr>
          <a:xfrm>
            <a:off x="1032900" y="96150"/>
            <a:ext cx="7078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Solar panels are often attached to the roofs of houses. This can help individuals reduce their energy bills by generating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some free electricity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13" name="Google Shape;3413;p25"/>
          <p:cNvCxnSpPr/>
          <p:nvPr/>
        </p:nvCxnSpPr>
        <p:spPr>
          <a:xfrm>
            <a:off x="-12" y="78101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Solar Heating Panels and Solar Ovens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19" name="Google Shape;341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heating panels can be used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 water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heating panels use energy from the sun to heat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pipes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containing water.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hot water can then be used for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baths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showers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ovens use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mirror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focus sunlight.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can be used for outdoor cooking.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mechanisms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free to use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renewable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long term, they can be used to reduce bills.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They are inefficient and have high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setup costs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mechanisms are highly dependent on weather.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20" name="Google Shape;342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5" name="Google Shape;3425;p27"/>
          <p:cNvPicPr preferRelativeResize="0"/>
          <p:nvPr/>
        </p:nvPicPr>
        <p:blipFill rotWithShape="1">
          <a:blip r:embed="rId3">
            <a:alphaModFix/>
          </a:blip>
          <a:srcRect t="13429" b="23134"/>
          <a:stretch/>
        </p:blipFill>
        <p:spPr>
          <a:xfrm>
            <a:off x="0" y="0"/>
            <a:ext cx="9144003" cy="435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426" name="Google Shape;342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27" name="Google Shape;3427;p27"/>
          <p:cNvSpPr txBox="1"/>
          <p:nvPr/>
        </p:nvSpPr>
        <p:spPr>
          <a:xfrm>
            <a:off x="1032900" y="4409175"/>
            <a:ext cx="7078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Solar heating panels use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black pipes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absorb as much solar energy as possible. This energy is then used to heat domestic water.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28" name="Google Shape;3428;p27"/>
          <p:cNvCxnSpPr/>
          <p:nvPr/>
        </p:nvCxnSpPr>
        <p:spPr>
          <a:xfrm>
            <a:off x="-12" y="435033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Google Shape;343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Geothermal Power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34" name="Google Shape;343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00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Geothermal power involves the use 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underground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sources 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Much of this heat is generated from the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decay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rocks underneath the Earth’s surface.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Cold water is pumped down to the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hot rocks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rocks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the water which is then pumped to a turbine.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turbine drives a generator, creating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Geothermal power is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free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run and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non-polluting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suitable areas, large amounts of energy can be generated.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expensive to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drill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down to the rocks.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order to generate enough heat, several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kilometres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drilling is required.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very few areas where geothermal plants are suitable.</a:t>
            </a:r>
            <a:endParaRPr sz="1400" b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Geothermal is only economically viable when the heated rocks are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near the surface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35" name="Google Shape;343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436" name="Google Shape;3436;p28"/>
          <p:cNvGrpSpPr/>
          <p:nvPr/>
        </p:nvGrpSpPr>
        <p:grpSpPr>
          <a:xfrm>
            <a:off x="5644061" y="1152480"/>
            <a:ext cx="2828292" cy="2913890"/>
            <a:chOff x="5644161" y="1340830"/>
            <a:chExt cx="2828292" cy="2913890"/>
          </a:xfrm>
        </p:grpSpPr>
        <p:grpSp>
          <p:nvGrpSpPr>
            <p:cNvPr id="3437" name="Google Shape;3437;p28"/>
            <p:cNvGrpSpPr/>
            <p:nvPr/>
          </p:nvGrpSpPr>
          <p:grpSpPr>
            <a:xfrm>
              <a:off x="5644161" y="1340830"/>
              <a:ext cx="2828292" cy="2913890"/>
              <a:chOff x="5587711" y="1369405"/>
              <a:chExt cx="2828292" cy="2913890"/>
            </a:xfrm>
          </p:grpSpPr>
          <p:grpSp>
            <p:nvGrpSpPr>
              <p:cNvPr id="3438" name="Google Shape;3438;p28"/>
              <p:cNvGrpSpPr/>
              <p:nvPr/>
            </p:nvGrpSpPr>
            <p:grpSpPr>
              <a:xfrm>
                <a:off x="5587711" y="1369405"/>
                <a:ext cx="2828292" cy="2913890"/>
                <a:chOff x="5291700" y="1150088"/>
                <a:chExt cx="3378275" cy="3380775"/>
              </a:xfrm>
            </p:grpSpPr>
            <p:sp>
              <p:nvSpPr>
                <p:cNvPr id="3439" name="Google Shape;3439;p28"/>
                <p:cNvSpPr/>
                <p:nvPr/>
              </p:nvSpPr>
              <p:spPr>
                <a:xfrm>
                  <a:off x="5291700" y="1987363"/>
                  <a:ext cx="3378275" cy="25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31" h="101740" extrusionOk="0">
                      <a:moveTo>
                        <a:pt x="0" y="0"/>
                      </a:moveTo>
                      <a:lnTo>
                        <a:pt x="0" y="101740"/>
                      </a:lnTo>
                      <a:lnTo>
                        <a:pt x="135130" y="101740"/>
                      </a:lnTo>
                      <a:lnTo>
                        <a:pt x="135130" y="0"/>
                      </a:lnTo>
                      <a:close/>
                    </a:path>
                  </a:pathLst>
                </a:custGeom>
                <a:solidFill>
                  <a:srgbClr val="D2CDC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0" name="Google Shape;3440;p28"/>
                <p:cNvSpPr/>
                <p:nvPr/>
              </p:nvSpPr>
              <p:spPr>
                <a:xfrm>
                  <a:off x="5847075" y="1207638"/>
                  <a:ext cx="207675" cy="268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7" h="107344" extrusionOk="0">
                      <a:moveTo>
                        <a:pt x="2936" y="0"/>
                      </a:moveTo>
                      <a:cubicBezTo>
                        <a:pt x="1335" y="0"/>
                        <a:pt x="1" y="1268"/>
                        <a:pt x="1" y="2869"/>
                      </a:cubicBezTo>
                      <a:lnTo>
                        <a:pt x="1" y="6538"/>
                      </a:lnTo>
                      <a:lnTo>
                        <a:pt x="1" y="26819"/>
                      </a:lnTo>
                      <a:lnTo>
                        <a:pt x="4804" y="26719"/>
                      </a:lnTo>
                      <a:lnTo>
                        <a:pt x="4804" y="7205"/>
                      </a:lnTo>
                      <a:lnTo>
                        <a:pt x="4771" y="6872"/>
                      </a:lnTo>
                      <a:cubicBezTo>
                        <a:pt x="4771" y="5637"/>
                        <a:pt x="5738" y="4804"/>
                        <a:pt x="6973" y="4804"/>
                      </a:cubicBezTo>
                      <a:lnTo>
                        <a:pt x="8307" y="4804"/>
                      </a:lnTo>
                      <a:lnTo>
                        <a:pt x="8307" y="0"/>
                      </a:lnTo>
                      <a:close/>
                      <a:moveTo>
                        <a:pt x="1" y="32657"/>
                      </a:moveTo>
                      <a:lnTo>
                        <a:pt x="1" y="90165"/>
                      </a:lnTo>
                      <a:lnTo>
                        <a:pt x="1" y="100739"/>
                      </a:lnTo>
                      <a:lnTo>
                        <a:pt x="1" y="107344"/>
                      </a:lnTo>
                      <a:lnTo>
                        <a:pt x="4804" y="107344"/>
                      </a:lnTo>
                      <a:lnTo>
                        <a:pt x="4804" y="100672"/>
                      </a:lnTo>
                      <a:lnTo>
                        <a:pt x="4804" y="90098"/>
                      </a:lnTo>
                      <a:lnTo>
                        <a:pt x="4804" y="32690"/>
                      </a:lnTo>
                      <a:lnTo>
                        <a:pt x="1" y="32657"/>
                      </a:lnTo>
                      <a:close/>
                    </a:path>
                  </a:pathLst>
                </a:custGeom>
                <a:solidFill>
                  <a:srgbClr val="CE343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1" name="Google Shape;3441;p28"/>
                <p:cNvSpPr/>
                <p:nvPr/>
              </p:nvSpPr>
              <p:spPr>
                <a:xfrm>
                  <a:off x="8102025" y="1985688"/>
                  <a:ext cx="100950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8" h="6973" extrusionOk="0">
                      <a:moveTo>
                        <a:pt x="1" y="234"/>
                      </a:moveTo>
                      <a:lnTo>
                        <a:pt x="3670" y="6972"/>
                      </a:lnTo>
                      <a:lnTo>
                        <a:pt x="4037" y="6772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2" name="Google Shape;3442;p28"/>
                <p:cNvSpPr/>
                <p:nvPr/>
              </p:nvSpPr>
              <p:spPr>
                <a:xfrm>
                  <a:off x="8309675" y="1985688"/>
                  <a:ext cx="100950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8" h="6973" extrusionOk="0">
                      <a:moveTo>
                        <a:pt x="1" y="234"/>
                      </a:moveTo>
                      <a:lnTo>
                        <a:pt x="3670" y="6972"/>
                      </a:lnTo>
                      <a:lnTo>
                        <a:pt x="4037" y="6772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3" name="Google Shape;3443;p28"/>
                <p:cNvSpPr/>
                <p:nvPr/>
              </p:nvSpPr>
              <p:spPr>
                <a:xfrm>
                  <a:off x="8514000" y="1985688"/>
                  <a:ext cx="100925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6973" extrusionOk="0">
                      <a:moveTo>
                        <a:pt x="0" y="234"/>
                      </a:moveTo>
                      <a:lnTo>
                        <a:pt x="3670" y="6972"/>
                      </a:lnTo>
                      <a:lnTo>
                        <a:pt x="4037" y="6772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4" name="Google Shape;3444;p28"/>
                <p:cNvSpPr/>
                <p:nvPr/>
              </p:nvSpPr>
              <p:spPr>
                <a:xfrm>
                  <a:off x="6966225" y="1207638"/>
                  <a:ext cx="1558625" cy="271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45" h="108678" extrusionOk="0">
                      <a:moveTo>
                        <a:pt x="0" y="0"/>
                      </a:moveTo>
                      <a:lnTo>
                        <a:pt x="0" y="4804"/>
                      </a:lnTo>
                      <a:lnTo>
                        <a:pt x="46767" y="4804"/>
                      </a:lnTo>
                      <a:cubicBezTo>
                        <a:pt x="48001" y="4804"/>
                        <a:pt x="48935" y="5637"/>
                        <a:pt x="48935" y="6872"/>
                      </a:cubicBezTo>
                      <a:lnTo>
                        <a:pt x="48935" y="8073"/>
                      </a:lnTo>
                      <a:lnTo>
                        <a:pt x="48969" y="7972"/>
                      </a:lnTo>
                      <a:lnTo>
                        <a:pt x="48969" y="22783"/>
                      </a:lnTo>
                      <a:lnTo>
                        <a:pt x="48935" y="22916"/>
                      </a:lnTo>
                      <a:lnTo>
                        <a:pt x="48935" y="26719"/>
                      </a:lnTo>
                      <a:lnTo>
                        <a:pt x="53739" y="26886"/>
                      </a:lnTo>
                      <a:lnTo>
                        <a:pt x="53739" y="2869"/>
                      </a:lnTo>
                      <a:lnTo>
                        <a:pt x="53672" y="2869"/>
                      </a:lnTo>
                      <a:cubicBezTo>
                        <a:pt x="53672" y="1268"/>
                        <a:pt x="52371" y="0"/>
                        <a:pt x="50770" y="0"/>
                      </a:cubicBezTo>
                      <a:close/>
                      <a:moveTo>
                        <a:pt x="48935" y="32757"/>
                      </a:moveTo>
                      <a:lnTo>
                        <a:pt x="48935" y="91232"/>
                      </a:lnTo>
                      <a:lnTo>
                        <a:pt x="49002" y="91199"/>
                      </a:lnTo>
                      <a:lnTo>
                        <a:pt x="49002" y="91199"/>
                      </a:lnTo>
                      <a:cubicBezTo>
                        <a:pt x="47957" y="92327"/>
                        <a:pt x="45663" y="92479"/>
                        <a:pt x="42496" y="92479"/>
                      </a:cubicBezTo>
                      <a:cubicBezTo>
                        <a:pt x="41823" y="92479"/>
                        <a:pt x="41111" y="92472"/>
                        <a:pt x="40363" y="92466"/>
                      </a:cubicBezTo>
                      <a:lnTo>
                        <a:pt x="40363" y="94301"/>
                      </a:lnTo>
                      <a:cubicBezTo>
                        <a:pt x="41283" y="94287"/>
                        <a:pt x="42150" y="94272"/>
                        <a:pt x="42955" y="94272"/>
                      </a:cubicBezTo>
                      <a:cubicBezTo>
                        <a:pt x="45821" y="94272"/>
                        <a:pt x="47915" y="94454"/>
                        <a:pt x="48935" y="95466"/>
                      </a:cubicBezTo>
                      <a:lnTo>
                        <a:pt x="48935" y="95466"/>
                      </a:lnTo>
                      <a:lnTo>
                        <a:pt x="48935" y="108645"/>
                      </a:lnTo>
                      <a:lnTo>
                        <a:pt x="53739" y="108678"/>
                      </a:lnTo>
                      <a:lnTo>
                        <a:pt x="53739" y="95566"/>
                      </a:lnTo>
                      <a:lnTo>
                        <a:pt x="53739" y="95566"/>
                      </a:lnTo>
                      <a:cubicBezTo>
                        <a:pt x="54750" y="94495"/>
                        <a:pt x="56868" y="94306"/>
                        <a:pt x="59780" y="94306"/>
                      </a:cubicBezTo>
                      <a:cubicBezTo>
                        <a:pt x="60577" y="94306"/>
                        <a:pt x="61435" y="94320"/>
                        <a:pt x="62345" y="94334"/>
                      </a:cubicBezTo>
                      <a:lnTo>
                        <a:pt x="62345" y="92500"/>
                      </a:lnTo>
                      <a:cubicBezTo>
                        <a:pt x="61435" y="92514"/>
                        <a:pt x="60577" y="92528"/>
                        <a:pt x="59780" y="92528"/>
                      </a:cubicBezTo>
                      <a:cubicBezTo>
                        <a:pt x="56836" y="92528"/>
                        <a:pt x="54703" y="92334"/>
                        <a:pt x="53705" y="91232"/>
                      </a:cubicBezTo>
                      <a:lnTo>
                        <a:pt x="53739" y="91232"/>
                      </a:lnTo>
                      <a:lnTo>
                        <a:pt x="53739" y="32757"/>
                      </a:lnTo>
                      <a:close/>
                    </a:path>
                  </a:pathLst>
                </a:custGeom>
                <a:solidFill>
                  <a:srgbClr val="6787BD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5" name="Google Shape;3445;p28"/>
                <p:cNvSpPr/>
                <p:nvPr/>
              </p:nvSpPr>
              <p:spPr>
                <a:xfrm>
                  <a:off x="6131450" y="3520113"/>
                  <a:ext cx="272725" cy="1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4704" extrusionOk="0">
                      <a:moveTo>
                        <a:pt x="10909" y="4537"/>
                      </a:moveTo>
                      <a:cubicBezTo>
                        <a:pt x="9641" y="3136"/>
                        <a:pt x="8040" y="3236"/>
                        <a:pt x="3804" y="3270"/>
                      </a:cubicBezTo>
                      <a:lnTo>
                        <a:pt x="3770" y="3136"/>
                      </a:lnTo>
                      <a:lnTo>
                        <a:pt x="3770" y="4704"/>
                      </a:lnTo>
                      <a:lnTo>
                        <a:pt x="1" y="2336"/>
                      </a:lnTo>
                      <a:lnTo>
                        <a:pt x="3770" y="1"/>
                      </a:lnTo>
                      <a:lnTo>
                        <a:pt x="3770" y="1568"/>
                      </a:lnTo>
                      <a:lnTo>
                        <a:pt x="3770" y="1435"/>
                      </a:lnTo>
                      <a:cubicBezTo>
                        <a:pt x="8040" y="1502"/>
                        <a:pt x="9641" y="1568"/>
                        <a:pt x="10909" y="201"/>
                      </a:cubicBezTo>
                      <a:lnTo>
                        <a:pt x="10909" y="4537"/>
                      </a:lnTo>
                      <a:close/>
                    </a:path>
                  </a:pathLst>
                </a:custGeom>
                <a:solidFill>
                  <a:srgbClr val="82343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6" name="Google Shape;3446;p28"/>
                <p:cNvSpPr/>
                <p:nvPr/>
              </p:nvSpPr>
              <p:spPr>
                <a:xfrm>
                  <a:off x="6060575" y="3307463"/>
                  <a:ext cx="258550" cy="1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7773" extrusionOk="0">
                      <a:moveTo>
                        <a:pt x="10341" y="3636"/>
                      </a:moveTo>
                      <a:cubicBezTo>
                        <a:pt x="8507" y="3169"/>
                        <a:pt x="7206" y="4103"/>
                        <a:pt x="3703" y="6472"/>
                      </a:cubicBezTo>
                      <a:lnTo>
                        <a:pt x="3603" y="6372"/>
                      </a:lnTo>
                      <a:lnTo>
                        <a:pt x="4470" y="7706"/>
                      </a:lnTo>
                      <a:lnTo>
                        <a:pt x="0" y="7773"/>
                      </a:lnTo>
                      <a:lnTo>
                        <a:pt x="1868" y="3737"/>
                      </a:lnTo>
                      <a:lnTo>
                        <a:pt x="2736" y="5071"/>
                      </a:lnTo>
                      <a:lnTo>
                        <a:pt x="2669" y="4937"/>
                      </a:lnTo>
                      <a:cubicBezTo>
                        <a:pt x="6272" y="2669"/>
                        <a:pt x="7639" y="1835"/>
                        <a:pt x="7939" y="1"/>
                      </a:cubicBezTo>
                      <a:close/>
                    </a:path>
                  </a:pathLst>
                </a:custGeom>
                <a:solidFill>
                  <a:srgbClr val="82343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7" name="Google Shape;3447;p28"/>
                <p:cNvSpPr/>
                <p:nvPr/>
              </p:nvSpPr>
              <p:spPr>
                <a:xfrm>
                  <a:off x="6060575" y="3658538"/>
                  <a:ext cx="258550" cy="19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7774" extrusionOk="0">
                      <a:moveTo>
                        <a:pt x="10341" y="4171"/>
                      </a:moveTo>
                      <a:cubicBezTo>
                        <a:pt x="8507" y="4604"/>
                        <a:pt x="7206" y="3670"/>
                        <a:pt x="3703" y="1302"/>
                      </a:cubicBezTo>
                      <a:lnTo>
                        <a:pt x="3603" y="1402"/>
                      </a:lnTo>
                      <a:lnTo>
                        <a:pt x="4470" y="101"/>
                      </a:lnTo>
                      <a:lnTo>
                        <a:pt x="0" y="1"/>
                      </a:lnTo>
                      <a:lnTo>
                        <a:pt x="1868" y="4037"/>
                      </a:lnTo>
                      <a:lnTo>
                        <a:pt x="2736" y="2703"/>
                      </a:lnTo>
                      <a:lnTo>
                        <a:pt x="2669" y="2836"/>
                      </a:lnTo>
                      <a:cubicBezTo>
                        <a:pt x="6272" y="5105"/>
                        <a:pt x="7639" y="5939"/>
                        <a:pt x="7939" y="7773"/>
                      </a:cubicBezTo>
                      <a:close/>
                    </a:path>
                  </a:pathLst>
                </a:custGeom>
                <a:solidFill>
                  <a:srgbClr val="82343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8" name="Google Shape;3448;p28"/>
                <p:cNvSpPr/>
                <p:nvPr/>
              </p:nvSpPr>
              <p:spPr>
                <a:xfrm>
                  <a:off x="5428450" y="3520113"/>
                  <a:ext cx="272725" cy="1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4704" extrusionOk="0">
                      <a:moveTo>
                        <a:pt x="1" y="4537"/>
                      </a:moveTo>
                      <a:cubicBezTo>
                        <a:pt x="1268" y="3136"/>
                        <a:pt x="2836" y="3236"/>
                        <a:pt x="7106" y="3270"/>
                      </a:cubicBezTo>
                      <a:lnTo>
                        <a:pt x="7139" y="3136"/>
                      </a:lnTo>
                      <a:lnTo>
                        <a:pt x="7139" y="4704"/>
                      </a:lnTo>
                      <a:lnTo>
                        <a:pt x="10908" y="2336"/>
                      </a:lnTo>
                      <a:lnTo>
                        <a:pt x="7139" y="1"/>
                      </a:lnTo>
                      <a:lnTo>
                        <a:pt x="7139" y="1568"/>
                      </a:lnTo>
                      <a:lnTo>
                        <a:pt x="7106" y="1435"/>
                      </a:lnTo>
                      <a:cubicBezTo>
                        <a:pt x="2869" y="1502"/>
                        <a:pt x="1268" y="1568"/>
                        <a:pt x="1" y="201"/>
                      </a:cubicBezTo>
                      <a:lnTo>
                        <a:pt x="1" y="4537"/>
                      </a:lnTo>
                      <a:close/>
                    </a:path>
                  </a:pathLst>
                </a:custGeom>
                <a:solidFill>
                  <a:srgbClr val="82343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9" name="Google Shape;3449;p28"/>
                <p:cNvSpPr/>
                <p:nvPr/>
              </p:nvSpPr>
              <p:spPr>
                <a:xfrm>
                  <a:off x="5513525" y="3307463"/>
                  <a:ext cx="257700" cy="1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773" extrusionOk="0">
                      <a:moveTo>
                        <a:pt x="0" y="3636"/>
                      </a:moveTo>
                      <a:cubicBezTo>
                        <a:pt x="1801" y="3169"/>
                        <a:pt x="3102" y="4103"/>
                        <a:pt x="6638" y="6472"/>
                      </a:cubicBezTo>
                      <a:lnTo>
                        <a:pt x="6738" y="6372"/>
                      </a:lnTo>
                      <a:lnTo>
                        <a:pt x="5871" y="7706"/>
                      </a:lnTo>
                      <a:lnTo>
                        <a:pt x="10307" y="7773"/>
                      </a:lnTo>
                      <a:lnTo>
                        <a:pt x="8473" y="3737"/>
                      </a:lnTo>
                      <a:lnTo>
                        <a:pt x="7606" y="5071"/>
                      </a:lnTo>
                      <a:lnTo>
                        <a:pt x="7672" y="4937"/>
                      </a:lnTo>
                      <a:cubicBezTo>
                        <a:pt x="4070" y="2669"/>
                        <a:pt x="2702" y="1835"/>
                        <a:pt x="2402" y="1"/>
                      </a:cubicBezTo>
                      <a:close/>
                    </a:path>
                  </a:pathLst>
                </a:custGeom>
                <a:solidFill>
                  <a:srgbClr val="82343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0" name="Google Shape;3450;p28"/>
                <p:cNvSpPr/>
                <p:nvPr/>
              </p:nvSpPr>
              <p:spPr>
                <a:xfrm>
                  <a:off x="5513525" y="3658538"/>
                  <a:ext cx="257700" cy="19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774" extrusionOk="0">
                      <a:moveTo>
                        <a:pt x="0" y="4171"/>
                      </a:moveTo>
                      <a:cubicBezTo>
                        <a:pt x="1801" y="4604"/>
                        <a:pt x="3102" y="3670"/>
                        <a:pt x="6638" y="1302"/>
                      </a:cubicBezTo>
                      <a:lnTo>
                        <a:pt x="6738" y="1402"/>
                      </a:lnTo>
                      <a:lnTo>
                        <a:pt x="5871" y="101"/>
                      </a:lnTo>
                      <a:lnTo>
                        <a:pt x="10307" y="1"/>
                      </a:lnTo>
                      <a:lnTo>
                        <a:pt x="8473" y="4037"/>
                      </a:lnTo>
                      <a:lnTo>
                        <a:pt x="7606" y="2703"/>
                      </a:lnTo>
                      <a:lnTo>
                        <a:pt x="7672" y="2836"/>
                      </a:lnTo>
                      <a:cubicBezTo>
                        <a:pt x="4070" y="5105"/>
                        <a:pt x="2702" y="5939"/>
                        <a:pt x="2402" y="7773"/>
                      </a:cubicBezTo>
                      <a:close/>
                    </a:path>
                  </a:pathLst>
                </a:custGeom>
                <a:solidFill>
                  <a:srgbClr val="82343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1" name="Google Shape;3451;p28"/>
                <p:cNvSpPr/>
                <p:nvPr/>
              </p:nvSpPr>
              <p:spPr>
                <a:xfrm>
                  <a:off x="5428450" y="1985688"/>
                  <a:ext cx="100925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6973" extrusionOk="0">
                      <a:moveTo>
                        <a:pt x="1" y="234"/>
                      </a:moveTo>
                      <a:lnTo>
                        <a:pt x="3637" y="6972"/>
                      </a:lnTo>
                      <a:lnTo>
                        <a:pt x="4037" y="6772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2" name="Google Shape;3452;p28"/>
                <p:cNvSpPr/>
                <p:nvPr/>
              </p:nvSpPr>
              <p:spPr>
                <a:xfrm>
                  <a:off x="5633600" y="1985688"/>
                  <a:ext cx="100925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6973" extrusionOk="0">
                      <a:moveTo>
                        <a:pt x="1" y="234"/>
                      </a:moveTo>
                      <a:lnTo>
                        <a:pt x="3670" y="6972"/>
                      </a:lnTo>
                      <a:lnTo>
                        <a:pt x="4037" y="6772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3" name="Google Shape;3453;p28"/>
                <p:cNvSpPr/>
                <p:nvPr/>
              </p:nvSpPr>
              <p:spPr>
                <a:xfrm>
                  <a:off x="6042225" y="1985688"/>
                  <a:ext cx="100925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6973" extrusionOk="0">
                      <a:moveTo>
                        <a:pt x="1" y="234"/>
                      </a:moveTo>
                      <a:lnTo>
                        <a:pt x="3670" y="6972"/>
                      </a:lnTo>
                      <a:lnTo>
                        <a:pt x="4037" y="6772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4" name="Google Shape;3454;p28"/>
                <p:cNvSpPr/>
                <p:nvPr/>
              </p:nvSpPr>
              <p:spPr>
                <a:xfrm>
                  <a:off x="6250700" y="1985688"/>
                  <a:ext cx="100950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8" h="6973" extrusionOk="0">
                      <a:moveTo>
                        <a:pt x="1" y="234"/>
                      </a:moveTo>
                      <a:lnTo>
                        <a:pt x="3637" y="6972"/>
                      </a:lnTo>
                      <a:lnTo>
                        <a:pt x="4037" y="6772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5" name="Google Shape;3455;p28"/>
                <p:cNvSpPr/>
                <p:nvPr/>
              </p:nvSpPr>
              <p:spPr>
                <a:xfrm>
                  <a:off x="6457525" y="1985688"/>
                  <a:ext cx="100925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6973" extrusionOk="0">
                      <a:moveTo>
                        <a:pt x="0" y="234"/>
                      </a:moveTo>
                      <a:lnTo>
                        <a:pt x="3670" y="6972"/>
                      </a:lnTo>
                      <a:lnTo>
                        <a:pt x="4037" y="6772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6" name="Google Shape;3456;p28"/>
                <p:cNvSpPr/>
                <p:nvPr/>
              </p:nvSpPr>
              <p:spPr>
                <a:xfrm>
                  <a:off x="6659325" y="1985688"/>
                  <a:ext cx="100950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8" h="6973" extrusionOk="0">
                      <a:moveTo>
                        <a:pt x="1" y="234"/>
                      </a:moveTo>
                      <a:lnTo>
                        <a:pt x="3670" y="6972"/>
                      </a:lnTo>
                      <a:lnTo>
                        <a:pt x="4037" y="6772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7" name="Google Shape;3457;p28"/>
                <p:cNvSpPr/>
                <p:nvPr/>
              </p:nvSpPr>
              <p:spPr>
                <a:xfrm>
                  <a:off x="6864475" y="1985688"/>
                  <a:ext cx="100100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6973" extrusionOk="0">
                      <a:moveTo>
                        <a:pt x="1" y="234"/>
                      </a:moveTo>
                      <a:lnTo>
                        <a:pt x="3637" y="6972"/>
                      </a:lnTo>
                      <a:lnTo>
                        <a:pt x="4004" y="6772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8" name="Google Shape;3458;p28"/>
                <p:cNvSpPr/>
                <p:nvPr/>
              </p:nvSpPr>
              <p:spPr>
                <a:xfrm>
                  <a:off x="7071300" y="1985688"/>
                  <a:ext cx="100925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6973" extrusionOk="0">
                      <a:moveTo>
                        <a:pt x="0" y="234"/>
                      </a:moveTo>
                      <a:lnTo>
                        <a:pt x="3636" y="6972"/>
                      </a:lnTo>
                      <a:lnTo>
                        <a:pt x="4037" y="6772"/>
                      </a:lnTo>
                      <a:lnTo>
                        <a:pt x="367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9" name="Google Shape;3459;p28"/>
                <p:cNvSpPr/>
                <p:nvPr/>
              </p:nvSpPr>
              <p:spPr>
                <a:xfrm>
                  <a:off x="7280625" y="1985688"/>
                  <a:ext cx="100925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6973" extrusionOk="0">
                      <a:moveTo>
                        <a:pt x="0" y="234"/>
                      </a:moveTo>
                      <a:lnTo>
                        <a:pt x="3636" y="6972"/>
                      </a:lnTo>
                      <a:lnTo>
                        <a:pt x="4036" y="6772"/>
                      </a:lnTo>
                      <a:lnTo>
                        <a:pt x="367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0" name="Google Shape;3460;p28"/>
                <p:cNvSpPr/>
                <p:nvPr/>
              </p:nvSpPr>
              <p:spPr>
                <a:xfrm>
                  <a:off x="7488250" y="1985688"/>
                  <a:ext cx="100950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8" h="6973" extrusionOk="0">
                      <a:moveTo>
                        <a:pt x="1" y="234"/>
                      </a:moveTo>
                      <a:lnTo>
                        <a:pt x="3637" y="6972"/>
                      </a:lnTo>
                      <a:lnTo>
                        <a:pt x="4037" y="6772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1" name="Google Shape;3461;p28"/>
                <p:cNvSpPr/>
                <p:nvPr/>
              </p:nvSpPr>
              <p:spPr>
                <a:xfrm>
                  <a:off x="7690900" y="1985688"/>
                  <a:ext cx="100100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6973" extrusionOk="0">
                      <a:moveTo>
                        <a:pt x="1" y="234"/>
                      </a:moveTo>
                      <a:lnTo>
                        <a:pt x="3637" y="6972"/>
                      </a:lnTo>
                      <a:lnTo>
                        <a:pt x="4004" y="6772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2" name="Google Shape;3462;p28"/>
                <p:cNvSpPr/>
                <p:nvPr/>
              </p:nvSpPr>
              <p:spPr>
                <a:xfrm>
                  <a:off x="7896050" y="1985688"/>
                  <a:ext cx="100925" cy="17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6973" extrusionOk="0">
                      <a:moveTo>
                        <a:pt x="1" y="234"/>
                      </a:moveTo>
                      <a:lnTo>
                        <a:pt x="3637" y="6972"/>
                      </a:lnTo>
                      <a:lnTo>
                        <a:pt x="4037" y="6772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rgbClr val="82797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3" name="Google Shape;3463;p28"/>
                <p:cNvSpPr/>
                <p:nvPr/>
              </p:nvSpPr>
              <p:spPr>
                <a:xfrm>
                  <a:off x="6053075" y="1150088"/>
                  <a:ext cx="914850" cy="2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94" h="10142" fill="none" extrusionOk="0">
                      <a:moveTo>
                        <a:pt x="0" y="0"/>
                      </a:moveTo>
                      <a:lnTo>
                        <a:pt x="36593" y="0"/>
                      </a:lnTo>
                      <a:lnTo>
                        <a:pt x="36593" y="10141"/>
                      </a:lnTo>
                      <a:lnTo>
                        <a:pt x="0" y="10141"/>
                      </a:lnTo>
                      <a:close/>
                    </a:path>
                  </a:pathLst>
                </a:custGeom>
                <a:noFill/>
                <a:ln w="12500" cap="flat" cmpd="sng">
                  <a:solidFill>
                    <a:srgbClr val="FFFFFF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4" name="Google Shape;3464;p28"/>
                <p:cNvSpPr/>
                <p:nvPr/>
              </p:nvSpPr>
              <p:spPr>
                <a:xfrm>
                  <a:off x="8525675" y="3483413"/>
                  <a:ext cx="94250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38" extrusionOk="0">
                      <a:moveTo>
                        <a:pt x="0" y="1"/>
                      </a:moveTo>
                      <a:lnTo>
                        <a:pt x="0" y="1602"/>
                      </a:lnTo>
                      <a:lnTo>
                        <a:pt x="0" y="3136"/>
                      </a:lnTo>
                      <a:lnTo>
                        <a:pt x="0" y="4738"/>
                      </a:lnTo>
                      <a:lnTo>
                        <a:pt x="3770" y="236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5" name="Google Shape;3465;p28"/>
                <p:cNvSpPr/>
                <p:nvPr/>
              </p:nvSpPr>
              <p:spPr>
                <a:xfrm>
                  <a:off x="8525675" y="3483413"/>
                  <a:ext cx="94250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38" fill="none" extrusionOk="0">
                      <a:moveTo>
                        <a:pt x="0" y="3136"/>
                      </a:moveTo>
                      <a:lnTo>
                        <a:pt x="0" y="4738"/>
                      </a:lnTo>
                      <a:lnTo>
                        <a:pt x="3770" y="2369"/>
                      </a:lnTo>
                      <a:lnTo>
                        <a:pt x="0" y="1"/>
                      </a:lnTo>
                      <a:lnTo>
                        <a:pt x="0" y="1602"/>
                      </a:lnTo>
                      <a:close/>
                    </a:path>
                  </a:pathLst>
                </a:custGeom>
                <a:noFill/>
                <a:ln w="12500" cap="flat" cmpd="sng">
                  <a:solidFill>
                    <a:srgbClr val="FFFFFF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6" name="Google Shape;3466;p28"/>
                <p:cNvSpPr/>
                <p:nvPr/>
              </p:nvSpPr>
              <p:spPr>
                <a:xfrm>
                  <a:off x="7880200" y="3483413"/>
                  <a:ext cx="942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1" h="4738" extrusionOk="0">
                      <a:moveTo>
                        <a:pt x="3770" y="1"/>
                      </a:moveTo>
                      <a:lnTo>
                        <a:pt x="1" y="2369"/>
                      </a:lnTo>
                      <a:lnTo>
                        <a:pt x="3770" y="4738"/>
                      </a:lnTo>
                      <a:lnTo>
                        <a:pt x="3770" y="3136"/>
                      </a:lnTo>
                      <a:lnTo>
                        <a:pt x="3770" y="1602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7" name="Google Shape;3467;p28"/>
                <p:cNvSpPr/>
                <p:nvPr/>
              </p:nvSpPr>
              <p:spPr>
                <a:xfrm>
                  <a:off x="7880200" y="3483413"/>
                  <a:ext cx="942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1" h="4738" fill="none" extrusionOk="0">
                      <a:moveTo>
                        <a:pt x="3770" y="3136"/>
                      </a:moveTo>
                      <a:lnTo>
                        <a:pt x="3770" y="4738"/>
                      </a:lnTo>
                      <a:lnTo>
                        <a:pt x="1" y="2369"/>
                      </a:lnTo>
                      <a:lnTo>
                        <a:pt x="3770" y="1"/>
                      </a:lnTo>
                      <a:lnTo>
                        <a:pt x="3770" y="1602"/>
                      </a:lnTo>
                      <a:close/>
                    </a:path>
                  </a:pathLst>
                </a:custGeom>
                <a:noFill/>
                <a:ln w="12500" cap="flat" cmpd="sng">
                  <a:solidFill>
                    <a:srgbClr val="FFFFFF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8" name="Google Shape;3468;p28"/>
                <p:cNvSpPr/>
                <p:nvPr/>
              </p:nvSpPr>
              <p:spPr>
                <a:xfrm>
                  <a:off x="8432275" y="3519288"/>
                  <a:ext cx="92575" cy="4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3" h="1869" extrusionOk="0">
                      <a:moveTo>
                        <a:pt x="0" y="0"/>
                      </a:moveTo>
                      <a:lnTo>
                        <a:pt x="3703" y="0"/>
                      </a:lnTo>
                      <a:lnTo>
                        <a:pt x="3703" y="1868"/>
                      </a:lnTo>
                      <a:lnTo>
                        <a:pt x="0" y="1868"/>
                      </a:lnTo>
                      <a:close/>
                    </a:path>
                  </a:pathLst>
                </a:custGeom>
                <a:solidFill>
                  <a:srgbClr val="4B5E75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9" name="Google Shape;3469;p28"/>
                <p:cNvSpPr/>
                <p:nvPr/>
              </p:nvSpPr>
              <p:spPr>
                <a:xfrm>
                  <a:off x="7977775" y="3519288"/>
                  <a:ext cx="92600" cy="4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4" h="1869" extrusionOk="0">
                      <a:moveTo>
                        <a:pt x="1" y="0"/>
                      </a:moveTo>
                      <a:lnTo>
                        <a:pt x="3703" y="0"/>
                      </a:lnTo>
                      <a:lnTo>
                        <a:pt x="3703" y="1868"/>
                      </a:lnTo>
                      <a:lnTo>
                        <a:pt x="1" y="1868"/>
                      </a:lnTo>
                      <a:close/>
                    </a:path>
                  </a:pathLst>
                </a:custGeom>
                <a:solidFill>
                  <a:srgbClr val="4B5E75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0" name="Google Shape;3470;p28"/>
                <p:cNvSpPr/>
                <p:nvPr/>
              </p:nvSpPr>
              <p:spPr>
                <a:xfrm>
                  <a:off x="5873775" y="2883838"/>
                  <a:ext cx="64225" cy="1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4337" extrusionOk="0">
                      <a:moveTo>
                        <a:pt x="1268" y="0"/>
                      </a:moveTo>
                      <a:lnTo>
                        <a:pt x="0" y="4337"/>
                      </a:lnTo>
                      <a:lnTo>
                        <a:pt x="2569" y="4337"/>
                      </a:lnTo>
                      <a:lnTo>
                        <a:pt x="12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1" name="Google Shape;3471;p28"/>
                <p:cNvSpPr/>
                <p:nvPr/>
              </p:nvSpPr>
              <p:spPr>
                <a:xfrm>
                  <a:off x="5905450" y="2923013"/>
                  <a:ext cx="25" cy="2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642" fill="none" extrusionOk="0">
                      <a:moveTo>
                        <a:pt x="1" y="1"/>
                      </a:moveTo>
                      <a:lnTo>
                        <a:pt x="1" y="10642"/>
                      </a:lnTo>
                    </a:path>
                  </a:pathLst>
                </a:custGeom>
                <a:noFill/>
                <a:ln w="17525" cap="flat" cmpd="sng">
                  <a:solidFill>
                    <a:srgbClr val="000000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2" name="Google Shape;3472;p28"/>
                <p:cNvSpPr/>
                <p:nvPr/>
              </p:nvSpPr>
              <p:spPr>
                <a:xfrm>
                  <a:off x="5873775" y="1509513"/>
                  <a:ext cx="64225" cy="10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4304" extrusionOk="0">
                      <a:moveTo>
                        <a:pt x="1268" y="0"/>
                      </a:moveTo>
                      <a:lnTo>
                        <a:pt x="0" y="4303"/>
                      </a:lnTo>
                      <a:lnTo>
                        <a:pt x="2569" y="4303"/>
                      </a:lnTo>
                      <a:lnTo>
                        <a:pt x="12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3" name="Google Shape;3473;p28"/>
                <p:cNvSpPr/>
                <p:nvPr/>
              </p:nvSpPr>
              <p:spPr>
                <a:xfrm>
                  <a:off x="5905450" y="1547863"/>
                  <a:ext cx="25" cy="2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642" fill="none" extrusionOk="0">
                      <a:moveTo>
                        <a:pt x="1" y="1"/>
                      </a:moveTo>
                      <a:lnTo>
                        <a:pt x="1" y="10642"/>
                      </a:lnTo>
                    </a:path>
                  </a:pathLst>
                </a:custGeom>
                <a:noFill/>
                <a:ln w="17525" cap="flat" cmpd="sng">
                  <a:solidFill>
                    <a:srgbClr val="000000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28"/>
                <p:cNvSpPr/>
                <p:nvPr/>
              </p:nvSpPr>
              <p:spPr>
                <a:xfrm>
                  <a:off x="8218775" y="2906338"/>
                  <a:ext cx="63425" cy="10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4338" extrusionOk="0">
                      <a:moveTo>
                        <a:pt x="1" y="1"/>
                      </a:moveTo>
                      <a:lnTo>
                        <a:pt x="1268" y="4337"/>
                      </a:lnTo>
                      <a:lnTo>
                        <a:pt x="2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5" name="Google Shape;3475;p28"/>
                <p:cNvSpPr/>
                <p:nvPr/>
              </p:nvSpPr>
              <p:spPr>
                <a:xfrm>
                  <a:off x="8250475" y="2741238"/>
                  <a:ext cx="25" cy="23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374" fill="none" extrusionOk="0">
                      <a:moveTo>
                        <a:pt x="0" y="9373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17525" cap="flat" cmpd="sng">
                  <a:solidFill>
                    <a:srgbClr val="000000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28"/>
                <p:cNvSpPr/>
                <p:nvPr/>
              </p:nvSpPr>
              <p:spPr>
                <a:xfrm>
                  <a:off x="7613350" y="1240988"/>
                  <a:ext cx="107600" cy="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2536" extrusionOk="0">
                      <a:moveTo>
                        <a:pt x="1" y="0"/>
                      </a:moveTo>
                      <a:lnTo>
                        <a:pt x="1" y="2536"/>
                      </a:lnTo>
                      <a:lnTo>
                        <a:pt x="4304" y="126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28"/>
                <p:cNvSpPr/>
                <p:nvPr/>
              </p:nvSpPr>
              <p:spPr>
                <a:xfrm>
                  <a:off x="7448225" y="1272663"/>
                  <a:ext cx="2335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1" h="1" fill="none" extrusionOk="0">
                      <a:moveTo>
                        <a:pt x="9341" y="1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 w="17525" cap="flat" cmpd="sng">
                  <a:solidFill>
                    <a:srgbClr val="000000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8" name="Google Shape;3478;p28"/>
                <p:cNvSpPr/>
                <p:nvPr/>
              </p:nvSpPr>
              <p:spPr>
                <a:xfrm>
                  <a:off x="5808725" y="1949838"/>
                  <a:ext cx="188500" cy="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0" h="3503" extrusionOk="0">
                      <a:moveTo>
                        <a:pt x="3770" y="0"/>
                      </a:moveTo>
                      <a:lnTo>
                        <a:pt x="1" y="3503"/>
                      </a:lnTo>
                      <a:lnTo>
                        <a:pt x="7539" y="3503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9" name="Google Shape;3479;p28"/>
                <p:cNvSpPr/>
                <p:nvPr/>
              </p:nvSpPr>
              <p:spPr>
                <a:xfrm>
                  <a:off x="5808725" y="1863088"/>
                  <a:ext cx="188500" cy="8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0" h="3504" extrusionOk="0">
                      <a:moveTo>
                        <a:pt x="1" y="1"/>
                      </a:moveTo>
                      <a:lnTo>
                        <a:pt x="3770" y="3503"/>
                      </a:lnTo>
                      <a:lnTo>
                        <a:pt x="7539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0" name="Google Shape;3480;p28"/>
                <p:cNvSpPr/>
                <p:nvPr/>
              </p:nvSpPr>
              <p:spPr>
                <a:xfrm>
                  <a:off x="8156250" y="1949838"/>
                  <a:ext cx="187650" cy="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3503" extrusionOk="0">
                      <a:moveTo>
                        <a:pt x="3736" y="0"/>
                      </a:moveTo>
                      <a:lnTo>
                        <a:pt x="0" y="3503"/>
                      </a:lnTo>
                      <a:lnTo>
                        <a:pt x="7505" y="3503"/>
                      </a:lnTo>
                      <a:lnTo>
                        <a:pt x="3736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1" name="Google Shape;3481;p28"/>
                <p:cNvSpPr/>
                <p:nvPr/>
              </p:nvSpPr>
              <p:spPr>
                <a:xfrm>
                  <a:off x="8156250" y="1863088"/>
                  <a:ext cx="187650" cy="8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3504" extrusionOk="0">
                      <a:moveTo>
                        <a:pt x="0" y="1"/>
                      </a:moveTo>
                      <a:lnTo>
                        <a:pt x="3736" y="3503"/>
                      </a:lnTo>
                      <a:lnTo>
                        <a:pt x="7505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2" name="Google Shape;3482;p28"/>
              <p:cNvSpPr txBox="1"/>
              <p:nvPr/>
            </p:nvSpPr>
            <p:spPr>
              <a:xfrm>
                <a:off x="6178375" y="1587950"/>
                <a:ext cx="8991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GENERATOR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3483" name="Google Shape;3483;p28"/>
            <p:cNvSpPr txBox="1"/>
            <p:nvPr/>
          </p:nvSpPr>
          <p:spPr>
            <a:xfrm>
              <a:off x="6212500" y="2616275"/>
              <a:ext cx="6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CE3437"/>
                  </a:solidFill>
                  <a:latin typeface="Kalam"/>
                  <a:ea typeface="Kalam"/>
                  <a:cs typeface="Kalam"/>
                  <a:sym typeface="Kalam"/>
                </a:rPr>
                <a:t>HOT</a:t>
              </a:r>
              <a:endParaRPr sz="900" b="1">
                <a:solidFill>
                  <a:srgbClr val="CE3437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CE3437"/>
                  </a:solidFill>
                  <a:latin typeface="Kalam"/>
                  <a:ea typeface="Kalam"/>
                  <a:cs typeface="Kalam"/>
                  <a:sym typeface="Kalam"/>
                </a:rPr>
                <a:t>WATER</a:t>
              </a:r>
              <a:endParaRPr sz="900" b="1">
                <a:solidFill>
                  <a:srgbClr val="CE343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84" name="Google Shape;3484;p28"/>
            <p:cNvSpPr txBox="1"/>
            <p:nvPr/>
          </p:nvSpPr>
          <p:spPr>
            <a:xfrm>
              <a:off x="7442250" y="2616275"/>
              <a:ext cx="6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6787BD"/>
                  </a:solidFill>
                  <a:latin typeface="Kalam"/>
                  <a:ea typeface="Kalam"/>
                  <a:cs typeface="Kalam"/>
                  <a:sym typeface="Kalam"/>
                </a:rPr>
                <a:t>COLD</a:t>
              </a:r>
              <a:endParaRPr sz="900" b="1">
                <a:solidFill>
                  <a:srgbClr val="6787BD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6787BD"/>
                  </a:solidFill>
                  <a:latin typeface="Kalam"/>
                  <a:ea typeface="Kalam"/>
                  <a:cs typeface="Kalam"/>
                  <a:sym typeface="Kalam"/>
                </a:rPr>
                <a:t>WATER</a:t>
              </a:r>
              <a:endParaRPr sz="900" b="1">
                <a:solidFill>
                  <a:srgbClr val="6787B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3485" name="Google Shape;3485;p28"/>
          <p:cNvSpPr txBox="1"/>
          <p:nvPr/>
        </p:nvSpPr>
        <p:spPr>
          <a:xfrm>
            <a:off x="5644050" y="4066375"/>
            <a:ext cx="2828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Geothermal power harnesses the thermal energy from hot rocks to heat water. This can then be used to generate electricity.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0" name="Google Shape;3490;p29"/>
          <p:cNvPicPr preferRelativeResize="0"/>
          <p:nvPr/>
        </p:nvPicPr>
        <p:blipFill rotWithShape="1">
          <a:blip r:embed="rId3">
            <a:alphaModFix/>
          </a:blip>
          <a:srcRect t="17533" b="20157"/>
          <a:stretch/>
        </p:blipFill>
        <p:spPr>
          <a:xfrm>
            <a:off x="0" y="0"/>
            <a:ext cx="9144003" cy="43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1" name="Google Shape;349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92" name="Google Shape;3492;p29"/>
          <p:cNvSpPr txBox="1"/>
          <p:nvPr/>
        </p:nvSpPr>
        <p:spPr>
          <a:xfrm>
            <a:off x="915900" y="4409175"/>
            <a:ext cx="731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Whilst a clean and renewable form of energy, geothermal power has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 setup costs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Geothermal power is also only viable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limited number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locations.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93" name="Google Shape;3493;p29"/>
          <p:cNvCxnSpPr/>
          <p:nvPr/>
        </p:nvCxnSpPr>
        <p:spPr>
          <a:xfrm>
            <a:off x="-12" y="433698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Tidal Power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99" name="Google Shape;349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93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Tidal power involves the use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waves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tidal barrages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Wave convertors are placed near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coast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Tidal barrages are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dams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built across the estuaries of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rivers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Tidal power uses the energy from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waves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drive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turbine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turbine is linked to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generator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generator converts the kinetic energy of the wave into electricity.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Tidal power is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run and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non-polluting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utilised properly, tidal power can generate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lots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electricity.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Tidal power is dependent on the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wind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energy generated by waves is highly dependent on wind speed.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infrastructure required for tidal power is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unsightly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can be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hazardous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boats and wildlife.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00" name="Google Shape;350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501" name="Google Shape;3501;p30"/>
          <p:cNvGrpSpPr/>
          <p:nvPr/>
        </p:nvGrpSpPr>
        <p:grpSpPr>
          <a:xfrm>
            <a:off x="6014775" y="1342600"/>
            <a:ext cx="2263291" cy="3130650"/>
            <a:chOff x="6028450" y="1230850"/>
            <a:chExt cx="2263291" cy="3130650"/>
          </a:xfrm>
        </p:grpSpPr>
        <p:grpSp>
          <p:nvGrpSpPr>
            <p:cNvPr id="3502" name="Google Shape;3502;p30"/>
            <p:cNvGrpSpPr/>
            <p:nvPr/>
          </p:nvGrpSpPr>
          <p:grpSpPr>
            <a:xfrm>
              <a:off x="6028450" y="1230850"/>
              <a:ext cx="2263291" cy="2200399"/>
              <a:chOff x="1905775" y="1006200"/>
              <a:chExt cx="3803850" cy="3698150"/>
            </a:xfrm>
          </p:grpSpPr>
          <p:sp>
            <p:nvSpPr>
              <p:cNvPr id="3503" name="Google Shape;3503;p30"/>
              <p:cNvSpPr/>
              <p:nvPr/>
            </p:nvSpPr>
            <p:spPr>
              <a:xfrm>
                <a:off x="3638525" y="1006200"/>
                <a:ext cx="44750" cy="7808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31233" extrusionOk="0">
                    <a:moveTo>
                      <a:pt x="1" y="0"/>
                    </a:moveTo>
                    <a:lnTo>
                      <a:pt x="1" y="31233"/>
                    </a:lnTo>
                    <a:lnTo>
                      <a:pt x="1789" y="31233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0"/>
              <p:cNvSpPr/>
              <p:nvPr/>
            </p:nvSpPr>
            <p:spPr>
              <a:xfrm>
                <a:off x="3932125" y="1006200"/>
                <a:ext cx="44875" cy="7808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31233" extrusionOk="0">
                    <a:moveTo>
                      <a:pt x="0" y="0"/>
                    </a:moveTo>
                    <a:lnTo>
                      <a:pt x="0" y="31233"/>
                    </a:lnTo>
                    <a:lnTo>
                      <a:pt x="1794" y="31233"/>
                    </a:lnTo>
                    <a:lnTo>
                      <a:pt x="17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0"/>
              <p:cNvSpPr/>
              <p:nvPr/>
            </p:nvSpPr>
            <p:spPr>
              <a:xfrm>
                <a:off x="1905775" y="2135650"/>
                <a:ext cx="3803850" cy="2568700"/>
              </a:xfrm>
              <a:custGeom>
                <a:avLst/>
                <a:gdLst/>
                <a:ahLst/>
                <a:cxnLst/>
                <a:rect l="l" t="t" r="r" b="b"/>
                <a:pathLst>
                  <a:path w="152154" h="102748" extrusionOk="0">
                    <a:moveTo>
                      <a:pt x="110800" y="17868"/>
                    </a:moveTo>
                    <a:cubicBezTo>
                      <a:pt x="111848" y="17868"/>
                      <a:pt x="112695" y="18715"/>
                      <a:pt x="112695" y="19757"/>
                    </a:cubicBezTo>
                    <a:cubicBezTo>
                      <a:pt x="112695" y="20805"/>
                      <a:pt x="111848" y="21652"/>
                      <a:pt x="110806" y="21652"/>
                    </a:cubicBezTo>
                    <a:lnTo>
                      <a:pt x="80367" y="21670"/>
                    </a:lnTo>
                    <a:cubicBezTo>
                      <a:pt x="79325" y="21670"/>
                      <a:pt x="78478" y="20823"/>
                      <a:pt x="78478" y="19781"/>
                    </a:cubicBezTo>
                    <a:cubicBezTo>
                      <a:pt x="78472" y="18733"/>
                      <a:pt x="79325" y="17886"/>
                      <a:pt x="80367" y="17886"/>
                    </a:cubicBezTo>
                    <a:lnTo>
                      <a:pt x="110800" y="17868"/>
                    </a:lnTo>
                    <a:close/>
                    <a:moveTo>
                      <a:pt x="56985" y="59523"/>
                    </a:moveTo>
                    <a:cubicBezTo>
                      <a:pt x="57858" y="59523"/>
                      <a:pt x="58563" y="60223"/>
                      <a:pt x="58574" y="61093"/>
                    </a:cubicBezTo>
                    <a:cubicBezTo>
                      <a:pt x="58586" y="61969"/>
                      <a:pt x="57887" y="62692"/>
                      <a:pt x="57005" y="62703"/>
                    </a:cubicBezTo>
                    <a:lnTo>
                      <a:pt x="31416" y="63041"/>
                    </a:lnTo>
                    <a:cubicBezTo>
                      <a:pt x="31409" y="63041"/>
                      <a:pt x="31402" y="63041"/>
                      <a:pt x="31394" y="63041"/>
                    </a:cubicBezTo>
                    <a:cubicBezTo>
                      <a:pt x="30522" y="63041"/>
                      <a:pt x="29811" y="62341"/>
                      <a:pt x="29799" y="61472"/>
                    </a:cubicBezTo>
                    <a:cubicBezTo>
                      <a:pt x="29788" y="60589"/>
                      <a:pt x="30492" y="59873"/>
                      <a:pt x="31375" y="59861"/>
                    </a:cubicBezTo>
                    <a:lnTo>
                      <a:pt x="56964" y="59523"/>
                    </a:lnTo>
                    <a:cubicBezTo>
                      <a:pt x="56971" y="59523"/>
                      <a:pt x="56978" y="59523"/>
                      <a:pt x="56985" y="59523"/>
                    </a:cubicBezTo>
                    <a:close/>
                    <a:moveTo>
                      <a:pt x="26016" y="1"/>
                    </a:moveTo>
                    <a:cubicBezTo>
                      <a:pt x="25356" y="1"/>
                      <a:pt x="24693" y="88"/>
                      <a:pt x="24026" y="309"/>
                    </a:cubicBezTo>
                    <a:cubicBezTo>
                      <a:pt x="23350" y="534"/>
                      <a:pt x="22427" y="1055"/>
                      <a:pt x="22237" y="1813"/>
                    </a:cubicBezTo>
                    <a:cubicBezTo>
                      <a:pt x="22119" y="2269"/>
                      <a:pt x="22207" y="2779"/>
                      <a:pt x="22101" y="3258"/>
                    </a:cubicBezTo>
                    <a:cubicBezTo>
                      <a:pt x="21882" y="4259"/>
                      <a:pt x="21657" y="5266"/>
                      <a:pt x="21432" y="6273"/>
                    </a:cubicBezTo>
                    <a:cubicBezTo>
                      <a:pt x="21094" y="7783"/>
                      <a:pt x="20763" y="9299"/>
                      <a:pt x="20425" y="10809"/>
                    </a:cubicBezTo>
                    <a:cubicBezTo>
                      <a:pt x="20010" y="12686"/>
                      <a:pt x="19590" y="14558"/>
                      <a:pt x="19175" y="16435"/>
                    </a:cubicBezTo>
                    <a:cubicBezTo>
                      <a:pt x="18708" y="18531"/>
                      <a:pt x="18246" y="20622"/>
                      <a:pt x="17778" y="22712"/>
                    </a:cubicBezTo>
                    <a:cubicBezTo>
                      <a:pt x="17298" y="24886"/>
                      <a:pt x="16818" y="27053"/>
                      <a:pt x="16333" y="29220"/>
                    </a:cubicBezTo>
                    <a:cubicBezTo>
                      <a:pt x="15871" y="31317"/>
                      <a:pt x="15403" y="33413"/>
                      <a:pt x="14935" y="35510"/>
                    </a:cubicBezTo>
                    <a:cubicBezTo>
                      <a:pt x="14521" y="37393"/>
                      <a:pt x="14100" y="39276"/>
                      <a:pt x="13686" y="41153"/>
                    </a:cubicBezTo>
                    <a:cubicBezTo>
                      <a:pt x="13342" y="42681"/>
                      <a:pt x="13005" y="44203"/>
                      <a:pt x="12667" y="45725"/>
                    </a:cubicBezTo>
                    <a:cubicBezTo>
                      <a:pt x="12442" y="46744"/>
                      <a:pt x="12217" y="47768"/>
                      <a:pt x="11986" y="48787"/>
                    </a:cubicBezTo>
                    <a:cubicBezTo>
                      <a:pt x="11903" y="49160"/>
                      <a:pt x="11820" y="49533"/>
                      <a:pt x="11737" y="49906"/>
                    </a:cubicBezTo>
                    <a:cubicBezTo>
                      <a:pt x="15154" y="49866"/>
                      <a:pt x="18565" y="49781"/>
                      <a:pt x="21986" y="49781"/>
                    </a:cubicBezTo>
                    <a:cubicBezTo>
                      <a:pt x="22100" y="49781"/>
                      <a:pt x="22213" y="49781"/>
                      <a:pt x="22326" y="49782"/>
                    </a:cubicBezTo>
                    <a:cubicBezTo>
                      <a:pt x="23380" y="49788"/>
                      <a:pt x="29965" y="49965"/>
                      <a:pt x="26815" y="51434"/>
                    </a:cubicBezTo>
                    <a:cubicBezTo>
                      <a:pt x="26973" y="51428"/>
                      <a:pt x="27131" y="51425"/>
                      <a:pt x="27288" y="51425"/>
                    </a:cubicBezTo>
                    <a:cubicBezTo>
                      <a:pt x="29021" y="51425"/>
                      <a:pt x="30673" y="51755"/>
                      <a:pt x="32399" y="51771"/>
                    </a:cubicBezTo>
                    <a:cubicBezTo>
                      <a:pt x="32560" y="51773"/>
                      <a:pt x="32725" y="51774"/>
                      <a:pt x="32892" y="51774"/>
                    </a:cubicBezTo>
                    <a:cubicBezTo>
                      <a:pt x="33831" y="51774"/>
                      <a:pt x="34860" y="51752"/>
                      <a:pt x="35907" y="51752"/>
                    </a:cubicBezTo>
                    <a:cubicBezTo>
                      <a:pt x="38046" y="51752"/>
                      <a:pt x="40260" y="51843"/>
                      <a:pt x="41928" y="52399"/>
                    </a:cubicBezTo>
                    <a:cubicBezTo>
                      <a:pt x="44255" y="53175"/>
                      <a:pt x="42301" y="53939"/>
                      <a:pt x="40536" y="54389"/>
                    </a:cubicBezTo>
                    <a:cubicBezTo>
                      <a:pt x="34336" y="55994"/>
                      <a:pt x="27129" y="55313"/>
                      <a:pt x="21402" y="58013"/>
                    </a:cubicBezTo>
                    <a:cubicBezTo>
                      <a:pt x="21606" y="58039"/>
                      <a:pt x="21841" y="58051"/>
                      <a:pt x="22100" y="58051"/>
                    </a:cubicBezTo>
                    <a:cubicBezTo>
                      <a:pt x="24208" y="58051"/>
                      <a:pt x="27971" y="57280"/>
                      <a:pt x="30637" y="57280"/>
                    </a:cubicBezTo>
                    <a:cubicBezTo>
                      <a:pt x="31936" y="57280"/>
                      <a:pt x="32975" y="57463"/>
                      <a:pt x="33436" y="58007"/>
                    </a:cubicBezTo>
                    <a:cubicBezTo>
                      <a:pt x="33720" y="58339"/>
                      <a:pt x="26542" y="58902"/>
                      <a:pt x="26116" y="58925"/>
                    </a:cubicBezTo>
                    <a:cubicBezTo>
                      <a:pt x="23084" y="59109"/>
                      <a:pt x="20052" y="59340"/>
                      <a:pt x="17032" y="59665"/>
                    </a:cubicBezTo>
                    <a:cubicBezTo>
                      <a:pt x="15196" y="59861"/>
                      <a:pt x="11169" y="60121"/>
                      <a:pt x="9232" y="61199"/>
                    </a:cubicBezTo>
                    <a:lnTo>
                      <a:pt x="9025" y="62117"/>
                    </a:lnTo>
                    <a:cubicBezTo>
                      <a:pt x="10273" y="62190"/>
                      <a:pt x="11516" y="62220"/>
                      <a:pt x="12762" y="62220"/>
                    </a:cubicBezTo>
                    <a:cubicBezTo>
                      <a:pt x="14675" y="62220"/>
                      <a:pt x="16592" y="62149"/>
                      <a:pt x="18536" y="62052"/>
                    </a:cubicBezTo>
                    <a:cubicBezTo>
                      <a:pt x="19313" y="62013"/>
                      <a:pt x="22386" y="61694"/>
                      <a:pt x="24833" y="61694"/>
                    </a:cubicBezTo>
                    <a:cubicBezTo>
                      <a:pt x="26435" y="61694"/>
                      <a:pt x="27767" y="61831"/>
                      <a:pt x="28011" y="62271"/>
                    </a:cubicBezTo>
                    <a:cubicBezTo>
                      <a:pt x="28313" y="62822"/>
                      <a:pt x="24304" y="63254"/>
                      <a:pt x="20401" y="63544"/>
                    </a:cubicBezTo>
                    <a:cubicBezTo>
                      <a:pt x="17120" y="63787"/>
                      <a:pt x="13917" y="63923"/>
                      <a:pt x="13401" y="63941"/>
                    </a:cubicBezTo>
                    <a:cubicBezTo>
                      <a:pt x="11797" y="63994"/>
                      <a:pt x="10192" y="64042"/>
                      <a:pt x="8587" y="64089"/>
                    </a:cubicBezTo>
                    <a:lnTo>
                      <a:pt x="7829" y="67506"/>
                    </a:lnTo>
                    <a:cubicBezTo>
                      <a:pt x="19886" y="67767"/>
                      <a:pt x="32636" y="68051"/>
                      <a:pt x="35562" y="68098"/>
                    </a:cubicBezTo>
                    <a:cubicBezTo>
                      <a:pt x="36616" y="68110"/>
                      <a:pt x="43213" y="68394"/>
                      <a:pt x="40074" y="70017"/>
                    </a:cubicBezTo>
                    <a:cubicBezTo>
                      <a:pt x="40188" y="70014"/>
                      <a:pt x="40301" y="70012"/>
                      <a:pt x="40413" y="70012"/>
                    </a:cubicBezTo>
                    <a:cubicBezTo>
                      <a:pt x="42201" y="70012"/>
                      <a:pt x="43899" y="70429"/>
                      <a:pt x="45676" y="70473"/>
                    </a:cubicBezTo>
                    <a:cubicBezTo>
                      <a:pt x="46220" y="70486"/>
                      <a:pt x="46801" y="70488"/>
                      <a:pt x="47403" y="70488"/>
                    </a:cubicBezTo>
                    <a:cubicBezTo>
                      <a:pt x="47551" y="70488"/>
                      <a:pt x="47699" y="70488"/>
                      <a:pt x="47849" y="70488"/>
                    </a:cubicBezTo>
                    <a:cubicBezTo>
                      <a:pt x="50369" y="70488"/>
                      <a:pt x="53190" y="70510"/>
                      <a:pt x="55222" y="71296"/>
                    </a:cubicBezTo>
                    <a:cubicBezTo>
                      <a:pt x="57562" y="72202"/>
                      <a:pt x="55613" y="73043"/>
                      <a:pt x="53855" y="73535"/>
                    </a:cubicBezTo>
                    <a:cubicBezTo>
                      <a:pt x="53653" y="73588"/>
                      <a:pt x="53440" y="73635"/>
                      <a:pt x="53239" y="73689"/>
                    </a:cubicBezTo>
                    <a:cubicBezTo>
                      <a:pt x="53250" y="73772"/>
                      <a:pt x="53262" y="73855"/>
                      <a:pt x="53268" y="73943"/>
                    </a:cubicBezTo>
                    <a:cubicBezTo>
                      <a:pt x="53280" y="74820"/>
                      <a:pt x="52575" y="75542"/>
                      <a:pt x="51699" y="75554"/>
                    </a:cubicBezTo>
                    <a:lnTo>
                      <a:pt x="39535" y="75714"/>
                    </a:lnTo>
                    <a:cubicBezTo>
                      <a:pt x="37865" y="76087"/>
                      <a:pt x="36248" y="76602"/>
                      <a:pt x="34744" y="77390"/>
                    </a:cubicBezTo>
                    <a:cubicBezTo>
                      <a:pt x="34972" y="77425"/>
                      <a:pt x="35236" y="77441"/>
                      <a:pt x="35531" y="77441"/>
                    </a:cubicBezTo>
                    <a:cubicBezTo>
                      <a:pt x="37612" y="77441"/>
                      <a:pt x="41194" y="76672"/>
                      <a:pt x="43814" y="76672"/>
                    </a:cubicBezTo>
                    <a:cubicBezTo>
                      <a:pt x="45191" y="76672"/>
                      <a:pt x="46302" y="76884"/>
                      <a:pt x="46790" y="77532"/>
                    </a:cubicBezTo>
                    <a:cubicBezTo>
                      <a:pt x="47080" y="77911"/>
                      <a:pt x="39896" y="78456"/>
                      <a:pt x="39476" y="78474"/>
                    </a:cubicBezTo>
                    <a:cubicBezTo>
                      <a:pt x="36438" y="78645"/>
                      <a:pt x="33406" y="78865"/>
                      <a:pt x="30386" y="79196"/>
                    </a:cubicBezTo>
                    <a:cubicBezTo>
                      <a:pt x="28135" y="79439"/>
                      <a:pt x="22575" y="79753"/>
                      <a:pt x="21657" y="81814"/>
                    </a:cubicBezTo>
                    <a:cubicBezTo>
                      <a:pt x="23432" y="81977"/>
                      <a:pt x="25199" y="82038"/>
                      <a:pt x="26972" y="82038"/>
                    </a:cubicBezTo>
                    <a:cubicBezTo>
                      <a:pt x="28612" y="82038"/>
                      <a:pt x="30258" y="81986"/>
                      <a:pt x="31920" y="81914"/>
                    </a:cubicBezTo>
                    <a:cubicBezTo>
                      <a:pt x="32665" y="81884"/>
                      <a:pt x="35505" y="81588"/>
                      <a:pt x="37893" y="81588"/>
                    </a:cubicBezTo>
                    <a:cubicBezTo>
                      <a:pt x="39640" y="81588"/>
                      <a:pt x="41145" y="81746"/>
                      <a:pt x="41412" y="82282"/>
                    </a:cubicBezTo>
                    <a:cubicBezTo>
                      <a:pt x="41720" y="82909"/>
                      <a:pt x="37711" y="83353"/>
                      <a:pt x="33809" y="83626"/>
                    </a:cubicBezTo>
                    <a:cubicBezTo>
                      <a:pt x="30528" y="83857"/>
                      <a:pt x="27324" y="83975"/>
                      <a:pt x="26803" y="83987"/>
                    </a:cubicBezTo>
                    <a:cubicBezTo>
                      <a:pt x="19359" y="84171"/>
                      <a:pt x="11927" y="84194"/>
                      <a:pt x="4489" y="84935"/>
                    </a:cubicBezTo>
                    <a:cubicBezTo>
                      <a:pt x="4305" y="84952"/>
                      <a:pt x="4128" y="84964"/>
                      <a:pt x="3950" y="84970"/>
                    </a:cubicBezTo>
                    <a:lnTo>
                      <a:pt x="0" y="102748"/>
                    </a:lnTo>
                    <a:lnTo>
                      <a:pt x="152153" y="102748"/>
                    </a:lnTo>
                    <a:lnTo>
                      <a:pt x="141671" y="47129"/>
                    </a:lnTo>
                    <a:cubicBezTo>
                      <a:pt x="133321" y="46501"/>
                      <a:pt x="124983" y="46572"/>
                      <a:pt x="116627" y="46477"/>
                    </a:cubicBezTo>
                    <a:cubicBezTo>
                      <a:pt x="116012" y="46471"/>
                      <a:pt x="112198" y="46388"/>
                      <a:pt x="108295" y="46163"/>
                    </a:cubicBezTo>
                    <a:cubicBezTo>
                      <a:pt x="103646" y="45903"/>
                      <a:pt x="98873" y="45447"/>
                      <a:pt x="99235" y="44695"/>
                    </a:cubicBezTo>
                    <a:cubicBezTo>
                      <a:pt x="99568" y="43998"/>
                      <a:pt x="101635" y="43805"/>
                      <a:pt x="103927" y="43805"/>
                    </a:cubicBezTo>
                    <a:cubicBezTo>
                      <a:pt x="106645" y="43805"/>
                      <a:pt x="109678" y="44077"/>
                      <a:pt x="110510" y="44102"/>
                    </a:cubicBezTo>
                    <a:cubicBezTo>
                      <a:pt x="112025" y="44146"/>
                      <a:pt x="113527" y="44177"/>
                      <a:pt x="115023" y="44177"/>
                    </a:cubicBezTo>
                    <a:cubicBezTo>
                      <a:pt x="117597" y="44177"/>
                      <a:pt x="120152" y="44086"/>
                      <a:pt x="122721" y="43812"/>
                    </a:cubicBezTo>
                    <a:cubicBezTo>
                      <a:pt x="121590" y="41378"/>
                      <a:pt x="114969" y="41100"/>
                      <a:pt x="112293" y="40845"/>
                    </a:cubicBezTo>
                    <a:cubicBezTo>
                      <a:pt x="108692" y="40502"/>
                      <a:pt x="105086" y="40289"/>
                      <a:pt x="101473" y="40135"/>
                    </a:cubicBezTo>
                    <a:cubicBezTo>
                      <a:pt x="100970" y="40111"/>
                      <a:pt x="92424" y="39590"/>
                      <a:pt x="92756" y="39134"/>
                    </a:cubicBezTo>
                    <a:cubicBezTo>
                      <a:pt x="93352" y="38319"/>
                      <a:pt x="94768" y="38061"/>
                      <a:pt x="96512" y="38061"/>
                    </a:cubicBezTo>
                    <a:cubicBezTo>
                      <a:pt x="99543" y="38061"/>
                      <a:pt x="103564" y="38841"/>
                      <a:pt x="105996" y="38841"/>
                    </a:cubicBezTo>
                    <a:cubicBezTo>
                      <a:pt x="106407" y="38841"/>
                      <a:pt x="106773" y="38819"/>
                      <a:pt x="107081" y="38767"/>
                    </a:cubicBezTo>
                    <a:cubicBezTo>
                      <a:pt x="105281" y="37855"/>
                      <a:pt x="103350" y="37263"/>
                      <a:pt x="101355" y="36854"/>
                    </a:cubicBezTo>
                    <a:lnTo>
                      <a:pt x="86893" y="36860"/>
                    </a:lnTo>
                    <a:cubicBezTo>
                      <a:pt x="85851" y="36860"/>
                      <a:pt x="84998" y="36013"/>
                      <a:pt x="84998" y="34971"/>
                    </a:cubicBezTo>
                    <a:cubicBezTo>
                      <a:pt x="84998" y="34864"/>
                      <a:pt x="85016" y="34769"/>
                      <a:pt x="85034" y="34669"/>
                    </a:cubicBezTo>
                    <a:cubicBezTo>
                      <a:pt x="84785" y="34615"/>
                      <a:pt x="84536" y="34562"/>
                      <a:pt x="84293" y="34497"/>
                    </a:cubicBezTo>
                    <a:cubicBezTo>
                      <a:pt x="82197" y="33940"/>
                      <a:pt x="79864" y="32975"/>
                      <a:pt x="82635" y="31856"/>
                    </a:cubicBezTo>
                    <a:cubicBezTo>
                      <a:pt x="85762" y="30594"/>
                      <a:pt x="90506" y="30849"/>
                      <a:pt x="93970" y="30719"/>
                    </a:cubicBezTo>
                    <a:cubicBezTo>
                      <a:pt x="96149" y="30638"/>
                      <a:pt x="98227" y="30084"/>
                      <a:pt x="100421" y="30084"/>
                    </a:cubicBezTo>
                    <a:cubicBezTo>
                      <a:pt x="100487" y="30084"/>
                      <a:pt x="100554" y="30084"/>
                      <a:pt x="100620" y="30085"/>
                    </a:cubicBezTo>
                    <a:cubicBezTo>
                      <a:pt x="96866" y="28208"/>
                      <a:pt x="104701" y="27764"/>
                      <a:pt x="105962" y="27728"/>
                    </a:cubicBezTo>
                    <a:cubicBezTo>
                      <a:pt x="109343" y="27633"/>
                      <a:pt x="123811" y="27112"/>
                      <a:pt x="137810" y="26615"/>
                    </a:cubicBezTo>
                    <a:lnTo>
                      <a:pt x="137035" y="22505"/>
                    </a:lnTo>
                    <a:cubicBezTo>
                      <a:pt x="135436" y="22481"/>
                      <a:pt x="133837" y="22452"/>
                      <a:pt x="132238" y="22422"/>
                    </a:cubicBezTo>
                    <a:cubicBezTo>
                      <a:pt x="131622" y="22410"/>
                      <a:pt x="127814" y="22298"/>
                      <a:pt x="123911" y="22067"/>
                    </a:cubicBezTo>
                    <a:cubicBezTo>
                      <a:pt x="119263" y="21788"/>
                      <a:pt x="114490" y="21338"/>
                      <a:pt x="114839" y="20675"/>
                    </a:cubicBezTo>
                    <a:cubicBezTo>
                      <a:pt x="115146" y="20103"/>
                      <a:pt x="116980" y="19936"/>
                      <a:pt x="119096" y="19936"/>
                    </a:cubicBezTo>
                    <a:cubicBezTo>
                      <a:pt x="121912" y="19936"/>
                      <a:pt x="125227" y="20233"/>
                      <a:pt x="126103" y="20266"/>
                    </a:cubicBezTo>
                    <a:cubicBezTo>
                      <a:pt x="127956" y="20331"/>
                      <a:pt x="129788" y="20377"/>
                      <a:pt x="131613" y="20377"/>
                    </a:cubicBezTo>
                    <a:cubicBezTo>
                      <a:pt x="133281" y="20377"/>
                      <a:pt x="134942" y="20339"/>
                      <a:pt x="136608" y="20243"/>
                    </a:cubicBezTo>
                    <a:lnTo>
                      <a:pt x="136324" y="18733"/>
                    </a:lnTo>
                    <a:cubicBezTo>
                      <a:pt x="133825" y="17797"/>
                      <a:pt x="129798" y="17578"/>
                      <a:pt x="127850" y="17400"/>
                    </a:cubicBezTo>
                    <a:cubicBezTo>
                      <a:pt x="124255" y="17063"/>
                      <a:pt x="120643" y="16838"/>
                      <a:pt x="117036" y="16672"/>
                    </a:cubicBezTo>
                    <a:cubicBezTo>
                      <a:pt x="116533" y="16648"/>
                      <a:pt x="107987" y="16097"/>
                      <a:pt x="108319" y="15701"/>
                    </a:cubicBezTo>
                    <a:cubicBezTo>
                      <a:pt x="108885" y="15010"/>
                      <a:pt x="110221" y="14785"/>
                      <a:pt x="111881" y="14785"/>
                    </a:cubicBezTo>
                    <a:cubicBezTo>
                      <a:pt x="114976" y="14785"/>
                      <a:pt x="119200" y="15567"/>
                      <a:pt x="121663" y="15567"/>
                    </a:cubicBezTo>
                    <a:cubicBezTo>
                      <a:pt x="122025" y="15567"/>
                      <a:pt x="122349" y="15550"/>
                      <a:pt x="122626" y="15511"/>
                    </a:cubicBezTo>
                    <a:cubicBezTo>
                      <a:pt x="115775" y="12390"/>
                      <a:pt x="107217" y="13314"/>
                      <a:pt x="99815" y="11514"/>
                    </a:cubicBezTo>
                    <a:cubicBezTo>
                      <a:pt x="97713" y="11004"/>
                      <a:pt x="95373" y="10128"/>
                      <a:pt x="98127" y="9169"/>
                    </a:cubicBezTo>
                    <a:cubicBezTo>
                      <a:pt x="101242" y="8079"/>
                      <a:pt x="105986" y="8351"/>
                      <a:pt x="109450" y="8268"/>
                    </a:cubicBezTo>
                    <a:cubicBezTo>
                      <a:pt x="111575" y="8218"/>
                      <a:pt x="113599" y="7767"/>
                      <a:pt x="115739" y="7767"/>
                    </a:cubicBezTo>
                    <a:cubicBezTo>
                      <a:pt x="115853" y="7767"/>
                      <a:pt x="115968" y="7768"/>
                      <a:pt x="116083" y="7771"/>
                    </a:cubicBezTo>
                    <a:cubicBezTo>
                      <a:pt x="112316" y="6077"/>
                      <a:pt x="120139" y="5757"/>
                      <a:pt x="121401" y="5740"/>
                    </a:cubicBezTo>
                    <a:cubicBezTo>
                      <a:pt x="123293" y="5710"/>
                      <a:pt x="125185" y="5702"/>
                      <a:pt x="127077" y="5702"/>
                    </a:cubicBezTo>
                    <a:cubicBezTo>
                      <a:pt x="129048" y="5702"/>
                      <a:pt x="131018" y="5711"/>
                      <a:pt x="132987" y="5711"/>
                    </a:cubicBezTo>
                    <a:cubicBezTo>
                      <a:pt x="133280" y="5711"/>
                      <a:pt x="133573" y="5711"/>
                      <a:pt x="133866" y="5710"/>
                    </a:cubicBezTo>
                    <a:lnTo>
                      <a:pt x="133535" y="3933"/>
                    </a:lnTo>
                    <a:cubicBezTo>
                      <a:pt x="133458" y="3531"/>
                      <a:pt x="133381" y="3128"/>
                      <a:pt x="133310" y="2725"/>
                    </a:cubicBezTo>
                    <a:cubicBezTo>
                      <a:pt x="133286" y="2613"/>
                      <a:pt x="133286" y="2447"/>
                      <a:pt x="133233" y="2340"/>
                    </a:cubicBezTo>
                    <a:cubicBezTo>
                      <a:pt x="133171" y="2214"/>
                      <a:pt x="133069" y="2186"/>
                      <a:pt x="132949" y="2186"/>
                    </a:cubicBezTo>
                    <a:cubicBezTo>
                      <a:pt x="132854" y="2186"/>
                      <a:pt x="132748" y="2203"/>
                      <a:pt x="132641" y="2203"/>
                    </a:cubicBezTo>
                    <a:cubicBezTo>
                      <a:pt x="132598" y="2203"/>
                      <a:pt x="132554" y="2201"/>
                      <a:pt x="132510" y="2192"/>
                    </a:cubicBezTo>
                    <a:cubicBezTo>
                      <a:pt x="132250" y="2139"/>
                      <a:pt x="132179" y="1985"/>
                      <a:pt x="131989" y="1843"/>
                    </a:cubicBezTo>
                    <a:cubicBezTo>
                      <a:pt x="131841" y="1736"/>
                      <a:pt x="131592" y="1618"/>
                      <a:pt x="131426" y="1535"/>
                    </a:cubicBezTo>
                    <a:cubicBezTo>
                      <a:pt x="131190" y="1417"/>
                      <a:pt x="131030" y="1233"/>
                      <a:pt x="130787" y="1109"/>
                    </a:cubicBezTo>
                    <a:cubicBezTo>
                      <a:pt x="129681" y="526"/>
                      <a:pt x="128609" y="316"/>
                      <a:pt x="127555" y="316"/>
                    </a:cubicBezTo>
                    <a:cubicBezTo>
                      <a:pt x="124792" y="316"/>
                      <a:pt x="122142" y="1761"/>
                      <a:pt x="119265" y="1761"/>
                    </a:cubicBezTo>
                    <a:cubicBezTo>
                      <a:pt x="118895" y="1761"/>
                      <a:pt x="118522" y="1737"/>
                      <a:pt x="118143" y="1683"/>
                    </a:cubicBezTo>
                    <a:cubicBezTo>
                      <a:pt x="115786" y="1346"/>
                      <a:pt x="113533" y="596"/>
                      <a:pt x="111167" y="596"/>
                    </a:cubicBezTo>
                    <a:cubicBezTo>
                      <a:pt x="110787" y="596"/>
                      <a:pt x="110405" y="615"/>
                      <a:pt x="110019" y="659"/>
                    </a:cubicBezTo>
                    <a:cubicBezTo>
                      <a:pt x="107123" y="984"/>
                      <a:pt x="104174" y="1588"/>
                      <a:pt x="101361" y="2335"/>
                    </a:cubicBezTo>
                    <a:cubicBezTo>
                      <a:pt x="101195" y="2382"/>
                      <a:pt x="101035" y="2494"/>
                      <a:pt x="100869" y="2530"/>
                    </a:cubicBezTo>
                    <a:cubicBezTo>
                      <a:pt x="100709" y="2560"/>
                      <a:pt x="100561" y="2542"/>
                      <a:pt x="100407" y="2583"/>
                    </a:cubicBezTo>
                    <a:cubicBezTo>
                      <a:pt x="99764" y="2728"/>
                      <a:pt x="99090" y="2784"/>
                      <a:pt x="98399" y="2784"/>
                    </a:cubicBezTo>
                    <a:cubicBezTo>
                      <a:pt x="96145" y="2784"/>
                      <a:pt x="93710" y="2189"/>
                      <a:pt x="91566" y="2139"/>
                    </a:cubicBezTo>
                    <a:cubicBezTo>
                      <a:pt x="90810" y="2120"/>
                      <a:pt x="90054" y="2112"/>
                      <a:pt x="89297" y="2112"/>
                    </a:cubicBezTo>
                    <a:cubicBezTo>
                      <a:pt x="86812" y="2112"/>
                      <a:pt x="84325" y="2192"/>
                      <a:pt x="81842" y="2192"/>
                    </a:cubicBezTo>
                    <a:cubicBezTo>
                      <a:pt x="77676" y="2192"/>
                      <a:pt x="73512" y="2189"/>
                      <a:pt x="69348" y="2189"/>
                    </a:cubicBezTo>
                    <a:cubicBezTo>
                      <a:pt x="66225" y="2189"/>
                      <a:pt x="63102" y="2191"/>
                      <a:pt x="59978" y="2198"/>
                    </a:cubicBezTo>
                    <a:cubicBezTo>
                      <a:pt x="58853" y="2201"/>
                      <a:pt x="57726" y="2203"/>
                      <a:pt x="56599" y="2203"/>
                    </a:cubicBezTo>
                    <a:cubicBezTo>
                      <a:pt x="55473" y="2203"/>
                      <a:pt x="54346" y="2201"/>
                      <a:pt x="53221" y="2198"/>
                    </a:cubicBezTo>
                    <a:cubicBezTo>
                      <a:pt x="51902" y="2198"/>
                      <a:pt x="50664" y="2403"/>
                      <a:pt x="49417" y="2403"/>
                    </a:cubicBezTo>
                    <a:cubicBezTo>
                      <a:pt x="48631" y="2403"/>
                      <a:pt x="47842" y="2322"/>
                      <a:pt x="47026" y="2056"/>
                    </a:cubicBezTo>
                    <a:cubicBezTo>
                      <a:pt x="44969" y="1380"/>
                      <a:pt x="43040" y="355"/>
                      <a:pt x="40837" y="355"/>
                    </a:cubicBezTo>
                    <a:cubicBezTo>
                      <a:pt x="40725" y="355"/>
                      <a:pt x="40613" y="357"/>
                      <a:pt x="40500" y="363"/>
                    </a:cubicBezTo>
                    <a:cubicBezTo>
                      <a:pt x="38097" y="482"/>
                      <a:pt x="35809" y="1208"/>
                      <a:pt x="33426" y="1208"/>
                    </a:cubicBezTo>
                    <a:cubicBezTo>
                      <a:pt x="32849" y="1208"/>
                      <a:pt x="32267" y="1165"/>
                      <a:pt x="31677" y="1061"/>
                    </a:cubicBezTo>
                    <a:cubicBezTo>
                      <a:pt x="29794" y="727"/>
                      <a:pt x="27919" y="1"/>
                      <a:pt x="26016" y="1"/>
                    </a:cubicBezTo>
                    <a:close/>
                  </a:path>
                </a:pathLst>
              </a:custGeom>
              <a:solidFill>
                <a:srgbClr val="4CAD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0"/>
              <p:cNvSpPr/>
              <p:nvPr/>
            </p:nvSpPr>
            <p:spPr>
              <a:xfrm>
                <a:off x="2120425" y="3678000"/>
                <a:ext cx="4932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19728" h="2396" extrusionOk="0">
                    <a:moveTo>
                      <a:pt x="16247" y="0"/>
                    </a:moveTo>
                    <a:cubicBezTo>
                      <a:pt x="13800" y="0"/>
                      <a:pt x="10727" y="319"/>
                      <a:pt x="9950" y="358"/>
                    </a:cubicBezTo>
                    <a:cubicBezTo>
                      <a:pt x="8006" y="455"/>
                      <a:pt x="6089" y="526"/>
                      <a:pt x="4176" y="526"/>
                    </a:cubicBezTo>
                    <a:cubicBezTo>
                      <a:pt x="2930" y="526"/>
                      <a:pt x="1687" y="496"/>
                      <a:pt x="439" y="423"/>
                    </a:cubicBezTo>
                    <a:lnTo>
                      <a:pt x="1" y="2395"/>
                    </a:lnTo>
                    <a:cubicBezTo>
                      <a:pt x="1606" y="2348"/>
                      <a:pt x="3211" y="2300"/>
                      <a:pt x="4815" y="2247"/>
                    </a:cubicBezTo>
                    <a:cubicBezTo>
                      <a:pt x="5331" y="2229"/>
                      <a:pt x="8534" y="2093"/>
                      <a:pt x="11815" y="1850"/>
                    </a:cubicBezTo>
                    <a:cubicBezTo>
                      <a:pt x="15718" y="1560"/>
                      <a:pt x="19727" y="1128"/>
                      <a:pt x="19425" y="577"/>
                    </a:cubicBezTo>
                    <a:cubicBezTo>
                      <a:pt x="19181" y="137"/>
                      <a:pt x="17849" y="0"/>
                      <a:pt x="16247" y="0"/>
                    </a:cubicBezTo>
                    <a:close/>
                  </a:path>
                </a:pathLst>
              </a:custGeom>
              <a:solidFill>
                <a:srgbClr val="6FB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0"/>
              <p:cNvSpPr/>
              <p:nvPr/>
            </p:nvSpPr>
            <p:spPr>
              <a:xfrm>
                <a:off x="2136575" y="3380175"/>
                <a:ext cx="875575" cy="285475"/>
              </a:xfrm>
              <a:custGeom>
                <a:avLst/>
                <a:gdLst/>
                <a:ahLst/>
                <a:cxnLst/>
                <a:rect l="l" t="t" r="r" b="b"/>
                <a:pathLst>
                  <a:path w="35023" h="11419" extrusionOk="0">
                    <a:moveTo>
                      <a:pt x="12754" y="0"/>
                    </a:moveTo>
                    <a:cubicBezTo>
                      <a:pt x="9333" y="0"/>
                      <a:pt x="5922" y="85"/>
                      <a:pt x="2505" y="125"/>
                    </a:cubicBezTo>
                    <a:lnTo>
                      <a:pt x="2049" y="2174"/>
                    </a:lnTo>
                    <a:lnTo>
                      <a:pt x="2049" y="2174"/>
                    </a:lnTo>
                    <a:lnTo>
                      <a:pt x="8824" y="2085"/>
                    </a:lnTo>
                    <a:cubicBezTo>
                      <a:pt x="8831" y="2085"/>
                      <a:pt x="8839" y="2085"/>
                      <a:pt x="8846" y="2085"/>
                    </a:cubicBezTo>
                    <a:cubicBezTo>
                      <a:pt x="9713" y="2085"/>
                      <a:pt x="10423" y="2785"/>
                      <a:pt x="10435" y="3655"/>
                    </a:cubicBezTo>
                    <a:cubicBezTo>
                      <a:pt x="10447" y="4537"/>
                      <a:pt x="9742" y="5259"/>
                      <a:pt x="8866" y="5271"/>
                    </a:cubicBezTo>
                    <a:lnTo>
                      <a:pt x="1345" y="5366"/>
                    </a:lnTo>
                    <a:lnTo>
                      <a:pt x="0" y="11418"/>
                    </a:lnTo>
                    <a:cubicBezTo>
                      <a:pt x="1937" y="10340"/>
                      <a:pt x="5964" y="10080"/>
                      <a:pt x="7800" y="9884"/>
                    </a:cubicBezTo>
                    <a:cubicBezTo>
                      <a:pt x="10820" y="9559"/>
                      <a:pt x="13852" y="9328"/>
                      <a:pt x="16884" y="9144"/>
                    </a:cubicBezTo>
                    <a:cubicBezTo>
                      <a:pt x="17310" y="9121"/>
                      <a:pt x="24488" y="8558"/>
                      <a:pt x="24204" y="8226"/>
                    </a:cubicBezTo>
                    <a:cubicBezTo>
                      <a:pt x="23743" y="7682"/>
                      <a:pt x="22704" y="7499"/>
                      <a:pt x="21405" y="7499"/>
                    </a:cubicBezTo>
                    <a:cubicBezTo>
                      <a:pt x="18739" y="7499"/>
                      <a:pt x="14976" y="8270"/>
                      <a:pt x="12868" y="8270"/>
                    </a:cubicBezTo>
                    <a:cubicBezTo>
                      <a:pt x="12609" y="8270"/>
                      <a:pt x="12374" y="8258"/>
                      <a:pt x="12170" y="8232"/>
                    </a:cubicBezTo>
                    <a:cubicBezTo>
                      <a:pt x="17897" y="5532"/>
                      <a:pt x="25104" y="6213"/>
                      <a:pt x="31304" y="4608"/>
                    </a:cubicBezTo>
                    <a:cubicBezTo>
                      <a:pt x="33069" y="4158"/>
                      <a:pt x="35023" y="3394"/>
                      <a:pt x="32696" y="2618"/>
                    </a:cubicBezTo>
                    <a:cubicBezTo>
                      <a:pt x="31028" y="2062"/>
                      <a:pt x="28814" y="1971"/>
                      <a:pt x="26675" y="1971"/>
                    </a:cubicBezTo>
                    <a:cubicBezTo>
                      <a:pt x="25628" y="1971"/>
                      <a:pt x="24599" y="1993"/>
                      <a:pt x="23660" y="1993"/>
                    </a:cubicBezTo>
                    <a:cubicBezTo>
                      <a:pt x="23493" y="1993"/>
                      <a:pt x="23328" y="1992"/>
                      <a:pt x="23167" y="1990"/>
                    </a:cubicBezTo>
                    <a:cubicBezTo>
                      <a:pt x="21441" y="1974"/>
                      <a:pt x="19789" y="1644"/>
                      <a:pt x="18056" y="1644"/>
                    </a:cubicBezTo>
                    <a:cubicBezTo>
                      <a:pt x="17899" y="1644"/>
                      <a:pt x="17741" y="1647"/>
                      <a:pt x="17583" y="1653"/>
                    </a:cubicBezTo>
                    <a:cubicBezTo>
                      <a:pt x="20733" y="184"/>
                      <a:pt x="14148" y="7"/>
                      <a:pt x="13094" y="1"/>
                    </a:cubicBezTo>
                    <a:cubicBezTo>
                      <a:pt x="12981" y="0"/>
                      <a:pt x="12868" y="0"/>
                      <a:pt x="12754" y="0"/>
                    </a:cubicBezTo>
                    <a:close/>
                  </a:path>
                </a:pathLst>
              </a:custGeom>
              <a:solidFill>
                <a:srgbClr val="6FB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0"/>
              <p:cNvSpPr/>
              <p:nvPr/>
            </p:nvSpPr>
            <p:spPr>
              <a:xfrm>
                <a:off x="2004525" y="3823300"/>
                <a:ext cx="1340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53612" h="17465" extrusionOk="0">
                    <a:moveTo>
                      <a:pt x="3879" y="0"/>
                    </a:moveTo>
                    <a:lnTo>
                      <a:pt x="3387" y="2215"/>
                    </a:lnTo>
                    <a:lnTo>
                      <a:pt x="13952" y="2073"/>
                    </a:lnTo>
                    <a:cubicBezTo>
                      <a:pt x="13960" y="2073"/>
                      <a:pt x="13967" y="2073"/>
                      <a:pt x="13974" y="2073"/>
                    </a:cubicBezTo>
                    <a:cubicBezTo>
                      <a:pt x="14846" y="2073"/>
                      <a:pt x="15557" y="2773"/>
                      <a:pt x="15569" y="3642"/>
                    </a:cubicBezTo>
                    <a:cubicBezTo>
                      <a:pt x="15581" y="4525"/>
                      <a:pt x="14876" y="5247"/>
                      <a:pt x="13994" y="5259"/>
                    </a:cubicBezTo>
                    <a:lnTo>
                      <a:pt x="2677" y="5407"/>
                    </a:lnTo>
                    <a:lnTo>
                      <a:pt x="1794" y="9392"/>
                    </a:lnTo>
                    <a:lnTo>
                      <a:pt x="11548" y="9256"/>
                    </a:lnTo>
                    <a:cubicBezTo>
                      <a:pt x="11555" y="9256"/>
                      <a:pt x="11563" y="9256"/>
                      <a:pt x="11570" y="9256"/>
                    </a:cubicBezTo>
                    <a:cubicBezTo>
                      <a:pt x="12436" y="9256"/>
                      <a:pt x="13147" y="9951"/>
                      <a:pt x="13159" y="10826"/>
                    </a:cubicBezTo>
                    <a:cubicBezTo>
                      <a:pt x="13170" y="11702"/>
                      <a:pt x="12472" y="12425"/>
                      <a:pt x="11589" y="12436"/>
                    </a:cubicBezTo>
                    <a:lnTo>
                      <a:pt x="1084" y="12584"/>
                    </a:lnTo>
                    <a:lnTo>
                      <a:pt x="0" y="17464"/>
                    </a:lnTo>
                    <a:cubicBezTo>
                      <a:pt x="178" y="17458"/>
                      <a:pt x="355" y="17446"/>
                      <a:pt x="539" y="17429"/>
                    </a:cubicBezTo>
                    <a:cubicBezTo>
                      <a:pt x="7977" y="16688"/>
                      <a:pt x="15409" y="16665"/>
                      <a:pt x="22853" y="16481"/>
                    </a:cubicBezTo>
                    <a:cubicBezTo>
                      <a:pt x="23374" y="16469"/>
                      <a:pt x="26578" y="16351"/>
                      <a:pt x="29859" y="16120"/>
                    </a:cubicBezTo>
                    <a:cubicBezTo>
                      <a:pt x="33761" y="15847"/>
                      <a:pt x="37770" y="15403"/>
                      <a:pt x="37462" y="14776"/>
                    </a:cubicBezTo>
                    <a:cubicBezTo>
                      <a:pt x="37195" y="14240"/>
                      <a:pt x="35690" y="14082"/>
                      <a:pt x="33943" y="14082"/>
                    </a:cubicBezTo>
                    <a:cubicBezTo>
                      <a:pt x="31555" y="14082"/>
                      <a:pt x="28715" y="14378"/>
                      <a:pt x="27970" y="14408"/>
                    </a:cubicBezTo>
                    <a:cubicBezTo>
                      <a:pt x="26308" y="14480"/>
                      <a:pt x="24662" y="14532"/>
                      <a:pt x="23022" y="14532"/>
                    </a:cubicBezTo>
                    <a:cubicBezTo>
                      <a:pt x="21249" y="14532"/>
                      <a:pt x="19482" y="14471"/>
                      <a:pt x="17707" y="14308"/>
                    </a:cubicBezTo>
                    <a:cubicBezTo>
                      <a:pt x="18625" y="12247"/>
                      <a:pt x="24185" y="11933"/>
                      <a:pt x="26436" y="11690"/>
                    </a:cubicBezTo>
                    <a:cubicBezTo>
                      <a:pt x="29456" y="11359"/>
                      <a:pt x="32488" y="11139"/>
                      <a:pt x="35526" y="10968"/>
                    </a:cubicBezTo>
                    <a:cubicBezTo>
                      <a:pt x="35946" y="10950"/>
                      <a:pt x="43130" y="10405"/>
                      <a:pt x="42840" y="10026"/>
                    </a:cubicBezTo>
                    <a:cubicBezTo>
                      <a:pt x="42352" y="9378"/>
                      <a:pt x="41241" y="9166"/>
                      <a:pt x="39864" y="9166"/>
                    </a:cubicBezTo>
                    <a:cubicBezTo>
                      <a:pt x="37244" y="9166"/>
                      <a:pt x="33662" y="9935"/>
                      <a:pt x="31581" y="9935"/>
                    </a:cubicBezTo>
                    <a:cubicBezTo>
                      <a:pt x="31286" y="9935"/>
                      <a:pt x="31022" y="9919"/>
                      <a:pt x="30794" y="9884"/>
                    </a:cubicBezTo>
                    <a:cubicBezTo>
                      <a:pt x="32298" y="9096"/>
                      <a:pt x="33915" y="8581"/>
                      <a:pt x="35585" y="8208"/>
                    </a:cubicBezTo>
                    <a:lnTo>
                      <a:pt x="35585" y="8208"/>
                    </a:lnTo>
                    <a:lnTo>
                      <a:pt x="22154" y="8386"/>
                    </a:lnTo>
                    <a:cubicBezTo>
                      <a:pt x="22147" y="8386"/>
                      <a:pt x="22140" y="8386"/>
                      <a:pt x="22132" y="8386"/>
                    </a:cubicBezTo>
                    <a:cubicBezTo>
                      <a:pt x="21266" y="8386"/>
                      <a:pt x="20555" y="7686"/>
                      <a:pt x="20543" y="6816"/>
                    </a:cubicBezTo>
                    <a:cubicBezTo>
                      <a:pt x="20532" y="5934"/>
                      <a:pt x="21236" y="5212"/>
                      <a:pt x="22113" y="5200"/>
                    </a:cubicBezTo>
                    <a:lnTo>
                      <a:pt x="47702" y="4868"/>
                    </a:lnTo>
                    <a:cubicBezTo>
                      <a:pt x="47710" y="4868"/>
                      <a:pt x="47718" y="4868"/>
                      <a:pt x="47726" y="4868"/>
                    </a:cubicBezTo>
                    <a:cubicBezTo>
                      <a:pt x="48509" y="4868"/>
                      <a:pt x="49160" y="5432"/>
                      <a:pt x="49289" y="6183"/>
                    </a:cubicBezTo>
                    <a:cubicBezTo>
                      <a:pt x="49490" y="6129"/>
                      <a:pt x="49703" y="6082"/>
                      <a:pt x="49905" y="6029"/>
                    </a:cubicBezTo>
                    <a:cubicBezTo>
                      <a:pt x="51663" y="5537"/>
                      <a:pt x="53612" y="4696"/>
                      <a:pt x="51272" y="3790"/>
                    </a:cubicBezTo>
                    <a:cubicBezTo>
                      <a:pt x="49240" y="3004"/>
                      <a:pt x="46419" y="2982"/>
                      <a:pt x="43899" y="2982"/>
                    </a:cubicBezTo>
                    <a:cubicBezTo>
                      <a:pt x="43749" y="2982"/>
                      <a:pt x="43601" y="2982"/>
                      <a:pt x="43453" y="2982"/>
                    </a:cubicBezTo>
                    <a:cubicBezTo>
                      <a:pt x="42851" y="2982"/>
                      <a:pt x="42270" y="2980"/>
                      <a:pt x="41726" y="2967"/>
                    </a:cubicBezTo>
                    <a:cubicBezTo>
                      <a:pt x="39949" y="2923"/>
                      <a:pt x="38251" y="2506"/>
                      <a:pt x="36463" y="2506"/>
                    </a:cubicBezTo>
                    <a:cubicBezTo>
                      <a:pt x="36351" y="2506"/>
                      <a:pt x="36238" y="2508"/>
                      <a:pt x="36124" y="2511"/>
                    </a:cubicBezTo>
                    <a:cubicBezTo>
                      <a:pt x="39263" y="888"/>
                      <a:pt x="32666" y="604"/>
                      <a:pt x="31612" y="592"/>
                    </a:cubicBezTo>
                    <a:cubicBezTo>
                      <a:pt x="28686" y="545"/>
                      <a:pt x="15936" y="261"/>
                      <a:pt x="3879" y="0"/>
                    </a:cubicBezTo>
                    <a:close/>
                  </a:path>
                </a:pathLst>
              </a:custGeom>
              <a:solidFill>
                <a:srgbClr val="6FB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0"/>
              <p:cNvSpPr/>
              <p:nvPr/>
            </p:nvSpPr>
            <p:spPr>
              <a:xfrm>
                <a:off x="2170175" y="3432300"/>
                <a:ext cx="227575" cy="8202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3281" extrusionOk="0">
                    <a:moveTo>
                      <a:pt x="7502" y="0"/>
                    </a:moveTo>
                    <a:cubicBezTo>
                      <a:pt x="7495" y="0"/>
                      <a:pt x="7487" y="0"/>
                      <a:pt x="7480" y="0"/>
                    </a:cubicBezTo>
                    <a:lnTo>
                      <a:pt x="705" y="89"/>
                    </a:lnTo>
                    <a:lnTo>
                      <a:pt x="1" y="3281"/>
                    </a:lnTo>
                    <a:lnTo>
                      <a:pt x="7522" y="3186"/>
                    </a:lnTo>
                    <a:cubicBezTo>
                      <a:pt x="8398" y="3174"/>
                      <a:pt x="9103" y="2452"/>
                      <a:pt x="9091" y="1570"/>
                    </a:cubicBezTo>
                    <a:cubicBezTo>
                      <a:pt x="9079" y="700"/>
                      <a:pt x="8369" y="0"/>
                      <a:pt x="7502" y="0"/>
                    </a:cubicBez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0"/>
              <p:cNvSpPr/>
              <p:nvPr/>
            </p:nvSpPr>
            <p:spPr>
              <a:xfrm>
                <a:off x="2650450" y="3623725"/>
                <a:ext cx="7200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28800" h="3519" extrusionOk="0">
                    <a:moveTo>
                      <a:pt x="27198" y="0"/>
                    </a:moveTo>
                    <a:cubicBezTo>
                      <a:pt x="27191" y="0"/>
                      <a:pt x="27184" y="0"/>
                      <a:pt x="27177" y="0"/>
                    </a:cubicBezTo>
                    <a:lnTo>
                      <a:pt x="1588" y="338"/>
                    </a:lnTo>
                    <a:cubicBezTo>
                      <a:pt x="705" y="350"/>
                      <a:pt x="1" y="1066"/>
                      <a:pt x="12" y="1949"/>
                    </a:cubicBezTo>
                    <a:cubicBezTo>
                      <a:pt x="24" y="2818"/>
                      <a:pt x="735" y="3518"/>
                      <a:pt x="1607" y="3518"/>
                    </a:cubicBezTo>
                    <a:cubicBezTo>
                      <a:pt x="1615" y="3518"/>
                      <a:pt x="1622" y="3518"/>
                      <a:pt x="1629" y="3518"/>
                    </a:cubicBezTo>
                    <a:lnTo>
                      <a:pt x="27218" y="3180"/>
                    </a:lnTo>
                    <a:cubicBezTo>
                      <a:pt x="28100" y="3169"/>
                      <a:pt x="28799" y="2446"/>
                      <a:pt x="28787" y="1570"/>
                    </a:cubicBezTo>
                    <a:cubicBezTo>
                      <a:pt x="28776" y="700"/>
                      <a:pt x="28071" y="0"/>
                      <a:pt x="27198" y="0"/>
                    </a:cubicBez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30"/>
              <p:cNvSpPr/>
              <p:nvPr/>
            </p:nvSpPr>
            <p:spPr>
              <a:xfrm>
                <a:off x="2071425" y="3875100"/>
                <a:ext cx="322625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3335" extrusionOk="0">
                    <a:moveTo>
                      <a:pt x="11298" y="1"/>
                    </a:moveTo>
                    <a:cubicBezTo>
                      <a:pt x="11291" y="1"/>
                      <a:pt x="11284" y="1"/>
                      <a:pt x="11276" y="1"/>
                    </a:cubicBezTo>
                    <a:lnTo>
                      <a:pt x="711" y="143"/>
                    </a:lnTo>
                    <a:lnTo>
                      <a:pt x="1" y="3335"/>
                    </a:lnTo>
                    <a:lnTo>
                      <a:pt x="11318" y="3187"/>
                    </a:lnTo>
                    <a:cubicBezTo>
                      <a:pt x="12200" y="3175"/>
                      <a:pt x="12905" y="2453"/>
                      <a:pt x="12893" y="1570"/>
                    </a:cubicBezTo>
                    <a:cubicBezTo>
                      <a:pt x="12881" y="701"/>
                      <a:pt x="12170" y="1"/>
                      <a:pt x="11298" y="1"/>
                    </a:cubicBez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30"/>
              <p:cNvSpPr/>
              <p:nvPr/>
            </p:nvSpPr>
            <p:spPr>
              <a:xfrm>
                <a:off x="2517800" y="3944975"/>
                <a:ext cx="7200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28800" h="3519" extrusionOk="0">
                    <a:moveTo>
                      <a:pt x="27195" y="1"/>
                    </a:moveTo>
                    <a:cubicBezTo>
                      <a:pt x="27187" y="1"/>
                      <a:pt x="27179" y="1"/>
                      <a:pt x="27171" y="1"/>
                    </a:cubicBezTo>
                    <a:lnTo>
                      <a:pt x="1582" y="333"/>
                    </a:lnTo>
                    <a:cubicBezTo>
                      <a:pt x="705" y="345"/>
                      <a:pt x="1" y="1067"/>
                      <a:pt x="12" y="1949"/>
                    </a:cubicBezTo>
                    <a:cubicBezTo>
                      <a:pt x="24" y="2819"/>
                      <a:pt x="735" y="3519"/>
                      <a:pt x="1601" y="3519"/>
                    </a:cubicBezTo>
                    <a:cubicBezTo>
                      <a:pt x="1609" y="3519"/>
                      <a:pt x="1616" y="3519"/>
                      <a:pt x="1623" y="3519"/>
                    </a:cubicBezTo>
                    <a:lnTo>
                      <a:pt x="15054" y="3341"/>
                    </a:lnTo>
                    <a:lnTo>
                      <a:pt x="27218" y="3181"/>
                    </a:lnTo>
                    <a:cubicBezTo>
                      <a:pt x="28094" y="3169"/>
                      <a:pt x="28799" y="2447"/>
                      <a:pt x="28787" y="1570"/>
                    </a:cubicBezTo>
                    <a:cubicBezTo>
                      <a:pt x="28781" y="1482"/>
                      <a:pt x="28769" y="1399"/>
                      <a:pt x="28758" y="1316"/>
                    </a:cubicBezTo>
                    <a:cubicBezTo>
                      <a:pt x="28629" y="565"/>
                      <a:pt x="27978" y="1"/>
                      <a:pt x="27195" y="1"/>
                    </a:cubicBez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30"/>
              <p:cNvSpPr/>
              <p:nvPr/>
            </p:nvSpPr>
            <p:spPr>
              <a:xfrm>
                <a:off x="2031600" y="4054700"/>
                <a:ext cx="302200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3329" extrusionOk="0">
                    <a:moveTo>
                      <a:pt x="10487" y="0"/>
                    </a:moveTo>
                    <a:cubicBezTo>
                      <a:pt x="10480" y="0"/>
                      <a:pt x="10472" y="0"/>
                      <a:pt x="10465" y="0"/>
                    </a:cubicBezTo>
                    <a:lnTo>
                      <a:pt x="711" y="136"/>
                    </a:lnTo>
                    <a:lnTo>
                      <a:pt x="1" y="3328"/>
                    </a:lnTo>
                    <a:lnTo>
                      <a:pt x="10506" y="3180"/>
                    </a:lnTo>
                    <a:cubicBezTo>
                      <a:pt x="11389" y="3169"/>
                      <a:pt x="12087" y="2446"/>
                      <a:pt x="12076" y="1570"/>
                    </a:cubicBezTo>
                    <a:cubicBezTo>
                      <a:pt x="12064" y="695"/>
                      <a:pt x="11353" y="0"/>
                      <a:pt x="10487" y="0"/>
                    </a:cubicBez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30"/>
              <p:cNvSpPr/>
              <p:nvPr/>
            </p:nvSpPr>
            <p:spPr>
              <a:xfrm>
                <a:off x="4290100" y="2278200"/>
                <a:ext cx="1023775" cy="325775"/>
              </a:xfrm>
              <a:custGeom>
                <a:avLst/>
                <a:gdLst/>
                <a:ahLst/>
                <a:cxnLst/>
                <a:rect l="l" t="t" r="r" b="b"/>
                <a:pathLst>
                  <a:path w="40951" h="13031" extrusionOk="0">
                    <a:moveTo>
                      <a:pt x="31704" y="0"/>
                    </a:moveTo>
                    <a:cubicBezTo>
                      <a:pt x="29812" y="0"/>
                      <a:pt x="27920" y="8"/>
                      <a:pt x="26028" y="38"/>
                    </a:cubicBezTo>
                    <a:cubicBezTo>
                      <a:pt x="24766" y="55"/>
                      <a:pt x="16943" y="375"/>
                      <a:pt x="20710" y="2069"/>
                    </a:cubicBezTo>
                    <a:cubicBezTo>
                      <a:pt x="20595" y="2066"/>
                      <a:pt x="20480" y="2065"/>
                      <a:pt x="20366" y="2065"/>
                    </a:cubicBezTo>
                    <a:cubicBezTo>
                      <a:pt x="18226" y="2065"/>
                      <a:pt x="16202" y="2516"/>
                      <a:pt x="14077" y="2566"/>
                    </a:cubicBezTo>
                    <a:cubicBezTo>
                      <a:pt x="10613" y="2649"/>
                      <a:pt x="5869" y="2377"/>
                      <a:pt x="2754" y="3467"/>
                    </a:cubicBezTo>
                    <a:cubicBezTo>
                      <a:pt x="0" y="4426"/>
                      <a:pt x="2340" y="5302"/>
                      <a:pt x="4442" y="5812"/>
                    </a:cubicBezTo>
                    <a:cubicBezTo>
                      <a:pt x="11844" y="7612"/>
                      <a:pt x="20402" y="6688"/>
                      <a:pt x="27253" y="9809"/>
                    </a:cubicBezTo>
                    <a:cubicBezTo>
                      <a:pt x="26976" y="9848"/>
                      <a:pt x="26652" y="9865"/>
                      <a:pt x="26290" y="9865"/>
                    </a:cubicBezTo>
                    <a:cubicBezTo>
                      <a:pt x="23827" y="9865"/>
                      <a:pt x="19603" y="9083"/>
                      <a:pt x="16508" y="9083"/>
                    </a:cubicBezTo>
                    <a:cubicBezTo>
                      <a:pt x="14848" y="9083"/>
                      <a:pt x="13512" y="9308"/>
                      <a:pt x="12946" y="9999"/>
                    </a:cubicBezTo>
                    <a:cubicBezTo>
                      <a:pt x="12614" y="10395"/>
                      <a:pt x="21160" y="10946"/>
                      <a:pt x="21663" y="10970"/>
                    </a:cubicBezTo>
                    <a:cubicBezTo>
                      <a:pt x="25270" y="11136"/>
                      <a:pt x="28882" y="11361"/>
                      <a:pt x="32477" y="11698"/>
                    </a:cubicBezTo>
                    <a:cubicBezTo>
                      <a:pt x="34425" y="11876"/>
                      <a:pt x="38452" y="12095"/>
                      <a:pt x="40951" y="13031"/>
                    </a:cubicBezTo>
                    <a:lnTo>
                      <a:pt x="39666" y="6220"/>
                    </a:lnTo>
                    <a:lnTo>
                      <a:pt x="31138" y="6226"/>
                    </a:lnTo>
                    <a:cubicBezTo>
                      <a:pt x="31135" y="6226"/>
                      <a:pt x="31131" y="6226"/>
                      <a:pt x="31127" y="6226"/>
                    </a:cubicBezTo>
                    <a:cubicBezTo>
                      <a:pt x="30084" y="6226"/>
                      <a:pt x="29243" y="5382"/>
                      <a:pt x="29243" y="4337"/>
                    </a:cubicBezTo>
                    <a:cubicBezTo>
                      <a:pt x="29237" y="3295"/>
                      <a:pt x="30090" y="2442"/>
                      <a:pt x="31132" y="2442"/>
                    </a:cubicBezTo>
                    <a:lnTo>
                      <a:pt x="38955" y="2436"/>
                    </a:lnTo>
                    <a:lnTo>
                      <a:pt x="38493" y="8"/>
                    </a:lnTo>
                    <a:cubicBezTo>
                      <a:pt x="38200" y="9"/>
                      <a:pt x="37907" y="9"/>
                      <a:pt x="37614" y="9"/>
                    </a:cubicBezTo>
                    <a:cubicBezTo>
                      <a:pt x="35645" y="9"/>
                      <a:pt x="33675" y="0"/>
                      <a:pt x="31704" y="0"/>
                    </a:cubicBezTo>
                    <a:close/>
                  </a:path>
                </a:pathLst>
              </a:custGeom>
              <a:solidFill>
                <a:srgbClr val="6FB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30"/>
              <p:cNvSpPr/>
              <p:nvPr/>
            </p:nvSpPr>
            <p:spPr>
              <a:xfrm>
                <a:off x="4768000" y="2634050"/>
                <a:ext cx="563650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569" extrusionOk="0">
                    <a:moveTo>
                      <a:pt x="4607" y="0"/>
                    </a:moveTo>
                    <a:cubicBezTo>
                      <a:pt x="2491" y="0"/>
                      <a:pt x="657" y="167"/>
                      <a:pt x="350" y="739"/>
                    </a:cubicBezTo>
                    <a:cubicBezTo>
                      <a:pt x="1" y="1402"/>
                      <a:pt x="4774" y="1852"/>
                      <a:pt x="9422" y="2131"/>
                    </a:cubicBezTo>
                    <a:cubicBezTo>
                      <a:pt x="13325" y="2362"/>
                      <a:pt x="17133" y="2474"/>
                      <a:pt x="17749" y="2486"/>
                    </a:cubicBezTo>
                    <a:cubicBezTo>
                      <a:pt x="19348" y="2516"/>
                      <a:pt x="20947" y="2545"/>
                      <a:pt x="22546" y="2569"/>
                    </a:cubicBezTo>
                    <a:lnTo>
                      <a:pt x="22119" y="307"/>
                    </a:lnTo>
                    <a:cubicBezTo>
                      <a:pt x="20453" y="403"/>
                      <a:pt x="18792" y="441"/>
                      <a:pt x="17124" y="441"/>
                    </a:cubicBezTo>
                    <a:cubicBezTo>
                      <a:pt x="15299" y="441"/>
                      <a:pt x="13467" y="395"/>
                      <a:pt x="11614" y="330"/>
                    </a:cubicBezTo>
                    <a:cubicBezTo>
                      <a:pt x="10738" y="297"/>
                      <a:pt x="7423" y="0"/>
                      <a:pt x="4607" y="0"/>
                    </a:cubicBezTo>
                    <a:close/>
                  </a:path>
                </a:pathLst>
              </a:custGeom>
              <a:solidFill>
                <a:srgbClr val="6FB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30"/>
              <p:cNvSpPr/>
              <p:nvPr/>
            </p:nvSpPr>
            <p:spPr>
              <a:xfrm>
                <a:off x="3902350" y="2801000"/>
                <a:ext cx="1545225" cy="512875"/>
              </a:xfrm>
              <a:custGeom>
                <a:avLst/>
                <a:gdLst/>
                <a:ahLst/>
                <a:cxnLst/>
                <a:rect l="l" t="t" r="r" b="b"/>
                <a:pathLst>
                  <a:path w="61809" h="20515" extrusionOk="0">
                    <a:moveTo>
                      <a:pt x="57947" y="1"/>
                    </a:moveTo>
                    <a:cubicBezTo>
                      <a:pt x="43948" y="498"/>
                      <a:pt x="29480" y="1019"/>
                      <a:pt x="26099" y="1114"/>
                    </a:cubicBezTo>
                    <a:cubicBezTo>
                      <a:pt x="24838" y="1150"/>
                      <a:pt x="17003" y="1594"/>
                      <a:pt x="20757" y="3471"/>
                    </a:cubicBezTo>
                    <a:cubicBezTo>
                      <a:pt x="20691" y="3470"/>
                      <a:pt x="20624" y="3470"/>
                      <a:pt x="20558" y="3470"/>
                    </a:cubicBezTo>
                    <a:cubicBezTo>
                      <a:pt x="18364" y="3470"/>
                      <a:pt x="16286" y="4024"/>
                      <a:pt x="14107" y="4105"/>
                    </a:cubicBezTo>
                    <a:cubicBezTo>
                      <a:pt x="10643" y="4235"/>
                      <a:pt x="5899" y="3980"/>
                      <a:pt x="2772" y="5242"/>
                    </a:cubicBezTo>
                    <a:cubicBezTo>
                      <a:pt x="1" y="6361"/>
                      <a:pt x="2334" y="7326"/>
                      <a:pt x="4430" y="7883"/>
                    </a:cubicBezTo>
                    <a:cubicBezTo>
                      <a:pt x="4673" y="7948"/>
                      <a:pt x="4922" y="8001"/>
                      <a:pt x="5171" y="8055"/>
                    </a:cubicBezTo>
                    <a:cubicBezTo>
                      <a:pt x="5313" y="7155"/>
                      <a:pt x="6089" y="6462"/>
                      <a:pt x="7030" y="6462"/>
                    </a:cubicBezTo>
                    <a:lnTo>
                      <a:pt x="37463" y="6444"/>
                    </a:lnTo>
                    <a:cubicBezTo>
                      <a:pt x="38511" y="6444"/>
                      <a:pt x="39358" y="7291"/>
                      <a:pt x="39358" y="8333"/>
                    </a:cubicBezTo>
                    <a:cubicBezTo>
                      <a:pt x="39358" y="9381"/>
                      <a:pt x="38511" y="10228"/>
                      <a:pt x="37463" y="10228"/>
                    </a:cubicBezTo>
                    <a:lnTo>
                      <a:pt x="21492" y="10240"/>
                    </a:lnTo>
                    <a:cubicBezTo>
                      <a:pt x="23487" y="10649"/>
                      <a:pt x="25418" y="11241"/>
                      <a:pt x="27218" y="12153"/>
                    </a:cubicBezTo>
                    <a:cubicBezTo>
                      <a:pt x="26910" y="12205"/>
                      <a:pt x="26544" y="12227"/>
                      <a:pt x="26133" y="12227"/>
                    </a:cubicBezTo>
                    <a:cubicBezTo>
                      <a:pt x="23701" y="12227"/>
                      <a:pt x="19680" y="11447"/>
                      <a:pt x="16649" y="11447"/>
                    </a:cubicBezTo>
                    <a:cubicBezTo>
                      <a:pt x="14905" y="11447"/>
                      <a:pt x="13489" y="11705"/>
                      <a:pt x="12893" y="12520"/>
                    </a:cubicBezTo>
                    <a:cubicBezTo>
                      <a:pt x="12561" y="12976"/>
                      <a:pt x="21107" y="13497"/>
                      <a:pt x="21610" y="13521"/>
                    </a:cubicBezTo>
                    <a:cubicBezTo>
                      <a:pt x="25223" y="13675"/>
                      <a:pt x="28829" y="13888"/>
                      <a:pt x="32430" y="14231"/>
                    </a:cubicBezTo>
                    <a:cubicBezTo>
                      <a:pt x="35106" y="14486"/>
                      <a:pt x="41727" y="14764"/>
                      <a:pt x="42858" y="17198"/>
                    </a:cubicBezTo>
                    <a:cubicBezTo>
                      <a:pt x="40289" y="17472"/>
                      <a:pt x="37734" y="17563"/>
                      <a:pt x="35160" y="17563"/>
                    </a:cubicBezTo>
                    <a:cubicBezTo>
                      <a:pt x="33664" y="17563"/>
                      <a:pt x="32162" y="17532"/>
                      <a:pt x="30647" y="17488"/>
                    </a:cubicBezTo>
                    <a:cubicBezTo>
                      <a:pt x="29815" y="17463"/>
                      <a:pt x="26782" y="17191"/>
                      <a:pt x="24064" y="17191"/>
                    </a:cubicBezTo>
                    <a:cubicBezTo>
                      <a:pt x="21772" y="17191"/>
                      <a:pt x="19705" y="17384"/>
                      <a:pt x="19372" y="18081"/>
                    </a:cubicBezTo>
                    <a:cubicBezTo>
                      <a:pt x="19010" y="18833"/>
                      <a:pt x="23783" y="19289"/>
                      <a:pt x="28432" y="19549"/>
                    </a:cubicBezTo>
                    <a:cubicBezTo>
                      <a:pt x="32335" y="19774"/>
                      <a:pt x="36149" y="19857"/>
                      <a:pt x="36764" y="19863"/>
                    </a:cubicBezTo>
                    <a:cubicBezTo>
                      <a:pt x="45120" y="19958"/>
                      <a:pt x="53458" y="19887"/>
                      <a:pt x="61808" y="20515"/>
                    </a:cubicBezTo>
                    <a:lnTo>
                      <a:pt x="60748" y="14877"/>
                    </a:lnTo>
                    <a:lnTo>
                      <a:pt x="50095" y="14871"/>
                    </a:lnTo>
                    <a:cubicBezTo>
                      <a:pt x="50091" y="14871"/>
                      <a:pt x="50088" y="14871"/>
                      <a:pt x="50084" y="14871"/>
                    </a:cubicBezTo>
                    <a:cubicBezTo>
                      <a:pt x="49041" y="14871"/>
                      <a:pt x="48200" y="14020"/>
                      <a:pt x="48200" y="12982"/>
                    </a:cubicBezTo>
                    <a:cubicBezTo>
                      <a:pt x="48200" y="11934"/>
                      <a:pt x="49047" y="11087"/>
                      <a:pt x="50095" y="11087"/>
                    </a:cubicBezTo>
                    <a:lnTo>
                      <a:pt x="60038" y="11093"/>
                    </a:lnTo>
                    <a:lnTo>
                      <a:pt x="59144" y="6367"/>
                    </a:lnTo>
                    <a:lnTo>
                      <a:pt x="47116" y="6379"/>
                    </a:lnTo>
                    <a:cubicBezTo>
                      <a:pt x="46068" y="6379"/>
                      <a:pt x="45221" y="5532"/>
                      <a:pt x="45221" y="4484"/>
                    </a:cubicBezTo>
                    <a:cubicBezTo>
                      <a:pt x="45221" y="3441"/>
                      <a:pt x="46068" y="2595"/>
                      <a:pt x="47110" y="2595"/>
                    </a:cubicBezTo>
                    <a:lnTo>
                      <a:pt x="58433" y="2583"/>
                    </a:lnTo>
                    <a:lnTo>
                      <a:pt x="57947" y="1"/>
                    </a:lnTo>
                    <a:close/>
                  </a:path>
                </a:pathLst>
              </a:custGeom>
              <a:solidFill>
                <a:srgbClr val="6FB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30"/>
              <p:cNvSpPr/>
              <p:nvPr/>
            </p:nvSpPr>
            <p:spPr>
              <a:xfrm>
                <a:off x="5021025" y="2339100"/>
                <a:ext cx="260725" cy="94775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3791" extrusionOk="0">
                    <a:moveTo>
                      <a:pt x="9718" y="0"/>
                    </a:moveTo>
                    <a:lnTo>
                      <a:pt x="1895" y="6"/>
                    </a:lnTo>
                    <a:cubicBezTo>
                      <a:pt x="853" y="6"/>
                      <a:pt x="0" y="859"/>
                      <a:pt x="6" y="1901"/>
                    </a:cubicBezTo>
                    <a:cubicBezTo>
                      <a:pt x="6" y="2946"/>
                      <a:pt x="847" y="3790"/>
                      <a:pt x="1890" y="3790"/>
                    </a:cubicBezTo>
                    <a:cubicBezTo>
                      <a:pt x="1894" y="3790"/>
                      <a:pt x="1898" y="3790"/>
                      <a:pt x="1901" y="3790"/>
                    </a:cubicBezTo>
                    <a:lnTo>
                      <a:pt x="10429" y="3784"/>
                    </a:lnTo>
                    <a:lnTo>
                      <a:pt x="9718" y="0"/>
                    </a:ln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30"/>
              <p:cNvSpPr/>
              <p:nvPr/>
            </p:nvSpPr>
            <p:spPr>
              <a:xfrm>
                <a:off x="3867575" y="2582325"/>
                <a:ext cx="8556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34224" h="3803" extrusionOk="0">
                    <a:moveTo>
                      <a:pt x="32328" y="1"/>
                    </a:moveTo>
                    <a:lnTo>
                      <a:pt x="1895" y="19"/>
                    </a:lnTo>
                    <a:cubicBezTo>
                      <a:pt x="853" y="19"/>
                      <a:pt x="0" y="866"/>
                      <a:pt x="6" y="1914"/>
                    </a:cubicBezTo>
                    <a:cubicBezTo>
                      <a:pt x="6" y="2956"/>
                      <a:pt x="853" y="3803"/>
                      <a:pt x="1895" y="3803"/>
                    </a:cubicBezTo>
                    <a:lnTo>
                      <a:pt x="32334" y="3785"/>
                    </a:lnTo>
                    <a:cubicBezTo>
                      <a:pt x="33376" y="3785"/>
                      <a:pt x="34223" y="2938"/>
                      <a:pt x="34223" y="1890"/>
                    </a:cubicBezTo>
                    <a:cubicBezTo>
                      <a:pt x="34223" y="848"/>
                      <a:pt x="33376" y="1"/>
                      <a:pt x="32328" y="1"/>
                    </a:cubicBez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30"/>
              <p:cNvSpPr/>
              <p:nvPr/>
            </p:nvSpPr>
            <p:spPr>
              <a:xfrm>
                <a:off x="5032875" y="2865550"/>
                <a:ext cx="348075" cy="94925"/>
              </a:xfrm>
              <a:custGeom>
                <a:avLst/>
                <a:gdLst/>
                <a:ahLst/>
                <a:cxnLst/>
                <a:rect l="l" t="t" r="r" b="b"/>
                <a:pathLst>
                  <a:path w="13923" h="3797" extrusionOk="0">
                    <a:moveTo>
                      <a:pt x="13212" y="1"/>
                    </a:moveTo>
                    <a:lnTo>
                      <a:pt x="1889" y="13"/>
                    </a:lnTo>
                    <a:cubicBezTo>
                      <a:pt x="847" y="13"/>
                      <a:pt x="0" y="859"/>
                      <a:pt x="0" y="1902"/>
                    </a:cubicBezTo>
                    <a:cubicBezTo>
                      <a:pt x="0" y="2950"/>
                      <a:pt x="847" y="3797"/>
                      <a:pt x="1895" y="3797"/>
                    </a:cubicBezTo>
                    <a:lnTo>
                      <a:pt x="13923" y="3785"/>
                    </a:lnTo>
                    <a:lnTo>
                      <a:pt x="13212" y="1"/>
                    </a:ln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30"/>
              <p:cNvSpPr/>
              <p:nvPr/>
            </p:nvSpPr>
            <p:spPr>
              <a:xfrm>
                <a:off x="4030725" y="2962075"/>
                <a:ext cx="8556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34224" h="3803" extrusionOk="0">
                    <a:moveTo>
                      <a:pt x="32328" y="1"/>
                    </a:moveTo>
                    <a:lnTo>
                      <a:pt x="1895" y="19"/>
                    </a:lnTo>
                    <a:cubicBezTo>
                      <a:pt x="954" y="19"/>
                      <a:pt x="178" y="712"/>
                      <a:pt x="36" y="1612"/>
                    </a:cubicBezTo>
                    <a:cubicBezTo>
                      <a:pt x="18" y="1712"/>
                      <a:pt x="0" y="1807"/>
                      <a:pt x="0" y="1914"/>
                    </a:cubicBezTo>
                    <a:cubicBezTo>
                      <a:pt x="0" y="2956"/>
                      <a:pt x="853" y="3803"/>
                      <a:pt x="1895" y="3803"/>
                    </a:cubicBezTo>
                    <a:lnTo>
                      <a:pt x="16357" y="3797"/>
                    </a:lnTo>
                    <a:lnTo>
                      <a:pt x="32328" y="3785"/>
                    </a:lnTo>
                    <a:cubicBezTo>
                      <a:pt x="33376" y="3785"/>
                      <a:pt x="34223" y="2938"/>
                      <a:pt x="34223" y="1890"/>
                    </a:cubicBezTo>
                    <a:cubicBezTo>
                      <a:pt x="34223" y="848"/>
                      <a:pt x="33376" y="1"/>
                      <a:pt x="32328" y="1"/>
                    </a:cubicBez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30"/>
              <p:cNvSpPr/>
              <p:nvPr/>
            </p:nvSpPr>
            <p:spPr>
              <a:xfrm>
                <a:off x="5107325" y="3078150"/>
                <a:ext cx="313750" cy="947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3791" extrusionOk="0">
                    <a:moveTo>
                      <a:pt x="1896" y="1"/>
                    </a:moveTo>
                    <a:cubicBezTo>
                      <a:pt x="848" y="1"/>
                      <a:pt x="1" y="848"/>
                      <a:pt x="1" y="1896"/>
                    </a:cubicBezTo>
                    <a:cubicBezTo>
                      <a:pt x="1" y="2934"/>
                      <a:pt x="842" y="3785"/>
                      <a:pt x="1885" y="3785"/>
                    </a:cubicBezTo>
                    <a:cubicBezTo>
                      <a:pt x="1889" y="3785"/>
                      <a:pt x="1892" y="3785"/>
                      <a:pt x="1896" y="3785"/>
                    </a:cubicBezTo>
                    <a:lnTo>
                      <a:pt x="12549" y="3791"/>
                    </a:lnTo>
                    <a:lnTo>
                      <a:pt x="12549" y="3791"/>
                    </a:lnTo>
                    <a:lnTo>
                      <a:pt x="11839" y="7"/>
                    </a:lnTo>
                    <a:lnTo>
                      <a:pt x="1896" y="1"/>
                    </a:lnTo>
                    <a:close/>
                  </a:path>
                </a:pathLst>
              </a:custGeom>
              <a:solidFill>
                <a:srgbClr val="92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30"/>
              <p:cNvSpPr/>
              <p:nvPr/>
            </p:nvSpPr>
            <p:spPr>
              <a:xfrm>
                <a:off x="3129400" y="3695150"/>
                <a:ext cx="513600" cy="717175"/>
              </a:xfrm>
              <a:custGeom>
                <a:avLst/>
                <a:gdLst/>
                <a:ahLst/>
                <a:cxnLst/>
                <a:rect l="l" t="t" r="r" b="b"/>
                <a:pathLst>
                  <a:path w="20544" h="28687" extrusionOk="0">
                    <a:moveTo>
                      <a:pt x="881" y="1"/>
                    </a:moveTo>
                    <a:cubicBezTo>
                      <a:pt x="801" y="1"/>
                      <a:pt x="725" y="24"/>
                      <a:pt x="652" y="75"/>
                    </a:cubicBezTo>
                    <a:cubicBezTo>
                      <a:pt x="0" y="519"/>
                      <a:pt x="1848" y="4344"/>
                      <a:pt x="4779" y="8620"/>
                    </a:cubicBezTo>
                    <a:cubicBezTo>
                      <a:pt x="7671" y="12838"/>
                      <a:pt x="18931" y="28687"/>
                      <a:pt x="19860" y="28687"/>
                    </a:cubicBezTo>
                    <a:cubicBezTo>
                      <a:pt x="19873" y="28687"/>
                      <a:pt x="19883" y="28684"/>
                      <a:pt x="19892" y="28678"/>
                    </a:cubicBezTo>
                    <a:cubicBezTo>
                      <a:pt x="20544" y="28234"/>
                      <a:pt x="9564" y="4765"/>
                      <a:pt x="4898" y="2586"/>
                    </a:cubicBezTo>
                    <a:cubicBezTo>
                      <a:pt x="2411" y="1421"/>
                      <a:pt x="1504" y="1"/>
                      <a:pt x="881" y="1"/>
                    </a:cubicBezTo>
                    <a:close/>
                  </a:path>
                </a:pathLst>
              </a:custGeom>
              <a:solidFill>
                <a:srgbClr val="3052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30"/>
              <p:cNvSpPr/>
              <p:nvPr/>
            </p:nvSpPr>
            <p:spPr>
              <a:xfrm>
                <a:off x="3140350" y="3694325"/>
                <a:ext cx="316700" cy="445900"/>
              </a:xfrm>
              <a:custGeom>
                <a:avLst/>
                <a:gdLst/>
                <a:ahLst/>
                <a:cxnLst/>
                <a:rect l="l" t="t" r="r" b="b"/>
                <a:pathLst>
                  <a:path w="12668" h="17836" extrusionOk="0">
                    <a:moveTo>
                      <a:pt x="423" y="0"/>
                    </a:moveTo>
                    <a:cubicBezTo>
                      <a:pt x="388" y="0"/>
                      <a:pt x="356" y="10"/>
                      <a:pt x="326" y="31"/>
                    </a:cubicBezTo>
                    <a:cubicBezTo>
                      <a:pt x="0" y="250"/>
                      <a:pt x="1220" y="2589"/>
                      <a:pt x="3044" y="5254"/>
                    </a:cubicBezTo>
                    <a:cubicBezTo>
                      <a:pt x="4855" y="7890"/>
                      <a:pt x="11870" y="17836"/>
                      <a:pt x="12335" y="17836"/>
                    </a:cubicBezTo>
                    <a:cubicBezTo>
                      <a:pt x="12340" y="17836"/>
                      <a:pt x="12344" y="17835"/>
                      <a:pt x="12348" y="17832"/>
                    </a:cubicBezTo>
                    <a:cubicBezTo>
                      <a:pt x="12668" y="17607"/>
                      <a:pt x="5389" y="3288"/>
                      <a:pt x="2754" y="1742"/>
                    </a:cubicBezTo>
                    <a:cubicBezTo>
                      <a:pt x="1322" y="900"/>
                      <a:pt x="755" y="0"/>
                      <a:pt x="423" y="0"/>
                    </a:cubicBez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30"/>
              <p:cNvSpPr/>
              <p:nvPr/>
            </p:nvSpPr>
            <p:spPr>
              <a:xfrm>
                <a:off x="3316825" y="3852675"/>
                <a:ext cx="268725" cy="468100"/>
              </a:xfrm>
              <a:custGeom>
                <a:avLst/>
                <a:gdLst/>
                <a:ahLst/>
                <a:cxnLst/>
                <a:rect l="l" t="t" r="r" b="b"/>
                <a:pathLst>
                  <a:path w="10749" h="18724" extrusionOk="0">
                    <a:moveTo>
                      <a:pt x="123" y="1"/>
                    </a:moveTo>
                    <a:cubicBezTo>
                      <a:pt x="120" y="1"/>
                      <a:pt x="116" y="2"/>
                      <a:pt x="113" y="4"/>
                    </a:cubicBezTo>
                    <a:cubicBezTo>
                      <a:pt x="0" y="63"/>
                      <a:pt x="1203" y="2390"/>
                      <a:pt x="2796" y="5197"/>
                    </a:cubicBezTo>
                    <a:cubicBezTo>
                      <a:pt x="4378" y="8002"/>
                      <a:pt x="10502" y="18723"/>
                      <a:pt x="10641" y="18723"/>
                    </a:cubicBezTo>
                    <a:cubicBezTo>
                      <a:pt x="10642" y="18723"/>
                      <a:pt x="10642" y="18723"/>
                      <a:pt x="10642" y="18723"/>
                    </a:cubicBezTo>
                    <a:cubicBezTo>
                      <a:pt x="10749" y="18658"/>
                      <a:pt x="3477" y="4475"/>
                      <a:pt x="1765" y="2266"/>
                    </a:cubicBezTo>
                    <a:cubicBezTo>
                      <a:pt x="761" y="980"/>
                      <a:pt x="246" y="1"/>
                      <a:pt x="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30"/>
              <p:cNvSpPr/>
              <p:nvPr/>
            </p:nvSpPr>
            <p:spPr>
              <a:xfrm>
                <a:off x="2478875" y="3176475"/>
                <a:ext cx="697775" cy="542250"/>
              </a:xfrm>
              <a:custGeom>
                <a:avLst/>
                <a:gdLst/>
                <a:ahLst/>
                <a:cxnLst/>
                <a:rect l="l" t="t" r="r" b="b"/>
                <a:pathLst>
                  <a:path w="27911" h="21690" extrusionOk="0">
                    <a:moveTo>
                      <a:pt x="551" y="0"/>
                    </a:moveTo>
                    <a:cubicBezTo>
                      <a:pt x="520" y="0"/>
                      <a:pt x="498" y="8"/>
                      <a:pt x="486" y="24"/>
                    </a:cubicBezTo>
                    <a:cubicBezTo>
                      <a:pt x="0" y="640"/>
                      <a:pt x="17511" y="19732"/>
                      <a:pt x="22616" y="20413"/>
                    </a:cubicBezTo>
                    <a:cubicBezTo>
                      <a:pt x="25122" y="20746"/>
                      <a:pt x="26415" y="21690"/>
                      <a:pt x="27071" y="21690"/>
                    </a:cubicBezTo>
                    <a:cubicBezTo>
                      <a:pt x="27219" y="21690"/>
                      <a:pt x="27335" y="21641"/>
                      <a:pt x="27425" y="21526"/>
                    </a:cubicBezTo>
                    <a:cubicBezTo>
                      <a:pt x="27910" y="20911"/>
                      <a:pt x="24997" y="17819"/>
                      <a:pt x="20916" y="14615"/>
                    </a:cubicBezTo>
                    <a:cubicBezTo>
                      <a:pt x="16939" y="11498"/>
                      <a:pt x="1761" y="0"/>
                      <a:pt x="551" y="0"/>
                    </a:cubicBezTo>
                    <a:close/>
                  </a:path>
                </a:pathLst>
              </a:custGeom>
              <a:solidFill>
                <a:srgbClr val="3052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30"/>
              <p:cNvSpPr/>
              <p:nvPr/>
            </p:nvSpPr>
            <p:spPr>
              <a:xfrm>
                <a:off x="2736025" y="3382900"/>
                <a:ext cx="432325" cy="336275"/>
              </a:xfrm>
              <a:custGeom>
                <a:avLst/>
                <a:gdLst/>
                <a:ahLst/>
                <a:cxnLst/>
                <a:rect l="l" t="t" r="r" b="b"/>
                <a:pathLst>
                  <a:path w="17293" h="13451" extrusionOk="0">
                    <a:moveTo>
                      <a:pt x="269" y="1"/>
                    </a:moveTo>
                    <a:cubicBezTo>
                      <a:pt x="257" y="1"/>
                      <a:pt x="248" y="4"/>
                      <a:pt x="243" y="10"/>
                    </a:cubicBezTo>
                    <a:cubicBezTo>
                      <a:pt x="0" y="318"/>
                      <a:pt x="11240" y="11795"/>
                      <a:pt x="14219" y="12476"/>
                    </a:cubicBezTo>
                    <a:cubicBezTo>
                      <a:pt x="15735" y="12826"/>
                      <a:pt x="16541" y="13451"/>
                      <a:pt x="16897" y="13451"/>
                    </a:cubicBezTo>
                    <a:cubicBezTo>
                      <a:pt x="16963" y="13451"/>
                      <a:pt x="17013" y="13430"/>
                      <a:pt x="17050" y="13382"/>
                    </a:cubicBezTo>
                    <a:cubicBezTo>
                      <a:pt x="17293" y="13074"/>
                      <a:pt x="15427" y="11209"/>
                      <a:pt x="12887" y="9213"/>
                    </a:cubicBezTo>
                    <a:cubicBezTo>
                      <a:pt x="10397" y="7263"/>
                      <a:pt x="878" y="1"/>
                      <a:pt x="269" y="1"/>
                    </a:cubicBez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30"/>
              <p:cNvSpPr/>
              <p:nvPr/>
            </p:nvSpPr>
            <p:spPr>
              <a:xfrm>
                <a:off x="2558225" y="3251050"/>
                <a:ext cx="395750" cy="36752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4701" extrusionOk="0">
                    <a:moveTo>
                      <a:pt x="85" y="1"/>
                    </a:moveTo>
                    <a:cubicBezTo>
                      <a:pt x="84" y="1"/>
                      <a:pt x="84" y="1"/>
                      <a:pt x="83" y="2"/>
                    </a:cubicBezTo>
                    <a:cubicBezTo>
                      <a:pt x="0" y="90"/>
                      <a:pt x="11193" y="11437"/>
                      <a:pt x="13485" y="13030"/>
                    </a:cubicBezTo>
                    <a:cubicBezTo>
                      <a:pt x="14799" y="13940"/>
                      <a:pt x="15575" y="14701"/>
                      <a:pt x="15728" y="14701"/>
                    </a:cubicBezTo>
                    <a:cubicBezTo>
                      <a:pt x="15736" y="14701"/>
                      <a:pt x="15742" y="14699"/>
                      <a:pt x="15747" y="14694"/>
                    </a:cubicBezTo>
                    <a:cubicBezTo>
                      <a:pt x="15830" y="14605"/>
                      <a:pt x="13982" y="12746"/>
                      <a:pt x="11619" y="10543"/>
                    </a:cubicBezTo>
                    <a:cubicBezTo>
                      <a:pt x="9275" y="8351"/>
                      <a:pt x="261" y="1"/>
                      <a:pt x="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30"/>
              <p:cNvSpPr/>
              <p:nvPr/>
            </p:nvSpPr>
            <p:spPr>
              <a:xfrm>
                <a:off x="3137100" y="3676725"/>
                <a:ext cx="129125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2618" extrusionOk="0">
                    <a:moveTo>
                      <a:pt x="2582" y="0"/>
                    </a:moveTo>
                    <a:cubicBezTo>
                      <a:pt x="1155" y="0"/>
                      <a:pt x="0" y="587"/>
                      <a:pt x="0" y="1309"/>
                    </a:cubicBezTo>
                    <a:cubicBezTo>
                      <a:pt x="0" y="2032"/>
                      <a:pt x="1155" y="2618"/>
                      <a:pt x="2582" y="2618"/>
                    </a:cubicBezTo>
                    <a:cubicBezTo>
                      <a:pt x="4009" y="2618"/>
                      <a:pt x="5164" y="2032"/>
                      <a:pt x="5164" y="1309"/>
                    </a:cubicBezTo>
                    <a:cubicBezTo>
                      <a:pt x="5164" y="587"/>
                      <a:pt x="4009" y="0"/>
                      <a:pt x="2582" y="0"/>
                    </a:cubicBez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30"/>
              <p:cNvSpPr/>
              <p:nvPr/>
            </p:nvSpPr>
            <p:spPr>
              <a:xfrm>
                <a:off x="3162850" y="3683225"/>
                <a:ext cx="10337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1849" extrusionOk="0">
                    <a:moveTo>
                      <a:pt x="2067" y="1"/>
                    </a:moveTo>
                    <a:cubicBezTo>
                      <a:pt x="924" y="1"/>
                      <a:pt x="1" y="416"/>
                      <a:pt x="1" y="925"/>
                    </a:cubicBezTo>
                    <a:cubicBezTo>
                      <a:pt x="1" y="1434"/>
                      <a:pt x="924" y="1849"/>
                      <a:pt x="2067" y="1849"/>
                    </a:cubicBezTo>
                    <a:cubicBezTo>
                      <a:pt x="3210" y="1849"/>
                      <a:pt x="4134" y="1434"/>
                      <a:pt x="4134" y="925"/>
                    </a:cubicBezTo>
                    <a:cubicBezTo>
                      <a:pt x="4134" y="416"/>
                      <a:pt x="3210" y="1"/>
                      <a:pt x="2067" y="1"/>
                    </a:cubicBezTo>
                    <a:close/>
                  </a:path>
                </a:pathLst>
              </a:custGeom>
              <a:solidFill>
                <a:srgbClr val="111B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30"/>
              <p:cNvSpPr/>
              <p:nvPr/>
            </p:nvSpPr>
            <p:spPr>
              <a:xfrm>
                <a:off x="3226375" y="2190450"/>
                <a:ext cx="152950" cy="1528650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61146" extrusionOk="0">
                    <a:moveTo>
                      <a:pt x="0" y="0"/>
                    </a:moveTo>
                    <a:lnTo>
                      <a:pt x="0" y="61145"/>
                    </a:lnTo>
                    <a:lnTo>
                      <a:pt x="6117" y="61145"/>
                    </a:lnTo>
                    <a:lnTo>
                      <a:pt x="6117" y="0"/>
                    </a:lnTo>
                    <a:close/>
                  </a:path>
                </a:pathLst>
              </a:custGeom>
              <a:solidFill>
                <a:srgbClr val="3052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30"/>
              <p:cNvSpPr/>
              <p:nvPr/>
            </p:nvSpPr>
            <p:spPr>
              <a:xfrm>
                <a:off x="3226375" y="3604175"/>
                <a:ext cx="15295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4597" extrusionOk="0">
                    <a:moveTo>
                      <a:pt x="0" y="1"/>
                    </a:moveTo>
                    <a:lnTo>
                      <a:pt x="0" y="4596"/>
                    </a:lnTo>
                    <a:lnTo>
                      <a:pt x="6117" y="4596"/>
                    </a:lnTo>
                    <a:lnTo>
                      <a:pt x="6117" y="1"/>
                    </a:ln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30"/>
              <p:cNvSpPr/>
              <p:nvPr/>
            </p:nvSpPr>
            <p:spPr>
              <a:xfrm>
                <a:off x="3203425" y="3676725"/>
                <a:ext cx="20935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618" extrusionOk="0">
                    <a:moveTo>
                      <a:pt x="0" y="0"/>
                    </a:moveTo>
                    <a:lnTo>
                      <a:pt x="0" y="2618"/>
                    </a:lnTo>
                    <a:lnTo>
                      <a:pt x="8374" y="2618"/>
                    </a:lnTo>
                    <a:lnTo>
                      <a:pt x="8374" y="0"/>
                    </a:ln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30"/>
              <p:cNvSpPr/>
              <p:nvPr/>
            </p:nvSpPr>
            <p:spPr>
              <a:xfrm>
                <a:off x="3203425" y="3676725"/>
                <a:ext cx="7725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618" extrusionOk="0">
                    <a:moveTo>
                      <a:pt x="0" y="0"/>
                    </a:moveTo>
                    <a:lnTo>
                      <a:pt x="0" y="2618"/>
                    </a:lnTo>
                    <a:lnTo>
                      <a:pt x="308" y="26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111B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30"/>
              <p:cNvSpPr/>
              <p:nvPr/>
            </p:nvSpPr>
            <p:spPr>
              <a:xfrm>
                <a:off x="3328225" y="2190450"/>
                <a:ext cx="29325" cy="13937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55751" extrusionOk="0">
                    <a:moveTo>
                      <a:pt x="0" y="0"/>
                    </a:moveTo>
                    <a:lnTo>
                      <a:pt x="0" y="55750"/>
                    </a:lnTo>
                    <a:lnTo>
                      <a:pt x="1173" y="55750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30"/>
              <p:cNvSpPr/>
              <p:nvPr/>
            </p:nvSpPr>
            <p:spPr>
              <a:xfrm>
                <a:off x="3379300" y="3689450"/>
                <a:ext cx="2105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600" extrusionOk="0">
                    <a:moveTo>
                      <a:pt x="0" y="1"/>
                    </a:moveTo>
                    <a:lnTo>
                      <a:pt x="0" y="1600"/>
                    </a:lnTo>
                    <a:lnTo>
                      <a:pt x="841" y="1600"/>
                    </a:lnTo>
                    <a:lnTo>
                      <a:pt x="8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30"/>
              <p:cNvSpPr/>
              <p:nvPr/>
            </p:nvSpPr>
            <p:spPr>
              <a:xfrm>
                <a:off x="3972525" y="3695150"/>
                <a:ext cx="513475" cy="717175"/>
              </a:xfrm>
              <a:custGeom>
                <a:avLst/>
                <a:gdLst/>
                <a:ahLst/>
                <a:cxnLst/>
                <a:rect l="l" t="t" r="r" b="b"/>
                <a:pathLst>
                  <a:path w="20539" h="28687" extrusionOk="0">
                    <a:moveTo>
                      <a:pt x="19662" y="1"/>
                    </a:moveTo>
                    <a:cubicBezTo>
                      <a:pt x="19034" y="1"/>
                      <a:pt x="18128" y="1421"/>
                      <a:pt x="15641" y="2586"/>
                    </a:cubicBezTo>
                    <a:cubicBezTo>
                      <a:pt x="10980" y="4765"/>
                      <a:pt x="1" y="28234"/>
                      <a:pt x="646" y="28678"/>
                    </a:cubicBezTo>
                    <a:cubicBezTo>
                      <a:pt x="655" y="28684"/>
                      <a:pt x="666" y="28687"/>
                      <a:pt x="679" y="28687"/>
                    </a:cubicBezTo>
                    <a:cubicBezTo>
                      <a:pt x="1607" y="28687"/>
                      <a:pt x="12867" y="12838"/>
                      <a:pt x="15759" y="8620"/>
                    </a:cubicBezTo>
                    <a:cubicBezTo>
                      <a:pt x="18691" y="4344"/>
                      <a:pt x="20538" y="519"/>
                      <a:pt x="19893" y="75"/>
                    </a:cubicBezTo>
                    <a:cubicBezTo>
                      <a:pt x="19818" y="24"/>
                      <a:pt x="19742" y="1"/>
                      <a:pt x="19662" y="1"/>
                    </a:cubicBezTo>
                    <a:close/>
                  </a:path>
                </a:pathLst>
              </a:custGeom>
              <a:solidFill>
                <a:srgbClr val="3052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30"/>
              <p:cNvSpPr/>
              <p:nvPr/>
            </p:nvSpPr>
            <p:spPr>
              <a:xfrm>
                <a:off x="4158325" y="3694325"/>
                <a:ext cx="316725" cy="445900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7836" extrusionOk="0">
                    <a:moveTo>
                      <a:pt x="12250" y="0"/>
                    </a:moveTo>
                    <a:cubicBezTo>
                      <a:pt x="11914" y="0"/>
                      <a:pt x="11351" y="900"/>
                      <a:pt x="9914" y="1742"/>
                    </a:cubicBezTo>
                    <a:cubicBezTo>
                      <a:pt x="7279" y="3288"/>
                      <a:pt x="1" y="17607"/>
                      <a:pt x="327" y="17832"/>
                    </a:cubicBezTo>
                    <a:cubicBezTo>
                      <a:pt x="330" y="17835"/>
                      <a:pt x="334" y="17836"/>
                      <a:pt x="339" y="17836"/>
                    </a:cubicBezTo>
                    <a:cubicBezTo>
                      <a:pt x="799" y="17836"/>
                      <a:pt x="7820" y="7890"/>
                      <a:pt x="9624" y="5254"/>
                    </a:cubicBezTo>
                    <a:cubicBezTo>
                      <a:pt x="11448" y="2589"/>
                      <a:pt x="12668" y="250"/>
                      <a:pt x="12348" y="31"/>
                    </a:cubicBezTo>
                    <a:cubicBezTo>
                      <a:pt x="12317" y="10"/>
                      <a:pt x="12285" y="0"/>
                      <a:pt x="12250" y="0"/>
                    </a:cubicBez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30"/>
              <p:cNvSpPr/>
              <p:nvPr/>
            </p:nvSpPr>
            <p:spPr>
              <a:xfrm>
                <a:off x="4029975" y="3852675"/>
                <a:ext cx="268600" cy="4681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18724" extrusionOk="0">
                    <a:moveTo>
                      <a:pt x="10625" y="1"/>
                    </a:moveTo>
                    <a:cubicBezTo>
                      <a:pt x="10498" y="1"/>
                      <a:pt x="9983" y="980"/>
                      <a:pt x="8984" y="2266"/>
                    </a:cubicBezTo>
                    <a:cubicBezTo>
                      <a:pt x="7273" y="4475"/>
                      <a:pt x="1" y="18658"/>
                      <a:pt x="107" y="18723"/>
                    </a:cubicBezTo>
                    <a:cubicBezTo>
                      <a:pt x="107" y="18723"/>
                      <a:pt x="108" y="18723"/>
                      <a:pt x="108" y="18723"/>
                    </a:cubicBezTo>
                    <a:cubicBezTo>
                      <a:pt x="247" y="18723"/>
                      <a:pt x="6365" y="8002"/>
                      <a:pt x="7948" y="5197"/>
                    </a:cubicBezTo>
                    <a:cubicBezTo>
                      <a:pt x="9541" y="2390"/>
                      <a:pt x="10743" y="63"/>
                      <a:pt x="10636" y="4"/>
                    </a:cubicBezTo>
                    <a:cubicBezTo>
                      <a:pt x="10633" y="2"/>
                      <a:pt x="10629" y="1"/>
                      <a:pt x="106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30"/>
              <p:cNvSpPr/>
              <p:nvPr/>
            </p:nvSpPr>
            <p:spPr>
              <a:xfrm>
                <a:off x="4438900" y="3176475"/>
                <a:ext cx="697625" cy="542250"/>
              </a:xfrm>
              <a:custGeom>
                <a:avLst/>
                <a:gdLst/>
                <a:ahLst/>
                <a:cxnLst/>
                <a:rect l="l" t="t" r="r" b="b"/>
                <a:pathLst>
                  <a:path w="27905" h="21690" extrusionOk="0">
                    <a:moveTo>
                      <a:pt x="27359" y="0"/>
                    </a:moveTo>
                    <a:cubicBezTo>
                      <a:pt x="26149" y="0"/>
                      <a:pt x="10966" y="11498"/>
                      <a:pt x="6988" y="14615"/>
                    </a:cubicBezTo>
                    <a:cubicBezTo>
                      <a:pt x="2908" y="17819"/>
                      <a:pt x="0" y="20911"/>
                      <a:pt x="486" y="21526"/>
                    </a:cubicBezTo>
                    <a:cubicBezTo>
                      <a:pt x="574" y="21641"/>
                      <a:pt x="689" y="21690"/>
                      <a:pt x="837" y="21690"/>
                    </a:cubicBezTo>
                    <a:cubicBezTo>
                      <a:pt x="1489" y="21690"/>
                      <a:pt x="2782" y="20746"/>
                      <a:pt x="5288" y="20413"/>
                    </a:cubicBezTo>
                    <a:cubicBezTo>
                      <a:pt x="10393" y="19732"/>
                      <a:pt x="27904" y="640"/>
                      <a:pt x="27425" y="24"/>
                    </a:cubicBezTo>
                    <a:cubicBezTo>
                      <a:pt x="27413" y="8"/>
                      <a:pt x="27391" y="0"/>
                      <a:pt x="27359" y="0"/>
                    </a:cubicBezTo>
                    <a:close/>
                  </a:path>
                </a:pathLst>
              </a:custGeom>
              <a:solidFill>
                <a:srgbClr val="3052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30"/>
              <p:cNvSpPr/>
              <p:nvPr/>
            </p:nvSpPr>
            <p:spPr>
              <a:xfrm>
                <a:off x="4447025" y="3382900"/>
                <a:ext cx="432325" cy="336275"/>
              </a:xfrm>
              <a:custGeom>
                <a:avLst/>
                <a:gdLst/>
                <a:ahLst/>
                <a:cxnLst/>
                <a:rect l="l" t="t" r="r" b="b"/>
                <a:pathLst>
                  <a:path w="17293" h="13451" extrusionOk="0">
                    <a:moveTo>
                      <a:pt x="17024" y="1"/>
                    </a:moveTo>
                    <a:cubicBezTo>
                      <a:pt x="16416" y="1"/>
                      <a:pt x="6896" y="7263"/>
                      <a:pt x="4407" y="9213"/>
                    </a:cubicBezTo>
                    <a:cubicBezTo>
                      <a:pt x="1866" y="11209"/>
                      <a:pt x="1" y="13074"/>
                      <a:pt x="244" y="13382"/>
                    </a:cubicBezTo>
                    <a:cubicBezTo>
                      <a:pt x="281" y="13430"/>
                      <a:pt x="332" y="13451"/>
                      <a:pt x="399" y="13451"/>
                    </a:cubicBezTo>
                    <a:cubicBezTo>
                      <a:pt x="759" y="13451"/>
                      <a:pt x="1564" y="12826"/>
                      <a:pt x="3074" y="12476"/>
                    </a:cubicBezTo>
                    <a:cubicBezTo>
                      <a:pt x="6053" y="11795"/>
                      <a:pt x="17293" y="318"/>
                      <a:pt x="17050" y="10"/>
                    </a:cubicBezTo>
                    <a:cubicBezTo>
                      <a:pt x="17045" y="4"/>
                      <a:pt x="17037" y="1"/>
                      <a:pt x="17024" y="1"/>
                    </a:cubicBez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30"/>
              <p:cNvSpPr/>
              <p:nvPr/>
            </p:nvSpPr>
            <p:spPr>
              <a:xfrm>
                <a:off x="4661550" y="3251050"/>
                <a:ext cx="395775" cy="367525"/>
              </a:xfrm>
              <a:custGeom>
                <a:avLst/>
                <a:gdLst/>
                <a:ahLst/>
                <a:cxnLst/>
                <a:rect l="l" t="t" r="r" b="b"/>
                <a:pathLst>
                  <a:path w="15831" h="14701" extrusionOk="0">
                    <a:moveTo>
                      <a:pt x="15745" y="1"/>
                    </a:moveTo>
                    <a:cubicBezTo>
                      <a:pt x="15569" y="1"/>
                      <a:pt x="6550" y="8351"/>
                      <a:pt x="4205" y="10543"/>
                    </a:cubicBezTo>
                    <a:cubicBezTo>
                      <a:pt x="1842" y="12746"/>
                      <a:pt x="1" y="14605"/>
                      <a:pt x="84" y="14694"/>
                    </a:cubicBezTo>
                    <a:cubicBezTo>
                      <a:pt x="88" y="14699"/>
                      <a:pt x="94" y="14701"/>
                      <a:pt x="102" y="14701"/>
                    </a:cubicBezTo>
                    <a:cubicBezTo>
                      <a:pt x="249" y="14701"/>
                      <a:pt x="1025" y="13940"/>
                      <a:pt x="2340" y="13030"/>
                    </a:cubicBezTo>
                    <a:cubicBezTo>
                      <a:pt x="4638" y="11437"/>
                      <a:pt x="15830" y="90"/>
                      <a:pt x="15747" y="2"/>
                    </a:cubicBezTo>
                    <a:cubicBezTo>
                      <a:pt x="15747" y="1"/>
                      <a:pt x="15746" y="1"/>
                      <a:pt x="157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30"/>
              <p:cNvSpPr/>
              <p:nvPr/>
            </p:nvSpPr>
            <p:spPr>
              <a:xfrm>
                <a:off x="4349175" y="3676725"/>
                <a:ext cx="129125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2618" extrusionOk="0">
                    <a:moveTo>
                      <a:pt x="2582" y="0"/>
                    </a:moveTo>
                    <a:cubicBezTo>
                      <a:pt x="1155" y="0"/>
                      <a:pt x="0" y="587"/>
                      <a:pt x="0" y="1309"/>
                    </a:cubicBezTo>
                    <a:cubicBezTo>
                      <a:pt x="0" y="2032"/>
                      <a:pt x="1155" y="2618"/>
                      <a:pt x="2582" y="2618"/>
                    </a:cubicBezTo>
                    <a:cubicBezTo>
                      <a:pt x="4010" y="2618"/>
                      <a:pt x="5164" y="2032"/>
                      <a:pt x="5164" y="1309"/>
                    </a:cubicBezTo>
                    <a:cubicBezTo>
                      <a:pt x="5164" y="587"/>
                      <a:pt x="4010" y="0"/>
                      <a:pt x="2582" y="0"/>
                    </a:cubicBez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30"/>
              <p:cNvSpPr/>
              <p:nvPr/>
            </p:nvSpPr>
            <p:spPr>
              <a:xfrm>
                <a:off x="4349175" y="3683225"/>
                <a:ext cx="103350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1849" extrusionOk="0">
                    <a:moveTo>
                      <a:pt x="2067" y="1"/>
                    </a:moveTo>
                    <a:cubicBezTo>
                      <a:pt x="924" y="1"/>
                      <a:pt x="0" y="416"/>
                      <a:pt x="0" y="925"/>
                    </a:cubicBezTo>
                    <a:cubicBezTo>
                      <a:pt x="0" y="1434"/>
                      <a:pt x="924" y="1849"/>
                      <a:pt x="2067" y="1849"/>
                    </a:cubicBezTo>
                    <a:cubicBezTo>
                      <a:pt x="3210" y="1849"/>
                      <a:pt x="4134" y="1434"/>
                      <a:pt x="4134" y="925"/>
                    </a:cubicBezTo>
                    <a:cubicBezTo>
                      <a:pt x="4134" y="416"/>
                      <a:pt x="3210" y="1"/>
                      <a:pt x="2067" y="1"/>
                    </a:cubicBezTo>
                    <a:close/>
                  </a:path>
                </a:pathLst>
              </a:custGeom>
              <a:solidFill>
                <a:srgbClr val="111B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30"/>
              <p:cNvSpPr/>
              <p:nvPr/>
            </p:nvSpPr>
            <p:spPr>
              <a:xfrm>
                <a:off x="4236200" y="2190450"/>
                <a:ext cx="152825" cy="15286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61146" extrusionOk="0">
                    <a:moveTo>
                      <a:pt x="1" y="0"/>
                    </a:moveTo>
                    <a:lnTo>
                      <a:pt x="1" y="61145"/>
                    </a:lnTo>
                    <a:lnTo>
                      <a:pt x="6112" y="61145"/>
                    </a:lnTo>
                    <a:lnTo>
                      <a:pt x="6112" y="0"/>
                    </a:lnTo>
                    <a:close/>
                  </a:path>
                </a:pathLst>
              </a:custGeom>
              <a:solidFill>
                <a:srgbClr val="3052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30"/>
              <p:cNvSpPr/>
              <p:nvPr/>
            </p:nvSpPr>
            <p:spPr>
              <a:xfrm>
                <a:off x="4236200" y="3604175"/>
                <a:ext cx="152825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4597" extrusionOk="0">
                    <a:moveTo>
                      <a:pt x="1" y="1"/>
                    </a:moveTo>
                    <a:lnTo>
                      <a:pt x="1" y="4596"/>
                    </a:lnTo>
                    <a:lnTo>
                      <a:pt x="6112" y="4596"/>
                    </a:lnTo>
                    <a:lnTo>
                      <a:pt x="6112" y="1"/>
                    </a:ln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30"/>
              <p:cNvSpPr/>
              <p:nvPr/>
            </p:nvSpPr>
            <p:spPr>
              <a:xfrm>
                <a:off x="4202600" y="3676725"/>
                <a:ext cx="209375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75" h="2618" extrusionOk="0">
                    <a:moveTo>
                      <a:pt x="1" y="0"/>
                    </a:moveTo>
                    <a:lnTo>
                      <a:pt x="1" y="2618"/>
                    </a:lnTo>
                    <a:lnTo>
                      <a:pt x="8374" y="2618"/>
                    </a:lnTo>
                    <a:lnTo>
                      <a:pt x="8374" y="0"/>
                    </a:lnTo>
                    <a:close/>
                  </a:path>
                </a:pathLst>
              </a:custGeom>
              <a:solidFill>
                <a:srgbClr val="274A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30"/>
              <p:cNvSpPr/>
              <p:nvPr/>
            </p:nvSpPr>
            <p:spPr>
              <a:xfrm>
                <a:off x="4404400" y="3676725"/>
                <a:ext cx="7575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618" extrusionOk="0">
                    <a:moveTo>
                      <a:pt x="0" y="0"/>
                    </a:moveTo>
                    <a:lnTo>
                      <a:pt x="0" y="2618"/>
                    </a:lnTo>
                    <a:lnTo>
                      <a:pt x="302" y="261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111B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30"/>
              <p:cNvSpPr/>
              <p:nvPr/>
            </p:nvSpPr>
            <p:spPr>
              <a:xfrm>
                <a:off x="4257825" y="2190450"/>
                <a:ext cx="29475" cy="139377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55751" extrusionOk="0">
                    <a:moveTo>
                      <a:pt x="0" y="0"/>
                    </a:moveTo>
                    <a:lnTo>
                      <a:pt x="0" y="55750"/>
                    </a:lnTo>
                    <a:lnTo>
                      <a:pt x="1179" y="55750"/>
                    </a:lnTo>
                    <a:lnTo>
                      <a:pt x="1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30"/>
              <p:cNvSpPr/>
              <p:nvPr/>
            </p:nvSpPr>
            <p:spPr>
              <a:xfrm>
                <a:off x="4215175" y="3689450"/>
                <a:ext cx="2105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600" extrusionOk="0">
                    <a:moveTo>
                      <a:pt x="1" y="1"/>
                    </a:moveTo>
                    <a:lnTo>
                      <a:pt x="1" y="1600"/>
                    </a:lnTo>
                    <a:lnTo>
                      <a:pt x="842" y="1600"/>
                    </a:lnTo>
                    <a:lnTo>
                      <a:pt x="8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30"/>
              <p:cNvSpPr/>
              <p:nvPr/>
            </p:nvSpPr>
            <p:spPr>
              <a:xfrm>
                <a:off x="3417350" y="1954300"/>
                <a:ext cx="780675" cy="236175"/>
              </a:xfrm>
              <a:custGeom>
                <a:avLst/>
                <a:gdLst/>
                <a:ahLst/>
                <a:cxnLst/>
                <a:rect l="l" t="t" r="r" b="b"/>
                <a:pathLst>
                  <a:path w="31227" h="9447" extrusionOk="0">
                    <a:moveTo>
                      <a:pt x="0" y="1"/>
                    </a:moveTo>
                    <a:lnTo>
                      <a:pt x="0" y="9446"/>
                    </a:lnTo>
                    <a:lnTo>
                      <a:pt x="31227" y="9446"/>
                    </a:lnTo>
                    <a:lnTo>
                      <a:pt x="31227" y="1"/>
                    </a:lnTo>
                    <a:close/>
                  </a:path>
                </a:pathLst>
              </a:custGeom>
              <a:solidFill>
                <a:srgbClr val="232B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30"/>
              <p:cNvSpPr/>
              <p:nvPr/>
            </p:nvSpPr>
            <p:spPr>
              <a:xfrm>
                <a:off x="3088825" y="2072450"/>
                <a:ext cx="1437725" cy="118025"/>
              </a:xfrm>
              <a:custGeom>
                <a:avLst/>
                <a:gdLst/>
                <a:ahLst/>
                <a:cxnLst/>
                <a:rect l="l" t="t" r="r" b="b"/>
                <a:pathLst>
                  <a:path w="57509" h="4721" extrusionOk="0">
                    <a:moveTo>
                      <a:pt x="1" y="1"/>
                    </a:moveTo>
                    <a:lnTo>
                      <a:pt x="1" y="4720"/>
                    </a:lnTo>
                    <a:lnTo>
                      <a:pt x="57509" y="4720"/>
                    </a:lnTo>
                    <a:lnTo>
                      <a:pt x="57509" y="1"/>
                    </a:lnTo>
                    <a:close/>
                  </a:path>
                </a:pathLst>
              </a:custGeom>
              <a:solidFill>
                <a:srgbClr val="232B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30"/>
              <p:cNvSpPr/>
              <p:nvPr/>
            </p:nvSpPr>
            <p:spPr>
              <a:xfrm>
                <a:off x="3088825" y="2072450"/>
                <a:ext cx="14377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57509" h="2376" extrusionOk="0">
                    <a:moveTo>
                      <a:pt x="1" y="1"/>
                    </a:moveTo>
                    <a:lnTo>
                      <a:pt x="1" y="2375"/>
                    </a:lnTo>
                    <a:lnTo>
                      <a:pt x="57509" y="2375"/>
                    </a:lnTo>
                    <a:lnTo>
                      <a:pt x="57509" y="1"/>
                    </a:lnTo>
                    <a:close/>
                  </a:path>
                </a:pathLst>
              </a:custGeom>
              <a:solidFill>
                <a:srgbClr val="616D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30"/>
              <p:cNvSpPr/>
              <p:nvPr/>
            </p:nvSpPr>
            <p:spPr>
              <a:xfrm>
                <a:off x="3316675" y="1600025"/>
                <a:ext cx="982025" cy="354300"/>
              </a:xfrm>
              <a:custGeom>
                <a:avLst/>
                <a:gdLst/>
                <a:ahLst/>
                <a:cxnLst/>
                <a:rect l="l" t="t" r="r" b="b"/>
                <a:pathLst>
                  <a:path w="39281" h="14172" extrusionOk="0">
                    <a:moveTo>
                      <a:pt x="0" y="0"/>
                    </a:moveTo>
                    <a:lnTo>
                      <a:pt x="4027" y="9446"/>
                    </a:lnTo>
                    <a:lnTo>
                      <a:pt x="4027" y="14172"/>
                    </a:lnTo>
                    <a:lnTo>
                      <a:pt x="35254" y="14172"/>
                    </a:lnTo>
                    <a:lnTo>
                      <a:pt x="35254" y="9446"/>
                    </a:lnTo>
                    <a:lnTo>
                      <a:pt x="39281" y="0"/>
                    </a:lnTo>
                    <a:close/>
                  </a:path>
                </a:pathLst>
              </a:custGeom>
              <a:solidFill>
                <a:srgbClr val="EF3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30"/>
              <p:cNvSpPr/>
              <p:nvPr/>
            </p:nvSpPr>
            <p:spPr>
              <a:xfrm>
                <a:off x="3337400" y="1555450"/>
                <a:ext cx="94057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37623" h="1808" extrusionOk="0">
                    <a:moveTo>
                      <a:pt x="1" y="1"/>
                    </a:moveTo>
                    <a:lnTo>
                      <a:pt x="1" y="1807"/>
                    </a:lnTo>
                    <a:lnTo>
                      <a:pt x="37623" y="1807"/>
                    </a:lnTo>
                    <a:lnTo>
                      <a:pt x="37623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30"/>
              <p:cNvSpPr/>
              <p:nvPr/>
            </p:nvSpPr>
            <p:spPr>
              <a:xfrm>
                <a:off x="3337400" y="1485275"/>
                <a:ext cx="9405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7623" h="902" extrusionOk="0">
                    <a:moveTo>
                      <a:pt x="1" y="1"/>
                    </a:moveTo>
                    <a:lnTo>
                      <a:pt x="1" y="901"/>
                    </a:lnTo>
                    <a:lnTo>
                      <a:pt x="37623" y="901"/>
                    </a:lnTo>
                    <a:lnTo>
                      <a:pt x="37623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30"/>
              <p:cNvSpPr/>
              <p:nvPr/>
            </p:nvSpPr>
            <p:spPr>
              <a:xfrm>
                <a:off x="398630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30"/>
              <p:cNvSpPr/>
              <p:nvPr/>
            </p:nvSpPr>
            <p:spPr>
              <a:xfrm>
                <a:off x="4037825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30"/>
              <p:cNvSpPr/>
              <p:nvPr/>
            </p:nvSpPr>
            <p:spPr>
              <a:xfrm>
                <a:off x="408935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30"/>
              <p:cNvSpPr/>
              <p:nvPr/>
            </p:nvSpPr>
            <p:spPr>
              <a:xfrm>
                <a:off x="4140875" y="1507800"/>
                <a:ext cx="7850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30"/>
              <p:cNvSpPr/>
              <p:nvPr/>
            </p:nvSpPr>
            <p:spPr>
              <a:xfrm>
                <a:off x="4192375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5" y="190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30"/>
              <p:cNvSpPr/>
              <p:nvPr/>
            </p:nvSpPr>
            <p:spPr>
              <a:xfrm>
                <a:off x="424390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5" y="190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30"/>
              <p:cNvSpPr/>
              <p:nvPr/>
            </p:nvSpPr>
            <p:spPr>
              <a:xfrm>
                <a:off x="367495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5" y="190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30"/>
              <p:cNvSpPr/>
              <p:nvPr/>
            </p:nvSpPr>
            <p:spPr>
              <a:xfrm>
                <a:off x="3726475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30"/>
              <p:cNvSpPr/>
              <p:nvPr/>
            </p:nvSpPr>
            <p:spPr>
              <a:xfrm>
                <a:off x="377800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30"/>
              <p:cNvSpPr/>
              <p:nvPr/>
            </p:nvSpPr>
            <p:spPr>
              <a:xfrm>
                <a:off x="3829525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30"/>
              <p:cNvSpPr/>
              <p:nvPr/>
            </p:nvSpPr>
            <p:spPr>
              <a:xfrm>
                <a:off x="3881050" y="1507800"/>
                <a:ext cx="7850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30"/>
              <p:cNvSpPr/>
              <p:nvPr/>
            </p:nvSpPr>
            <p:spPr>
              <a:xfrm>
                <a:off x="393255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5" y="190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30"/>
              <p:cNvSpPr/>
              <p:nvPr/>
            </p:nvSpPr>
            <p:spPr>
              <a:xfrm>
                <a:off x="336360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5" y="190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30"/>
              <p:cNvSpPr/>
              <p:nvPr/>
            </p:nvSpPr>
            <p:spPr>
              <a:xfrm>
                <a:off x="3415125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30"/>
              <p:cNvSpPr/>
              <p:nvPr/>
            </p:nvSpPr>
            <p:spPr>
              <a:xfrm>
                <a:off x="346665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30"/>
              <p:cNvSpPr/>
              <p:nvPr/>
            </p:nvSpPr>
            <p:spPr>
              <a:xfrm>
                <a:off x="3518175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30"/>
              <p:cNvSpPr/>
              <p:nvPr/>
            </p:nvSpPr>
            <p:spPr>
              <a:xfrm>
                <a:off x="3569700" y="1507800"/>
                <a:ext cx="7850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907" extrusionOk="0">
                    <a:moveTo>
                      <a:pt x="0" y="0"/>
                    </a:moveTo>
                    <a:lnTo>
                      <a:pt x="0" y="1907"/>
                    </a:lnTo>
                    <a:lnTo>
                      <a:pt x="314" y="19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30"/>
              <p:cNvSpPr/>
              <p:nvPr/>
            </p:nvSpPr>
            <p:spPr>
              <a:xfrm>
                <a:off x="3621200" y="1507800"/>
                <a:ext cx="787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907" extrusionOk="0">
                    <a:moveTo>
                      <a:pt x="1" y="0"/>
                    </a:moveTo>
                    <a:lnTo>
                      <a:pt x="1" y="1907"/>
                    </a:lnTo>
                    <a:lnTo>
                      <a:pt x="315" y="190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30"/>
              <p:cNvSpPr/>
              <p:nvPr/>
            </p:nvSpPr>
            <p:spPr>
              <a:xfrm>
                <a:off x="4120875" y="1600025"/>
                <a:ext cx="451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24181" extrusionOk="0">
                    <a:moveTo>
                      <a:pt x="1" y="0"/>
                    </a:moveTo>
                    <a:lnTo>
                      <a:pt x="1" y="24180"/>
                    </a:lnTo>
                    <a:lnTo>
                      <a:pt x="1807" y="24180"/>
                    </a:lnTo>
                    <a:lnTo>
                      <a:pt x="1807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30"/>
              <p:cNvSpPr/>
              <p:nvPr/>
            </p:nvSpPr>
            <p:spPr>
              <a:xfrm>
                <a:off x="4213550" y="1600025"/>
                <a:ext cx="226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907" h="24181" extrusionOk="0">
                    <a:moveTo>
                      <a:pt x="1" y="0"/>
                    </a:moveTo>
                    <a:lnTo>
                      <a:pt x="1" y="24180"/>
                    </a:lnTo>
                    <a:lnTo>
                      <a:pt x="907" y="24180"/>
                    </a:lnTo>
                    <a:lnTo>
                      <a:pt x="907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30"/>
              <p:cNvSpPr/>
              <p:nvPr/>
            </p:nvSpPr>
            <p:spPr>
              <a:xfrm>
                <a:off x="4166025" y="1902650"/>
                <a:ext cx="4755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6" extrusionOk="0">
                    <a:moveTo>
                      <a:pt x="1" y="0"/>
                    </a:moveTo>
                    <a:lnTo>
                      <a:pt x="1" y="326"/>
                    </a:lnTo>
                    <a:lnTo>
                      <a:pt x="1902" y="326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30"/>
              <p:cNvSpPr/>
              <p:nvPr/>
            </p:nvSpPr>
            <p:spPr>
              <a:xfrm>
                <a:off x="4166025" y="1955925"/>
                <a:ext cx="47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7" extrusionOk="0">
                    <a:moveTo>
                      <a:pt x="1" y="1"/>
                    </a:moveTo>
                    <a:lnTo>
                      <a:pt x="1" y="327"/>
                    </a:lnTo>
                    <a:lnTo>
                      <a:pt x="1902" y="327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30"/>
              <p:cNvSpPr/>
              <p:nvPr/>
            </p:nvSpPr>
            <p:spPr>
              <a:xfrm>
                <a:off x="4166025" y="2009375"/>
                <a:ext cx="475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1" extrusionOk="0">
                    <a:moveTo>
                      <a:pt x="1" y="1"/>
                    </a:moveTo>
                    <a:lnTo>
                      <a:pt x="1" y="321"/>
                    </a:lnTo>
                    <a:lnTo>
                      <a:pt x="1902" y="321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30"/>
              <p:cNvSpPr/>
              <p:nvPr/>
            </p:nvSpPr>
            <p:spPr>
              <a:xfrm>
                <a:off x="4166025" y="2062675"/>
                <a:ext cx="475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1" extrusionOk="0">
                    <a:moveTo>
                      <a:pt x="1" y="1"/>
                    </a:moveTo>
                    <a:lnTo>
                      <a:pt x="1" y="321"/>
                    </a:lnTo>
                    <a:lnTo>
                      <a:pt x="1902" y="321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30"/>
              <p:cNvSpPr/>
              <p:nvPr/>
            </p:nvSpPr>
            <p:spPr>
              <a:xfrm>
                <a:off x="4166025" y="2115975"/>
                <a:ext cx="475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1" extrusionOk="0">
                    <a:moveTo>
                      <a:pt x="1" y="1"/>
                    </a:moveTo>
                    <a:lnTo>
                      <a:pt x="1" y="320"/>
                    </a:lnTo>
                    <a:lnTo>
                      <a:pt x="1902" y="320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30"/>
              <p:cNvSpPr/>
              <p:nvPr/>
            </p:nvSpPr>
            <p:spPr>
              <a:xfrm>
                <a:off x="4166025" y="2169275"/>
                <a:ext cx="475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1" extrusionOk="0">
                    <a:moveTo>
                      <a:pt x="1" y="1"/>
                    </a:moveTo>
                    <a:lnTo>
                      <a:pt x="1" y="320"/>
                    </a:lnTo>
                    <a:lnTo>
                      <a:pt x="1902" y="320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30"/>
              <p:cNvSpPr/>
              <p:nvPr/>
            </p:nvSpPr>
            <p:spPr>
              <a:xfrm>
                <a:off x="4166025" y="1633775"/>
                <a:ext cx="47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7" extrusionOk="0">
                    <a:moveTo>
                      <a:pt x="1" y="1"/>
                    </a:moveTo>
                    <a:lnTo>
                      <a:pt x="1" y="326"/>
                    </a:lnTo>
                    <a:lnTo>
                      <a:pt x="1902" y="326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30"/>
              <p:cNvSpPr/>
              <p:nvPr/>
            </p:nvSpPr>
            <p:spPr>
              <a:xfrm>
                <a:off x="4166025" y="1687075"/>
                <a:ext cx="47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7" extrusionOk="0">
                    <a:moveTo>
                      <a:pt x="1" y="1"/>
                    </a:moveTo>
                    <a:lnTo>
                      <a:pt x="1" y="326"/>
                    </a:lnTo>
                    <a:lnTo>
                      <a:pt x="1902" y="326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30"/>
              <p:cNvSpPr/>
              <p:nvPr/>
            </p:nvSpPr>
            <p:spPr>
              <a:xfrm>
                <a:off x="4166025" y="1740375"/>
                <a:ext cx="47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7" extrusionOk="0">
                    <a:moveTo>
                      <a:pt x="1" y="1"/>
                    </a:moveTo>
                    <a:lnTo>
                      <a:pt x="1" y="326"/>
                    </a:lnTo>
                    <a:lnTo>
                      <a:pt x="1902" y="326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30"/>
              <p:cNvSpPr/>
              <p:nvPr/>
            </p:nvSpPr>
            <p:spPr>
              <a:xfrm>
                <a:off x="4166025" y="1793675"/>
                <a:ext cx="47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7" extrusionOk="0">
                    <a:moveTo>
                      <a:pt x="1" y="0"/>
                    </a:moveTo>
                    <a:lnTo>
                      <a:pt x="1" y="326"/>
                    </a:lnTo>
                    <a:lnTo>
                      <a:pt x="1902" y="326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30"/>
              <p:cNvSpPr/>
              <p:nvPr/>
            </p:nvSpPr>
            <p:spPr>
              <a:xfrm>
                <a:off x="4166025" y="1846975"/>
                <a:ext cx="47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27" extrusionOk="0">
                    <a:moveTo>
                      <a:pt x="1" y="0"/>
                    </a:moveTo>
                    <a:lnTo>
                      <a:pt x="1" y="326"/>
                    </a:lnTo>
                    <a:lnTo>
                      <a:pt x="1902" y="326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rgbClr val="F6D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30"/>
              <p:cNvSpPr/>
              <p:nvPr/>
            </p:nvSpPr>
            <p:spPr>
              <a:xfrm>
                <a:off x="3466650" y="1633775"/>
                <a:ext cx="51550" cy="27702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1081" extrusionOk="0">
                    <a:moveTo>
                      <a:pt x="0" y="1"/>
                    </a:moveTo>
                    <a:lnTo>
                      <a:pt x="0" y="11081"/>
                    </a:lnTo>
                    <a:lnTo>
                      <a:pt x="2061" y="11081"/>
                    </a:lnTo>
                    <a:lnTo>
                      <a:pt x="20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30"/>
              <p:cNvSpPr/>
              <p:nvPr/>
            </p:nvSpPr>
            <p:spPr>
              <a:xfrm>
                <a:off x="3765850" y="1687075"/>
                <a:ext cx="166300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6652" h="2293" extrusionOk="0">
                    <a:moveTo>
                      <a:pt x="1" y="1"/>
                    </a:moveTo>
                    <a:lnTo>
                      <a:pt x="1" y="2292"/>
                    </a:lnTo>
                    <a:lnTo>
                      <a:pt x="6651" y="2292"/>
                    </a:lnTo>
                    <a:lnTo>
                      <a:pt x="6651" y="1"/>
                    </a:lnTo>
                    <a:close/>
                  </a:path>
                </a:pathLst>
              </a:custGeom>
              <a:solidFill>
                <a:srgbClr val="A01E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30"/>
              <p:cNvSpPr/>
              <p:nvPr/>
            </p:nvSpPr>
            <p:spPr>
              <a:xfrm>
                <a:off x="3871425" y="1826400"/>
                <a:ext cx="1662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2298" extrusionOk="0">
                    <a:moveTo>
                      <a:pt x="0" y="0"/>
                    </a:moveTo>
                    <a:lnTo>
                      <a:pt x="0" y="2298"/>
                    </a:lnTo>
                    <a:lnTo>
                      <a:pt x="6651" y="2298"/>
                    </a:lnTo>
                    <a:lnTo>
                      <a:pt x="6651" y="0"/>
                    </a:lnTo>
                    <a:close/>
                  </a:path>
                </a:pathLst>
              </a:custGeom>
              <a:solidFill>
                <a:srgbClr val="A01E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0" name="Google Shape;3590;p30"/>
            <p:cNvSpPr txBox="1"/>
            <p:nvPr/>
          </p:nvSpPr>
          <p:spPr>
            <a:xfrm>
              <a:off x="6028500" y="3499600"/>
              <a:ext cx="22632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Tidal power uses the kinetic energy created by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waves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 drive turbines. This in turn drives a generator, creating electricity.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5" name="Google Shape;3595;p31"/>
          <p:cNvPicPr preferRelativeResize="0"/>
          <p:nvPr/>
        </p:nvPicPr>
        <p:blipFill rotWithShape="1">
          <a:blip r:embed="rId3">
            <a:alphaModFix/>
          </a:blip>
          <a:srcRect t="12959" b="15876"/>
          <a:stretch/>
        </p:blipFill>
        <p:spPr>
          <a:xfrm>
            <a:off x="0" y="0"/>
            <a:ext cx="9144003" cy="43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6" name="Google Shape;359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97" name="Google Shape;3597;p31"/>
          <p:cNvSpPr txBox="1"/>
          <p:nvPr/>
        </p:nvSpPr>
        <p:spPr>
          <a:xfrm>
            <a:off x="1151100" y="4439775"/>
            <a:ext cx="6841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Tidal barrages are often placed at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mouth of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estuaries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Many argue that these are extremely unsightly, as well as hazardous to boats and wildlife.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598" name="Google Shape;3598;p31"/>
          <p:cNvCxnSpPr/>
          <p:nvPr/>
        </p:nvCxnSpPr>
        <p:spPr>
          <a:xfrm>
            <a:off x="-12" y="437971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Generating Electricity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820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Points 4.18P and 4.19P</a:t>
            </a:r>
            <a:endParaRPr sz="1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Describe the energy transfers involved in generating electricity.</a:t>
            </a:r>
            <a:endParaRPr sz="10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Describe the advantages and disadvantages of methods of large-scale electricity production from various renewable and non-renewable resources.</a:t>
            </a:r>
            <a:endParaRPr sz="10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is generated from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stores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energy is currently generated from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non-renewable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fossil fuels.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Coal.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Oil.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Natural gases.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Fossil fuels are </a:t>
            </a:r>
            <a:r>
              <a:rPr lang="en" sz="1400" b="1">
                <a:solidFill>
                  <a:srgbClr val="F57900"/>
                </a:solidFill>
                <a:latin typeface="Cambria"/>
                <a:ea typeface="Cambria"/>
                <a:cs typeface="Cambria"/>
                <a:sym typeface="Cambria"/>
              </a:rPr>
              <a:t>burned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release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thermal energy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energy is used to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boil </a:t>
            </a:r>
            <a:r>
              <a:rPr lang="en" sz="10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convert it to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steam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steam is used to drive a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turbine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turbine will begin to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spin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spinning turbine is used to power a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generator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which will in turn create an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 current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current is distributed through the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national grid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electricity. 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5" name="Google Shape;65;p14"/>
          <p:cNvGrpSpPr/>
          <p:nvPr/>
        </p:nvGrpSpPr>
        <p:grpSpPr>
          <a:xfrm>
            <a:off x="6368525" y="1205600"/>
            <a:ext cx="1938900" cy="3511150"/>
            <a:chOff x="6145350" y="1062475"/>
            <a:chExt cx="1938900" cy="3511150"/>
          </a:xfrm>
        </p:grpSpPr>
        <p:grpSp>
          <p:nvGrpSpPr>
            <p:cNvPr id="66" name="Google Shape;66;p14"/>
            <p:cNvGrpSpPr/>
            <p:nvPr/>
          </p:nvGrpSpPr>
          <p:grpSpPr>
            <a:xfrm>
              <a:off x="6202000" y="1062475"/>
              <a:ext cx="1825588" cy="3018561"/>
              <a:chOff x="2455325" y="798200"/>
              <a:chExt cx="2704575" cy="4471943"/>
            </a:xfrm>
          </p:grpSpPr>
          <p:sp>
            <p:nvSpPr>
              <p:cNvPr id="67" name="Google Shape;67;p14"/>
              <p:cNvSpPr/>
              <p:nvPr/>
            </p:nvSpPr>
            <p:spPr>
              <a:xfrm>
                <a:off x="3174650" y="798200"/>
                <a:ext cx="621875" cy="4456075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178243" fill="none" extrusionOk="0">
                    <a:moveTo>
                      <a:pt x="0" y="178243"/>
                    </a:moveTo>
                    <a:lnTo>
                      <a:pt x="24875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3166725" y="897225"/>
                <a:ext cx="644075" cy="4372900"/>
              </a:xfrm>
              <a:custGeom>
                <a:avLst/>
                <a:gdLst/>
                <a:ahLst/>
                <a:cxnLst/>
                <a:rect l="l" t="t" r="r" b="b"/>
                <a:pathLst>
                  <a:path w="25763" h="174916" fill="none" extrusionOk="0">
                    <a:moveTo>
                      <a:pt x="0" y="174916"/>
                    </a:moveTo>
                    <a:lnTo>
                      <a:pt x="25509" y="160181"/>
                    </a:lnTo>
                    <a:lnTo>
                      <a:pt x="3961" y="147728"/>
                    </a:lnTo>
                    <a:lnTo>
                      <a:pt x="25509" y="135274"/>
                    </a:lnTo>
                    <a:lnTo>
                      <a:pt x="7098" y="124659"/>
                    </a:lnTo>
                    <a:lnTo>
                      <a:pt x="25287" y="114170"/>
                    </a:lnTo>
                    <a:lnTo>
                      <a:pt x="9918" y="105266"/>
                    </a:lnTo>
                    <a:lnTo>
                      <a:pt x="25762" y="96140"/>
                    </a:lnTo>
                    <a:lnTo>
                      <a:pt x="11978" y="88187"/>
                    </a:lnTo>
                    <a:lnTo>
                      <a:pt x="25667" y="80296"/>
                    </a:lnTo>
                    <a:lnTo>
                      <a:pt x="14260" y="73705"/>
                    </a:lnTo>
                    <a:lnTo>
                      <a:pt x="25699" y="67114"/>
                    </a:lnTo>
                    <a:lnTo>
                      <a:pt x="15781" y="61379"/>
                    </a:lnTo>
                    <a:lnTo>
                      <a:pt x="25540" y="55739"/>
                    </a:lnTo>
                    <a:lnTo>
                      <a:pt x="17365" y="51017"/>
                    </a:lnTo>
                    <a:lnTo>
                      <a:pt x="25731" y="46201"/>
                    </a:lnTo>
                    <a:lnTo>
                      <a:pt x="18823" y="42208"/>
                    </a:lnTo>
                    <a:lnTo>
                      <a:pt x="25604" y="38310"/>
                    </a:lnTo>
                    <a:lnTo>
                      <a:pt x="19963" y="35047"/>
                    </a:lnTo>
                    <a:lnTo>
                      <a:pt x="25509" y="31814"/>
                    </a:lnTo>
                    <a:lnTo>
                      <a:pt x="20977" y="29216"/>
                    </a:lnTo>
                    <a:lnTo>
                      <a:pt x="25382" y="26681"/>
                    </a:lnTo>
                    <a:lnTo>
                      <a:pt x="21453" y="24400"/>
                    </a:lnTo>
                    <a:lnTo>
                      <a:pt x="25382" y="22118"/>
                    </a:lnTo>
                    <a:lnTo>
                      <a:pt x="22055" y="20185"/>
                    </a:lnTo>
                    <a:lnTo>
                      <a:pt x="25414" y="18252"/>
                    </a:lnTo>
                    <a:lnTo>
                      <a:pt x="22562" y="16604"/>
                    </a:lnTo>
                    <a:lnTo>
                      <a:pt x="25477" y="13689"/>
                    </a:lnTo>
                    <a:lnTo>
                      <a:pt x="23259" y="11471"/>
                    </a:lnTo>
                    <a:lnTo>
                      <a:pt x="25509" y="9221"/>
                    </a:lnTo>
                    <a:lnTo>
                      <a:pt x="23766" y="7478"/>
                    </a:lnTo>
                    <a:lnTo>
                      <a:pt x="25477" y="5736"/>
                    </a:lnTo>
                    <a:lnTo>
                      <a:pt x="24368" y="3803"/>
                    </a:lnTo>
                    <a:lnTo>
                      <a:pt x="25540" y="2662"/>
                    </a:lnTo>
                    <a:lnTo>
                      <a:pt x="24590" y="1711"/>
                    </a:lnTo>
                    <a:lnTo>
                      <a:pt x="25540" y="761"/>
                    </a:lnTo>
                    <a:lnTo>
                      <a:pt x="24812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3166725" y="897225"/>
                <a:ext cx="644075" cy="4372900"/>
              </a:xfrm>
              <a:custGeom>
                <a:avLst/>
                <a:gdLst/>
                <a:ahLst/>
                <a:cxnLst/>
                <a:rect l="l" t="t" r="r" b="b"/>
                <a:pathLst>
                  <a:path w="25763" h="174916" fill="none" extrusionOk="0">
                    <a:moveTo>
                      <a:pt x="0" y="174916"/>
                    </a:moveTo>
                    <a:lnTo>
                      <a:pt x="25509" y="160181"/>
                    </a:lnTo>
                    <a:lnTo>
                      <a:pt x="3961" y="147728"/>
                    </a:lnTo>
                    <a:lnTo>
                      <a:pt x="25509" y="135274"/>
                    </a:lnTo>
                    <a:lnTo>
                      <a:pt x="7098" y="124659"/>
                    </a:lnTo>
                    <a:lnTo>
                      <a:pt x="25287" y="114170"/>
                    </a:lnTo>
                    <a:lnTo>
                      <a:pt x="9918" y="105266"/>
                    </a:lnTo>
                    <a:lnTo>
                      <a:pt x="25762" y="96140"/>
                    </a:lnTo>
                    <a:lnTo>
                      <a:pt x="11978" y="88187"/>
                    </a:lnTo>
                    <a:lnTo>
                      <a:pt x="25667" y="80296"/>
                    </a:lnTo>
                    <a:lnTo>
                      <a:pt x="14260" y="73705"/>
                    </a:lnTo>
                    <a:lnTo>
                      <a:pt x="25699" y="67114"/>
                    </a:lnTo>
                    <a:lnTo>
                      <a:pt x="15781" y="61379"/>
                    </a:lnTo>
                    <a:lnTo>
                      <a:pt x="25540" y="55739"/>
                    </a:lnTo>
                    <a:lnTo>
                      <a:pt x="17365" y="51017"/>
                    </a:lnTo>
                    <a:lnTo>
                      <a:pt x="25731" y="46201"/>
                    </a:lnTo>
                    <a:lnTo>
                      <a:pt x="18823" y="42208"/>
                    </a:lnTo>
                    <a:lnTo>
                      <a:pt x="25604" y="38310"/>
                    </a:lnTo>
                    <a:lnTo>
                      <a:pt x="19963" y="35047"/>
                    </a:lnTo>
                    <a:lnTo>
                      <a:pt x="25509" y="31814"/>
                    </a:lnTo>
                    <a:lnTo>
                      <a:pt x="20977" y="29216"/>
                    </a:lnTo>
                    <a:lnTo>
                      <a:pt x="25382" y="26681"/>
                    </a:lnTo>
                    <a:lnTo>
                      <a:pt x="21453" y="24400"/>
                    </a:lnTo>
                    <a:lnTo>
                      <a:pt x="25382" y="22118"/>
                    </a:lnTo>
                    <a:lnTo>
                      <a:pt x="22055" y="20185"/>
                    </a:lnTo>
                    <a:lnTo>
                      <a:pt x="25414" y="18252"/>
                    </a:lnTo>
                    <a:lnTo>
                      <a:pt x="22562" y="16604"/>
                    </a:lnTo>
                    <a:lnTo>
                      <a:pt x="25477" y="13689"/>
                    </a:lnTo>
                    <a:lnTo>
                      <a:pt x="23259" y="11471"/>
                    </a:lnTo>
                    <a:lnTo>
                      <a:pt x="25509" y="9221"/>
                    </a:lnTo>
                    <a:lnTo>
                      <a:pt x="23766" y="7478"/>
                    </a:lnTo>
                    <a:lnTo>
                      <a:pt x="25477" y="5736"/>
                    </a:lnTo>
                    <a:lnTo>
                      <a:pt x="24368" y="3803"/>
                    </a:lnTo>
                    <a:lnTo>
                      <a:pt x="25540" y="2662"/>
                    </a:lnTo>
                    <a:lnTo>
                      <a:pt x="24590" y="1711"/>
                    </a:lnTo>
                    <a:lnTo>
                      <a:pt x="25540" y="761"/>
                    </a:lnTo>
                    <a:lnTo>
                      <a:pt x="24812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3166725" y="897225"/>
                <a:ext cx="644075" cy="4372900"/>
              </a:xfrm>
              <a:custGeom>
                <a:avLst/>
                <a:gdLst/>
                <a:ahLst/>
                <a:cxnLst/>
                <a:rect l="l" t="t" r="r" b="b"/>
                <a:pathLst>
                  <a:path w="25763" h="174916" fill="none" extrusionOk="0">
                    <a:moveTo>
                      <a:pt x="0" y="174916"/>
                    </a:moveTo>
                    <a:lnTo>
                      <a:pt x="25509" y="160181"/>
                    </a:lnTo>
                    <a:lnTo>
                      <a:pt x="3961" y="147728"/>
                    </a:lnTo>
                    <a:lnTo>
                      <a:pt x="25509" y="135274"/>
                    </a:lnTo>
                    <a:lnTo>
                      <a:pt x="7098" y="124659"/>
                    </a:lnTo>
                    <a:lnTo>
                      <a:pt x="25287" y="114170"/>
                    </a:lnTo>
                    <a:lnTo>
                      <a:pt x="9918" y="105266"/>
                    </a:lnTo>
                    <a:lnTo>
                      <a:pt x="25762" y="96140"/>
                    </a:lnTo>
                    <a:lnTo>
                      <a:pt x="11978" y="88187"/>
                    </a:lnTo>
                    <a:lnTo>
                      <a:pt x="25667" y="80296"/>
                    </a:lnTo>
                    <a:lnTo>
                      <a:pt x="14260" y="73705"/>
                    </a:lnTo>
                    <a:lnTo>
                      <a:pt x="25699" y="67114"/>
                    </a:lnTo>
                    <a:lnTo>
                      <a:pt x="15781" y="61379"/>
                    </a:lnTo>
                    <a:lnTo>
                      <a:pt x="25540" y="55739"/>
                    </a:lnTo>
                    <a:lnTo>
                      <a:pt x="17365" y="51017"/>
                    </a:lnTo>
                    <a:lnTo>
                      <a:pt x="25731" y="46201"/>
                    </a:lnTo>
                    <a:lnTo>
                      <a:pt x="18823" y="42208"/>
                    </a:lnTo>
                    <a:lnTo>
                      <a:pt x="25604" y="38310"/>
                    </a:lnTo>
                    <a:lnTo>
                      <a:pt x="19963" y="35047"/>
                    </a:lnTo>
                    <a:lnTo>
                      <a:pt x="25509" y="31814"/>
                    </a:lnTo>
                    <a:lnTo>
                      <a:pt x="20977" y="29216"/>
                    </a:lnTo>
                    <a:lnTo>
                      <a:pt x="25382" y="26681"/>
                    </a:lnTo>
                    <a:lnTo>
                      <a:pt x="21453" y="24400"/>
                    </a:lnTo>
                    <a:lnTo>
                      <a:pt x="25382" y="22118"/>
                    </a:lnTo>
                    <a:lnTo>
                      <a:pt x="22055" y="20185"/>
                    </a:lnTo>
                    <a:lnTo>
                      <a:pt x="25414" y="18252"/>
                    </a:lnTo>
                    <a:lnTo>
                      <a:pt x="22562" y="16604"/>
                    </a:lnTo>
                    <a:lnTo>
                      <a:pt x="25477" y="13689"/>
                    </a:lnTo>
                    <a:lnTo>
                      <a:pt x="23259" y="11471"/>
                    </a:lnTo>
                    <a:lnTo>
                      <a:pt x="25509" y="9221"/>
                    </a:lnTo>
                    <a:lnTo>
                      <a:pt x="23766" y="7478"/>
                    </a:lnTo>
                    <a:lnTo>
                      <a:pt x="25477" y="5736"/>
                    </a:lnTo>
                    <a:lnTo>
                      <a:pt x="24368" y="3803"/>
                    </a:lnTo>
                    <a:lnTo>
                      <a:pt x="25540" y="2662"/>
                    </a:lnTo>
                    <a:lnTo>
                      <a:pt x="24590" y="1711"/>
                    </a:lnTo>
                    <a:lnTo>
                      <a:pt x="25540" y="761"/>
                    </a:lnTo>
                    <a:lnTo>
                      <a:pt x="24812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2455325" y="2266900"/>
                <a:ext cx="1353100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54124" h="12169" fill="none" extrusionOk="0">
                    <a:moveTo>
                      <a:pt x="54123" y="12169"/>
                    </a:moveTo>
                    <a:lnTo>
                      <a:pt x="1" y="12169"/>
                    </a:lnTo>
                    <a:lnTo>
                      <a:pt x="45441" y="1"/>
                    </a:lnTo>
                    <a:lnTo>
                      <a:pt x="54123" y="1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2778550" y="2348500"/>
                <a:ext cx="763700" cy="217875"/>
              </a:xfrm>
              <a:custGeom>
                <a:avLst/>
                <a:gdLst/>
                <a:ahLst/>
                <a:cxnLst/>
                <a:rect l="l" t="t" r="r" b="b"/>
                <a:pathLst>
                  <a:path w="30548" h="8715" fill="none" extrusionOk="0">
                    <a:moveTo>
                      <a:pt x="30547" y="8620"/>
                    </a:moveTo>
                    <a:lnTo>
                      <a:pt x="21896" y="1"/>
                    </a:lnTo>
                    <a:lnTo>
                      <a:pt x="13277" y="8620"/>
                    </a:lnTo>
                    <a:lnTo>
                      <a:pt x="8176" y="3518"/>
                    </a:lnTo>
                    <a:lnTo>
                      <a:pt x="3011" y="8715"/>
                    </a:lnTo>
                    <a:lnTo>
                      <a:pt x="0" y="5704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2862525" y="1698125"/>
                <a:ext cx="29325" cy="2186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8746" extrusionOk="0">
                    <a:moveTo>
                      <a:pt x="0" y="0"/>
                    </a:moveTo>
                    <a:lnTo>
                      <a:pt x="0" y="8746"/>
                    </a:lnTo>
                    <a:lnTo>
                      <a:pt x="1173" y="8746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2862525" y="1698125"/>
                <a:ext cx="29325" cy="2186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8746" fill="none" extrusionOk="0">
                    <a:moveTo>
                      <a:pt x="0" y="0"/>
                    </a:moveTo>
                    <a:lnTo>
                      <a:pt x="1173" y="0"/>
                    </a:lnTo>
                    <a:lnTo>
                      <a:pt x="1173" y="8746"/>
                    </a:lnTo>
                    <a:lnTo>
                      <a:pt x="0" y="8746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2834800" y="1758925"/>
                <a:ext cx="847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0" extrusionOk="0">
                    <a:moveTo>
                      <a:pt x="1695" y="0"/>
                    </a:moveTo>
                    <a:cubicBezTo>
                      <a:pt x="848" y="0"/>
                      <a:pt x="0" y="182"/>
                      <a:pt x="0" y="547"/>
                    </a:cubicBezTo>
                    <a:cubicBezTo>
                      <a:pt x="0" y="895"/>
                      <a:pt x="848" y="1070"/>
                      <a:pt x="1695" y="1070"/>
                    </a:cubicBezTo>
                    <a:cubicBezTo>
                      <a:pt x="2543" y="1070"/>
                      <a:pt x="3391" y="895"/>
                      <a:pt x="3391" y="547"/>
                    </a:cubicBezTo>
                    <a:cubicBezTo>
                      <a:pt x="3391" y="182"/>
                      <a:pt x="2543" y="0"/>
                      <a:pt x="16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2834800" y="1754375"/>
                <a:ext cx="8477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6" fill="none" extrusionOk="0">
                    <a:moveTo>
                      <a:pt x="3391" y="729"/>
                    </a:moveTo>
                    <a:cubicBezTo>
                      <a:pt x="3391" y="1426"/>
                      <a:pt x="0" y="1426"/>
                      <a:pt x="0" y="729"/>
                    </a:cubicBezTo>
                    <a:cubicBezTo>
                      <a:pt x="0" y="0"/>
                      <a:pt x="3391" y="0"/>
                      <a:pt x="3391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2834800" y="1725450"/>
                <a:ext cx="8477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47" extrusionOk="0">
                    <a:moveTo>
                      <a:pt x="1695" y="0"/>
                    </a:moveTo>
                    <a:cubicBezTo>
                      <a:pt x="848" y="0"/>
                      <a:pt x="0" y="175"/>
                      <a:pt x="0" y="523"/>
                    </a:cubicBezTo>
                    <a:cubicBezTo>
                      <a:pt x="0" y="872"/>
                      <a:pt x="848" y="1046"/>
                      <a:pt x="1695" y="1046"/>
                    </a:cubicBezTo>
                    <a:cubicBezTo>
                      <a:pt x="2543" y="1046"/>
                      <a:pt x="3391" y="872"/>
                      <a:pt x="3391" y="523"/>
                    </a:cubicBezTo>
                    <a:cubicBezTo>
                      <a:pt x="3391" y="175"/>
                      <a:pt x="2543" y="0"/>
                      <a:pt x="16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2834800" y="1721100"/>
                <a:ext cx="84775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395" fill="none" extrusionOk="0">
                    <a:moveTo>
                      <a:pt x="3391" y="697"/>
                    </a:moveTo>
                    <a:cubicBezTo>
                      <a:pt x="3391" y="1394"/>
                      <a:pt x="0" y="1394"/>
                      <a:pt x="0" y="697"/>
                    </a:cubicBezTo>
                    <a:cubicBezTo>
                      <a:pt x="0" y="0"/>
                      <a:pt x="3391" y="0"/>
                      <a:pt x="3391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2834800" y="1860325"/>
                <a:ext cx="847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0" extrusionOk="0">
                    <a:moveTo>
                      <a:pt x="1695" y="0"/>
                    </a:moveTo>
                    <a:cubicBezTo>
                      <a:pt x="848" y="0"/>
                      <a:pt x="0" y="182"/>
                      <a:pt x="0" y="547"/>
                    </a:cubicBezTo>
                    <a:cubicBezTo>
                      <a:pt x="0" y="895"/>
                      <a:pt x="848" y="1070"/>
                      <a:pt x="1695" y="1070"/>
                    </a:cubicBezTo>
                    <a:cubicBezTo>
                      <a:pt x="2543" y="1070"/>
                      <a:pt x="3391" y="895"/>
                      <a:pt x="3391" y="547"/>
                    </a:cubicBezTo>
                    <a:cubicBezTo>
                      <a:pt x="3391" y="182"/>
                      <a:pt x="2543" y="0"/>
                      <a:pt x="16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2834800" y="1855775"/>
                <a:ext cx="8477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6" fill="none" extrusionOk="0">
                    <a:moveTo>
                      <a:pt x="3391" y="729"/>
                    </a:moveTo>
                    <a:cubicBezTo>
                      <a:pt x="3391" y="1426"/>
                      <a:pt x="0" y="1426"/>
                      <a:pt x="0" y="729"/>
                    </a:cubicBezTo>
                    <a:cubicBezTo>
                      <a:pt x="0" y="0"/>
                      <a:pt x="3391" y="0"/>
                      <a:pt x="3391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2834800" y="1826850"/>
                <a:ext cx="8477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47" extrusionOk="0">
                    <a:moveTo>
                      <a:pt x="1695" y="0"/>
                    </a:moveTo>
                    <a:cubicBezTo>
                      <a:pt x="848" y="0"/>
                      <a:pt x="0" y="175"/>
                      <a:pt x="0" y="523"/>
                    </a:cubicBezTo>
                    <a:cubicBezTo>
                      <a:pt x="0" y="872"/>
                      <a:pt x="848" y="1046"/>
                      <a:pt x="1695" y="1046"/>
                    </a:cubicBezTo>
                    <a:cubicBezTo>
                      <a:pt x="2543" y="1046"/>
                      <a:pt x="3391" y="872"/>
                      <a:pt x="3391" y="523"/>
                    </a:cubicBezTo>
                    <a:cubicBezTo>
                      <a:pt x="3391" y="175"/>
                      <a:pt x="2543" y="0"/>
                      <a:pt x="16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2834800" y="1822500"/>
                <a:ext cx="84775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395" fill="none" extrusionOk="0">
                    <a:moveTo>
                      <a:pt x="3391" y="697"/>
                    </a:moveTo>
                    <a:cubicBezTo>
                      <a:pt x="3391" y="1394"/>
                      <a:pt x="0" y="1394"/>
                      <a:pt x="0" y="697"/>
                    </a:cubicBezTo>
                    <a:cubicBezTo>
                      <a:pt x="0" y="0"/>
                      <a:pt x="3391" y="0"/>
                      <a:pt x="3391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2834800" y="1792775"/>
                <a:ext cx="847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1" extrusionOk="0">
                    <a:moveTo>
                      <a:pt x="1695" y="1"/>
                    </a:moveTo>
                    <a:cubicBezTo>
                      <a:pt x="848" y="1"/>
                      <a:pt x="0" y="175"/>
                      <a:pt x="0" y="524"/>
                    </a:cubicBezTo>
                    <a:cubicBezTo>
                      <a:pt x="0" y="888"/>
                      <a:pt x="848" y="1070"/>
                      <a:pt x="1695" y="1070"/>
                    </a:cubicBezTo>
                    <a:cubicBezTo>
                      <a:pt x="2543" y="1070"/>
                      <a:pt x="3391" y="888"/>
                      <a:pt x="3391" y="524"/>
                    </a:cubicBezTo>
                    <a:cubicBezTo>
                      <a:pt x="3391" y="175"/>
                      <a:pt x="2543" y="1"/>
                      <a:pt x="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2834800" y="1788425"/>
                <a:ext cx="847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7" fill="none" extrusionOk="0">
                    <a:moveTo>
                      <a:pt x="3391" y="698"/>
                    </a:moveTo>
                    <a:cubicBezTo>
                      <a:pt x="3391" y="1427"/>
                      <a:pt x="0" y="1427"/>
                      <a:pt x="0" y="698"/>
                    </a:cubicBezTo>
                    <a:cubicBezTo>
                      <a:pt x="0" y="1"/>
                      <a:pt x="3391" y="1"/>
                      <a:pt x="3391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2834800" y="1894175"/>
                <a:ext cx="847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1" extrusionOk="0">
                    <a:moveTo>
                      <a:pt x="1695" y="1"/>
                    </a:moveTo>
                    <a:cubicBezTo>
                      <a:pt x="848" y="1"/>
                      <a:pt x="0" y="175"/>
                      <a:pt x="0" y="524"/>
                    </a:cubicBezTo>
                    <a:cubicBezTo>
                      <a:pt x="0" y="888"/>
                      <a:pt x="848" y="1070"/>
                      <a:pt x="1695" y="1070"/>
                    </a:cubicBezTo>
                    <a:cubicBezTo>
                      <a:pt x="2543" y="1070"/>
                      <a:pt x="3391" y="888"/>
                      <a:pt x="3391" y="524"/>
                    </a:cubicBezTo>
                    <a:cubicBezTo>
                      <a:pt x="3391" y="175"/>
                      <a:pt x="2543" y="1"/>
                      <a:pt x="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2834800" y="1889825"/>
                <a:ext cx="847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7" fill="none" extrusionOk="0">
                    <a:moveTo>
                      <a:pt x="3391" y="698"/>
                    </a:moveTo>
                    <a:cubicBezTo>
                      <a:pt x="3391" y="1427"/>
                      <a:pt x="0" y="1427"/>
                      <a:pt x="0" y="698"/>
                    </a:cubicBezTo>
                    <a:cubicBezTo>
                      <a:pt x="0" y="1"/>
                      <a:pt x="3391" y="1"/>
                      <a:pt x="3391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2517125" y="2574275"/>
                <a:ext cx="30125" cy="2178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8715" extrusionOk="0">
                    <a:moveTo>
                      <a:pt x="0" y="1"/>
                    </a:moveTo>
                    <a:lnTo>
                      <a:pt x="0" y="8715"/>
                    </a:lnTo>
                    <a:lnTo>
                      <a:pt x="1205" y="8715"/>
                    </a:lnTo>
                    <a:lnTo>
                      <a:pt x="120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2517125" y="2574275"/>
                <a:ext cx="30125" cy="2178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8715" fill="none" extrusionOk="0">
                    <a:moveTo>
                      <a:pt x="0" y="1"/>
                    </a:moveTo>
                    <a:lnTo>
                      <a:pt x="1205" y="1"/>
                    </a:lnTo>
                    <a:lnTo>
                      <a:pt x="1205" y="8715"/>
                    </a:lnTo>
                    <a:lnTo>
                      <a:pt x="0" y="8715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2489400" y="2634875"/>
                <a:ext cx="855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1" extrusionOk="0">
                    <a:moveTo>
                      <a:pt x="1711" y="1"/>
                    </a:moveTo>
                    <a:cubicBezTo>
                      <a:pt x="856" y="1"/>
                      <a:pt x="0" y="175"/>
                      <a:pt x="0" y="524"/>
                    </a:cubicBezTo>
                    <a:cubicBezTo>
                      <a:pt x="0" y="888"/>
                      <a:pt x="856" y="1070"/>
                      <a:pt x="1711" y="1070"/>
                    </a:cubicBezTo>
                    <a:cubicBezTo>
                      <a:pt x="2567" y="1070"/>
                      <a:pt x="3423" y="888"/>
                      <a:pt x="3423" y="524"/>
                    </a:cubicBezTo>
                    <a:cubicBezTo>
                      <a:pt x="3423" y="175"/>
                      <a:pt x="2567" y="1"/>
                      <a:pt x="1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2489400" y="2630525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3423" y="698"/>
                    </a:moveTo>
                    <a:cubicBezTo>
                      <a:pt x="3423" y="1426"/>
                      <a:pt x="0" y="1426"/>
                      <a:pt x="0" y="698"/>
                    </a:cubicBezTo>
                    <a:cubicBezTo>
                      <a:pt x="0" y="1"/>
                      <a:pt x="3423" y="1"/>
                      <a:pt x="3423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2489400" y="2600825"/>
                <a:ext cx="855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0" extrusionOk="0">
                    <a:moveTo>
                      <a:pt x="1711" y="0"/>
                    </a:moveTo>
                    <a:cubicBezTo>
                      <a:pt x="856" y="0"/>
                      <a:pt x="0" y="175"/>
                      <a:pt x="0" y="523"/>
                    </a:cubicBezTo>
                    <a:cubicBezTo>
                      <a:pt x="0" y="887"/>
                      <a:pt x="856" y="1070"/>
                      <a:pt x="1711" y="1070"/>
                    </a:cubicBezTo>
                    <a:cubicBezTo>
                      <a:pt x="2567" y="1070"/>
                      <a:pt x="3423" y="887"/>
                      <a:pt x="3423" y="523"/>
                    </a:cubicBezTo>
                    <a:cubicBezTo>
                      <a:pt x="3423" y="175"/>
                      <a:pt x="2567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2489400" y="2596450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3423" y="698"/>
                    </a:moveTo>
                    <a:cubicBezTo>
                      <a:pt x="3423" y="1427"/>
                      <a:pt x="0" y="1427"/>
                      <a:pt x="0" y="698"/>
                    </a:cubicBezTo>
                    <a:cubicBezTo>
                      <a:pt x="0" y="1"/>
                      <a:pt x="3423" y="1"/>
                      <a:pt x="3423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2489400" y="2736275"/>
                <a:ext cx="855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1" extrusionOk="0">
                    <a:moveTo>
                      <a:pt x="1711" y="1"/>
                    </a:moveTo>
                    <a:cubicBezTo>
                      <a:pt x="856" y="1"/>
                      <a:pt x="0" y="175"/>
                      <a:pt x="0" y="524"/>
                    </a:cubicBezTo>
                    <a:cubicBezTo>
                      <a:pt x="0" y="888"/>
                      <a:pt x="856" y="1070"/>
                      <a:pt x="1711" y="1070"/>
                    </a:cubicBezTo>
                    <a:cubicBezTo>
                      <a:pt x="2567" y="1070"/>
                      <a:pt x="3423" y="888"/>
                      <a:pt x="3423" y="524"/>
                    </a:cubicBezTo>
                    <a:cubicBezTo>
                      <a:pt x="3423" y="175"/>
                      <a:pt x="2567" y="1"/>
                      <a:pt x="1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2489400" y="2731925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3423" y="698"/>
                    </a:moveTo>
                    <a:cubicBezTo>
                      <a:pt x="3423" y="1426"/>
                      <a:pt x="0" y="1426"/>
                      <a:pt x="0" y="698"/>
                    </a:cubicBezTo>
                    <a:cubicBezTo>
                      <a:pt x="0" y="1"/>
                      <a:pt x="3423" y="1"/>
                      <a:pt x="3423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2489400" y="2702425"/>
                <a:ext cx="855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0" extrusionOk="0">
                    <a:moveTo>
                      <a:pt x="1711" y="0"/>
                    </a:moveTo>
                    <a:cubicBezTo>
                      <a:pt x="856" y="0"/>
                      <a:pt x="0" y="182"/>
                      <a:pt x="0" y="547"/>
                    </a:cubicBezTo>
                    <a:cubicBezTo>
                      <a:pt x="0" y="895"/>
                      <a:pt x="856" y="1070"/>
                      <a:pt x="1711" y="1070"/>
                    </a:cubicBezTo>
                    <a:cubicBezTo>
                      <a:pt x="2567" y="1070"/>
                      <a:pt x="3423" y="895"/>
                      <a:pt x="3423" y="547"/>
                    </a:cubicBezTo>
                    <a:cubicBezTo>
                      <a:pt x="3423" y="182"/>
                      <a:pt x="2567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2489400" y="2697850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3423" y="730"/>
                    </a:moveTo>
                    <a:cubicBezTo>
                      <a:pt x="3423" y="1427"/>
                      <a:pt x="0" y="1427"/>
                      <a:pt x="0" y="730"/>
                    </a:cubicBezTo>
                    <a:cubicBezTo>
                      <a:pt x="0" y="1"/>
                      <a:pt x="3423" y="1"/>
                      <a:pt x="3423" y="73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2489400" y="2668350"/>
                <a:ext cx="855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1" extrusionOk="0">
                    <a:moveTo>
                      <a:pt x="1711" y="1"/>
                    </a:moveTo>
                    <a:cubicBezTo>
                      <a:pt x="856" y="1"/>
                      <a:pt x="0" y="183"/>
                      <a:pt x="0" y="547"/>
                    </a:cubicBezTo>
                    <a:cubicBezTo>
                      <a:pt x="0" y="896"/>
                      <a:pt x="856" y="1070"/>
                      <a:pt x="1711" y="1070"/>
                    </a:cubicBezTo>
                    <a:cubicBezTo>
                      <a:pt x="2567" y="1070"/>
                      <a:pt x="3423" y="896"/>
                      <a:pt x="3423" y="547"/>
                    </a:cubicBezTo>
                    <a:cubicBezTo>
                      <a:pt x="3423" y="183"/>
                      <a:pt x="2567" y="1"/>
                      <a:pt x="1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2489400" y="2663800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3423" y="729"/>
                    </a:moveTo>
                    <a:cubicBezTo>
                      <a:pt x="3423" y="1426"/>
                      <a:pt x="0" y="1426"/>
                      <a:pt x="0" y="729"/>
                    </a:cubicBezTo>
                    <a:cubicBezTo>
                      <a:pt x="0" y="0"/>
                      <a:pt x="3423" y="0"/>
                      <a:pt x="3423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2489400" y="2769750"/>
                <a:ext cx="855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1" extrusionOk="0">
                    <a:moveTo>
                      <a:pt x="1711" y="1"/>
                    </a:moveTo>
                    <a:cubicBezTo>
                      <a:pt x="856" y="1"/>
                      <a:pt x="0" y="183"/>
                      <a:pt x="0" y="547"/>
                    </a:cubicBezTo>
                    <a:cubicBezTo>
                      <a:pt x="0" y="896"/>
                      <a:pt x="856" y="1070"/>
                      <a:pt x="1711" y="1070"/>
                    </a:cubicBezTo>
                    <a:cubicBezTo>
                      <a:pt x="2567" y="1070"/>
                      <a:pt x="3423" y="896"/>
                      <a:pt x="3423" y="547"/>
                    </a:cubicBezTo>
                    <a:cubicBezTo>
                      <a:pt x="3423" y="183"/>
                      <a:pt x="2567" y="1"/>
                      <a:pt x="1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2489400" y="2765200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3423" y="729"/>
                    </a:moveTo>
                    <a:cubicBezTo>
                      <a:pt x="3423" y="1426"/>
                      <a:pt x="0" y="1426"/>
                      <a:pt x="0" y="729"/>
                    </a:cubicBezTo>
                    <a:cubicBezTo>
                      <a:pt x="0" y="0"/>
                      <a:pt x="3423" y="0"/>
                      <a:pt x="3423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3108900" y="2574275"/>
                <a:ext cx="30125" cy="2178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8715" extrusionOk="0">
                    <a:moveTo>
                      <a:pt x="0" y="1"/>
                    </a:moveTo>
                    <a:lnTo>
                      <a:pt x="0" y="8715"/>
                    </a:lnTo>
                    <a:lnTo>
                      <a:pt x="1204" y="8715"/>
                    </a:lnTo>
                    <a:lnTo>
                      <a:pt x="120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3108900" y="2574275"/>
                <a:ext cx="30125" cy="2178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8715" fill="none" extrusionOk="0">
                    <a:moveTo>
                      <a:pt x="0" y="1"/>
                    </a:moveTo>
                    <a:lnTo>
                      <a:pt x="1204" y="1"/>
                    </a:lnTo>
                    <a:lnTo>
                      <a:pt x="1204" y="8715"/>
                    </a:lnTo>
                    <a:lnTo>
                      <a:pt x="0" y="8715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3081150" y="2634875"/>
                <a:ext cx="856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071" extrusionOk="0">
                    <a:moveTo>
                      <a:pt x="1712" y="1"/>
                    </a:moveTo>
                    <a:cubicBezTo>
                      <a:pt x="857" y="1"/>
                      <a:pt x="1" y="175"/>
                      <a:pt x="1" y="524"/>
                    </a:cubicBezTo>
                    <a:cubicBezTo>
                      <a:pt x="1" y="888"/>
                      <a:pt x="857" y="1070"/>
                      <a:pt x="1712" y="1070"/>
                    </a:cubicBezTo>
                    <a:cubicBezTo>
                      <a:pt x="2568" y="1070"/>
                      <a:pt x="3423" y="888"/>
                      <a:pt x="3423" y="524"/>
                    </a:cubicBezTo>
                    <a:cubicBezTo>
                      <a:pt x="3423" y="175"/>
                      <a:pt x="2568" y="1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3081150" y="2630525"/>
                <a:ext cx="856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27" fill="none" extrusionOk="0">
                    <a:moveTo>
                      <a:pt x="3423" y="698"/>
                    </a:moveTo>
                    <a:cubicBezTo>
                      <a:pt x="3423" y="1426"/>
                      <a:pt x="1" y="1426"/>
                      <a:pt x="1" y="698"/>
                    </a:cubicBezTo>
                    <a:cubicBezTo>
                      <a:pt x="1" y="1"/>
                      <a:pt x="3423" y="1"/>
                      <a:pt x="3423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3081150" y="2600825"/>
                <a:ext cx="856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070" extrusionOk="0">
                    <a:moveTo>
                      <a:pt x="1712" y="0"/>
                    </a:moveTo>
                    <a:cubicBezTo>
                      <a:pt x="857" y="0"/>
                      <a:pt x="1" y="175"/>
                      <a:pt x="1" y="523"/>
                    </a:cubicBezTo>
                    <a:cubicBezTo>
                      <a:pt x="1" y="887"/>
                      <a:pt x="857" y="1070"/>
                      <a:pt x="1712" y="1070"/>
                    </a:cubicBezTo>
                    <a:cubicBezTo>
                      <a:pt x="2568" y="1070"/>
                      <a:pt x="3423" y="887"/>
                      <a:pt x="3423" y="523"/>
                    </a:cubicBezTo>
                    <a:cubicBezTo>
                      <a:pt x="3423" y="175"/>
                      <a:pt x="2568" y="0"/>
                      <a:pt x="1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3081150" y="2596450"/>
                <a:ext cx="856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27" fill="none" extrusionOk="0">
                    <a:moveTo>
                      <a:pt x="3423" y="698"/>
                    </a:moveTo>
                    <a:cubicBezTo>
                      <a:pt x="3423" y="1427"/>
                      <a:pt x="1" y="1427"/>
                      <a:pt x="1" y="698"/>
                    </a:cubicBezTo>
                    <a:cubicBezTo>
                      <a:pt x="1" y="1"/>
                      <a:pt x="3423" y="1"/>
                      <a:pt x="3423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3081150" y="2736275"/>
                <a:ext cx="856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071" extrusionOk="0">
                    <a:moveTo>
                      <a:pt x="1712" y="1"/>
                    </a:moveTo>
                    <a:cubicBezTo>
                      <a:pt x="857" y="1"/>
                      <a:pt x="1" y="175"/>
                      <a:pt x="1" y="524"/>
                    </a:cubicBezTo>
                    <a:cubicBezTo>
                      <a:pt x="1" y="888"/>
                      <a:pt x="857" y="1070"/>
                      <a:pt x="1712" y="1070"/>
                    </a:cubicBezTo>
                    <a:cubicBezTo>
                      <a:pt x="2568" y="1070"/>
                      <a:pt x="3423" y="888"/>
                      <a:pt x="3423" y="524"/>
                    </a:cubicBezTo>
                    <a:cubicBezTo>
                      <a:pt x="3423" y="175"/>
                      <a:pt x="2568" y="1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4"/>
              <p:cNvSpPr/>
              <p:nvPr/>
            </p:nvSpPr>
            <p:spPr>
              <a:xfrm>
                <a:off x="3081150" y="2731925"/>
                <a:ext cx="856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27" fill="none" extrusionOk="0">
                    <a:moveTo>
                      <a:pt x="3423" y="698"/>
                    </a:moveTo>
                    <a:cubicBezTo>
                      <a:pt x="3423" y="1426"/>
                      <a:pt x="1" y="1426"/>
                      <a:pt x="1" y="698"/>
                    </a:cubicBezTo>
                    <a:cubicBezTo>
                      <a:pt x="1" y="1"/>
                      <a:pt x="3423" y="1"/>
                      <a:pt x="3423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3081150" y="2702425"/>
                <a:ext cx="856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070" extrusionOk="0">
                    <a:moveTo>
                      <a:pt x="1712" y="0"/>
                    </a:moveTo>
                    <a:cubicBezTo>
                      <a:pt x="857" y="0"/>
                      <a:pt x="1" y="182"/>
                      <a:pt x="1" y="547"/>
                    </a:cubicBezTo>
                    <a:cubicBezTo>
                      <a:pt x="1" y="895"/>
                      <a:pt x="857" y="1070"/>
                      <a:pt x="1712" y="1070"/>
                    </a:cubicBezTo>
                    <a:cubicBezTo>
                      <a:pt x="2568" y="1070"/>
                      <a:pt x="3423" y="895"/>
                      <a:pt x="3423" y="547"/>
                    </a:cubicBezTo>
                    <a:cubicBezTo>
                      <a:pt x="3423" y="182"/>
                      <a:pt x="2568" y="0"/>
                      <a:pt x="1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3081150" y="2697850"/>
                <a:ext cx="856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27" fill="none" extrusionOk="0">
                    <a:moveTo>
                      <a:pt x="3423" y="730"/>
                    </a:moveTo>
                    <a:cubicBezTo>
                      <a:pt x="3423" y="1427"/>
                      <a:pt x="1" y="1427"/>
                      <a:pt x="1" y="730"/>
                    </a:cubicBezTo>
                    <a:cubicBezTo>
                      <a:pt x="1" y="1"/>
                      <a:pt x="3423" y="1"/>
                      <a:pt x="3423" y="73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3081150" y="2668350"/>
                <a:ext cx="856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071" extrusionOk="0">
                    <a:moveTo>
                      <a:pt x="1712" y="1"/>
                    </a:moveTo>
                    <a:cubicBezTo>
                      <a:pt x="857" y="1"/>
                      <a:pt x="1" y="183"/>
                      <a:pt x="1" y="547"/>
                    </a:cubicBezTo>
                    <a:cubicBezTo>
                      <a:pt x="1" y="896"/>
                      <a:pt x="857" y="1070"/>
                      <a:pt x="1712" y="1070"/>
                    </a:cubicBezTo>
                    <a:cubicBezTo>
                      <a:pt x="2568" y="1070"/>
                      <a:pt x="3423" y="896"/>
                      <a:pt x="3423" y="547"/>
                    </a:cubicBezTo>
                    <a:cubicBezTo>
                      <a:pt x="3423" y="183"/>
                      <a:pt x="2568" y="1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4"/>
              <p:cNvSpPr/>
              <p:nvPr/>
            </p:nvSpPr>
            <p:spPr>
              <a:xfrm>
                <a:off x="3081150" y="2663800"/>
                <a:ext cx="856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27" fill="none" extrusionOk="0">
                    <a:moveTo>
                      <a:pt x="3423" y="729"/>
                    </a:moveTo>
                    <a:cubicBezTo>
                      <a:pt x="3423" y="1426"/>
                      <a:pt x="1" y="1426"/>
                      <a:pt x="1" y="729"/>
                    </a:cubicBezTo>
                    <a:cubicBezTo>
                      <a:pt x="1" y="0"/>
                      <a:pt x="3423" y="0"/>
                      <a:pt x="3423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3081150" y="2769750"/>
                <a:ext cx="856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071" extrusionOk="0">
                    <a:moveTo>
                      <a:pt x="1712" y="1"/>
                    </a:moveTo>
                    <a:cubicBezTo>
                      <a:pt x="857" y="1"/>
                      <a:pt x="1" y="183"/>
                      <a:pt x="1" y="547"/>
                    </a:cubicBezTo>
                    <a:cubicBezTo>
                      <a:pt x="1" y="896"/>
                      <a:pt x="857" y="1070"/>
                      <a:pt x="1712" y="1070"/>
                    </a:cubicBezTo>
                    <a:cubicBezTo>
                      <a:pt x="2568" y="1070"/>
                      <a:pt x="3423" y="896"/>
                      <a:pt x="3423" y="547"/>
                    </a:cubicBezTo>
                    <a:cubicBezTo>
                      <a:pt x="3423" y="183"/>
                      <a:pt x="2568" y="1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/>
              <p:nvPr/>
            </p:nvSpPr>
            <p:spPr>
              <a:xfrm>
                <a:off x="3081150" y="2765200"/>
                <a:ext cx="856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27" fill="none" extrusionOk="0">
                    <a:moveTo>
                      <a:pt x="3423" y="729"/>
                    </a:moveTo>
                    <a:cubicBezTo>
                      <a:pt x="3423" y="1426"/>
                      <a:pt x="1" y="1426"/>
                      <a:pt x="1" y="729"/>
                    </a:cubicBezTo>
                    <a:cubicBezTo>
                      <a:pt x="1" y="0"/>
                      <a:pt x="3423" y="0"/>
                      <a:pt x="3423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4"/>
              <p:cNvSpPr/>
              <p:nvPr/>
            </p:nvSpPr>
            <p:spPr>
              <a:xfrm>
                <a:off x="2836375" y="1460450"/>
                <a:ext cx="968875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38755" h="9223" fill="none" extrusionOk="0">
                    <a:moveTo>
                      <a:pt x="38596" y="9222"/>
                    </a:moveTo>
                    <a:lnTo>
                      <a:pt x="1" y="9222"/>
                    </a:lnTo>
                    <a:lnTo>
                      <a:pt x="34540" y="1"/>
                    </a:lnTo>
                    <a:lnTo>
                      <a:pt x="38754" y="1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4"/>
              <p:cNvSpPr/>
              <p:nvPr/>
            </p:nvSpPr>
            <p:spPr>
              <a:xfrm>
                <a:off x="3142150" y="1520675"/>
                <a:ext cx="523675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20947" h="6718" fill="none" extrusionOk="0">
                    <a:moveTo>
                      <a:pt x="20946" y="6591"/>
                    </a:moveTo>
                    <a:lnTo>
                      <a:pt x="14355" y="0"/>
                    </a:lnTo>
                    <a:lnTo>
                      <a:pt x="7796" y="6560"/>
                    </a:lnTo>
                    <a:lnTo>
                      <a:pt x="3962" y="2725"/>
                    </a:lnTo>
                    <a:lnTo>
                      <a:pt x="1" y="6718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/>
              <p:nvPr/>
            </p:nvSpPr>
            <p:spPr>
              <a:xfrm>
                <a:off x="3817900" y="798200"/>
                <a:ext cx="622675" cy="4456075"/>
              </a:xfrm>
              <a:custGeom>
                <a:avLst/>
                <a:gdLst/>
                <a:ahLst/>
                <a:cxnLst/>
                <a:rect l="l" t="t" r="r" b="b"/>
                <a:pathLst>
                  <a:path w="24907" h="178243" fill="none" extrusionOk="0">
                    <a:moveTo>
                      <a:pt x="24907" y="178243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3804425" y="897225"/>
                <a:ext cx="643275" cy="4372900"/>
              </a:xfrm>
              <a:custGeom>
                <a:avLst/>
                <a:gdLst/>
                <a:ahLst/>
                <a:cxnLst/>
                <a:rect l="l" t="t" r="r" b="b"/>
                <a:pathLst>
                  <a:path w="25731" h="174916" fill="none" extrusionOk="0">
                    <a:moveTo>
                      <a:pt x="25731" y="174916"/>
                    </a:moveTo>
                    <a:lnTo>
                      <a:pt x="223" y="160181"/>
                    </a:lnTo>
                    <a:lnTo>
                      <a:pt x="21802" y="147728"/>
                    </a:lnTo>
                    <a:lnTo>
                      <a:pt x="223" y="135274"/>
                    </a:lnTo>
                    <a:lnTo>
                      <a:pt x="18633" y="124659"/>
                    </a:lnTo>
                    <a:lnTo>
                      <a:pt x="476" y="114139"/>
                    </a:lnTo>
                    <a:lnTo>
                      <a:pt x="15844" y="105266"/>
                    </a:lnTo>
                    <a:lnTo>
                      <a:pt x="1" y="96109"/>
                    </a:lnTo>
                    <a:lnTo>
                      <a:pt x="13753" y="88187"/>
                    </a:lnTo>
                    <a:lnTo>
                      <a:pt x="96" y="80265"/>
                    </a:lnTo>
                    <a:lnTo>
                      <a:pt x="11472" y="73705"/>
                    </a:lnTo>
                    <a:lnTo>
                      <a:pt x="64" y="67114"/>
                    </a:lnTo>
                    <a:lnTo>
                      <a:pt x="9982" y="61379"/>
                    </a:lnTo>
                    <a:lnTo>
                      <a:pt x="223" y="55739"/>
                    </a:lnTo>
                    <a:lnTo>
                      <a:pt x="8398" y="51017"/>
                    </a:lnTo>
                    <a:lnTo>
                      <a:pt x="32" y="46169"/>
                    </a:lnTo>
                    <a:lnTo>
                      <a:pt x="6909" y="42208"/>
                    </a:lnTo>
                    <a:lnTo>
                      <a:pt x="127" y="38279"/>
                    </a:lnTo>
                    <a:lnTo>
                      <a:pt x="5800" y="35015"/>
                    </a:lnTo>
                    <a:lnTo>
                      <a:pt x="223" y="31814"/>
                    </a:lnTo>
                    <a:lnTo>
                      <a:pt x="4754" y="29216"/>
                    </a:lnTo>
                    <a:lnTo>
                      <a:pt x="349" y="26649"/>
                    </a:lnTo>
                    <a:lnTo>
                      <a:pt x="4310" y="24368"/>
                    </a:lnTo>
                    <a:lnTo>
                      <a:pt x="349" y="22118"/>
                    </a:lnTo>
                    <a:lnTo>
                      <a:pt x="3676" y="20185"/>
                    </a:lnTo>
                    <a:lnTo>
                      <a:pt x="318" y="18252"/>
                    </a:lnTo>
                    <a:lnTo>
                      <a:pt x="3201" y="16604"/>
                    </a:lnTo>
                    <a:lnTo>
                      <a:pt x="286" y="13657"/>
                    </a:lnTo>
                    <a:lnTo>
                      <a:pt x="2472" y="11471"/>
                    </a:lnTo>
                    <a:lnTo>
                      <a:pt x="223" y="9189"/>
                    </a:lnTo>
                    <a:lnTo>
                      <a:pt x="1965" y="7447"/>
                    </a:lnTo>
                    <a:lnTo>
                      <a:pt x="254" y="5736"/>
                    </a:lnTo>
                    <a:lnTo>
                      <a:pt x="1363" y="3803"/>
                    </a:lnTo>
                    <a:lnTo>
                      <a:pt x="223" y="2630"/>
                    </a:lnTo>
                    <a:lnTo>
                      <a:pt x="1173" y="1680"/>
                    </a:lnTo>
                    <a:lnTo>
                      <a:pt x="191" y="729"/>
                    </a:lnTo>
                    <a:lnTo>
                      <a:pt x="951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4"/>
              <p:cNvSpPr/>
              <p:nvPr/>
            </p:nvSpPr>
            <p:spPr>
              <a:xfrm>
                <a:off x="3804425" y="897225"/>
                <a:ext cx="643275" cy="4372900"/>
              </a:xfrm>
              <a:custGeom>
                <a:avLst/>
                <a:gdLst/>
                <a:ahLst/>
                <a:cxnLst/>
                <a:rect l="l" t="t" r="r" b="b"/>
                <a:pathLst>
                  <a:path w="25731" h="174916" fill="none" extrusionOk="0">
                    <a:moveTo>
                      <a:pt x="25731" y="174916"/>
                    </a:moveTo>
                    <a:lnTo>
                      <a:pt x="223" y="160181"/>
                    </a:lnTo>
                    <a:lnTo>
                      <a:pt x="21802" y="147728"/>
                    </a:lnTo>
                    <a:lnTo>
                      <a:pt x="223" y="135274"/>
                    </a:lnTo>
                    <a:lnTo>
                      <a:pt x="18633" y="124659"/>
                    </a:lnTo>
                    <a:lnTo>
                      <a:pt x="476" y="114139"/>
                    </a:lnTo>
                    <a:lnTo>
                      <a:pt x="15844" y="105266"/>
                    </a:lnTo>
                    <a:lnTo>
                      <a:pt x="1" y="96109"/>
                    </a:lnTo>
                    <a:lnTo>
                      <a:pt x="13753" y="88187"/>
                    </a:lnTo>
                    <a:lnTo>
                      <a:pt x="96" y="80265"/>
                    </a:lnTo>
                    <a:lnTo>
                      <a:pt x="11472" y="73705"/>
                    </a:lnTo>
                    <a:lnTo>
                      <a:pt x="64" y="67114"/>
                    </a:lnTo>
                    <a:lnTo>
                      <a:pt x="9982" y="61379"/>
                    </a:lnTo>
                    <a:lnTo>
                      <a:pt x="223" y="55739"/>
                    </a:lnTo>
                    <a:lnTo>
                      <a:pt x="8398" y="51017"/>
                    </a:lnTo>
                    <a:lnTo>
                      <a:pt x="32" y="46169"/>
                    </a:lnTo>
                    <a:lnTo>
                      <a:pt x="6909" y="42208"/>
                    </a:lnTo>
                    <a:lnTo>
                      <a:pt x="127" y="38279"/>
                    </a:lnTo>
                    <a:lnTo>
                      <a:pt x="5800" y="35015"/>
                    </a:lnTo>
                    <a:lnTo>
                      <a:pt x="223" y="31814"/>
                    </a:lnTo>
                    <a:lnTo>
                      <a:pt x="4754" y="29216"/>
                    </a:lnTo>
                    <a:lnTo>
                      <a:pt x="349" y="26649"/>
                    </a:lnTo>
                    <a:lnTo>
                      <a:pt x="4310" y="24368"/>
                    </a:lnTo>
                    <a:lnTo>
                      <a:pt x="349" y="22118"/>
                    </a:lnTo>
                    <a:lnTo>
                      <a:pt x="3676" y="20185"/>
                    </a:lnTo>
                    <a:lnTo>
                      <a:pt x="318" y="18252"/>
                    </a:lnTo>
                    <a:lnTo>
                      <a:pt x="3201" y="16604"/>
                    </a:lnTo>
                    <a:lnTo>
                      <a:pt x="286" y="13657"/>
                    </a:lnTo>
                    <a:lnTo>
                      <a:pt x="2472" y="11471"/>
                    </a:lnTo>
                    <a:lnTo>
                      <a:pt x="223" y="9189"/>
                    </a:lnTo>
                    <a:lnTo>
                      <a:pt x="1965" y="7447"/>
                    </a:lnTo>
                    <a:lnTo>
                      <a:pt x="254" y="5736"/>
                    </a:lnTo>
                    <a:lnTo>
                      <a:pt x="1363" y="3803"/>
                    </a:lnTo>
                    <a:lnTo>
                      <a:pt x="223" y="2630"/>
                    </a:lnTo>
                    <a:lnTo>
                      <a:pt x="1173" y="1680"/>
                    </a:lnTo>
                    <a:lnTo>
                      <a:pt x="191" y="729"/>
                    </a:lnTo>
                    <a:lnTo>
                      <a:pt x="951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3804425" y="897225"/>
                <a:ext cx="643275" cy="4372900"/>
              </a:xfrm>
              <a:custGeom>
                <a:avLst/>
                <a:gdLst/>
                <a:ahLst/>
                <a:cxnLst/>
                <a:rect l="l" t="t" r="r" b="b"/>
                <a:pathLst>
                  <a:path w="25731" h="174916" fill="none" extrusionOk="0">
                    <a:moveTo>
                      <a:pt x="25731" y="174916"/>
                    </a:moveTo>
                    <a:lnTo>
                      <a:pt x="223" y="160181"/>
                    </a:lnTo>
                    <a:lnTo>
                      <a:pt x="21802" y="147728"/>
                    </a:lnTo>
                    <a:lnTo>
                      <a:pt x="223" y="135274"/>
                    </a:lnTo>
                    <a:lnTo>
                      <a:pt x="18633" y="124659"/>
                    </a:lnTo>
                    <a:lnTo>
                      <a:pt x="476" y="114139"/>
                    </a:lnTo>
                    <a:lnTo>
                      <a:pt x="15844" y="105266"/>
                    </a:lnTo>
                    <a:lnTo>
                      <a:pt x="1" y="96109"/>
                    </a:lnTo>
                    <a:lnTo>
                      <a:pt x="13753" y="88187"/>
                    </a:lnTo>
                    <a:lnTo>
                      <a:pt x="96" y="80265"/>
                    </a:lnTo>
                    <a:lnTo>
                      <a:pt x="11472" y="73705"/>
                    </a:lnTo>
                    <a:lnTo>
                      <a:pt x="64" y="67114"/>
                    </a:lnTo>
                    <a:lnTo>
                      <a:pt x="9982" y="61379"/>
                    </a:lnTo>
                    <a:lnTo>
                      <a:pt x="223" y="55739"/>
                    </a:lnTo>
                    <a:lnTo>
                      <a:pt x="8398" y="51017"/>
                    </a:lnTo>
                    <a:lnTo>
                      <a:pt x="32" y="46169"/>
                    </a:lnTo>
                    <a:lnTo>
                      <a:pt x="6909" y="42208"/>
                    </a:lnTo>
                    <a:lnTo>
                      <a:pt x="127" y="38279"/>
                    </a:lnTo>
                    <a:lnTo>
                      <a:pt x="5800" y="35015"/>
                    </a:lnTo>
                    <a:lnTo>
                      <a:pt x="223" y="31814"/>
                    </a:lnTo>
                    <a:lnTo>
                      <a:pt x="4754" y="29216"/>
                    </a:lnTo>
                    <a:lnTo>
                      <a:pt x="349" y="26649"/>
                    </a:lnTo>
                    <a:lnTo>
                      <a:pt x="4310" y="24368"/>
                    </a:lnTo>
                    <a:lnTo>
                      <a:pt x="349" y="22118"/>
                    </a:lnTo>
                    <a:lnTo>
                      <a:pt x="3676" y="20185"/>
                    </a:lnTo>
                    <a:lnTo>
                      <a:pt x="318" y="18252"/>
                    </a:lnTo>
                    <a:lnTo>
                      <a:pt x="3201" y="16604"/>
                    </a:lnTo>
                    <a:lnTo>
                      <a:pt x="286" y="13657"/>
                    </a:lnTo>
                    <a:lnTo>
                      <a:pt x="2472" y="11471"/>
                    </a:lnTo>
                    <a:lnTo>
                      <a:pt x="223" y="9189"/>
                    </a:lnTo>
                    <a:lnTo>
                      <a:pt x="1965" y="7447"/>
                    </a:lnTo>
                    <a:lnTo>
                      <a:pt x="254" y="5736"/>
                    </a:lnTo>
                    <a:lnTo>
                      <a:pt x="1363" y="3803"/>
                    </a:lnTo>
                    <a:lnTo>
                      <a:pt x="223" y="2630"/>
                    </a:lnTo>
                    <a:lnTo>
                      <a:pt x="1173" y="1680"/>
                    </a:lnTo>
                    <a:lnTo>
                      <a:pt x="191" y="729"/>
                    </a:lnTo>
                    <a:lnTo>
                      <a:pt x="951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3806025" y="2266900"/>
                <a:ext cx="1353875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54155" h="12169" fill="none" extrusionOk="0">
                    <a:moveTo>
                      <a:pt x="0" y="12169"/>
                    </a:moveTo>
                    <a:lnTo>
                      <a:pt x="54154" y="12169"/>
                    </a:lnTo>
                    <a:lnTo>
                      <a:pt x="8714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4072975" y="2348500"/>
                <a:ext cx="763700" cy="217100"/>
              </a:xfrm>
              <a:custGeom>
                <a:avLst/>
                <a:gdLst/>
                <a:ahLst/>
                <a:cxnLst/>
                <a:rect l="l" t="t" r="r" b="b"/>
                <a:pathLst>
                  <a:path w="30548" h="8684" fill="none" extrusionOk="0">
                    <a:moveTo>
                      <a:pt x="1" y="8620"/>
                    </a:moveTo>
                    <a:lnTo>
                      <a:pt x="8620" y="1"/>
                    </a:lnTo>
                    <a:lnTo>
                      <a:pt x="17239" y="8620"/>
                    </a:lnTo>
                    <a:lnTo>
                      <a:pt x="22372" y="3518"/>
                    </a:lnTo>
                    <a:lnTo>
                      <a:pt x="27537" y="8683"/>
                    </a:lnTo>
                    <a:lnTo>
                      <a:pt x="30548" y="5704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4722575" y="1698125"/>
                <a:ext cx="30125" cy="2178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8715" extrusionOk="0">
                    <a:moveTo>
                      <a:pt x="1" y="0"/>
                    </a:moveTo>
                    <a:lnTo>
                      <a:pt x="1" y="8714"/>
                    </a:lnTo>
                    <a:lnTo>
                      <a:pt x="1205" y="8714"/>
                    </a:lnTo>
                    <a:lnTo>
                      <a:pt x="120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4722575" y="1698125"/>
                <a:ext cx="30125" cy="2178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8715" fill="none" extrusionOk="0">
                    <a:moveTo>
                      <a:pt x="1205" y="0"/>
                    </a:moveTo>
                    <a:lnTo>
                      <a:pt x="1" y="0"/>
                    </a:lnTo>
                    <a:lnTo>
                      <a:pt x="1" y="8714"/>
                    </a:lnTo>
                    <a:lnTo>
                      <a:pt x="1205" y="871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4"/>
              <p:cNvSpPr/>
              <p:nvPr/>
            </p:nvSpPr>
            <p:spPr>
              <a:xfrm>
                <a:off x="4694850" y="1758725"/>
                <a:ext cx="855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0" extrusionOk="0">
                    <a:moveTo>
                      <a:pt x="1712" y="0"/>
                    </a:moveTo>
                    <a:cubicBezTo>
                      <a:pt x="856" y="0"/>
                      <a:pt x="1" y="175"/>
                      <a:pt x="1" y="523"/>
                    </a:cubicBezTo>
                    <a:cubicBezTo>
                      <a:pt x="1" y="888"/>
                      <a:pt x="856" y="1070"/>
                      <a:pt x="1712" y="1070"/>
                    </a:cubicBezTo>
                    <a:cubicBezTo>
                      <a:pt x="2567" y="1070"/>
                      <a:pt x="3423" y="888"/>
                      <a:pt x="3423" y="523"/>
                    </a:cubicBezTo>
                    <a:cubicBezTo>
                      <a:pt x="3423" y="175"/>
                      <a:pt x="2567" y="0"/>
                      <a:pt x="1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4"/>
              <p:cNvSpPr/>
              <p:nvPr/>
            </p:nvSpPr>
            <p:spPr>
              <a:xfrm>
                <a:off x="4694850" y="1754375"/>
                <a:ext cx="8557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6" fill="none" extrusionOk="0">
                    <a:moveTo>
                      <a:pt x="1" y="697"/>
                    </a:moveTo>
                    <a:cubicBezTo>
                      <a:pt x="1" y="0"/>
                      <a:pt x="3423" y="0"/>
                      <a:pt x="3423" y="697"/>
                    </a:cubicBezTo>
                    <a:cubicBezTo>
                      <a:pt x="3423" y="1426"/>
                      <a:pt x="1" y="1426"/>
                      <a:pt x="1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4"/>
              <p:cNvSpPr/>
              <p:nvPr/>
            </p:nvSpPr>
            <p:spPr>
              <a:xfrm>
                <a:off x="4694850" y="1724850"/>
                <a:ext cx="855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1" extrusionOk="0">
                    <a:moveTo>
                      <a:pt x="1712" y="1"/>
                    </a:moveTo>
                    <a:cubicBezTo>
                      <a:pt x="856" y="1"/>
                      <a:pt x="1" y="183"/>
                      <a:pt x="1" y="547"/>
                    </a:cubicBezTo>
                    <a:cubicBezTo>
                      <a:pt x="1" y="896"/>
                      <a:pt x="856" y="1070"/>
                      <a:pt x="1712" y="1070"/>
                    </a:cubicBezTo>
                    <a:cubicBezTo>
                      <a:pt x="2567" y="1070"/>
                      <a:pt x="3423" y="896"/>
                      <a:pt x="3423" y="547"/>
                    </a:cubicBezTo>
                    <a:cubicBezTo>
                      <a:pt x="3423" y="183"/>
                      <a:pt x="2567" y="1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4"/>
              <p:cNvSpPr/>
              <p:nvPr/>
            </p:nvSpPr>
            <p:spPr>
              <a:xfrm>
                <a:off x="4694850" y="1720300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1" y="729"/>
                    </a:moveTo>
                    <a:cubicBezTo>
                      <a:pt x="1" y="0"/>
                      <a:pt x="3423" y="0"/>
                      <a:pt x="3423" y="729"/>
                    </a:cubicBezTo>
                    <a:cubicBezTo>
                      <a:pt x="3423" y="1426"/>
                      <a:pt x="1" y="1426"/>
                      <a:pt x="1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4"/>
              <p:cNvSpPr/>
              <p:nvPr/>
            </p:nvSpPr>
            <p:spPr>
              <a:xfrm>
                <a:off x="4694850" y="1860125"/>
                <a:ext cx="855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0" extrusionOk="0">
                    <a:moveTo>
                      <a:pt x="1712" y="0"/>
                    </a:moveTo>
                    <a:cubicBezTo>
                      <a:pt x="856" y="0"/>
                      <a:pt x="1" y="175"/>
                      <a:pt x="1" y="523"/>
                    </a:cubicBezTo>
                    <a:cubicBezTo>
                      <a:pt x="1" y="888"/>
                      <a:pt x="856" y="1070"/>
                      <a:pt x="1712" y="1070"/>
                    </a:cubicBezTo>
                    <a:cubicBezTo>
                      <a:pt x="2567" y="1070"/>
                      <a:pt x="3423" y="888"/>
                      <a:pt x="3423" y="523"/>
                    </a:cubicBezTo>
                    <a:cubicBezTo>
                      <a:pt x="3423" y="175"/>
                      <a:pt x="2567" y="0"/>
                      <a:pt x="1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4"/>
              <p:cNvSpPr/>
              <p:nvPr/>
            </p:nvSpPr>
            <p:spPr>
              <a:xfrm>
                <a:off x="4694850" y="1855775"/>
                <a:ext cx="8557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6" fill="none" extrusionOk="0">
                    <a:moveTo>
                      <a:pt x="1" y="697"/>
                    </a:moveTo>
                    <a:cubicBezTo>
                      <a:pt x="1" y="0"/>
                      <a:pt x="3423" y="0"/>
                      <a:pt x="3423" y="697"/>
                    </a:cubicBezTo>
                    <a:cubicBezTo>
                      <a:pt x="3423" y="1426"/>
                      <a:pt x="1" y="1426"/>
                      <a:pt x="1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4"/>
              <p:cNvSpPr/>
              <p:nvPr/>
            </p:nvSpPr>
            <p:spPr>
              <a:xfrm>
                <a:off x="4694850" y="1826250"/>
                <a:ext cx="855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1" extrusionOk="0">
                    <a:moveTo>
                      <a:pt x="1712" y="1"/>
                    </a:moveTo>
                    <a:cubicBezTo>
                      <a:pt x="856" y="1"/>
                      <a:pt x="1" y="183"/>
                      <a:pt x="1" y="547"/>
                    </a:cubicBezTo>
                    <a:cubicBezTo>
                      <a:pt x="1" y="896"/>
                      <a:pt x="856" y="1070"/>
                      <a:pt x="1712" y="1070"/>
                    </a:cubicBezTo>
                    <a:cubicBezTo>
                      <a:pt x="2567" y="1070"/>
                      <a:pt x="3423" y="896"/>
                      <a:pt x="3423" y="547"/>
                    </a:cubicBezTo>
                    <a:cubicBezTo>
                      <a:pt x="3423" y="183"/>
                      <a:pt x="2567" y="1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4"/>
              <p:cNvSpPr/>
              <p:nvPr/>
            </p:nvSpPr>
            <p:spPr>
              <a:xfrm>
                <a:off x="4694850" y="1821700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1" y="729"/>
                    </a:moveTo>
                    <a:cubicBezTo>
                      <a:pt x="1" y="0"/>
                      <a:pt x="3423" y="0"/>
                      <a:pt x="3423" y="729"/>
                    </a:cubicBezTo>
                    <a:cubicBezTo>
                      <a:pt x="3423" y="1426"/>
                      <a:pt x="1" y="1426"/>
                      <a:pt x="1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4"/>
              <p:cNvSpPr/>
              <p:nvPr/>
            </p:nvSpPr>
            <p:spPr>
              <a:xfrm>
                <a:off x="4694850" y="1792775"/>
                <a:ext cx="8557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47" extrusionOk="0">
                    <a:moveTo>
                      <a:pt x="1712" y="1"/>
                    </a:moveTo>
                    <a:cubicBezTo>
                      <a:pt x="856" y="1"/>
                      <a:pt x="1" y="175"/>
                      <a:pt x="1" y="524"/>
                    </a:cubicBezTo>
                    <a:cubicBezTo>
                      <a:pt x="1" y="872"/>
                      <a:pt x="856" y="1047"/>
                      <a:pt x="1712" y="1047"/>
                    </a:cubicBezTo>
                    <a:cubicBezTo>
                      <a:pt x="2567" y="1047"/>
                      <a:pt x="3423" y="872"/>
                      <a:pt x="3423" y="524"/>
                    </a:cubicBezTo>
                    <a:cubicBezTo>
                      <a:pt x="3423" y="175"/>
                      <a:pt x="2567" y="1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4"/>
              <p:cNvSpPr/>
              <p:nvPr/>
            </p:nvSpPr>
            <p:spPr>
              <a:xfrm>
                <a:off x="4694850" y="1788425"/>
                <a:ext cx="85575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395" fill="none" extrusionOk="0">
                    <a:moveTo>
                      <a:pt x="1" y="698"/>
                    </a:moveTo>
                    <a:cubicBezTo>
                      <a:pt x="1" y="1"/>
                      <a:pt x="3423" y="1"/>
                      <a:pt x="3423" y="698"/>
                    </a:cubicBezTo>
                    <a:cubicBezTo>
                      <a:pt x="3423" y="1395"/>
                      <a:pt x="1" y="1395"/>
                      <a:pt x="1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4"/>
              <p:cNvSpPr/>
              <p:nvPr/>
            </p:nvSpPr>
            <p:spPr>
              <a:xfrm>
                <a:off x="4694850" y="1894175"/>
                <a:ext cx="855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071" extrusionOk="0">
                    <a:moveTo>
                      <a:pt x="1712" y="1"/>
                    </a:moveTo>
                    <a:cubicBezTo>
                      <a:pt x="856" y="1"/>
                      <a:pt x="1" y="175"/>
                      <a:pt x="1" y="524"/>
                    </a:cubicBezTo>
                    <a:cubicBezTo>
                      <a:pt x="1" y="888"/>
                      <a:pt x="856" y="1070"/>
                      <a:pt x="1712" y="1070"/>
                    </a:cubicBezTo>
                    <a:cubicBezTo>
                      <a:pt x="2567" y="1070"/>
                      <a:pt x="3423" y="888"/>
                      <a:pt x="3423" y="524"/>
                    </a:cubicBezTo>
                    <a:cubicBezTo>
                      <a:pt x="3423" y="175"/>
                      <a:pt x="2567" y="1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4"/>
              <p:cNvSpPr/>
              <p:nvPr/>
            </p:nvSpPr>
            <p:spPr>
              <a:xfrm>
                <a:off x="4694850" y="1889825"/>
                <a:ext cx="855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427" fill="none" extrusionOk="0">
                    <a:moveTo>
                      <a:pt x="1" y="698"/>
                    </a:moveTo>
                    <a:cubicBezTo>
                      <a:pt x="1" y="1"/>
                      <a:pt x="3423" y="1"/>
                      <a:pt x="3423" y="698"/>
                    </a:cubicBezTo>
                    <a:cubicBezTo>
                      <a:pt x="3423" y="1427"/>
                      <a:pt x="1" y="1427"/>
                      <a:pt x="1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4"/>
              <p:cNvSpPr/>
              <p:nvPr/>
            </p:nvSpPr>
            <p:spPr>
              <a:xfrm>
                <a:off x="5067975" y="2573500"/>
                <a:ext cx="29325" cy="2186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8746" extrusionOk="0">
                    <a:moveTo>
                      <a:pt x="0" y="0"/>
                    </a:moveTo>
                    <a:lnTo>
                      <a:pt x="0" y="8746"/>
                    </a:lnTo>
                    <a:lnTo>
                      <a:pt x="1173" y="8746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4"/>
              <p:cNvSpPr/>
              <p:nvPr/>
            </p:nvSpPr>
            <p:spPr>
              <a:xfrm>
                <a:off x="5067975" y="2573500"/>
                <a:ext cx="29325" cy="2186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8746" fill="none" extrusionOk="0">
                    <a:moveTo>
                      <a:pt x="1173" y="0"/>
                    </a:moveTo>
                    <a:lnTo>
                      <a:pt x="0" y="0"/>
                    </a:lnTo>
                    <a:lnTo>
                      <a:pt x="0" y="8746"/>
                    </a:lnTo>
                    <a:lnTo>
                      <a:pt x="1173" y="8746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4"/>
              <p:cNvSpPr/>
              <p:nvPr/>
            </p:nvSpPr>
            <p:spPr>
              <a:xfrm>
                <a:off x="5040250" y="2634300"/>
                <a:ext cx="847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0" extrusionOk="0">
                    <a:moveTo>
                      <a:pt x="1696" y="0"/>
                    </a:moveTo>
                    <a:cubicBezTo>
                      <a:pt x="848" y="0"/>
                      <a:pt x="0" y="182"/>
                      <a:pt x="0" y="547"/>
                    </a:cubicBezTo>
                    <a:cubicBezTo>
                      <a:pt x="0" y="895"/>
                      <a:pt x="848" y="1069"/>
                      <a:pt x="1696" y="1069"/>
                    </a:cubicBezTo>
                    <a:cubicBezTo>
                      <a:pt x="2543" y="1069"/>
                      <a:pt x="3391" y="895"/>
                      <a:pt x="3391" y="547"/>
                    </a:cubicBezTo>
                    <a:cubicBezTo>
                      <a:pt x="3391" y="182"/>
                      <a:pt x="2543" y="0"/>
                      <a:pt x="1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4"/>
              <p:cNvSpPr/>
              <p:nvPr/>
            </p:nvSpPr>
            <p:spPr>
              <a:xfrm>
                <a:off x="5040250" y="2629725"/>
                <a:ext cx="847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7" fill="none" extrusionOk="0">
                    <a:moveTo>
                      <a:pt x="0" y="730"/>
                    </a:moveTo>
                    <a:cubicBezTo>
                      <a:pt x="0" y="1"/>
                      <a:pt x="3391" y="1"/>
                      <a:pt x="3391" y="730"/>
                    </a:cubicBezTo>
                    <a:cubicBezTo>
                      <a:pt x="3391" y="1427"/>
                      <a:pt x="0" y="1427"/>
                      <a:pt x="0" y="73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4"/>
              <p:cNvSpPr/>
              <p:nvPr/>
            </p:nvSpPr>
            <p:spPr>
              <a:xfrm>
                <a:off x="5040250" y="2600825"/>
                <a:ext cx="847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0" extrusionOk="0">
                    <a:moveTo>
                      <a:pt x="1696" y="0"/>
                    </a:moveTo>
                    <a:cubicBezTo>
                      <a:pt x="848" y="0"/>
                      <a:pt x="0" y="175"/>
                      <a:pt x="0" y="523"/>
                    </a:cubicBezTo>
                    <a:cubicBezTo>
                      <a:pt x="0" y="887"/>
                      <a:pt x="848" y="1070"/>
                      <a:pt x="1696" y="1070"/>
                    </a:cubicBezTo>
                    <a:cubicBezTo>
                      <a:pt x="2543" y="1070"/>
                      <a:pt x="3391" y="887"/>
                      <a:pt x="3391" y="523"/>
                    </a:cubicBezTo>
                    <a:cubicBezTo>
                      <a:pt x="3391" y="175"/>
                      <a:pt x="2543" y="0"/>
                      <a:pt x="1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4"/>
              <p:cNvSpPr/>
              <p:nvPr/>
            </p:nvSpPr>
            <p:spPr>
              <a:xfrm>
                <a:off x="5040250" y="2596450"/>
                <a:ext cx="847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7" fill="none" extrusionOk="0">
                    <a:moveTo>
                      <a:pt x="0" y="698"/>
                    </a:moveTo>
                    <a:cubicBezTo>
                      <a:pt x="0" y="1"/>
                      <a:pt x="3391" y="1"/>
                      <a:pt x="3391" y="698"/>
                    </a:cubicBezTo>
                    <a:cubicBezTo>
                      <a:pt x="3391" y="1427"/>
                      <a:pt x="0" y="1427"/>
                      <a:pt x="0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4"/>
              <p:cNvSpPr/>
              <p:nvPr/>
            </p:nvSpPr>
            <p:spPr>
              <a:xfrm>
                <a:off x="5040250" y="2735700"/>
                <a:ext cx="847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0" extrusionOk="0">
                    <a:moveTo>
                      <a:pt x="1696" y="0"/>
                    </a:moveTo>
                    <a:cubicBezTo>
                      <a:pt x="848" y="0"/>
                      <a:pt x="0" y="182"/>
                      <a:pt x="0" y="547"/>
                    </a:cubicBezTo>
                    <a:cubicBezTo>
                      <a:pt x="0" y="895"/>
                      <a:pt x="848" y="1069"/>
                      <a:pt x="1696" y="1069"/>
                    </a:cubicBezTo>
                    <a:cubicBezTo>
                      <a:pt x="2543" y="1069"/>
                      <a:pt x="3391" y="895"/>
                      <a:pt x="3391" y="547"/>
                    </a:cubicBezTo>
                    <a:cubicBezTo>
                      <a:pt x="3391" y="182"/>
                      <a:pt x="2543" y="0"/>
                      <a:pt x="1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4"/>
              <p:cNvSpPr/>
              <p:nvPr/>
            </p:nvSpPr>
            <p:spPr>
              <a:xfrm>
                <a:off x="5040250" y="2731125"/>
                <a:ext cx="847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7" fill="none" extrusionOk="0">
                    <a:moveTo>
                      <a:pt x="0" y="730"/>
                    </a:moveTo>
                    <a:cubicBezTo>
                      <a:pt x="0" y="1"/>
                      <a:pt x="3391" y="1"/>
                      <a:pt x="3391" y="730"/>
                    </a:cubicBezTo>
                    <a:cubicBezTo>
                      <a:pt x="3391" y="1427"/>
                      <a:pt x="0" y="1427"/>
                      <a:pt x="0" y="73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4"/>
              <p:cNvSpPr/>
              <p:nvPr/>
            </p:nvSpPr>
            <p:spPr>
              <a:xfrm>
                <a:off x="5040250" y="2702225"/>
                <a:ext cx="847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0" extrusionOk="0">
                    <a:moveTo>
                      <a:pt x="1696" y="0"/>
                    </a:moveTo>
                    <a:cubicBezTo>
                      <a:pt x="848" y="0"/>
                      <a:pt x="0" y="175"/>
                      <a:pt x="0" y="523"/>
                    </a:cubicBezTo>
                    <a:cubicBezTo>
                      <a:pt x="0" y="887"/>
                      <a:pt x="848" y="1070"/>
                      <a:pt x="1696" y="1070"/>
                    </a:cubicBezTo>
                    <a:cubicBezTo>
                      <a:pt x="2543" y="1070"/>
                      <a:pt x="3391" y="887"/>
                      <a:pt x="3391" y="523"/>
                    </a:cubicBezTo>
                    <a:cubicBezTo>
                      <a:pt x="3391" y="175"/>
                      <a:pt x="2543" y="0"/>
                      <a:pt x="1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4"/>
              <p:cNvSpPr/>
              <p:nvPr/>
            </p:nvSpPr>
            <p:spPr>
              <a:xfrm>
                <a:off x="5040250" y="2697850"/>
                <a:ext cx="847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7" fill="none" extrusionOk="0">
                    <a:moveTo>
                      <a:pt x="0" y="698"/>
                    </a:moveTo>
                    <a:cubicBezTo>
                      <a:pt x="0" y="1"/>
                      <a:pt x="3391" y="1"/>
                      <a:pt x="3391" y="698"/>
                    </a:cubicBezTo>
                    <a:cubicBezTo>
                      <a:pt x="3391" y="1427"/>
                      <a:pt x="0" y="1427"/>
                      <a:pt x="0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4"/>
              <p:cNvSpPr/>
              <p:nvPr/>
            </p:nvSpPr>
            <p:spPr>
              <a:xfrm>
                <a:off x="5040250" y="2668150"/>
                <a:ext cx="847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1" extrusionOk="0">
                    <a:moveTo>
                      <a:pt x="1696" y="1"/>
                    </a:moveTo>
                    <a:cubicBezTo>
                      <a:pt x="848" y="1"/>
                      <a:pt x="0" y="175"/>
                      <a:pt x="0" y="524"/>
                    </a:cubicBezTo>
                    <a:cubicBezTo>
                      <a:pt x="0" y="888"/>
                      <a:pt x="848" y="1070"/>
                      <a:pt x="1696" y="1070"/>
                    </a:cubicBezTo>
                    <a:cubicBezTo>
                      <a:pt x="2543" y="1070"/>
                      <a:pt x="3391" y="888"/>
                      <a:pt x="3391" y="524"/>
                    </a:cubicBezTo>
                    <a:cubicBezTo>
                      <a:pt x="3391" y="175"/>
                      <a:pt x="2543" y="1"/>
                      <a:pt x="16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4"/>
              <p:cNvSpPr/>
              <p:nvPr/>
            </p:nvSpPr>
            <p:spPr>
              <a:xfrm>
                <a:off x="5040250" y="2663800"/>
                <a:ext cx="847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7" fill="none" extrusionOk="0">
                    <a:moveTo>
                      <a:pt x="0" y="698"/>
                    </a:moveTo>
                    <a:cubicBezTo>
                      <a:pt x="0" y="0"/>
                      <a:pt x="3391" y="0"/>
                      <a:pt x="3391" y="698"/>
                    </a:cubicBezTo>
                    <a:cubicBezTo>
                      <a:pt x="3391" y="1426"/>
                      <a:pt x="0" y="1426"/>
                      <a:pt x="0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4"/>
              <p:cNvSpPr/>
              <p:nvPr/>
            </p:nvSpPr>
            <p:spPr>
              <a:xfrm>
                <a:off x="5040250" y="2769750"/>
                <a:ext cx="847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071" extrusionOk="0">
                    <a:moveTo>
                      <a:pt x="1696" y="1"/>
                    </a:moveTo>
                    <a:cubicBezTo>
                      <a:pt x="848" y="1"/>
                      <a:pt x="0" y="183"/>
                      <a:pt x="0" y="547"/>
                    </a:cubicBezTo>
                    <a:cubicBezTo>
                      <a:pt x="0" y="896"/>
                      <a:pt x="848" y="1070"/>
                      <a:pt x="1696" y="1070"/>
                    </a:cubicBezTo>
                    <a:cubicBezTo>
                      <a:pt x="2543" y="1070"/>
                      <a:pt x="3391" y="896"/>
                      <a:pt x="3391" y="547"/>
                    </a:cubicBezTo>
                    <a:cubicBezTo>
                      <a:pt x="3391" y="183"/>
                      <a:pt x="2543" y="1"/>
                      <a:pt x="16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5040250" y="2765200"/>
                <a:ext cx="847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427" fill="none" extrusionOk="0">
                    <a:moveTo>
                      <a:pt x="0" y="729"/>
                    </a:moveTo>
                    <a:cubicBezTo>
                      <a:pt x="0" y="0"/>
                      <a:pt x="3391" y="0"/>
                      <a:pt x="3391" y="729"/>
                    </a:cubicBezTo>
                    <a:cubicBezTo>
                      <a:pt x="3391" y="1426"/>
                      <a:pt x="0" y="1426"/>
                      <a:pt x="0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4476200" y="2573500"/>
                <a:ext cx="29350" cy="2186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8746" extrusionOk="0">
                    <a:moveTo>
                      <a:pt x="1" y="0"/>
                    </a:moveTo>
                    <a:lnTo>
                      <a:pt x="1" y="8746"/>
                    </a:lnTo>
                    <a:lnTo>
                      <a:pt x="1173" y="8746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4476200" y="2573500"/>
                <a:ext cx="29350" cy="2186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8746" fill="none" extrusionOk="0">
                    <a:moveTo>
                      <a:pt x="1173" y="0"/>
                    </a:moveTo>
                    <a:lnTo>
                      <a:pt x="1" y="0"/>
                    </a:lnTo>
                    <a:lnTo>
                      <a:pt x="1" y="8746"/>
                    </a:lnTo>
                    <a:lnTo>
                      <a:pt x="1173" y="8746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4"/>
              <p:cNvSpPr/>
              <p:nvPr/>
            </p:nvSpPr>
            <p:spPr>
              <a:xfrm>
                <a:off x="4448475" y="2634300"/>
                <a:ext cx="848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070" extrusionOk="0">
                    <a:moveTo>
                      <a:pt x="1696" y="0"/>
                    </a:moveTo>
                    <a:cubicBezTo>
                      <a:pt x="848" y="0"/>
                      <a:pt x="1" y="182"/>
                      <a:pt x="1" y="547"/>
                    </a:cubicBezTo>
                    <a:cubicBezTo>
                      <a:pt x="1" y="895"/>
                      <a:pt x="848" y="1069"/>
                      <a:pt x="1696" y="1069"/>
                    </a:cubicBezTo>
                    <a:cubicBezTo>
                      <a:pt x="2544" y="1069"/>
                      <a:pt x="3391" y="895"/>
                      <a:pt x="3391" y="547"/>
                    </a:cubicBezTo>
                    <a:cubicBezTo>
                      <a:pt x="3391" y="182"/>
                      <a:pt x="2544" y="0"/>
                      <a:pt x="1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4"/>
              <p:cNvSpPr/>
              <p:nvPr/>
            </p:nvSpPr>
            <p:spPr>
              <a:xfrm>
                <a:off x="4448475" y="2629725"/>
                <a:ext cx="848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427" fill="none" extrusionOk="0">
                    <a:moveTo>
                      <a:pt x="1" y="730"/>
                    </a:moveTo>
                    <a:cubicBezTo>
                      <a:pt x="1" y="1"/>
                      <a:pt x="3391" y="1"/>
                      <a:pt x="3391" y="730"/>
                    </a:cubicBezTo>
                    <a:cubicBezTo>
                      <a:pt x="3391" y="1427"/>
                      <a:pt x="1" y="1427"/>
                      <a:pt x="1" y="73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4"/>
              <p:cNvSpPr/>
              <p:nvPr/>
            </p:nvSpPr>
            <p:spPr>
              <a:xfrm>
                <a:off x="4448475" y="2600825"/>
                <a:ext cx="848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070" extrusionOk="0">
                    <a:moveTo>
                      <a:pt x="1696" y="0"/>
                    </a:moveTo>
                    <a:cubicBezTo>
                      <a:pt x="848" y="0"/>
                      <a:pt x="1" y="175"/>
                      <a:pt x="1" y="523"/>
                    </a:cubicBezTo>
                    <a:cubicBezTo>
                      <a:pt x="1" y="887"/>
                      <a:pt x="848" y="1070"/>
                      <a:pt x="1696" y="1070"/>
                    </a:cubicBezTo>
                    <a:cubicBezTo>
                      <a:pt x="2544" y="1070"/>
                      <a:pt x="3391" y="887"/>
                      <a:pt x="3391" y="523"/>
                    </a:cubicBezTo>
                    <a:cubicBezTo>
                      <a:pt x="3391" y="175"/>
                      <a:pt x="2544" y="0"/>
                      <a:pt x="1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4448475" y="2596450"/>
                <a:ext cx="848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427" fill="none" extrusionOk="0">
                    <a:moveTo>
                      <a:pt x="1" y="698"/>
                    </a:moveTo>
                    <a:cubicBezTo>
                      <a:pt x="1" y="1"/>
                      <a:pt x="3391" y="1"/>
                      <a:pt x="3391" y="698"/>
                    </a:cubicBezTo>
                    <a:cubicBezTo>
                      <a:pt x="3391" y="1427"/>
                      <a:pt x="1" y="1427"/>
                      <a:pt x="1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4448475" y="2735700"/>
                <a:ext cx="848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070" extrusionOk="0">
                    <a:moveTo>
                      <a:pt x="1696" y="0"/>
                    </a:moveTo>
                    <a:cubicBezTo>
                      <a:pt x="848" y="0"/>
                      <a:pt x="1" y="182"/>
                      <a:pt x="1" y="547"/>
                    </a:cubicBezTo>
                    <a:cubicBezTo>
                      <a:pt x="1" y="895"/>
                      <a:pt x="848" y="1069"/>
                      <a:pt x="1696" y="1069"/>
                    </a:cubicBezTo>
                    <a:cubicBezTo>
                      <a:pt x="2544" y="1069"/>
                      <a:pt x="3391" y="895"/>
                      <a:pt x="3391" y="547"/>
                    </a:cubicBezTo>
                    <a:cubicBezTo>
                      <a:pt x="3391" y="182"/>
                      <a:pt x="2544" y="0"/>
                      <a:pt x="1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4"/>
              <p:cNvSpPr/>
              <p:nvPr/>
            </p:nvSpPr>
            <p:spPr>
              <a:xfrm>
                <a:off x="4448475" y="2731125"/>
                <a:ext cx="848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427" fill="none" extrusionOk="0">
                    <a:moveTo>
                      <a:pt x="1" y="730"/>
                    </a:moveTo>
                    <a:cubicBezTo>
                      <a:pt x="1" y="1"/>
                      <a:pt x="3391" y="1"/>
                      <a:pt x="3391" y="730"/>
                    </a:cubicBezTo>
                    <a:cubicBezTo>
                      <a:pt x="3391" y="1427"/>
                      <a:pt x="1" y="1427"/>
                      <a:pt x="1" y="73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4"/>
              <p:cNvSpPr/>
              <p:nvPr/>
            </p:nvSpPr>
            <p:spPr>
              <a:xfrm>
                <a:off x="4448475" y="2702225"/>
                <a:ext cx="848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070" extrusionOk="0">
                    <a:moveTo>
                      <a:pt x="1696" y="0"/>
                    </a:moveTo>
                    <a:cubicBezTo>
                      <a:pt x="848" y="0"/>
                      <a:pt x="1" y="175"/>
                      <a:pt x="1" y="523"/>
                    </a:cubicBezTo>
                    <a:cubicBezTo>
                      <a:pt x="1" y="887"/>
                      <a:pt x="848" y="1070"/>
                      <a:pt x="1696" y="1070"/>
                    </a:cubicBezTo>
                    <a:cubicBezTo>
                      <a:pt x="2544" y="1070"/>
                      <a:pt x="3391" y="887"/>
                      <a:pt x="3391" y="523"/>
                    </a:cubicBezTo>
                    <a:cubicBezTo>
                      <a:pt x="3391" y="175"/>
                      <a:pt x="2544" y="0"/>
                      <a:pt x="1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4"/>
              <p:cNvSpPr/>
              <p:nvPr/>
            </p:nvSpPr>
            <p:spPr>
              <a:xfrm>
                <a:off x="4448475" y="2697850"/>
                <a:ext cx="848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427" fill="none" extrusionOk="0">
                    <a:moveTo>
                      <a:pt x="1" y="698"/>
                    </a:moveTo>
                    <a:cubicBezTo>
                      <a:pt x="1" y="1"/>
                      <a:pt x="3391" y="1"/>
                      <a:pt x="3391" y="698"/>
                    </a:cubicBezTo>
                    <a:cubicBezTo>
                      <a:pt x="3391" y="1427"/>
                      <a:pt x="1" y="1427"/>
                      <a:pt x="1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4"/>
              <p:cNvSpPr/>
              <p:nvPr/>
            </p:nvSpPr>
            <p:spPr>
              <a:xfrm>
                <a:off x="4448475" y="2668150"/>
                <a:ext cx="848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071" extrusionOk="0">
                    <a:moveTo>
                      <a:pt x="1696" y="1"/>
                    </a:moveTo>
                    <a:cubicBezTo>
                      <a:pt x="848" y="1"/>
                      <a:pt x="1" y="175"/>
                      <a:pt x="1" y="524"/>
                    </a:cubicBezTo>
                    <a:cubicBezTo>
                      <a:pt x="1" y="888"/>
                      <a:pt x="848" y="1070"/>
                      <a:pt x="1696" y="1070"/>
                    </a:cubicBezTo>
                    <a:cubicBezTo>
                      <a:pt x="2544" y="1070"/>
                      <a:pt x="3391" y="888"/>
                      <a:pt x="3391" y="524"/>
                    </a:cubicBezTo>
                    <a:cubicBezTo>
                      <a:pt x="3391" y="175"/>
                      <a:pt x="2544" y="1"/>
                      <a:pt x="16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4"/>
              <p:cNvSpPr/>
              <p:nvPr/>
            </p:nvSpPr>
            <p:spPr>
              <a:xfrm>
                <a:off x="4448475" y="2663800"/>
                <a:ext cx="848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427" fill="none" extrusionOk="0">
                    <a:moveTo>
                      <a:pt x="1" y="698"/>
                    </a:moveTo>
                    <a:cubicBezTo>
                      <a:pt x="1" y="0"/>
                      <a:pt x="3391" y="0"/>
                      <a:pt x="3391" y="698"/>
                    </a:cubicBezTo>
                    <a:cubicBezTo>
                      <a:pt x="3391" y="1426"/>
                      <a:pt x="1" y="1426"/>
                      <a:pt x="1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4"/>
              <p:cNvSpPr/>
              <p:nvPr/>
            </p:nvSpPr>
            <p:spPr>
              <a:xfrm>
                <a:off x="4448475" y="2769750"/>
                <a:ext cx="848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071" extrusionOk="0">
                    <a:moveTo>
                      <a:pt x="1696" y="1"/>
                    </a:moveTo>
                    <a:cubicBezTo>
                      <a:pt x="848" y="1"/>
                      <a:pt x="1" y="183"/>
                      <a:pt x="1" y="547"/>
                    </a:cubicBezTo>
                    <a:cubicBezTo>
                      <a:pt x="1" y="896"/>
                      <a:pt x="848" y="1070"/>
                      <a:pt x="1696" y="1070"/>
                    </a:cubicBezTo>
                    <a:cubicBezTo>
                      <a:pt x="2544" y="1070"/>
                      <a:pt x="3391" y="896"/>
                      <a:pt x="3391" y="547"/>
                    </a:cubicBezTo>
                    <a:cubicBezTo>
                      <a:pt x="3391" y="183"/>
                      <a:pt x="2544" y="1"/>
                      <a:pt x="16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4448475" y="2765200"/>
                <a:ext cx="848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1427" fill="none" extrusionOk="0">
                    <a:moveTo>
                      <a:pt x="1" y="729"/>
                    </a:moveTo>
                    <a:cubicBezTo>
                      <a:pt x="1" y="0"/>
                      <a:pt x="3391" y="0"/>
                      <a:pt x="3391" y="729"/>
                    </a:cubicBezTo>
                    <a:cubicBezTo>
                      <a:pt x="3391" y="1426"/>
                      <a:pt x="1" y="1426"/>
                      <a:pt x="1" y="72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3809175" y="1459675"/>
                <a:ext cx="968875" cy="231350"/>
              </a:xfrm>
              <a:custGeom>
                <a:avLst/>
                <a:gdLst/>
                <a:ahLst/>
                <a:cxnLst/>
                <a:rect l="l" t="t" r="r" b="b"/>
                <a:pathLst>
                  <a:path w="38755" h="9254" fill="none" extrusionOk="0">
                    <a:moveTo>
                      <a:pt x="191" y="9253"/>
                    </a:moveTo>
                    <a:lnTo>
                      <a:pt x="38755" y="9253"/>
                    </a:lnTo>
                    <a:lnTo>
                      <a:pt x="4247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3948600" y="1520675"/>
                <a:ext cx="524450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20978" h="6718" fill="none" extrusionOk="0">
                    <a:moveTo>
                      <a:pt x="1" y="6591"/>
                    </a:moveTo>
                    <a:lnTo>
                      <a:pt x="6592" y="0"/>
                    </a:lnTo>
                    <a:lnTo>
                      <a:pt x="13151" y="6560"/>
                    </a:lnTo>
                    <a:lnTo>
                      <a:pt x="16985" y="2725"/>
                    </a:lnTo>
                    <a:lnTo>
                      <a:pt x="20978" y="6718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4"/>
              <p:cNvSpPr/>
              <p:nvPr/>
            </p:nvSpPr>
            <p:spPr>
              <a:xfrm>
                <a:off x="2902152" y="5270118"/>
                <a:ext cx="18109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2438" h="1" fill="none" extrusionOk="0">
                    <a:moveTo>
                      <a:pt x="0" y="0"/>
                    </a:moveTo>
                    <a:lnTo>
                      <a:pt x="72438" y="0"/>
                    </a:lnTo>
                  </a:path>
                </a:pathLst>
              </a:custGeom>
              <a:solidFill>
                <a:schemeClr val="dk1"/>
              </a:solidFill>
              <a:ln w="10300" cap="flat" cmpd="sng">
                <a:solidFill>
                  <a:schemeClr val="dk1"/>
                </a:solidFill>
                <a:prstDash val="solid"/>
                <a:miter lim="3168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" name="Google Shape;168;p14"/>
            <p:cNvSpPr txBox="1"/>
            <p:nvPr/>
          </p:nvSpPr>
          <p:spPr>
            <a:xfrm>
              <a:off x="6145350" y="4081025"/>
              <a:ext cx="1938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Electricity is often distributed through </a:t>
              </a:r>
              <a:r>
                <a:rPr lang="en" sz="10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electrical pylons</a:t>
              </a:r>
              <a:r>
                <a:rPr lang="en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Hydroelectric Power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04" name="Google Shape;360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Hydroelectric power involves the construction of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dam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dam is then used to collect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rainwater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Water is gradually released from the dam to drive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turbine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turbine is linked to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generator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generator converts the kinetic energy of the water into electricity.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Hydroelectric power has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 running costs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generates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lots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electricity.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Hydroelectric dams can release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water when energy demand is high.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Creating dams causes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environmental damage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Dams are often created by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flooding valleys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can lead to habitat destruction.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Hydroelectric dams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expensive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build.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complain that the dams are also unsightly.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05" name="Google Shape;360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0" name="Google Shape;3610;p33"/>
          <p:cNvGrpSpPr/>
          <p:nvPr/>
        </p:nvGrpSpPr>
        <p:grpSpPr>
          <a:xfrm>
            <a:off x="150" y="646275"/>
            <a:ext cx="9143828" cy="4497016"/>
            <a:chOff x="589091" y="944605"/>
            <a:chExt cx="7332073" cy="4198895"/>
          </a:xfrm>
        </p:grpSpPr>
        <p:sp>
          <p:nvSpPr>
            <p:cNvPr id="3611" name="Google Shape;3611;p33"/>
            <p:cNvSpPr/>
            <p:nvPr/>
          </p:nvSpPr>
          <p:spPr>
            <a:xfrm>
              <a:off x="589091" y="944605"/>
              <a:ext cx="7331827" cy="2466097"/>
            </a:xfrm>
            <a:custGeom>
              <a:avLst/>
              <a:gdLst/>
              <a:ahLst/>
              <a:cxnLst/>
              <a:rect l="l" t="t" r="r" b="b"/>
              <a:pathLst>
                <a:path w="295281" h="122783" extrusionOk="0">
                  <a:moveTo>
                    <a:pt x="0" y="1"/>
                  </a:moveTo>
                  <a:lnTo>
                    <a:pt x="0" y="122782"/>
                  </a:lnTo>
                  <a:lnTo>
                    <a:pt x="295280" y="122782"/>
                  </a:lnTo>
                  <a:lnTo>
                    <a:pt x="295280" y="1"/>
                  </a:lnTo>
                  <a:close/>
                </a:path>
              </a:pathLst>
            </a:custGeom>
            <a:solidFill>
              <a:srgbClr val="E9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3"/>
            <p:cNvSpPr/>
            <p:nvPr/>
          </p:nvSpPr>
          <p:spPr>
            <a:xfrm>
              <a:off x="589275" y="1962150"/>
              <a:ext cx="2142342" cy="1121650"/>
            </a:xfrm>
            <a:custGeom>
              <a:avLst/>
              <a:gdLst/>
              <a:ahLst/>
              <a:cxnLst/>
              <a:rect l="l" t="t" r="r" b="b"/>
              <a:pathLst>
                <a:path w="81311" h="44866" extrusionOk="0">
                  <a:moveTo>
                    <a:pt x="0" y="0"/>
                  </a:moveTo>
                  <a:lnTo>
                    <a:pt x="0" y="44865"/>
                  </a:lnTo>
                  <a:lnTo>
                    <a:pt x="81310" y="44865"/>
                  </a:lnTo>
                  <a:lnTo>
                    <a:pt x="81310" y="0"/>
                  </a:lnTo>
                  <a:close/>
                </a:path>
              </a:pathLst>
            </a:custGeom>
            <a:solidFill>
              <a:srgbClr val="6FB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3"/>
            <p:cNvSpPr/>
            <p:nvPr/>
          </p:nvSpPr>
          <p:spPr>
            <a:xfrm>
              <a:off x="6380575" y="3212700"/>
              <a:ext cx="1540448" cy="1547550"/>
            </a:xfrm>
            <a:custGeom>
              <a:avLst/>
              <a:gdLst/>
              <a:ahLst/>
              <a:cxnLst/>
              <a:rect l="l" t="t" r="r" b="b"/>
              <a:pathLst>
                <a:path w="63622" h="61902" extrusionOk="0">
                  <a:moveTo>
                    <a:pt x="0" y="0"/>
                  </a:moveTo>
                  <a:lnTo>
                    <a:pt x="0" y="61902"/>
                  </a:lnTo>
                  <a:lnTo>
                    <a:pt x="63621" y="61902"/>
                  </a:lnTo>
                  <a:lnTo>
                    <a:pt x="63621" y="0"/>
                  </a:lnTo>
                  <a:close/>
                </a:path>
              </a:pathLst>
            </a:custGeom>
            <a:solidFill>
              <a:srgbClr val="6FB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3"/>
            <p:cNvSpPr/>
            <p:nvPr/>
          </p:nvSpPr>
          <p:spPr>
            <a:xfrm>
              <a:off x="589275" y="1110625"/>
              <a:ext cx="7331467" cy="4032875"/>
            </a:xfrm>
            <a:custGeom>
              <a:avLst/>
              <a:gdLst/>
              <a:ahLst/>
              <a:cxnLst/>
              <a:rect l="l" t="t" r="r" b="b"/>
              <a:pathLst>
                <a:path w="291278" h="161315" extrusionOk="0">
                  <a:moveTo>
                    <a:pt x="87542" y="1"/>
                  </a:moveTo>
                  <a:cubicBezTo>
                    <a:pt x="84324" y="1"/>
                    <a:pt x="81442" y="4611"/>
                    <a:pt x="77481" y="12402"/>
                  </a:cubicBezTo>
                  <a:cubicBezTo>
                    <a:pt x="67690" y="31615"/>
                    <a:pt x="64448" y="39491"/>
                    <a:pt x="56702" y="42276"/>
                  </a:cubicBezTo>
                  <a:cubicBezTo>
                    <a:pt x="51004" y="44325"/>
                    <a:pt x="23005" y="44596"/>
                    <a:pt x="8599" y="44596"/>
                  </a:cubicBezTo>
                  <a:cubicBezTo>
                    <a:pt x="3422" y="44596"/>
                    <a:pt x="1" y="44561"/>
                    <a:pt x="1" y="44561"/>
                  </a:cubicBezTo>
                  <a:lnTo>
                    <a:pt x="1" y="161315"/>
                  </a:lnTo>
                  <a:lnTo>
                    <a:pt x="291277" y="161315"/>
                  </a:lnTo>
                  <a:lnTo>
                    <a:pt x="291277" y="126545"/>
                  </a:lnTo>
                  <a:cubicBezTo>
                    <a:pt x="289667" y="126045"/>
                    <a:pt x="287926" y="125784"/>
                    <a:pt x="286055" y="125784"/>
                  </a:cubicBezTo>
                  <a:cubicBezTo>
                    <a:pt x="285120" y="125784"/>
                    <a:pt x="283685" y="125820"/>
                    <a:pt x="281911" y="125820"/>
                  </a:cubicBezTo>
                  <a:cubicBezTo>
                    <a:pt x="272957" y="125820"/>
                    <a:pt x="255381" y="124895"/>
                    <a:pt x="250024" y="113708"/>
                  </a:cubicBezTo>
                  <a:cubicBezTo>
                    <a:pt x="246542" y="106463"/>
                    <a:pt x="246912" y="91493"/>
                    <a:pt x="239166" y="80070"/>
                  </a:cubicBezTo>
                  <a:cubicBezTo>
                    <a:pt x="234869" y="73750"/>
                    <a:pt x="228495" y="73190"/>
                    <a:pt x="226372" y="73190"/>
                  </a:cubicBezTo>
                  <a:cubicBezTo>
                    <a:pt x="225915" y="73190"/>
                    <a:pt x="225655" y="73216"/>
                    <a:pt x="225655" y="73216"/>
                  </a:cubicBezTo>
                  <a:lnTo>
                    <a:pt x="172847" y="73216"/>
                  </a:lnTo>
                  <a:cubicBezTo>
                    <a:pt x="172847" y="73216"/>
                    <a:pt x="168409" y="73173"/>
                    <a:pt x="163013" y="70039"/>
                  </a:cubicBezTo>
                  <a:cubicBezTo>
                    <a:pt x="156877" y="66471"/>
                    <a:pt x="149414" y="59421"/>
                    <a:pt x="144584" y="53242"/>
                  </a:cubicBezTo>
                  <a:cubicBezTo>
                    <a:pt x="135815" y="42015"/>
                    <a:pt x="130180" y="36227"/>
                    <a:pt x="119518" y="33225"/>
                  </a:cubicBezTo>
                  <a:cubicBezTo>
                    <a:pt x="104483" y="28982"/>
                    <a:pt x="102460" y="18821"/>
                    <a:pt x="95106" y="6984"/>
                  </a:cubicBezTo>
                  <a:cubicBezTo>
                    <a:pt x="92120" y="2174"/>
                    <a:pt x="89752" y="1"/>
                    <a:pt x="87542" y="1"/>
                  </a:cubicBezTo>
                  <a:close/>
                </a:path>
              </a:pathLst>
            </a:custGeom>
            <a:solidFill>
              <a:srgbClr val="66CC33"/>
            </a:solidFill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3"/>
            <p:cNvSpPr/>
            <p:nvPr/>
          </p:nvSpPr>
          <p:spPr>
            <a:xfrm>
              <a:off x="4166125" y="3122925"/>
              <a:ext cx="1196725" cy="1483400"/>
            </a:xfrm>
            <a:custGeom>
              <a:avLst/>
              <a:gdLst/>
              <a:ahLst/>
              <a:cxnLst/>
              <a:rect l="l" t="t" r="r" b="b"/>
              <a:pathLst>
                <a:path w="47869" h="59336" extrusionOk="0">
                  <a:moveTo>
                    <a:pt x="1" y="1"/>
                  </a:moveTo>
                  <a:lnTo>
                    <a:pt x="1" y="59335"/>
                  </a:lnTo>
                  <a:lnTo>
                    <a:pt x="47869" y="59335"/>
                  </a:lnTo>
                  <a:lnTo>
                    <a:pt x="47869" y="1"/>
                  </a:lnTo>
                  <a:close/>
                </a:path>
              </a:pathLst>
            </a:custGeom>
            <a:solidFill>
              <a:srgbClr val="DBDBDB"/>
            </a:solidFill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3"/>
            <p:cNvSpPr/>
            <p:nvPr/>
          </p:nvSpPr>
          <p:spPr>
            <a:xfrm>
              <a:off x="1388700" y="2174825"/>
              <a:ext cx="5883975" cy="2384275"/>
            </a:xfrm>
            <a:custGeom>
              <a:avLst/>
              <a:gdLst/>
              <a:ahLst/>
              <a:cxnLst/>
              <a:rect l="l" t="t" r="r" b="b"/>
              <a:pathLst>
                <a:path w="235359" h="95371" extrusionOk="0">
                  <a:moveTo>
                    <a:pt x="1" y="1"/>
                  </a:moveTo>
                  <a:lnTo>
                    <a:pt x="11032" y="16711"/>
                  </a:lnTo>
                  <a:lnTo>
                    <a:pt x="54679" y="16711"/>
                  </a:lnTo>
                  <a:lnTo>
                    <a:pt x="83726" y="63099"/>
                  </a:lnTo>
                  <a:lnTo>
                    <a:pt x="88404" y="70562"/>
                  </a:lnTo>
                  <a:lnTo>
                    <a:pt x="114688" y="70562"/>
                  </a:lnTo>
                  <a:lnTo>
                    <a:pt x="114927" y="70997"/>
                  </a:lnTo>
                  <a:cubicBezTo>
                    <a:pt x="116320" y="73064"/>
                    <a:pt x="118670" y="74413"/>
                    <a:pt x="121324" y="74413"/>
                  </a:cubicBezTo>
                  <a:cubicBezTo>
                    <a:pt x="122912" y="74413"/>
                    <a:pt x="124392" y="73913"/>
                    <a:pt x="125632" y="73086"/>
                  </a:cubicBezTo>
                  <a:lnTo>
                    <a:pt x="125915" y="72869"/>
                  </a:lnTo>
                  <a:lnTo>
                    <a:pt x="131181" y="72869"/>
                  </a:lnTo>
                  <a:lnTo>
                    <a:pt x="131181" y="84574"/>
                  </a:lnTo>
                  <a:cubicBezTo>
                    <a:pt x="131181" y="92777"/>
                    <a:pt x="136925" y="95279"/>
                    <a:pt x="143626" y="95366"/>
                  </a:cubicBezTo>
                  <a:cubicBezTo>
                    <a:pt x="143901" y="95369"/>
                    <a:pt x="144168" y="95371"/>
                    <a:pt x="144430" y="95371"/>
                  </a:cubicBezTo>
                  <a:cubicBezTo>
                    <a:pt x="148385" y="95371"/>
                    <a:pt x="151111" y="95061"/>
                    <a:pt x="158335" y="94387"/>
                  </a:cubicBezTo>
                  <a:cubicBezTo>
                    <a:pt x="175219" y="92843"/>
                    <a:pt x="206703" y="89470"/>
                    <a:pt x="206703" y="89470"/>
                  </a:cubicBezTo>
                  <a:lnTo>
                    <a:pt x="209684" y="81050"/>
                  </a:lnTo>
                  <a:lnTo>
                    <a:pt x="235359" y="81050"/>
                  </a:lnTo>
                  <a:lnTo>
                    <a:pt x="224523" y="73956"/>
                  </a:lnTo>
                  <a:lnTo>
                    <a:pt x="203983" y="73956"/>
                  </a:lnTo>
                  <a:lnTo>
                    <a:pt x="200741" y="83225"/>
                  </a:lnTo>
                  <a:cubicBezTo>
                    <a:pt x="200741" y="83225"/>
                    <a:pt x="164340" y="87120"/>
                    <a:pt x="158335" y="87599"/>
                  </a:cubicBezTo>
                  <a:cubicBezTo>
                    <a:pt x="150634" y="88224"/>
                    <a:pt x="146553" y="88721"/>
                    <a:pt x="144129" y="88721"/>
                  </a:cubicBezTo>
                  <a:cubicBezTo>
                    <a:pt x="142670" y="88721"/>
                    <a:pt x="141811" y="88541"/>
                    <a:pt x="141124" y="88099"/>
                  </a:cubicBezTo>
                  <a:cubicBezTo>
                    <a:pt x="138709" y="86533"/>
                    <a:pt x="138883" y="83160"/>
                    <a:pt x="138883" y="83160"/>
                  </a:cubicBezTo>
                  <a:lnTo>
                    <a:pt x="138883" y="72869"/>
                  </a:lnTo>
                  <a:lnTo>
                    <a:pt x="144170" y="72869"/>
                  </a:lnTo>
                  <a:lnTo>
                    <a:pt x="144431" y="73086"/>
                  </a:lnTo>
                  <a:cubicBezTo>
                    <a:pt x="145672" y="73913"/>
                    <a:pt x="147151" y="74413"/>
                    <a:pt x="148739" y="74413"/>
                  </a:cubicBezTo>
                  <a:cubicBezTo>
                    <a:pt x="153004" y="74413"/>
                    <a:pt x="156464" y="70954"/>
                    <a:pt x="156464" y="66689"/>
                  </a:cubicBezTo>
                  <a:cubicBezTo>
                    <a:pt x="156464" y="62446"/>
                    <a:pt x="153004" y="58987"/>
                    <a:pt x="148739" y="58987"/>
                  </a:cubicBezTo>
                  <a:cubicBezTo>
                    <a:pt x="146629" y="58987"/>
                    <a:pt x="144692" y="59857"/>
                    <a:pt x="143300" y="61250"/>
                  </a:cubicBezTo>
                  <a:lnTo>
                    <a:pt x="143256" y="61293"/>
                  </a:lnTo>
                  <a:lnTo>
                    <a:pt x="126807" y="61293"/>
                  </a:lnTo>
                  <a:lnTo>
                    <a:pt x="126764" y="61250"/>
                  </a:lnTo>
                  <a:cubicBezTo>
                    <a:pt x="125371" y="59857"/>
                    <a:pt x="123456" y="58987"/>
                    <a:pt x="121324" y="58987"/>
                  </a:cubicBezTo>
                  <a:cubicBezTo>
                    <a:pt x="118670" y="58987"/>
                    <a:pt x="116320" y="60336"/>
                    <a:pt x="114927" y="62381"/>
                  </a:cubicBezTo>
                  <a:lnTo>
                    <a:pt x="114688" y="62838"/>
                  </a:lnTo>
                  <a:lnTo>
                    <a:pt x="93256" y="62838"/>
                  </a:lnTo>
                  <a:lnTo>
                    <a:pt x="59226" y="9596"/>
                  </a:lnTo>
                  <a:lnTo>
                    <a:pt x="14840" y="9596"/>
                  </a:lnTo>
                  <a:lnTo>
                    <a:pt x="8530" y="1"/>
                  </a:lnTo>
                  <a:close/>
                </a:path>
              </a:pathLst>
            </a:custGeom>
            <a:solidFill>
              <a:srgbClr val="6FB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3"/>
            <p:cNvSpPr/>
            <p:nvPr/>
          </p:nvSpPr>
          <p:spPr>
            <a:xfrm>
              <a:off x="1422425" y="2231950"/>
              <a:ext cx="5825775" cy="2329225"/>
            </a:xfrm>
            <a:custGeom>
              <a:avLst/>
              <a:gdLst/>
              <a:ahLst/>
              <a:cxnLst/>
              <a:rect l="l" t="t" r="r" b="b"/>
              <a:pathLst>
                <a:path w="233031" h="93169" fill="none" extrusionOk="0">
                  <a:moveTo>
                    <a:pt x="233031" y="78830"/>
                  </a:moveTo>
                  <a:lnTo>
                    <a:pt x="208226" y="78830"/>
                  </a:lnTo>
                  <a:lnTo>
                    <a:pt x="205354" y="87229"/>
                  </a:lnTo>
                  <a:cubicBezTo>
                    <a:pt x="205354" y="87229"/>
                    <a:pt x="173870" y="90601"/>
                    <a:pt x="156964" y="92168"/>
                  </a:cubicBezTo>
                  <a:cubicBezTo>
                    <a:pt x="149262" y="92864"/>
                    <a:pt x="146672" y="93168"/>
                    <a:pt x="142255" y="93125"/>
                  </a:cubicBezTo>
                  <a:cubicBezTo>
                    <a:pt x="135576" y="93038"/>
                    <a:pt x="129810" y="90536"/>
                    <a:pt x="129810" y="82333"/>
                  </a:cubicBezTo>
                  <a:lnTo>
                    <a:pt x="129810" y="70627"/>
                  </a:lnTo>
                  <a:lnTo>
                    <a:pt x="124544" y="70627"/>
                  </a:lnTo>
                  <a:lnTo>
                    <a:pt x="124261" y="70845"/>
                  </a:lnTo>
                  <a:cubicBezTo>
                    <a:pt x="123043" y="71693"/>
                    <a:pt x="121563" y="72172"/>
                    <a:pt x="119953" y="72172"/>
                  </a:cubicBezTo>
                  <a:cubicBezTo>
                    <a:pt x="117299" y="72172"/>
                    <a:pt x="114949" y="70823"/>
                    <a:pt x="113556" y="68778"/>
                  </a:cubicBezTo>
                  <a:lnTo>
                    <a:pt x="113317" y="68321"/>
                  </a:lnTo>
                  <a:lnTo>
                    <a:pt x="87033" y="68321"/>
                  </a:lnTo>
                  <a:lnTo>
                    <a:pt x="82355" y="60858"/>
                  </a:lnTo>
                  <a:lnTo>
                    <a:pt x="53308" y="14469"/>
                  </a:lnTo>
                  <a:lnTo>
                    <a:pt x="9661" y="14469"/>
                  </a:lnTo>
                  <a:lnTo>
                    <a:pt x="1" y="0"/>
                  </a:lnTo>
                </a:path>
              </a:pathLst>
            </a:custGeom>
            <a:noFill/>
            <a:ln w="7075" cap="rnd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3"/>
            <p:cNvSpPr/>
            <p:nvPr/>
          </p:nvSpPr>
          <p:spPr>
            <a:xfrm>
              <a:off x="1633475" y="2224325"/>
              <a:ext cx="5341125" cy="2183450"/>
            </a:xfrm>
            <a:custGeom>
              <a:avLst/>
              <a:gdLst/>
              <a:ahLst/>
              <a:cxnLst/>
              <a:rect l="l" t="t" r="r" b="b"/>
              <a:pathLst>
                <a:path w="213645" h="87338" fill="none" extrusionOk="0">
                  <a:moveTo>
                    <a:pt x="1" y="1"/>
                  </a:moveTo>
                  <a:lnTo>
                    <a:pt x="5027" y="7659"/>
                  </a:lnTo>
                  <a:lnTo>
                    <a:pt x="49435" y="7659"/>
                  </a:lnTo>
                  <a:lnTo>
                    <a:pt x="83443" y="60902"/>
                  </a:lnTo>
                  <a:lnTo>
                    <a:pt x="104875" y="60902"/>
                  </a:lnTo>
                  <a:lnTo>
                    <a:pt x="105114" y="60445"/>
                  </a:lnTo>
                  <a:cubicBezTo>
                    <a:pt x="106507" y="58399"/>
                    <a:pt x="108857" y="57050"/>
                    <a:pt x="111511" y="57050"/>
                  </a:cubicBezTo>
                  <a:cubicBezTo>
                    <a:pt x="113644" y="57050"/>
                    <a:pt x="115580" y="57921"/>
                    <a:pt x="116973" y="59313"/>
                  </a:cubicBezTo>
                  <a:lnTo>
                    <a:pt x="117016" y="59357"/>
                  </a:lnTo>
                  <a:lnTo>
                    <a:pt x="133444" y="59357"/>
                  </a:lnTo>
                  <a:lnTo>
                    <a:pt x="133487" y="59313"/>
                  </a:lnTo>
                  <a:cubicBezTo>
                    <a:pt x="134880" y="57921"/>
                    <a:pt x="136816" y="57050"/>
                    <a:pt x="138948" y="57050"/>
                  </a:cubicBezTo>
                  <a:cubicBezTo>
                    <a:pt x="143191" y="57050"/>
                    <a:pt x="146651" y="60510"/>
                    <a:pt x="146651" y="64753"/>
                  </a:cubicBezTo>
                  <a:cubicBezTo>
                    <a:pt x="146651" y="69017"/>
                    <a:pt x="143213" y="72477"/>
                    <a:pt x="138948" y="72477"/>
                  </a:cubicBezTo>
                  <a:cubicBezTo>
                    <a:pt x="137338" y="72477"/>
                    <a:pt x="135859" y="71998"/>
                    <a:pt x="134640" y="71150"/>
                  </a:cubicBezTo>
                  <a:lnTo>
                    <a:pt x="134357" y="70932"/>
                  </a:lnTo>
                  <a:lnTo>
                    <a:pt x="129092" y="70932"/>
                  </a:lnTo>
                  <a:lnTo>
                    <a:pt x="129092" y="81224"/>
                  </a:lnTo>
                  <a:cubicBezTo>
                    <a:pt x="129092" y="81224"/>
                    <a:pt x="128918" y="84596"/>
                    <a:pt x="131333" y="86185"/>
                  </a:cubicBezTo>
                  <a:cubicBezTo>
                    <a:pt x="133139" y="87338"/>
                    <a:pt x="136185" y="86663"/>
                    <a:pt x="148522" y="85662"/>
                  </a:cubicBezTo>
                  <a:cubicBezTo>
                    <a:pt x="154549" y="85184"/>
                    <a:pt x="190950" y="81289"/>
                    <a:pt x="190950" y="81289"/>
                  </a:cubicBezTo>
                  <a:lnTo>
                    <a:pt x="194192" y="72020"/>
                  </a:lnTo>
                  <a:lnTo>
                    <a:pt x="213644" y="72020"/>
                  </a:lnTo>
                </a:path>
              </a:pathLst>
            </a:custGeom>
            <a:noFill/>
            <a:ln w="7075" cap="rnd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3"/>
            <p:cNvSpPr/>
            <p:nvPr/>
          </p:nvSpPr>
          <p:spPr>
            <a:xfrm>
              <a:off x="6380575" y="434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3"/>
            <p:cNvSpPr/>
            <p:nvPr/>
          </p:nvSpPr>
          <p:spPr>
            <a:xfrm>
              <a:off x="7635475" y="1667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B9BD5"/>
            </a:solidFill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3"/>
            <p:cNvSpPr/>
            <p:nvPr/>
          </p:nvSpPr>
          <p:spPr>
            <a:xfrm>
              <a:off x="4706275" y="3365550"/>
              <a:ext cx="122425" cy="403075"/>
            </a:xfrm>
            <a:custGeom>
              <a:avLst/>
              <a:gdLst/>
              <a:ahLst/>
              <a:cxnLst/>
              <a:rect l="l" t="t" r="r" b="b"/>
              <a:pathLst>
                <a:path w="4897" h="16123" extrusionOk="0">
                  <a:moveTo>
                    <a:pt x="1" y="0"/>
                  </a:moveTo>
                  <a:lnTo>
                    <a:pt x="4896" y="0"/>
                  </a:lnTo>
                  <a:lnTo>
                    <a:pt x="4896" y="16123"/>
                  </a:lnTo>
                  <a:lnTo>
                    <a:pt x="1" y="16123"/>
                  </a:lnTo>
                  <a:close/>
                </a:path>
              </a:pathLst>
            </a:custGeom>
            <a:solidFill>
              <a:srgbClr val="737373"/>
            </a:solidFill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3"/>
            <p:cNvSpPr/>
            <p:nvPr/>
          </p:nvSpPr>
          <p:spPr>
            <a:xfrm>
              <a:off x="2626200" y="220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B9BD5"/>
            </a:solidFill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3"/>
            <p:cNvSpPr/>
            <p:nvPr/>
          </p:nvSpPr>
          <p:spPr>
            <a:xfrm>
              <a:off x="4503925" y="3753375"/>
              <a:ext cx="527125" cy="212175"/>
            </a:xfrm>
            <a:custGeom>
              <a:avLst/>
              <a:gdLst/>
              <a:ahLst/>
              <a:cxnLst/>
              <a:rect l="l" t="t" r="r" b="b"/>
              <a:pathLst>
                <a:path w="21085" h="8487" extrusionOk="0">
                  <a:moveTo>
                    <a:pt x="1" y="8486"/>
                  </a:moveTo>
                  <a:lnTo>
                    <a:pt x="2786" y="1"/>
                  </a:lnTo>
                  <a:lnTo>
                    <a:pt x="5201" y="1"/>
                  </a:lnTo>
                  <a:lnTo>
                    <a:pt x="7137" y="1"/>
                  </a:lnTo>
                  <a:lnTo>
                    <a:pt x="18277" y="1"/>
                  </a:lnTo>
                  <a:lnTo>
                    <a:pt x="21084" y="8486"/>
                  </a:lnTo>
                  <a:lnTo>
                    <a:pt x="5919" y="8486"/>
                  </a:lnTo>
                  <a:close/>
                </a:path>
              </a:pathLst>
            </a:custGeom>
            <a:solidFill>
              <a:srgbClr val="FFFF00"/>
            </a:solidFill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3"/>
            <p:cNvSpPr/>
            <p:nvPr/>
          </p:nvSpPr>
          <p:spPr>
            <a:xfrm>
              <a:off x="4584975" y="3751750"/>
              <a:ext cx="49525" cy="212175"/>
            </a:xfrm>
            <a:custGeom>
              <a:avLst/>
              <a:gdLst/>
              <a:ahLst/>
              <a:cxnLst/>
              <a:rect l="l" t="t" r="r" b="b"/>
              <a:pathLst>
                <a:path w="1981" h="8487" fill="none" extrusionOk="0">
                  <a:moveTo>
                    <a:pt x="1981" y="0"/>
                  </a:moveTo>
                  <a:lnTo>
                    <a:pt x="1" y="8486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3"/>
            <p:cNvSpPr/>
            <p:nvPr/>
          </p:nvSpPr>
          <p:spPr>
            <a:xfrm>
              <a:off x="4676900" y="3750650"/>
              <a:ext cx="22875" cy="214350"/>
            </a:xfrm>
            <a:custGeom>
              <a:avLst/>
              <a:gdLst/>
              <a:ahLst/>
              <a:cxnLst/>
              <a:rect l="l" t="t" r="r" b="b"/>
              <a:pathLst>
                <a:path w="915" h="8574" fill="none" extrusionOk="0">
                  <a:moveTo>
                    <a:pt x="915" y="1"/>
                  </a:moveTo>
                  <a:lnTo>
                    <a:pt x="1" y="8574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3"/>
            <p:cNvSpPr/>
            <p:nvPr/>
          </p:nvSpPr>
          <p:spPr>
            <a:xfrm>
              <a:off x="4767750" y="3751200"/>
              <a:ext cx="25" cy="213250"/>
            </a:xfrm>
            <a:custGeom>
              <a:avLst/>
              <a:gdLst/>
              <a:ahLst/>
              <a:cxnLst/>
              <a:rect l="l" t="t" r="r" b="b"/>
              <a:pathLst>
                <a:path w="1" h="8530" fill="none" extrusionOk="0">
                  <a:moveTo>
                    <a:pt x="0" y="1"/>
                  </a:moveTo>
                  <a:lnTo>
                    <a:pt x="0" y="8530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3"/>
            <p:cNvSpPr/>
            <p:nvPr/>
          </p:nvSpPr>
          <p:spPr>
            <a:xfrm>
              <a:off x="4895025" y="3751750"/>
              <a:ext cx="49525" cy="212175"/>
            </a:xfrm>
            <a:custGeom>
              <a:avLst/>
              <a:gdLst/>
              <a:ahLst/>
              <a:cxnLst/>
              <a:rect l="l" t="t" r="r" b="b"/>
              <a:pathLst>
                <a:path w="1981" h="8487" fill="none" extrusionOk="0">
                  <a:moveTo>
                    <a:pt x="1981" y="8486"/>
                  </a:moveTo>
                  <a:lnTo>
                    <a:pt x="1" y="0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3"/>
            <p:cNvSpPr/>
            <p:nvPr/>
          </p:nvSpPr>
          <p:spPr>
            <a:xfrm>
              <a:off x="4828675" y="3750650"/>
              <a:ext cx="22875" cy="214350"/>
            </a:xfrm>
            <a:custGeom>
              <a:avLst/>
              <a:gdLst/>
              <a:ahLst/>
              <a:cxnLst/>
              <a:rect l="l" t="t" r="r" b="b"/>
              <a:pathLst>
                <a:path w="915" h="8574" fill="none" extrusionOk="0">
                  <a:moveTo>
                    <a:pt x="914" y="8574"/>
                  </a:moveTo>
                  <a:lnTo>
                    <a:pt x="0" y="1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3"/>
            <p:cNvSpPr/>
            <p:nvPr/>
          </p:nvSpPr>
          <p:spPr>
            <a:xfrm>
              <a:off x="4985875" y="3293200"/>
              <a:ext cx="212175" cy="25"/>
            </a:xfrm>
            <a:custGeom>
              <a:avLst/>
              <a:gdLst/>
              <a:ahLst/>
              <a:cxnLst/>
              <a:rect l="l" t="t" r="r" b="b"/>
              <a:pathLst>
                <a:path w="8487" h="1" fill="none" extrusionOk="0">
                  <a:moveTo>
                    <a:pt x="8486" y="0"/>
                  </a:moveTo>
                  <a:lnTo>
                    <a:pt x="0" y="0"/>
                  </a:ln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3"/>
            <p:cNvSpPr/>
            <p:nvPr/>
          </p:nvSpPr>
          <p:spPr>
            <a:xfrm>
              <a:off x="4985875" y="3319850"/>
              <a:ext cx="238825" cy="25"/>
            </a:xfrm>
            <a:custGeom>
              <a:avLst/>
              <a:gdLst/>
              <a:ahLst/>
              <a:cxnLst/>
              <a:rect l="l" t="t" r="r" b="b"/>
              <a:pathLst>
                <a:path w="9553" h="1" fill="none" extrusionOk="0">
                  <a:moveTo>
                    <a:pt x="9552" y="0"/>
                  </a:moveTo>
                  <a:lnTo>
                    <a:pt x="0" y="0"/>
                  </a:ln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3"/>
            <p:cNvSpPr/>
            <p:nvPr/>
          </p:nvSpPr>
          <p:spPr>
            <a:xfrm>
              <a:off x="4985875" y="3306800"/>
              <a:ext cx="225750" cy="25"/>
            </a:xfrm>
            <a:custGeom>
              <a:avLst/>
              <a:gdLst/>
              <a:ahLst/>
              <a:cxnLst/>
              <a:rect l="l" t="t" r="r" b="b"/>
              <a:pathLst>
                <a:path w="9030" h="1" fill="none" extrusionOk="0">
                  <a:moveTo>
                    <a:pt x="9030" y="0"/>
                  </a:moveTo>
                  <a:lnTo>
                    <a:pt x="0" y="0"/>
                  </a:ln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3"/>
            <p:cNvSpPr/>
            <p:nvPr/>
          </p:nvSpPr>
          <p:spPr>
            <a:xfrm>
              <a:off x="5198025" y="285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3"/>
            <p:cNvSpPr/>
            <p:nvPr/>
          </p:nvSpPr>
          <p:spPr>
            <a:xfrm>
              <a:off x="5224675" y="285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3"/>
            <p:cNvSpPr/>
            <p:nvPr/>
          </p:nvSpPr>
          <p:spPr>
            <a:xfrm>
              <a:off x="5211600" y="285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3"/>
            <p:cNvSpPr/>
            <p:nvPr/>
          </p:nvSpPr>
          <p:spPr>
            <a:xfrm>
              <a:off x="4548525" y="3212700"/>
              <a:ext cx="437375" cy="344325"/>
            </a:xfrm>
            <a:custGeom>
              <a:avLst/>
              <a:gdLst/>
              <a:ahLst/>
              <a:cxnLst/>
              <a:rect l="l" t="t" r="r" b="b"/>
              <a:pathLst>
                <a:path w="17495" h="13773" extrusionOk="0">
                  <a:moveTo>
                    <a:pt x="13708" y="2415"/>
                  </a:moveTo>
                  <a:lnTo>
                    <a:pt x="13708" y="0"/>
                  </a:lnTo>
                  <a:lnTo>
                    <a:pt x="3787" y="0"/>
                  </a:lnTo>
                  <a:lnTo>
                    <a:pt x="3787" y="2415"/>
                  </a:lnTo>
                  <a:lnTo>
                    <a:pt x="1" y="2415"/>
                  </a:lnTo>
                  <a:lnTo>
                    <a:pt x="1" y="13773"/>
                  </a:lnTo>
                  <a:lnTo>
                    <a:pt x="17494" y="13773"/>
                  </a:lnTo>
                  <a:lnTo>
                    <a:pt x="17494" y="2415"/>
                  </a:lnTo>
                  <a:close/>
                </a:path>
              </a:pathLst>
            </a:custGeom>
            <a:solidFill>
              <a:srgbClr val="FFB414"/>
            </a:solidFill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3"/>
            <p:cNvSpPr/>
            <p:nvPr/>
          </p:nvSpPr>
          <p:spPr>
            <a:xfrm>
              <a:off x="5371000" y="2667650"/>
              <a:ext cx="44625" cy="45175"/>
            </a:xfrm>
            <a:custGeom>
              <a:avLst/>
              <a:gdLst/>
              <a:ahLst/>
              <a:cxnLst/>
              <a:rect l="l" t="t" r="r" b="b"/>
              <a:pathLst>
                <a:path w="1785" h="1807" extrusionOk="0">
                  <a:moveTo>
                    <a:pt x="892" y="0"/>
                  </a:moveTo>
                  <a:cubicBezTo>
                    <a:pt x="392" y="0"/>
                    <a:pt x="0" y="414"/>
                    <a:pt x="0" y="892"/>
                  </a:cubicBezTo>
                  <a:cubicBezTo>
                    <a:pt x="0" y="1393"/>
                    <a:pt x="392" y="1806"/>
                    <a:pt x="892" y="1806"/>
                  </a:cubicBezTo>
                  <a:cubicBezTo>
                    <a:pt x="1393" y="1806"/>
                    <a:pt x="1784" y="1393"/>
                    <a:pt x="1784" y="892"/>
                  </a:cubicBezTo>
                  <a:cubicBezTo>
                    <a:pt x="1784" y="414"/>
                    <a:pt x="1393" y="0"/>
                    <a:pt x="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3"/>
            <p:cNvSpPr/>
            <p:nvPr/>
          </p:nvSpPr>
          <p:spPr>
            <a:xfrm>
              <a:off x="5580425" y="2667650"/>
              <a:ext cx="45150" cy="45175"/>
            </a:xfrm>
            <a:custGeom>
              <a:avLst/>
              <a:gdLst/>
              <a:ahLst/>
              <a:cxnLst/>
              <a:rect l="l" t="t" r="r" b="b"/>
              <a:pathLst>
                <a:path w="1806" h="1807" extrusionOk="0">
                  <a:moveTo>
                    <a:pt x="914" y="0"/>
                  </a:moveTo>
                  <a:cubicBezTo>
                    <a:pt x="413" y="0"/>
                    <a:pt x="0" y="414"/>
                    <a:pt x="0" y="892"/>
                  </a:cubicBezTo>
                  <a:cubicBezTo>
                    <a:pt x="0" y="1393"/>
                    <a:pt x="413" y="1806"/>
                    <a:pt x="914" y="1806"/>
                  </a:cubicBezTo>
                  <a:cubicBezTo>
                    <a:pt x="1393" y="1806"/>
                    <a:pt x="1806" y="1393"/>
                    <a:pt x="1806" y="892"/>
                  </a:cubicBezTo>
                  <a:cubicBezTo>
                    <a:pt x="1806" y="414"/>
                    <a:pt x="1393" y="0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3"/>
            <p:cNvSpPr/>
            <p:nvPr/>
          </p:nvSpPr>
          <p:spPr>
            <a:xfrm>
              <a:off x="6090650" y="2307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3"/>
            <p:cNvSpPr/>
            <p:nvPr/>
          </p:nvSpPr>
          <p:spPr>
            <a:xfrm>
              <a:off x="6167350" y="2307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3"/>
            <p:cNvSpPr/>
            <p:nvPr/>
          </p:nvSpPr>
          <p:spPr>
            <a:xfrm>
              <a:off x="6058000" y="2381525"/>
              <a:ext cx="142000" cy="570100"/>
            </a:xfrm>
            <a:custGeom>
              <a:avLst/>
              <a:gdLst/>
              <a:ahLst/>
              <a:cxnLst/>
              <a:rect l="l" t="t" r="r" b="b"/>
              <a:pathLst>
                <a:path w="5680" h="22804" fill="none" extrusionOk="0">
                  <a:moveTo>
                    <a:pt x="1154" y="1"/>
                  </a:moveTo>
                  <a:lnTo>
                    <a:pt x="1" y="22803"/>
                  </a:lnTo>
                  <a:lnTo>
                    <a:pt x="5680" y="22803"/>
                  </a:lnTo>
                  <a:lnTo>
                    <a:pt x="5201" y="13621"/>
                  </a:lnTo>
                  <a:lnTo>
                    <a:pt x="4526" y="1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3"/>
            <p:cNvSpPr/>
            <p:nvPr/>
          </p:nvSpPr>
          <p:spPr>
            <a:xfrm>
              <a:off x="6167350" y="2307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33"/>
            <p:cNvSpPr/>
            <p:nvPr/>
          </p:nvSpPr>
          <p:spPr>
            <a:xfrm>
              <a:off x="6058000" y="2381525"/>
              <a:ext cx="135475" cy="570100"/>
            </a:xfrm>
            <a:custGeom>
              <a:avLst/>
              <a:gdLst/>
              <a:ahLst/>
              <a:cxnLst/>
              <a:rect l="l" t="t" r="r" b="b"/>
              <a:pathLst>
                <a:path w="5419" h="22804" fill="none" extrusionOk="0">
                  <a:moveTo>
                    <a:pt x="1" y="22803"/>
                  </a:moveTo>
                  <a:lnTo>
                    <a:pt x="5418" y="17908"/>
                  </a:lnTo>
                  <a:lnTo>
                    <a:pt x="240" y="17908"/>
                  </a:lnTo>
                  <a:lnTo>
                    <a:pt x="5157" y="12729"/>
                  </a:lnTo>
                  <a:lnTo>
                    <a:pt x="501" y="12729"/>
                  </a:lnTo>
                  <a:lnTo>
                    <a:pt x="4918" y="7942"/>
                  </a:lnTo>
                  <a:lnTo>
                    <a:pt x="740" y="7942"/>
                  </a:lnTo>
                  <a:lnTo>
                    <a:pt x="4700" y="3460"/>
                  </a:lnTo>
                  <a:lnTo>
                    <a:pt x="980" y="3460"/>
                  </a:lnTo>
                  <a:lnTo>
                    <a:pt x="4526" y="1"/>
                  </a:lnTo>
                  <a:lnTo>
                    <a:pt x="1154" y="1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33"/>
            <p:cNvSpPr/>
            <p:nvPr/>
          </p:nvSpPr>
          <p:spPr>
            <a:xfrm>
              <a:off x="6090650" y="2307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33"/>
            <p:cNvSpPr/>
            <p:nvPr/>
          </p:nvSpPr>
          <p:spPr>
            <a:xfrm>
              <a:off x="6086825" y="238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33"/>
            <p:cNvSpPr/>
            <p:nvPr/>
          </p:nvSpPr>
          <p:spPr>
            <a:xfrm>
              <a:off x="6064000" y="2307000"/>
              <a:ext cx="136000" cy="644625"/>
            </a:xfrm>
            <a:custGeom>
              <a:avLst/>
              <a:gdLst/>
              <a:ahLst/>
              <a:cxnLst/>
              <a:rect l="l" t="t" r="r" b="b"/>
              <a:pathLst>
                <a:path w="5440" h="25785" fill="none" extrusionOk="0">
                  <a:moveTo>
                    <a:pt x="5440" y="25784"/>
                  </a:moveTo>
                  <a:lnTo>
                    <a:pt x="0" y="20889"/>
                  </a:lnTo>
                  <a:lnTo>
                    <a:pt x="5178" y="20889"/>
                  </a:lnTo>
                  <a:lnTo>
                    <a:pt x="261" y="15710"/>
                  </a:lnTo>
                  <a:lnTo>
                    <a:pt x="4917" y="15710"/>
                  </a:lnTo>
                  <a:lnTo>
                    <a:pt x="500" y="10923"/>
                  </a:lnTo>
                  <a:lnTo>
                    <a:pt x="4678" y="10923"/>
                  </a:lnTo>
                  <a:lnTo>
                    <a:pt x="740" y="6441"/>
                  </a:lnTo>
                  <a:lnTo>
                    <a:pt x="4460" y="6441"/>
                  </a:lnTo>
                  <a:lnTo>
                    <a:pt x="914" y="2982"/>
                  </a:lnTo>
                  <a:lnTo>
                    <a:pt x="4286" y="2982"/>
                  </a:lnTo>
                  <a:lnTo>
                    <a:pt x="2589" y="1"/>
                  </a:lnTo>
                  <a:lnTo>
                    <a:pt x="914" y="2982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3"/>
            <p:cNvSpPr/>
            <p:nvPr/>
          </p:nvSpPr>
          <p:spPr>
            <a:xfrm>
              <a:off x="5986200" y="2468025"/>
              <a:ext cx="96300" cy="63650"/>
            </a:xfrm>
            <a:custGeom>
              <a:avLst/>
              <a:gdLst/>
              <a:ahLst/>
              <a:cxnLst/>
              <a:rect l="l" t="t" r="r" b="b"/>
              <a:pathLst>
                <a:path w="3852" h="2546" fill="none" extrusionOk="0">
                  <a:moveTo>
                    <a:pt x="3852" y="0"/>
                  </a:moveTo>
                  <a:lnTo>
                    <a:pt x="1" y="0"/>
                  </a:lnTo>
                  <a:lnTo>
                    <a:pt x="3721" y="2546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3"/>
            <p:cNvSpPr/>
            <p:nvPr/>
          </p:nvSpPr>
          <p:spPr>
            <a:xfrm>
              <a:off x="5986200" y="2381525"/>
              <a:ext cx="100650" cy="62050"/>
            </a:xfrm>
            <a:custGeom>
              <a:avLst/>
              <a:gdLst/>
              <a:ahLst/>
              <a:cxnLst/>
              <a:rect l="l" t="t" r="r" b="b"/>
              <a:pathLst>
                <a:path w="4026" h="2482" fill="none" extrusionOk="0">
                  <a:moveTo>
                    <a:pt x="4026" y="1"/>
                  </a:moveTo>
                  <a:lnTo>
                    <a:pt x="1" y="1"/>
                  </a:lnTo>
                  <a:lnTo>
                    <a:pt x="3852" y="2481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3"/>
            <p:cNvSpPr/>
            <p:nvPr/>
          </p:nvSpPr>
          <p:spPr>
            <a:xfrm>
              <a:off x="5986200" y="2580075"/>
              <a:ext cx="90325" cy="57675"/>
            </a:xfrm>
            <a:custGeom>
              <a:avLst/>
              <a:gdLst/>
              <a:ahLst/>
              <a:cxnLst/>
              <a:rect l="l" t="t" r="r" b="b"/>
              <a:pathLst>
                <a:path w="3613" h="2307" fill="none" extrusionOk="0">
                  <a:moveTo>
                    <a:pt x="3612" y="0"/>
                  </a:moveTo>
                  <a:lnTo>
                    <a:pt x="1" y="0"/>
                  </a:lnTo>
                  <a:lnTo>
                    <a:pt x="3504" y="2307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3"/>
            <p:cNvSpPr/>
            <p:nvPr/>
          </p:nvSpPr>
          <p:spPr>
            <a:xfrm>
              <a:off x="6175500" y="2468025"/>
              <a:ext cx="96300" cy="63650"/>
            </a:xfrm>
            <a:custGeom>
              <a:avLst/>
              <a:gdLst/>
              <a:ahLst/>
              <a:cxnLst/>
              <a:rect l="l" t="t" r="r" b="b"/>
              <a:pathLst>
                <a:path w="3852" h="2546" fill="none" extrusionOk="0">
                  <a:moveTo>
                    <a:pt x="0" y="0"/>
                  </a:moveTo>
                  <a:lnTo>
                    <a:pt x="3852" y="0"/>
                  </a:lnTo>
                  <a:lnTo>
                    <a:pt x="131" y="2546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3"/>
            <p:cNvSpPr/>
            <p:nvPr/>
          </p:nvSpPr>
          <p:spPr>
            <a:xfrm>
              <a:off x="6171150" y="2381525"/>
              <a:ext cx="100650" cy="62050"/>
            </a:xfrm>
            <a:custGeom>
              <a:avLst/>
              <a:gdLst/>
              <a:ahLst/>
              <a:cxnLst/>
              <a:rect l="l" t="t" r="r" b="b"/>
              <a:pathLst>
                <a:path w="4026" h="2482" fill="none" extrusionOk="0">
                  <a:moveTo>
                    <a:pt x="0" y="1"/>
                  </a:moveTo>
                  <a:lnTo>
                    <a:pt x="4026" y="1"/>
                  </a:lnTo>
                  <a:lnTo>
                    <a:pt x="174" y="2481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3"/>
            <p:cNvSpPr/>
            <p:nvPr/>
          </p:nvSpPr>
          <p:spPr>
            <a:xfrm>
              <a:off x="6180950" y="2580075"/>
              <a:ext cx="90850" cy="57675"/>
            </a:xfrm>
            <a:custGeom>
              <a:avLst/>
              <a:gdLst/>
              <a:ahLst/>
              <a:cxnLst/>
              <a:rect l="l" t="t" r="r" b="b"/>
              <a:pathLst>
                <a:path w="3634" h="2307" fill="none" extrusionOk="0">
                  <a:moveTo>
                    <a:pt x="0" y="0"/>
                  </a:moveTo>
                  <a:lnTo>
                    <a:pt x="3634" y="0"/>
                  </a:lnTo>
                  <a:lnTo>
                    <a:pt x="109" y="2307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3"/>
            <p:cNvSpPr/>
            <p:nvPr/>
          </p:nvSpPr>
          <p:spPr>
            <a:xfrm>
              <a:off x="5622300" y="2381525"/>
              <a:ext cx="363925" cy="297025"/>
            </a:xfrm>
            <a:custGeom>
              <a:avLst/>
              <a:gdLst/>
              <a:ahLst/>
              <a:cxnLst/>
              <a:rect l="l" t="t" r="r" b="b"/>
              <a:pathLst>
                <a:path w="14557" h="11881" fill="none" extrusionOk="0">
                  <a:moveTo>
                    <a:pt x="0" y="11881"/>
                  </a:moveTo>
                  <a:cubicBezTo>
                    <a:pt x="0" y="11881"/>
                    <a:pt x="4287" y="9270"/>
                    <a:pt x="7877" y="6354"/>
                  </a:cubicBezTo>
                  <a:cubicBezTo>
                    <a:pt x="11467" y="3417"/>
                    <a:pt x="14557" y="1"/>
                    <a:pt x="14557" y="1"/>
                  </a:cubicBez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3"/>
            <p:cNvSpPr/>
            <p:nvPr/>
          </p:nvSpPr>
          <p:spPr>
            <a:xfrm>
              <a:off x="5622300" y="2468025"/>
              <a:ext cx="363925" cy="210525"/>
            </a:xfrm>
            <a:custGeom>
              <a:avLst/>
              <a:gdLst/>
              <a:ahLst/>
              <a:cxnLst/>
              <a:rect l="l" t="t" r="r" b="b"/>
              <a:pathLst>
                <a:path w="14557" h="8421" fill="none" extrusionOk="0">
                  <a:moveTo>
                    <a:pt x="0" y="8421"/>
                  </a:moveTo>
                  <a:cubicBezTo>
                    <a:pt x="0" y="8421"/>
                    <a:pt x="3917" y="7028"/>
                    <a:pt x="7942" y="5070"/>
                  </a:cubicBezTo>
                  <a:cubicBezTo>
                    <a:pt x="11989" y="3090"/>
                    <a:pt x="14557" y="0"/>
                    <a:pt x="14557" y="0"/>
                  </a:cubicBez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3"/>
            <p:cNvSpPr/>
            <p:nvPr/>
          </p:nvSpPr>
          <p:spPr>
            <a:xfrm>
              <a:off x="5622300" y="2580075"/>
              <a:ext cx="363925" cy="98475"/>
            </a:xfrm>
            <a:custGeom>
              <a:avLst/>
              <a:gdLst/>
              <a:ahLst/>
              <a:cxnLst/>
              <a:rect l="l" t="t" r="r" b="b"/>
              <a:pathLst>
                <a:path w="14557" h="3939" fill="none" extrusionOk="0">
                  <a:moveTo>
                    <a:pt x="0" y="3939"/>
                  </a:moveTo>
                  <a:cubicBezTo>
                    <a:pt x="0" y="3939"/>
                    <a:pt x="4678" y="3134"/>
                    <a:pt x="7746" y="2307"/>
                  </a:cubicBezTo>
                  <a:cubicBezTo>
                    <a:pt x="10792" y="1480"/>
                    <a:pt x="14557" y="0"/>
                    <a:pt x="14557" y="0"/>
                  </a:cubicBez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3"/>
            <p:cNvSpPr/>
            <p:nvPr/>
          </p:nvSpPr>
          <p:spPr>
            <a:xfrm>
              <a:off x="6271775" y="2381525"/>
              <a:ext cx="1649389" cy="85425"/>
            </a:xfrm>
            <a:custGeom>
              <a:avLst/>
              <a:gdLst/>
              <a:ahLst/>
              <a:cxnLst/>
              <a:rect l="l" t="t" r="r" b="b"/>
              <a:pathLst>
                <a:path w="67974" h="3417" fill="none" extrusionOk="0">
                  <a:moveTo>
                    <a:pt x="1" y="1"/>
                  </a:moveTo>
                  <a:cubicBezTo>
                    <a:pt x="1" y="1"/>
                    <a:pt x="11032" y="3417"/>
                    <a:pt x="33987" y="3417"/>
                  </a:cubicBezTo>
                  <a:cubicBezTo>
                    <a:pt x="56920" y="3417"/>
                    <a:pt x="67973" y="1"/>
                    <a:pt x="67973" y="1"/>
                  </a:cubicBez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3"/>
            <p:cNvSpPr/>
            <p:nvPr/>
          </p:nvSpPr>
          <p:spPr>
            <a:xfrm>
              <a:off x="6271775" y="2580075"/>
              <a:ext cx="1649389" cy="85425"/>
            </a:xfrm>
            <a:custGeom>
              <a:avLst/>
              <a:gdLst/>
              <a:ahLst/>
              <a:cxnLst/>
              <a:rect l="l" t="t" r="r" b="b"/>
              <a:pathLst>
                <a:path w="67974" h="3417" fill="none" extrusionOk="0">
                  <a:moveTo>
                    <a:pt x="1" y="0"/>
                  </a:moveTo>
                  <a:cubicBezTo>
                    <a:pt x="1" y="0"/>
                    <a:pt x="11032" y="3416"/>
                    <a:pt x="33987" y="3416"/>
                  </a:cubicBezTo>
                  <a:cubicBezTo>
                    <a:pt x="56920" y="3416"/>
                    <a:pt x="67973" y="0"/>
                    <a:pt x="67973" y="0"/>
                  </a:cubicBez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3"/>
            <p:cNvSpPr/>
            <p:nvPr/>
          </p:nvSpPr>
          <p:spPr>
            <a:xfrm>
              <a:off x="6271775" y="2468550"/>
              <a:ext cx="1649389" cy="85425"/>
            </a:xfrm>
            <a:custGeom>
              <a:avLst/>
              <a:gdLst/>
              <a:ahLst/>
              <a:cxnLst/>
              <a:rect l="l" t="t" r="r" b="b"/>
              <a:pathLst>
                <a:path w="67974" h="3417" fill="none" extrusionOk="0">
                  <a:moveTo>
                    <a:pt x="1" y="1"/>
                  </a:moveTo>
                  <a:cubicBezTo>
                    <a:pt x="1" y="1"/>
                    <a:pt x="11032" y="3417"/>
                    <a:pt x="33987" y="3417"/>
                  </a:cubicBezTo>
                  <a:cubicBezTo>
                    <a:pt x="56920" y="3417"/>
                    <a:pt x="67973" y="1"/>
                    <a:pt x="67973" y="1"/>
                  </a:cubicBezTo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3"/>
            <p:cNvSpPr/>
            <p:nvPr/>
          </p:nvSpPr>
          <p:spPr>
            <a:xfrm>
              <a:off x="5384600" y="2712800"/>
              <a:ext cx="58750" cy="79975"/>
            </a:xfrm>
            <a:custGeom>
              <a:avLst/>
              <a:gdLst/>
              <a:ahLst/>
              <a:cxnLst/>
              <a:rect l="l" t="t" r="r" b="b"/>
              <a:pathLst>
                <a:path w="2350" h="3199" extrusionOk="0">
                  <a:moveTo>
                    <a:pt x="0" y="0"/>
                  </a:moveTo>
                  <a:lnTo>
                    <a:pt x="348" y="3199"/>
                  </a:lnTo>
                  <a:lnTo>
                    <a:pt x="2350" y="319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3"/>
            <p:cNvSpPr/>
            <p:nvPr/>
          </p:nvSpPr>
          <p:spPr>
            <a:xfrm>
              <a:off x="5384600" y="2712800"/>
              <a:ext cx="58750" cy="79975"/>
            </a:xfrm>
            <a:custGeom>
              <a:avLst/>
              <a:gdLst/>
              <a:ahLst/>
              <a:cxnLst/>
              <a:rect l="l" t="t" r="r" b="b"/>
              <a:pathLst>
                <a:path w="2350" h="3199" fill="none" extrusionOk="0">
                  <a:moveTo>
                    <a:pt x="2350" y="3199"/>
                  </a:moveTo>
                  <a:lnTo>
                    <a:pt x="762" y="0"/>
                  </a:lnTo>
                  <a:lnTo>
                    <a:pt x="0" y="0"/>
                  </a:lnTo>
                  <a:lnTo>
                    <a:pt x="348" y="3199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3"/>
            <p:cNvSpPr/>
            <p:nvPr/>
          </p:nvSpPr>
          <p:spPr>
            <a:xfrm>
              <a:off x="5551050" y="2712250"/>
              <a:ext cx="58750" cy="80000"/>
            </a:xfrm>
            <a:custGeom>
              <a:avLst/>
              <a:gdLst/>
              <a:ahLst/>
              <a:cxnLst/>
              <a:rect l="l" t="t" r="r" b="b"/>
              <a:pathLst>
                <a:path w="2350" h="3200" extrusionOk="0">
                  <a:moveTo>
                    <a:pt x="1588" y="1"/>
                  </a:moveTo>
                  <a:lnTo>
                    <a:pt x="0" y="3199"/>
                  </a:lnTo>
                  <a:lnTo>
                    <a:pt x="2002" y="3199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3"/>
            <p:cNvSpPr/>
            <p:nvPr/>
          </p:nvSpPr>
          <p:spPr>
            <a:xfrm>
              <a:off x="5551050" y="2712250"/>
              <a:ext cx="58750" cy="80000"/>
            </a:xfrm>
            <a:custGeom>
              <a:avLst/>
              <a:gdLst/>
              <a:ahLst/>
              <a:cxnLst/>
              <a:rect l="l" t="t" r="r" b="b"/>
              <a:pathLst>
                <a:path w="2350" h="3200" fill="none" extrusionOk="0">
                  <a:moveTo>
                    <a:pt x="0" y="3199"/>
                  </a:moveTo>
                  <a:lnTo>
                    <a:pt x="1588" y="1"/>
                  </a:lnTo>
                  <a:lnTo>
                    <a:pt x="2350" y="1"/>
                  </a:lnTo>
                  <a:lnTo>
                    <a:pt x="2002" y="3199"/>
                  </a:lnTo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3"/>
            <p:cNvSpPr/>
            <p:nvPr/>
          </p:nvSpPr>
          <p:spPr>
            <a:xfrm>
              <a:off x="5198025" y="2678525"/>
              <a:ext cx="177875" cy="25"/>
            </a:xfrm>
            <a:custGeom>
              <a:avLst/>
              <a:gdLst/>
              <a:ahLst/>
              <a:cxnLst/>
              <a:rect l="l" t="t" r="r" b="b"/>
              <a:pathLst>
                <a:path w="7115" h="1" fill="none" extrusionOk="0">
                  <a:moveTo>
                    <a:pt x="7115" y="1"/>
                  </a:moveTo>
                  <a:lnTo>
                    <a:pt x="0" y="1"/>
                  </a:lnTo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3"/>
            <p:cNvSpPr/>
            <p:nvPr/>
          </p:nvSpPr>
          <p:spPr>
            <a:xfrm>
              <a:off x="5224675" y="2705175"/>
              <a:ext cx="151775" cy="614700"/>
            </a:xfrm>
            <a:custGeom>
              <a:avLst/>
              <a:gdLst/>
              <a:ahLst/>
              <a:cxnLst/>
              <a:rect l="l" t="t" r="r" b="b"/>
              <a:pathLst>
                <a:path w="6071" h="24588" fill="none" extrusionOk="0">
                  <a:moveTo>
                    <a:pt x="6071" y="1"/>
                  </a:moveTo>
                  <a:lnTo>
                    <a:pt x="0" y="1"/>
                  </a:lnTo>
                  <a:lnTo>
                    <a:pt x="0" y="24587"/>
                  </a:lnTo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3"/>
            <p:cNvSpPr/>
            <p:nvPr/>
          </p:nvSpPr>
          <p:spPr>
            <a:xfrm>
              <a:off x="5211600" y="2692125"/>
              <a:ext cx="162675" cy="25"/>
            </a:xfrm>
            <a:custGeom>
              <a:avLst/>
              <a:gdLst/>
              <a:ahLst/>
              <a:cxnLst/>
              <a:rect l="l" t="t" r="r" b="b"/>
              <a:pathLst>
                <a:path w="6507" h="1" fill="none" extrusionOk="0">
                  <a:moveTo>
                    <a:pt x="6507" y="1"/>
                  </a:moveTo>
                  <a:lnTo>
                    <a:pt x="1" y="1"/>
                  </a:lnTo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3"/>
            <p:cNvSpPr/>
            <p:nvPr/>
          </p:nvSpPr>
          <p:spPr>
            <a:xfrm>
              <a:off x="5198025" y="2678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7075" cap="flat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3"/>
            <p:cNvSpPr/>
            <p:nvPr/>
          </p:nvSpPr>
          <p:spPr>
            <a:xfrm>
              <a:off x="5224675" y="2704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3"/>
            <p:cNvSpPr/>
            <p:nvPr/>
          </p:nvSpPr>
          <p:spPr>
            <a:xfrm>
              <a:off x="5211600" y="269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3"/>
            <p:cNvSpPr/>
            <p:nvPr/>
          </p:nvSpPr>
          <p:spPr>
            <a:xfrm>
              <a:off x="5371000" y="2667650"/>
              <a:ext cx="44625" cy="45175"/>
            </a:xfrm>
            <a:custGeom>
              <a:avLst/>
              <a:gdLst/>
              <a:ahLst/>
              <a:cxnLst/>
              <a:rect l="l" t="t" r="r" b="b"/>
              <a:pathLst>
                <a:path w="1785" h="1807" extrusionOk="0">
                  <a:moveTo>
                    <a:pt x="892" y="0"/>
                  </a:moveTo>
                  <a:cubicBezTo>
                    <a:pt x="392" y="0"/>
                    <a:pt x="0" y="414"/>
                    <a:pt x="0" y="892"/>
                  </a:cubicBezTo>
                  <a:cubicBezTo>
                    <a:pt x="0" y="1393"/>
                    <a:pt x="392" y="1806"/>
                    <a:pt x="892" y="1806"/>
                  </a:cubicBezTo>
                  <a:cubicBezTo>
                    <a:pt x="1393" y="1806"/>
                    <a:pt x="1784" y="1393"/>
                    <a:pt x="1784" y="892"/>
                  </a:cubicBezTo>
                  <a:cubicBezTo>
                    <a:pt x="1784" y="414"/>
                    <a:pt x="1393" y="0"/>
                    <a:pt x="892" y="0"/>
                  </a:cubicBezTo>
                  <a:close/>
                </a:path>
              </a:pathLst>
            </a:custGeom>
            <a:solidFill>
              <a:srgbClr val="FFFFFF"/>
            </a:solidFill>
            <a:ln w="652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3"/>
            <p:cNvSpPr/>
            <p:nvPr/>
          </p:nvSpPr>
          <p:spPr>
            <a:xfrm>
              <a:off x="2731725" y="229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3"/>
            <p:cNvSpPr/>
            <p:nvPr/>
          </p:nvSpPr>
          <p:spPr>
            <a:xfrm>
              <a:off x="2544050" y="183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B9BD5"/>
            </a:solidFill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3"/>
            <p:cNvSpPr/>
            <p:nvPr/>
          </p:nvSpPr>
          <p:spPr>
            <a:xfrm>
              <a:off x="2649050" y="192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707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3"/>
            <p:cNvSpPr/>
            <p:nvPr/>
          </p:nvSpPr>
          <p:spPr>
            <a:xfrm>
              <a:off x="5211600" y="2692125"/>
              <a:ext cx="25" cy="614700"/>
            </a:xfrm>
            <a:custGeom>
              <a:avLst/>
              <a:gdLst/>
              <a:ahLst/>
              <a:cxnLst/>
              <a:rect l="l" t="t" r="r" b="b"/>
              <a:pathLst>
                <a:path w="1" h="24588" fill="none" extrusionOk="0">
                  <a:moveTo>
                    <a:pt x="1" y="1"/>
                  </a:moveTo>
                  <a:lnTo>
                    <a:pt x="1" y="24587"/>
                  </a:lnTo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3"/>
            <p:cNvSpPr/>
            <p:nvPr/>
          </p:nvSpPr>
          <p:spPr>
            <a:xfrm>
              <a:off x="5198025" y="2678525"/>
              <a:ext cx="25" cy="614700"/>
            </a:xfrm>
            <a:custGeom>
              <a:avLst/>
              <a:gdLst/>
              <a:ahLst/>
              <a:cxnLst/>
              <a:rect l="l" t="t" r="r" b="b"/>
              <a:pathLst>
                <a:path w="1" h="24588" fill="none" extrusionOk="0">
                  <a:moveTo>
                    <a:pt x="0" y="1"/>
                  </a:moveTo>
                  <a:lnTo>
                    <a:pt x="0" y="24587"/>
                  </a:lnTo>
                </a:path>
              </a:pathLst>
            </a:custGeom>
            <a:noFill/>
            <a:ln w="7075" cap="sq" cmpd="sng">
              <a:solidFill>
                <a:srgbClr val="888888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3"/>
            <p:cNvSpPr/>
            <p:nvPr/>
          </p:nvSpPr>
          <p:spPr>
            <a:xfrm>
              <a:off x="5580425" y="2667650"/>
              <a:ext cx="45150" cy="45175"/>
            </a:xfrm>
            <a:custGeom>
              <a:avLst/>
              <a:gdLst/>
              <a:ahLst/>
              <a:cxnLst/>
              <a:rect l="l" t="t" r="r" b="b"/>
              <a:pathLst>
                <a:path w="1806" h="1807" fill="none" extrusionOk="0">
                  <a:moveTo>
                    <a:pt x="1806" y="892"/>
                  </a:moveTo>
                  <a:cubicBezTo>
                    <a:pt x="1806" y="740"/>
                    <a:pt x="1762" y="566"/>
                    <a:pt x="1675" y="436"/>
                  </a:cubicBezTo>
                  <a:cubicBezTo>
                    <a:pt x="1523" y="174"/>
                    <a:pt x="1240" y="0"/>
                    <a:pt x="914" y="0"/>
                  </a:cubicBezTo>
                  <a:cubicBezTo>
                    <a:pt x="413" y="0"/>
                    <a:pt x="0" y="414"/>
                    <a:pt x="0" y="892"/>
                  </a:cubicBezTo>
                  <a:cubicBezTo>
                    <a:pt x="0" y="1393"/>
                    <a:pt x="413" y="1806"/>
                    <a:pt x="914" y="1806"/>
                  </a:cubicBezTo>
                  <a:cubicBezTo>
                    <a:pt x="1393" y="1806"/>
                    <a:pt x="1806" y="1393"/>
                    <a:pt x="1806" y="892"/>
                  </a:cubicBezTo>
                  <a:close/>
                </a:path>
              </a:pathLst>
            </a:custGeom>
            <a:noFill/>
            <a:ln w="652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3"/>
            <p:cNvSpPr/>
            <p:nvPr/>
          </p:nvSpPr>
          <p:spPr>
            <a:xfrm>
              <a:off x="5362825" y="2792750"/>
              <a:ext cx="269825" cy="158875"/>
            </a:xfrm>
            <a:custGeom>
              <a:avLst/>
              <a:gdLst/>
              <a:ahLst/>
              <a:cxnLst/>
              <a:rect l="l" t="t" r="r" b="b"/>
              <a:pathLst>
                <a:path w="10793" h="6355" extrusionOk="0">
                  <a:moveTo>
                    <a:pt x="1" y="1"/>
                  </a:moveTo>
                  <a:lnTo>
                    <a:pt x="1" y="6354"/>
                  </a:lnTo>
                  <a:lnTo>
                    <a:pt x="10793" y="6354"/>
                  </a:lnTo>
                  <a:lnTo>
                    <a:pt x="1079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3"/>
            <p:cNvSpPr/>
            <p:nvPr/>
          </p:nvSpPr>
          <p:spPr>
            <a:xfrm>
              <a:off x="5362825" y="2792750"/>
              <a:ext cx="269825" cy="158875"/>
            </a:xfrm>
            <a:custGeom>
              <a:avLst/>
              <a:gdLst/>
              <a:ahLst/>
              <a:cxnLst/>
              <a:rect l="l" t="t" r="r" b="b"/>
              <a:pathLst>
                <a:path w="10793" h="6355" fill="none" extrusionOk="0">
                  <a:moveTo>
                    <a:pt x="1" y="1"/>
                  </a:moveTo>
                  <a:lnTo>
                    <a:pt x="10793" y="1"/>
                  </a:lnTo>
                  <a:lnTo>
                    <a:pt x="10793" y="6354"/>
                  </a:lnTo>
                  <a:lnTo>
                    <a:pt x="1" y="6354"/>
                  </a:lnTo>
                  <a:close/>
                </a:path>
              </a:pathLst>
            </a:custGeom>
            <a:noFill/>
            <a:ln w="6525" cap="flat" cmpd="sng">
              <a:solidFill>
                <a:srgbClr val="000000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3"/>
            <p:cNvSpPr/>
            <p:nvPr/>
          </p:nvSpPr>
          <p:spPr>
            <a:xfrm>
              <a:off x="2010975" y="2511525"/>
              <a:ext cx="219800" cy="25"/>
            </a:xfrm>
            <a:custGeom>
              <a:avLst/>
              <a:gdLst/>
              <a:ahLst/>
              <a:cxnLst/>
              <a:rect l="l" t="t" r="r" b="b"/>
              <a:pathLst>
                <a:path w="8792" h="1" fill="none" extrusionOk="0">
                  <a:moveTo>
                    <a:pt x="1" y="1"/>
                  </a:moveTo>
                  <a:lnTo>
                    <a:pt x="8791" y="1"/>
                  </a:lnTo>
                </a:path>
              </a:pathLst>
            </a:custGeom>
            <a:noFill/>
            <a:ln w="34275" cap="flat" cmpd="sng">
              <a:solidFill>
                <a:srgbClr val="0000FF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3"/>
            <p:cNvSpPr/>
            <p:nvPr/>
          </p:nvSpPr>
          <p:spPr>
            <a:xfrm>
              <a:off x="2211700" y="2446800"/>
              <a:ext cx="112075" cy="128950"/>
            </a:xfrm>
            <a:custGeom>
              <a:avLst/>
              <a:gdLst/>
              <a:ahLst/>
              <a:cxnLst/>
              <a:rect l="l" t="t" r="r" b="b"/>
              <a:pathLst>
                <a:path w="4483" h="5158" extrusionOk="0">
                  <a:moveTo>
                    <a:pt x="1" y="1"/>
                  </a:moveTo>
                  <a:lnTo>
                    <a:pt x="1" y="5157"/>
                  </a:lnTo>
                  <a:lnTo>
                    <a:pt x="4483" y="2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3"/>
            <p:cNvSpPr/>
            <p:nvPr/>
          </p:nvSpPr>
          <p:spPr>
            <a:xfrm>
              <a:off x="3182675" y="3078325"/>
              <a:ext cx="113150" cy="188775"/>
            </a:xfrm>
            <a:custGeom>
              <a:avLst/>
              <a:gdLst/>
              <a:ahLst/>
              <a:cxnLst/>
              <a:rect l="l" t="t" r="r" b="b"/>
              <a:pathLst>
                <a:path w="4526" h="7551" fill="none" extrusionOk="0">
                  <a:moveTo>
                    <a:pt x="0" y="1"/>
                  </a:moveTo>
                  <a:lnTo>
                    <a:pt x="4526" y="7551"/>
                  </a:lnTo>
                </a:path>
              </a:pathLst>
            </a:custGeom>
            <a:noFill/>
            <a:ln w="34275" cap="flat" cmpd="sng">
              <a:solidFill>
                <a:srgbClr val="0000FF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3"/>
            <p:cNvSpPr/>
            <p:nvPr/>
          </p:nvSpPr>
          <p:spPr>
            <a:xfrm>
              <a:off x="3231075" y="3217575"/>
              <a:ext cx="112625" cy="128950"/>
            </a:xfrm>
            <a:custGeom>
              <a:avLst/>
              <a:gdLst/>
              <a:ahLst/>
              <a:cxnLst/>
              <a:rect l="l" t="t" r="r" b="b"/>
              <a:pathLst>
                <a:path w="4505" h="5158" extrusionOk="0">
                  <a:moveTo>
                    <a:pt x="4417" y="1"/>
                  </a:moveTo>
                  <a:lnTo>
                    <a:pt x="0" y="2655"/>
                  </a:lnTo>
                  <a:lnTo>
                    <a:pt x="4504" y="5158"/>
                  </a:lnTo>
                  <a:lnTo>
                    <a:pt x="4417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3"/>
            <p:cNvSpPr/>
            <p:nvPr/>
          </p:nvSpPr>
          <p:spPr>
            <a:xfrm>
              <a:off x="5779500" y="4387625"/>
              <a:ext cx="219250" cy="22875"/>
            </a:xfrm>
            <a:custGeom>
              <a:avLst/>
              <a:gdLst/>
              <a:ahLst/>
              <a:cxnLst/>
              <a:rect l="l" t="t" r="r" b="b"/>
              <a:pathLst>
                <a:path w="8770" h="915" fill="none" extrusionOk="0">
                  <a:moveTo>
                    <a:pt x="0" y="914"/>
                  </a:moveTo>
                  <a:lnTo>
                    <a:pt x="8769" y="1"/>
                  </a:lnTo>
                </a:path>
              </a:pathLst>
            </a:custGeom>
            <a:noFill/>
            <a:ln w="34275" cap="flat" cmpd="sng">
              <a:solidFill>
                <a:srgbClr val="0000FF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3"/>
            <p:cNvSpPr/>
            <p:nvPr/>
          </p:nvSpPr>
          <p:spPr>
            <a:xfrm>
              <a:off x="5973150" y="4325075"/>
              <a:ext cx="117525" cy="128400"/>
            </a:xfrm>
            <a:custGeom>
              <a:avLst/>
              <a:gdLst/>
              <a:ahLst/>
              <a:cxnLst/>
              <a:rect l="l" t="t" r="r" b="b"/>
              <a:pathLst>
                <a:path w="4701" h="5136" extrusionOk="0">
                  <a:moveTo>
                    <a:pt x="0" y="0"/>
                  </a:moveTo>
                  <a:lnTo>
                    <a:pt x="544" y="5135"/>
                  </a:lnTo>
                  <a:lnTo>
                    <a:pt x="4700" y="2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3"/>
            <p:cNvSpPr/>
            <p:nvPr/>
          </p:nvSpPr>
          <p:spPr>
            <a:xfrm>
              <a:off x="4380450" y="3857825"/>
              <a:ext cx="387325" cy="268175"/>
            </a:xfrm>
            <a:custGeom>
              <a:avLst/>
              <a:gdLst/>
              <a:ahLst/>
              <a:cxnLst/>
              <a:rect l="l" t="t" r="r" b="b"/>
              <a:pathLst>
                <a:path w="15493" h="10727" fill="none" extrusionOk="0">
                  <a:moveTo>
                    <a:pt x="0" y="0"/>
                  </a:moveTo>
                  <a:lnTo>
                    <a:pt x="15492" y="0"/>
                  </a:lnTo>
                  <a:lnTo>
                    <a:pt x="15492" y="10727"/>
                  </a:lnTo>
                </a:path>
              </a:pathLst>
            </a:custGeom>
            <a:noFill/>
            <a:ln w="34275" cap="flat" cmpd="sng">
              <a:solidFill>
                <a:srgbClr val="0000FF"/>
              </a:solidFill>
              <a:prstDash val="solid"/>
              <a:miter lim="217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3"/>
            <p:cNvSpPr/>
            <p:nvPr/>
          </p:nvSpPr>
          <p:spPr>
            <a:xfrm>
              <a:off x="4703550" y="4106950"/>
              <a:ext cx="128400" cy="111525"/>
            </a:xfrm>
            <a:custGeom>
              <a:avLst/>
              <a:gdLst/>
              <a:ahLst/>
              <a:cxnLst/>
              <a:rect l="l" t="t" r="r" b="b"/>
              <a:pathLst>
                <a:path w="5136" h="4461" extrusionOk="0">
                  <a:moveTo>
                    <a:pt x="1" y="0"/>
                  </a:moveTo>
                  <a:lnTo>
                    <a:pt x="2568" y="4461"/>
                  </a:lnTo>
                  <a:lnTo>
                    <a:pt x="5136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5" name="Google Shape;368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86" name="Google Shape;3686;p33"/>
          <p:cNvSpPr txBox="1"/>
          <p:nvPr/>
        </p:nvSpPr>
        <p:spPr>
          <a:xfrm>
            <a:off x="253025" y="1241500"/>
            <a:ext cx="158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1.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WATER IS STORED IN A DAM UPSTREAM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87" name="Google Shape;3687;p33"/>
          <p:cNvSpPr txBox="1"/>
          <p:nvPr/>
        </p:nvSpPr>
        <p:spPr>
          <a:xfrm>
            <a:off x="1190300" y="3028100"/>
            <a:ext cx="1685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2.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WATER IS GRADUALLY RELEASED THROUGH A NETWORK OF PIPES TO A </a:t>
            </a:r>
            <a:r>
              <a:rPr lang="en" sz="900" b="1">
                <a:latin typeface="Kalam"/>
                <a:ea typeface="Kalam"/>
                <a:cs typeface="Kalam"/>
                <a:sym typeface="Kalam"/>
              </a:rPr>
              <a:t>TURBINE</a:t>
            </a:r>
            <a:endParaRPr sz="9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88" name="Google Shape;3688;p33"/>
          <p:cNvSpPr txBox="1"/>
          <p:nvPr/>
        </p:nvSpPr>
        <p:spPr>
          <a:xfrm>
            <a:off x="141963" y="139050"/>
            <a:ext cx="8860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Hydroelectric power uses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dams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to store water. Water is released gradually, generating a reliable source of electricity.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89" name="Google Shape;3689;p33"/>
          <p:cNvSpPr txBox="1"/>
          <p:nvPr/>
        </p:nvSpPr>
        <p:spPr>
          <a:xfrm>
            <a:off x="5739000" y="1623738"/>
            <a:ext cx="239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4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THE GENERATOR CONVERTS KINETIC ENERGY INTO </a:t>
            </a:r>
            <a:r>
              <a:rPr lang="en" sz="900" b="1">
                <a:latin typeface="Kalam"/>
                <a:ea typeface="Kalam"/>
                <a:cs typeface="Kalam"/>
                <a:sym typeface="Kalam"/>
              </a:rPr>
              <a:t>ELECTRICITY</a:t>
            </a:r>
            <a:endParaRPr sz="9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90" name="Google Shape;3690;p33"/>
          <p:cNvSpPr txBox="1"/>
          <p:nvPr/>
        </p:nvSpPr>
        <p:spPr>
          <a:xfrm>
            <a:off x="6152050" y="3185250"/>
            <a:ext cx="140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3.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THE WATER DRIVES A TURBINE WHICH IS LINKED TO A </a:t>
            </a:r>
            <a:r>
              <a:rPr lang="en" sz="900" b="1">
                <a:latin typeface="Kalam"/>
                <a:ea typeface="Kalam"/>
                <a:cs typeface="Kalam"/>
                <a:sym typeface="Kalam"/>
              </a:rPr>
              <a:t>GENERATOR</a:t>
            </a:r>
            <a:endParaRPr sz="900" b="1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3691" name="Google Shape;3691;p33"/>
          <p:cNvCxnSpPr/>
          <p:nvPr/>
        </p:nvCxnSpPr>
        <p:spPr>
          <a:xfrm>
            <a:off x="75" y="64626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" name="Google Shape;3696;p34"/>
          <p:cNvPicPr preferRelativeResize="0"/>
          <p:nvPr/>
        </p:nvPicPr>
        <p:blipFill rotWithShape="1">
          <a:blip r:embed="rId3">
            <a:alphaModFix/>
          </a:blip>
          <a:srcRect t="9525" b="13905"/>
          <a:stretch/>
        </p:blipFill>
        <p:spPr>
          <a:xfrm>
            <a:off x="0" y="769125"/>
            <a:ext cx="9144003" cy="4374376"/>
          </a:xfrm>
          <a:prstGeom prst="rect">
            <a:avLst/>
          </a:prstGeom>
          <a:noFill/>
          <a:ln>
            <a:noFill/>
          </a:ln>
        </p:spPr>
      </p:pic>
      <p:sp>
        <p:nvSpPr>
          <p:cNvPr id="3697" name="Google Shape;369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98" name="Google Shape;3698;p34"/>
          <p:cNvSpPr txBox="1"/>
          <p:nvPr/>
        </p:nvSpPr>
        <p:spPr>
          <a:xfrm>
            <a:off x="743700" y="72175"/>
            <a:ext cx="7656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construction of dams can be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hugely destructive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the environment. In the case of the Three Gorges Dam in China, it has also increased the incidence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landslides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699" name="Google Shape;3699;p34"/>
          <p:cNvCxnSpPr/>
          <p:nvPr/>
        </p:nvCxnSpPr>
        <p:spPr>
          <a:xfrm>
            <a:off x="0" y="76911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74" name="Google Shape;174;p15"/>
          <p:cNvGrpSpPr/>
          <p:nvPr/>
        </p:nvGrpSpPr>
        <p:grpSpPr>
          <a:xfrm>
            <a:off x="-14800" y="905556"/>
            <a:ext cx="9173619" cy="4237973"/>
            <a:chOff x="250175" y="829275"/>
            <a:chExt cx="7099775" cy="3337775"/>
          </a:xfrm>
        </p:grpSpPr>
        <p:sp>
          <p:nvSpPr>
            <p:cNvPr id="175" name="Google Shape;175;p15"/>
            <p:cNvSpPr/>
            <p:nvPr/>
          </p:nvSpPr>
          <p:spPr>
            <a:xfrm>
              <a:off x="2989250" y="1014025"/>
              <a:ext cx="3040850" cy="2413950"/>
            </a:xfrm>
            <a:custGeom>
              <a:avLst/>
              <a:gdLst/>
              <a:ahLst/>
              <a:cxnLst/>
              <a:rect l="l" t="t" r="r" b="b"/>
              <a:pathLst>
                <a:path w="121634" h="96558" extrusionOk="0">
                  <a:moveTo>
                    <a:pt x="3068" y="1"/>
                  </a:moveTo>
                  <a:lnTo>
                    <a:pt x="228" y="84942"/>
                  </a:lnTo>
                  <a:lnTo>
                    <a:pt x="1" y="96557"/>
                  </a:lnTo>
                  <a:lnTo>
                    <a:pt x="121633" y="96557"/>
                  </a:lnTo>
                  <a:lnTo>
                    <a:pt x="121633" y="88037"/>
                  </a:lnTo>
                  <a:lnTo>
                    <a:pt x="121633" y="84118"/>
                  </a:lnTo>
                  <a:lnTo>
                    <a:pt x="121633" y="55123"/>
                  </a:lnTo>
                  <a:lnTo>
                    <a:pt x="73838" y="55123"/>
                  </a:lnTo>
                  <a:lnTo>
                    <a:pt x="73838" y="45666"/>
                  </a:lnTo>
                  <a:lnTo>
                    <a:pt x="22720" y="45666"/>
                  </a:lnTo>
                  <a:lnTo>
                    <a:pt x="22720" y="70515"/>
                  </a:lnTo>
                  <a:lnTo>
                    <a:pt x="17523" y="66965"/>
                  </a:lnTo>
                  <a:lnTo>
                    <a:pt x="13973" y="1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2989250" y="1016875"/>
              <a:ext cx="3040850" cy="2413925"/>
            </a:xfrm>
            <a:custGeom>
              <a:avLst/>
              <a:gdLst/>
              <a:ahLst/>
              <a:cxnLst/>
              <a:rect l="l" t="t" r="r" b="b"/>
              <a:pathLst>
                <a:path w="121634" h="96557" fill="none" extrusionOk="0">
                  <a:moveTo>
                    <a:pt x="121633" y="84260"/>
                  </a:moveTo>
                  <a:lnTo>
                    <a:pt x="121633" y="54895"/>
                  </a:lnTo>
                  <a:lnTo>
                    <a:pt x="73838" y="54895"/>
                  </a:lnTo>
                  <a:lnTo>
                    <a:pt x="73838" y="45439"/>
                  </a:lnTo>
                  <a:lnTo>
                    <a:pt x="22720" y="45439"/>
                  </a:lnTo>
                  <a:lnTo>
                    <a:pt x="22720" y="70515"/>
                  </a:lnTo>
                  <a:lnTo>
                    <a:pt x="17523" y="66851"/>
                  </a:lnTo>
                  <a:lnTo>
                    <a:pt x="14200" y="0"/>
                  </a:lnTo>
                  <a:lnTo>
                    <a:pt x="3324" y="0"/>
                  </a:lnTo>
                  <a:lnTo>
                    <a:pt x="228" y="84828"/>
                  </a:lnTo>
                  <a:lnTo>
                    <a:pt x="1" y="96557"/>
                  </a:lnTo>
                  <a:lnTo>
                    <a:pt x="121633" y="96557"/>
                  </a:lnTo>
                  <a:lnTo>
                    <a:pt x="121633" y="88037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3610475" y="2211750"/>
              <a:ext cx="2366375" cy="1216200"/>
            </a:xfrm>
            <a:custGeom>
              <a:avLst/>
              <a:gdLst/>
              <a:ahLst/>
              <a:cxnLst/>
              <a:rect l="l" t="t" r="r" b="b"/>
              <a:pathLst>
                <a:path w="94655" h="48648" extrusionOk="0">
                  <a:moveTo>
                    <a:pt x="1" y="1"/>
                  </a:moveTo>
                  <a:lnTo>
                    <a:pt x="1" y="48648"/>
                  </a:lnTo>
                  <a:lnTo>
                    <a:pt x="94541" y="48648"/>
                  </a:lnTo>
                  <a:lnTo>
                    <a:pt x="94541" y="40128"/>
                  </a:lnTo>
                  <a:lnTo>
                    <a:pt x="94655" y="36209"/>
                  </a:lnTo>
                  <a:lnTo>
                    <a:pt x="94655" y="9344"/>
                  </a:lnTo>
                  <a:lnTo>
                    <a:pt x="46746" y="9344"/>
                  </a:lnTo>
                  <a:lnTo>
                    <a:pt x="46746" y="1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616175" y="2211750"/>
              <a:ext cx="2367075" cy="1219050"/>
            </a:xfrm>
            <a:custGeom>
              <a:avLst/>
              <a:gdLst/>
              <a:ahLst/>
              <a:cxnLst/>
              <a:rect l="l" t="t" r="r" b="b"/>
              <a:pathLst>
                <a:path w="94683" h="48762" fill="none" extrusionOk="0">
                  <a:moveTo>
                    <a:pt x="94199" y="40242"/>
                  </a:moveTo>
                  <a:lnTo>
                    <a:pt x="94199" y="48762"/>
                  </a:lnTo>
                  <a:lnTo>
                    <a:pt x="0" y="48762"/>
                  </a:lnTo>
                  <a:lnTo>
                    <a:pt x="0" y="1"/>
                  </a:lnTo>
                  <a:lnTo>
                    <a:pt x="46404" y="1"/>
                  </a:lnTo>
                  <a:lnTo>
                    <a:pt x="46404" y="9486"/>
                  </a:lnTo>
                  <a:lnTo>
                    <a:pt x="94682" y="9486"/>
                  </a:lnTo>
                  <a:lnTo>
                    <a:pt x="94682" y="36465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3054575" y="1014025"/>
              <a:ext cx="1348975" cy="2413950"/>
            </a:xfrm>
            <a:custGeom>
              <a:avLst/>
              <a:gdLst/>
              <a:ahLst/>
              <a:cxnLst/>
              <a:rect l="l" t="t" r="r" b="b"/>
              <a:pathLst>
                <a:path w="53959" h="96558" extrusionOk="0">
                  <a:moveTo>
                    <a:pt x="2954" y="1"/>
                  </a:moveTo>
                  <a:lnTo>
                    <a:pt x="1" y="84715"/>
                  </a:lnTo>
                  <a:lnTo>
                    <a:pt x="14427" y="84715"/>
                  </a:lnTo>
                  <a:lnTo>
                    <a:pt x="14427" y="79035"/>
                  </a:lnTo>
                  <a:lnTo>
                    <a:pt x="25560" y="79035"/>
                  </a:lnTo>
                  <a:lnTo>
                    <a:pt x="25560" y="96557"/>
                  </a:lnTo>
                  <a:lnTo>
                    <a:pt x="53959" y="96557"/>
                  </a:lnTo>
                  <a:lnTo>
                    <a:pt x="53959" y="57509"/>
                  </a:lnTo>
                  <a:lnTo>
                    <a:pt x="25560" y="57509"/>
                  </a:lnTo>
                  <a:lnTo>
                    <a:pt x="25560" y="73582"/>
                  </a:lnTo>
                  <a:lnTo>
                    <a:pt x="19624" y="73582"/>
                  </a:lnTo>
                  <a:lnTo>
                    <a:pt x="12780" y="68868"/>
                  </a:lnTo>
                  <a:lnTo>
                    <a:pt x="90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3060250" y="1016875"/>
              <a:ext cx="1348975" cy="2413925"/>
            </a:xfrm>
            <a:custGeom>
              <a:avLst/>
              <a:gdLst/>
              <a:ahLst/>
              <a:cxnLst/>
              <a:rect l="l" t="t" r="r" b="b"/>
              <a:pathLst>
                <a:path w="53959" h="96557" fill="none" extrusionOk="0">
                  <a:moveTo>
                    <a:pt x="25560" y="79034"/>
                  </a:moveTo>
                  <a:lnTo>
                    <a:pt x="25560" y="96557"/>
                  </a:lnTo>
                  <a:lnTo>
                    <a:pt x="53959" y="96557"/>
                  </a:lnTo>
                  <a:lnTo>
                    <a:pt x="53959" y="57281"/>
                  </a:lnTo>
                  <a:lnTo>
                    <a:pt x="25560" y="57281"/>
                  </a:lnTo>
                  <a:lnTo>
                    <a:pt x="25560" y="73355"/>
                  </a:lnTo>
                  <a:lnTo>
                    <a:pt x="19397" y="73355"/>
                  </a:lnTo>
                  <a:lnTo>
                    <a:pt x="12553" y="68754"/>
                  </a:lnTo>
                  <a:lnTo>
                    <a:pt x="9003" y="0"/>
                  </a:lnTo>
                  <a:lnTo>
                    <a:pt x="2841" y="0"/>
                  </a:lnTo>
                  <a:lnTo>
                    <a:pt x="1" y="84714"/>
                  </a:lnTo>
                  <a:lnTo>
                    <a:pt x="14200" y="84714"/>
                  </a:lnTo>
                  <a:lnTo>
                    <a:pt x="14200" y="79034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3640325" y="2475350"/>
              <a:ext cx="789500" cy="944100"/>
            </a:xfrm>
            <a:custGeom>
              <a:avLst/>
              <a:gdLst/>
              <a:ahLst/>
              <a:cxnLst/>
              <a:rect l="l" t="t" r="r" b="b"/>
              <a:pathLst>
                <a:path w="31580" h="37764" extrusionOk="0">
                  <a:moveTo>
                    <a:pt x="15363" y="0"/>
                  </a:moveTo>
                  <a:cubicBezTo>
                    <a:pt x="0" y="0"/>
                    <a:pt x="2818" y="30098"/>
                    <a:pt x="3266" y="37763"/>
                  </a:cubicBezTo>
                  <a:lnTo>
                    <a:pt x="29677" y="37763"/>
                  </a:lnTo>
                  <a:cubicBezTo>
                    <a:pt x="29904" y="25807"/>
                    <a:pt x="31579" y="930"/>
                    <a:pt x="16073" y="21"/>
                  </a:cubicBezTo>
                  <a:cubicBezTo>
                    <a:pt x="15833" y="7"/>
                    <a:pt x="15596" y="0"/>
                    <a:pt x="15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3651925" y="2476800"/>
              <a:ext cx="752325" cy="942650"/>
            </a:xfrm>
            <a:custGeom>
              <a:avLst/>
              <a:gdLst/>
              <a:ahLst/>
              <a:cxnLst/>
              <a:rect l="l" t="t" r="r" b="b"/>
              <a:pathLst>
                <a:path w="30093" h="37706" extrusionOk="0">
                  <a:moveTo>
                    <a:pt x="14920" y="0"/>
                  </a:moveTo>
                  <a:cubicBezTo>
                    <a:pt x="1" y="0"/>
                    <a:pt x="2213" y="28266"/>
                    <a:pt x="2745" y="36938"/>
                  </a:cubicBezTo>
                  <a:cubicBezTo>
                    <a:pt x="2773" y="37222"/>
                    <a:pt x="2802" y="37450"/>
                    <a:pt x="2802" y="37705"/>
                  </a:cubicBezTo>
                  <a:lnTo>
                    <a:pt x="29213" y="37705"/>
                  </a:lnTo>
                  <a:cubicBezTo>
                    <a:pt x="29241" y="36910"/>
                    <a:pt x="29241" y="36058"/>
                    <a:pt x="29269" y="35178"/>
                  </a:cubicBezTo>
                  <a:cubicBezTo>
                    <a:pt x="29582" y="22597"/>
                    <a:pt x="30093" y="843"/>
                    <a:pt x="15609" y="20"/>
                  </a:cubicBezTo>
                  <a:cubicBezTo>
                    <a:pt x="15376" y="7"/>
                    <a:pt x="15146" y="0"/>
                    <a:pt x="14920" y="0"/>
                  </a:cubicBezTo>
                  <a:close/>
                </a:path>
              </a:pathLst>
            </a:custGeom>
            <a:solidFill>
              <a:srgbClr val="23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3652625" y="2478225"/>
              <a:ext cx="751625" cy="941225"/>
            </a:xfrm>
            <a:custGeom>
              <a:avLst/>
              <a:gdLst/>
              <a:ahLst/>
              <a:cxnLst/>
              <a:rect l="l" t="t" r="r" b="b"/>
              <a:pathLst>
                <a:path w="30065" h="37649" extrusionOk="0">
                  <a:moveTo>
                    <a:pt x="14892" y="0"/>
                  </a:moveTo>
                  <a:cubicBezTo>
                    <a:pt x="0" y="0"/>
                    <a:pt x="2185" y="28237"/>
                    <a:pt x="2717" y="36881"/>
                  </a:cubicBezTo>
                  <a:cubicBezTo>
                    <a:pt x="2745" y="37165"/>
                    <a:pt x="2774" y="37421"/>
                    <a:pt x="2774" y="37648"/>
                  </a:cubicBezTo>
                  <a:lnTo>
                    <a:pt x="29185" y="37648"/>
                  </a:lnTo>
                  <a:cubicBezTo>
                    <a:pt x="29185" y="36853"/>
                    <a:pt x="29213" y="36029"/>
                    <a:pt x="29241" y="35149"/>
                  </a:cubicBezTo>
                  <a:cubicBezTo>
                    <a:pt x="29554" y="22568"/>
                    <a:pt x="30065" y="843"/>
                    <a:pt x="15581" y="20"/>
                  </a:cubicBezTo>
                  <a:cubicBezTo>
                    <a:pt x="15348" y="7"/>
                    <a:pt x="15118" y="0"/>
                    <a:pt x="14892" y="0"/>
                  </a:cubicBezTo>
                  <a:close/>
                </a:path>
              </a:pathLst>
            </a:custGeom>
            <a:solidFill>
              <a:srgbClr val="231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3652625" y="2479625"/>
              <a:ext cx="750925" cy="939825"/>
            </a:xfrm>
            <a:custGeom>
              <a:avLst/>
              <a:gdLst/>
              <a:ahLst/>
              <a:cxnLst/>
              <a:rect l="l" t="t" r="r" b="b"/>
              <a:pathLst>
                <a:path w="30037" h="37593" extrusionOk="0">
                  <a:moveTo>
                    <a:pt x="14918" y="1"/>
                  </a:moveTo>
                  <a:cubicBezTo>
                    <a:pt x="0" y="1"/>
                    <a:pt x="2185" y="28182"/>
                    <a:pt x="2717" y="36854"/>
                  </a:cubicBezTo>
                  <a:cubicBezTo>
                    <a:pt x="2745" y="37109"/>
                    <a:pt x="2774" y="37365"/>
                    <a:pt x="2774" y="37592"/>
                  </a:cubicBezTo>
                  <a:lnTo>
                    <a:pt x="29185" y="37592"/>
                  </a:lnTo>
                  <a:cubicBezTo>
                    <a:pt x="29185" y="36797"/>
                    <a:pt x="29213" y="35973"/>
                    <a:pt x="29241" y="35093"/>
                  </a:cubicBezTo>
                  <a:cubicBezTo>
                    <a:pt x="29554" y="22541"/>
                    <a:pt x="30037" y="844"/>
                    <a:pt x="15610" y="21"/>
                  </a:cubicBezTo>
                  <a:cubicBezTo>
                    <a:pt x="15375" y="7"/>
                    <a:pt x="15145" y="1"/>
                    <a:pt x="14918" y="1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3652625" y="2481050"/>
              <a:ext cx="750925" cy="938400"/>
            </a:xfrm>
            <a:custGeom>
              <a:avLst/>
              <a:gdLst/>
              <a:ahLst/>
              <a:cxnLst/>
              <a:rect l="l" t="t" r="r" b="b"/>
              <a:pathLst>
                <a:path w="30037" h="37536" extrusionOk="0">
                  <a:moveTo>
                    <a:pt x="14917" y="1"/>
                  </a:moveTo>
                  <a:cubicBezTo>
                    <a:pt x="0" y="1"/>
                    <a:pt x="2185" y="28153"/>
                    <a:pt x="2717" y="36797"/>
                  </a:cubicBezTo>
                  <a:cubicBezTo>
                    <a:pt x="2745" y="37052"/>
                    <a:pt x="2774" y="37308"/>
                    <a:pt x="2802" y="37535"/>
                  </a:cubicBezTo>
                  <a:lnTo>
                    <a:pt x="29185" y="37535"/>
                  </a:lnTo>
                  <a:cubicBezTo>
                    <a:pt x="29185" y="36768"/>
                    <a:pt x="29213" y="35945"/>
                    <a:pt x="29241" y="35065"/>
                  </a:cubicBezTo>
                  <a:cubicBezTo>
                    <a:pt x="29554" y="22484"/>
                    <a:pt x="30037" y="844"/>
                    <a:pt x="15610" y="20"/>
                  </a:cubicBezTo>
                  <a:cubicBezTo>
                    <a:pt x="15375" y="7"/>
                    <a:pt x="15144" y="1"/>
                    <a:pt x="14917" y="1"/>
                  </a:cubicBezTo>
                  <a:close/>
                </a:path>
              </a:pathLst>
            </a:custGeom>
            <a:solidFill>
              <a:srgbClr val="26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3653275" y="2482500"/>
              <a:ext cx="750275" cy="936950"/>
            </a:xfrm>
            <a:custGeom>
              <a:avLst/>
              <a:gdLst/>
              <a:ahLst/>
              <a:cxnLst/>
              <a:rect l="l" t="t" r="r" b="b"/>
              <a:pathLst>
                <a:path w="30011" h="37478" extrusionOk="0">
                  <a:moveTo>
                    <a:pt x="14912" y="1"/>
                  </a:moveTo>
                  <a:cubicBezTo>
                    <a:pt x="0" y="1"/>
                    <a:pt x="2159" y="28091"/>
                    <a:pt x="2691" y="36739"/>
                  </a:cubicBezTo>
                  <a:cubicBezTo>
                    <a:pt x="2719" y="36994"/>
                    <a:pt x="2748" y="37250"/>
                    <a:pt x="2776" y="37477"/>
                  </a:cubicBezTo>
                  <a:lnTo>
                    <a:pt x="29159" y="37477"/>
                  </a:lnTo>
                  <a:cubicBezTo>
                    <a:pt x="29159" y="36710"/>
                    <a:pt x="29187" y="35887"/>
                    <a:pt x="29215" y="35035"/>
                  </a:cubicBezTo>
                  <a:cubicBezTo>
                    <a:pt x="29528" y="22454"/>
                    <a:pt x="30011" y="843"/>
                    <a:pt x="15584" y="19"/>
                  </a:cubicBezTo>
                  <a:cubicBezTo>
                    <a:pt x="15356" y="7"/>
                    <a:pt x="15132" y="1"/>
                    <a:pt x="14912" y="1"/>
                  </a:cubicBezTo>
                  <a:close/>
                </a:path>
              </a:pathLst>
            </a:custGeom>
            <a:solidFill>
              <a:srgbClr val="26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3653275" y="2483925"/>
              <a:ext cx="749575" cy="935525"/>
            </a:xfrm>
            <a:custGeom>
              <a:avLst/>
              <a:gdLst/>
              <a:ahLst/>
              <a:cxnLst/>
              <a:rect l="l" t="t" r="r" b="b"/>
              <a:pathLst>
                <a:path w="29983" h="37421" extrusionOk="0">
                  <a:moveTo>
                    <a:pt x="14912" y="0"/>
                  </a:moveTo>
                  <a:cubicBezTo>
                    <a:pt x="0" y="0"/>
                    <a:pt x="2159" y="28062"/>
                    <a:pt x="2691" y="36682"/>
                  </a:cubicBezTo>
                  <a:cubicBezTo>
                    <a:pt x="2719" y="36937"/>
                    <a:pt x="2748" y="37193"/>
                    <a:pt x="2776" y="37420"/>
                  </a:cubicBezTo>
                  <a:lnTo>
                    <a:pt x="29159" y="37420"/>
                  </a:lnTo>
                  <a:cubicBezTo>
                    <a:pt x="29159" y="36653"/>
                    <a:pt x="29187" y="35830"/>
                    <a:pt x="29215" y="34978"/>
                  </a:cubicBezTo>
                  <a:cubicBezTo>
                    <a:pt x="29528" y="22426"/>
                    <a:pt x="29982" y="842"/>
                    <a:pt x="15584" y="19"/>
                  </a:cubicBezTo>
                  <a:cubicBezTo>
                    <a:pt x="15356" y="6"/>
                    <a:pt x="15132" y="0"/>
                    <a:pt x="14912" y="0"/>
                  </a:cubicBezTo>
                  <a:close/>
                </a:path>
              </a:pathLst>
            </a:custGeom>
            <a:solidFill>
              <a:srgbClr val="2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3653950" y="2485350"/>
              <a:ext cx="748900" cy="934100"/>
            </a:xfrm>
            <a:custGeom>
              <a:avLst/>
              <a:gdLst/>
              <a:ahLst/>
              <a:cxnLst/>
              <a:rect l="l" t="t" r="r" b="b"/>
              <a:pathLst>
                <a:path w="29956" h="37364" extrusionOk="0">
                  <a:moveTo>
                    <a:pt x="14885" y="0"/>
                  </a:moveTo>
                  <a:cubicBezTo>
                    <a:pt x="1" y="0"/>
                    <a:pt x="2132" y="28006"/>
                    <a:pt x="2664" y="36625"/>
                  </a:cubicBezTo>
                  <a:cubicBezTo>
                    <a:pt x="2692" y="36880"/>
                    <a:pt x="2749" y="37136"/>
                    <a:pt x="2749" y="37363"/>
                  </a:cubicBezTo>
                  <a:lnTo>
                    <a:pt x="29132" y="37363"/>
                  </a:lnTo>
                  <a:cubicBezTo>
                    <a:pt x="29132" y="36596"/>
                    <a:pt x="29160" y="35801"/>
                    <a:pt x="29188" y="34949"/>
                  </a:cubicBezTo>
                  <a:cubicBezTo>
                    <a:pt x="29501" y="22397"/>
                    <a:pt x="29955" y="814"/>
                    <a:pt x="15557" y="19"/>
                  </a:cubicBezTo>
                  <a:cubicBezTo>
                    <a:pt x="15329" y="6"/>
                    <a:pt x="15105" y="0"/>
                    <a:pt x="14885" y="0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653975" y="2486750"/>
              <a:ext cx="748875" cy="932700"/>
            </a:xfrm>
            <a:custGeom>
              <a:avLst/>
              <a:gdLst/>
              <a:ahLst/>
              <a:cxnLst/>
              <a:rect l="l" t="t" r="r" b="b"/>
              <a:pathLst>
                <a:path w="29955" h="37308" extrusionOk="0">
                  <a:moveTo>
                    <a:pt x="14882" y="1"/>
                  </a:moveTo>
                  <a:cubicBezTo>
                    <a:pt x="0" y="1"/>
                    <a:pt x="2131" y="27950"/>
                    <a:pt x="2663" y="36597"/>
                  </a:cubicBezTo>
                  <a:cubicBezTo>
                    <a:pt x="2691" y="36853"/>
                    <a:pt x="2748" y="37080"/>
                    <a:pt x="2748" y="37307"/>
                  </a:cubicBezTo>
                  <a:lnTo>
                    <a:pt x="29131" y="37307"/>
                  </a:lnTo>
                  <a:cubicBezTo>
                    <a:pt x="29131" y="36540"/>
                    <a:pt x="29159" y="35745"/>
                    <a:pt x="29187" y="34893"/>
                  </a:cubicBezTo>
                  <a:cubicBezTo>
                    <a:pt x="29500" y="22341"/>
                    <a:pt x="29954" y="815"/>
                    <a:pt x="15556" y="19"/>
                  </a:cubicBezTo>
                  <a:cubicBezTo>
                    <a:pt x="15328" y="7"/>
                    <a:pt x="15103" y="1"/>
                    <a:pt x="14882" y="1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654650" y="2488175"/>
              <a:ext cx="747475" cy="931275"/>
            </a:xfrm>
            <a:custGeom>
              <a:avLst/>
              <a:gdLst/>
              <a:ahLst/>
              <a:cxnLst/>
              <a:rect l="l" t="t" r="r" b="b"/>
              <a:pathLst>
                <a:path w="29899" h="37251" extrusionOk="0">
                  <a:moveTo>
                    <a:pt x="14856" y="1"/>
                  </a:moveTo>
                  <a:cubicBezTo>
                    <a:pt x="1" y="1"/>
                    <a:pt x="2104" y="27921"/>
                    <a:pt x="2636" y="36540"/>
                  </a:cubicBezTo>
                  <a:cubicBezTo>
                    <a:pt x="2664" y="36796"/>
                    <a:pt x="2721" y="37023"/>
                    <a:pt x="2721" y="37250"/>
                  </a:cubicBezTo>
                  <a:lnTo>
                    <a:pt x="29075" y="37250"/>
                  </a:lnTo>
                  <a:cubicBezTo>
                    <a:pt x="29104" y="36483"/>
                    <a:pt x="29132" y="35688"/>
                    <a:pt x="29160" y="34865"/>
                  </a:cubicBezTo>
                  <a:cubicBezTo>
                    <a:pt x="29473" y="22312"/>
                    <a:pt x="29899" y="814"/>
                    <a:pt x="15529" y="19"/>
                  </a:cubicBezTo>
                  <a:cubicBezTo>
                    <a:pt x="15301" y="7"/>
                    <a:pt x="15076" y="1"/>
                    <a:pt x="14856" y="1"/>
                  </a:cubicBezTo>
                  <a:close/>
                </a:path>
              </a:pathLst>
            </a:custGeom>
            <a:solidFill>
              <a:srgbClr val="2B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3654600" y="2489625"/>
              <a:ext cx="747525" cy="929825"/>
            </a:xfrm>
            <a:custGeom>
              <a:avLst/>
              <a:gdLst/>
              <a:ahLst/>
              <a:cxnLst/>
              <a:rect l="l" t="t" r="r" b="b"/>
              <a:pathLst>
                <a:path w="29901" h="37193" extrusionOk="0">
                  <a:moveTo>
                    <a:pt x="14878" y="1"/>
                  </a:moveTo>
                  <a:cubicBezTo>
                    <a:pt x="1" y="1"/>
                    <a:pt x="2106" y="27860"/>
                    <a:pt x="2638" y="36482"/>
                  </a:cubicBezTo>
                  <a:cubicBezTo>
                    <a:pt x="2666" y="36738"/>
                    <a:pt x="2723" y="36965"/>
                    <a:pt x="2751" y="37192"/>
                  </a:cubicBezTo>
                  <a:lnTo>
                    <a:pt x="29077" y="37192"/>
                  </a:lnTo>
                  <a:cubicBezTo>
                    <a:pt x="29106" y="36454"/>
                    <a:pt x="29134" y="35659"/>
                    <a:pt x="29162" y="34835"/>
                  </a:cubicBezTo>
                  <a:cubicBezTo>
                    <a:pt x="29475" y="22283"/>
                    <a:pt x="29901" y="813"/>
                    <a:pt x="15531" y="18"/>
                  </a:cubicBezTo>
                  <a:cubicBezTo>
                    <a:pt x="15310" y="6"/>
                    <a:pt x="15092" y="1"/>
                    <a:pt x="14878" y="1"/>
                  </a:cubicBezTo>
                  <a:close/>
                </a:path>
              </a:pathLst>
            </a:custGeom>
            <a:solidFill>
              <a:srgbClr val="2B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3655300" y="2491050"/>
              <a:ext cx="746825" cy="928400"/>
            </a:xfrm>
            <a:custGeom>
              <a:avLst/>
              <a:gdLst/>
              <a:ahLst/>
              <a:cxnLst/>
              <a:rect l="l" t="t" r="r" b="b"/>
              <a:pathLst>
                <a:path w="29873" h="37136" extrusionOk="0">
                  <a:moveTo>
                    <a:pt x="14877" y="0"/>
                  </a:moveTo>
                  <a:cubicBezTo>
                    <a:pt x="0" y="0"/>
                    <a:pt x="2078" y="27831"/>
                    <a:pt x="2610" y="36425"/>
                  </a:cubicBezTo>
                  <a:cubicBezTo>
                    <a:pt x="2638" y="36681"/>
                    <a:pt x="2695" y="36908"/>
                    <a:pt x="2723" y="37135"/>
                  </a:cubicBezTo>
                  <a:lnTo>
                    <a:pt x="29049" y="37135"/>
                  </a:lnTo>
                  <a:cubicBezTo>
                    <a:pt x="29078" y="36397"/>
                    <a:pt x="29106" y="35602"/>
                    <a:pt x="29134" y="34778"/>
                  </a:cubicBezTo>
                  <a:cubicBezTo>
                    <a:pt x="29447" y="22254"/>
                    <a:pt x="29873" y="813"/>
                    <a:pt x="15531" y="18"/>
                  </a:cubicBezTo>
                  <a:cubicBezTo>
                    <a:pt x="15310" y="6"/>
                    <a:pt x="15092" y="0"/>
                    <a:pt x="14877" y="0"/>
                  </a:cubicBezTo>
                  <a:close/>
                </a:path>
              </a:pathLst>
            </a:custGeom>
            <a:solidFill>
              <a:srgbClr val="2B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3655300" y="2492475"/>
              <a:ext cx="746125" cy="926975"/>
            </a:xfrm>
            <a:custGeom>
              <a:avLst/>
              <a:gdLst/>
              <a:ahLst/>
              <a:cxnLst/>
              <a:rect l="l" t="t" r="r" b="b"/>
              <a:pathLst>
                <a:path w="29845" h="37079" extrusionOk="0">
                  <a:moveTo>
                    <a:pt x="14876" y="0"/>
                  </a:moveTo>
                  <a:cubicBezTo>
                    <a:pt x="1" y="0"/>
                    <a:pt x="2078" y="27774"/>
                    <a:pt x="2610" y="36368"/>
                  </a:cubicBezTo>
                  <a:cubicBezTo>
                    <a:pt x="2638" y="36624"/>
                    <a:pt x="2695" y="36851"/>
                    <a:pt x="2723" y="37078"/>
                  </a:cubicBezTo>
                  <a:lnTo>
                    <a:pt x="29049" y="37078"/>
                  </a:lnTo>
                  <a:cubicBezTo>
                    <a:pt x="29078" y="36340"/>
                    <a:pt x="29106" y="35573"/>
                    <a:pt x="29134" y="34750"/>
                  </a:cubicBezTo>
                  <a:cubicBezTo>
                    <a:pt x="29447" y="22197"/>
                    <a:pt x="29844" y="813"/>
                    <a:pt x="15531" y="18"/>
                  </a:cubicBezTo>
                  <a:cubicBezTo>
                    <a:pt x="15309" y="6"/>
                    <a:pt x="15091" y="0"/>
                    <a:pt x="14876" y="0"/>
                  </a:cubicBezTo>
                  <a:close/>
                </a:path>
              </a:pathLst>
            </a:custGeom>
            <a:solidFill>
              <a:srgbClr val="2E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3656000" y="2493875"/>
              <a:ext cx="745425" cy="925575"/>
            </a:xfrm>
            <a:custGeom>
              <a:avLst/>
              <a:gdLst/>
              <a:ahLst/>
              <a:cxnLst/>
              <a:rect l="l" t="t" r="r" b="b"/>
              <a:pathLst>
                <a:path w="29817" h="37023" extrusionOk="0">
                  <a:moveTo>
                    <a:pt x="14848" y="1"/>
                  </a:moveTo>
                  <a:cubicBezTo>
                    <a:pt x="0" y="1"/>
                    <a:pt x="2050" y="27718"/>
                    <a:pt x="2582" y="36312"/>
                  </a:cubicBezTo>
                  <a:cubicBezTo>
                    <a:pt x="2610" y="36568"/>
                    <a:pt x="2695" y="36795"/>
                    <a:pt x="2695" y="37022"/>
                  </a:cubicBezTo>
                  <a:lnTo>
                    <a:pt x="29021" y="37022"/>
                  </a:lnTo>
                  <a:cubicBezTo>
                    <a:pt x="29050" y="36284"/>
                    <a:pt x="29078" y="35517"/>
                    <a:pt x="29106" y="34694"/>
                  </a:cubicBezTo>
                  <a:cubicBezTo>
                    <a:pt x="29419" y="22170"/>
                    <a:pt x="29816" y="785"/>
                    <a:pt x="15503" y="18"/>
                  </a:cubicBezTo>
                  <a:cubicBezTo>
                    <a:pt x="15281" y="7"/>
                    <a:pt x="15063" y="1"/>
                    <a:pt x="14848" y="1"/>
                  </a:cubicBezTo>
                  <a:close/>
                </a:path>
              </a:pathLst>
            </a:custGeom>
            <a:solidFill>
              <a:srgbClr val="2E2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3655950" y="2495325"/>
              <a:ext cx="745475" cy="924125"/>
            </a:xfrm>
            <a:custGeom>
              <a:avLst/>
              <a:gdLst/>
              <a:ahLst/>
              <a:cxnLst/>
              <a:rect l="l" t="t" r="r" b="b"/>
              <a:pathLst>
                <a:path w="29819" h="36965" extrusionOk="0">
                  <a:moveTo>
                    <a:pt x="14871" y="1"/>
                  </a:moveTo>
                  <a:cubicBezTo>
                    <a:pt x="0" y="1"/>
                    <a:pt x="2052" y="27685"/>
                    <a:pt x="2584" y="36283"/>
                  </a:cubicBezTo>
                  <a:cubicBezTo>
                    <a:pt x="2612" y="36510"/>
                    <a:pt x="2697" y="36737"/>
                    <a:pt x="2697" y="36964"/>
                  </a:cubicBezTo>
                  <a:lnTo>
                    <a:pt x="29023" y="36964"/>
                  </a:lnTo>
                  <a:cubicBezTo>
                    <a:pt x="29052" y="36226"/>
                    <a:pt x="29080" y="35459"/>
                    <a:pt x="29108" y="34664"/>
                  </a:cubicBezTo>
                  <a:cubicBezTo>
                    <a:pt x="29421" y="22140"/>
                    <a:pt x="29818" y="784"/>
                    <a:pt x="15505" y="17"/>
                  </a:cubicBezTo>
                  <a:cubicBezTo>
                    <a:pt x="15290" y="6"/>
                    <a:pt x="15079" y="1"/>
                    <a:pt x="14871" y="1"/>
                  </a:cubicBezTo>
                  <a:close/>
                </a:path>
              </a:pathLst>
            </a:custGeom>
            <a:solidFill>
              <a:srgbClr val="302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655950" y="2496750"/>
              <a:ext cx="744750" cy="922700"/>
            </a:xfrm>
            <a:custGeom>
              <a:avLst/>
              <a:gdLst/>
              <a:ahLst/>
              <a:cxnLst/>
              <a:rect l="l" t="t" r="r" b="b"/>
              <a:pathLst>
                <a:path w="29790" h="36908" extrusionOk="0">
                  <a:moveTo>
                    <a:pt x="14870" y="1"/>
                  </a:moveTo>
                  <a:cubicBezTo>
                    <a:pt x="0" y="1"/>
                    <a:pt x="2052" y="27628"/>
                    <a:pt x="2584" y="36226"/>
                  </a:cubicBezTo>
                  <a:cubicBezTo>
                    <a:pt x="2612" y="36453"/>
                    <a:pt x="2697" y="36680"/>
                    <a:pt x="2697" y="36907"/>
                  </a:cubicBezTo>
                  <a:lnTo>
                    <a:pt x="29023" y="36907"/>
                  </a:lnTo>
                  <a:cubicBezTo>
                    <a:pt x="29052" y="36197"/>
                    <a:pt x="29080" y="35430"/>
                    <a:pt x="29108" y="34635"/>
                  </a:cubicBezTo>
                  <a:cubicBezTo>
                    <a:pt x="29421" y="22111"/>
                    <a:pt x="29790" y="784"/>
                    <a:pt x="15505" y="17"/>
                  </a:cubicBezTo>
                  <a:cubicBezTo>
                    <a:pt x="15290" y="6"/>
                    <a:pt x="15078" y="1"/>
                    <a:pt x="14870" y="1"/>
                  </a:cubicBezTo>
                  <a:close/>
                </a:path>
              </a:pathLst>
            </a:custGeom>
            <a:solidFill>
              <a:srgbClr val="302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3656650" y="2498175"/>
              <a:ext cx="744050" cy="921275"/>
            </a:xfrm>
            <a:custGeom>
              <a:avLst/>
              <a:gdLst/>
              <a:ahLst/>
              <a:cxnLst/>
              <a:rect l="l" t="t" r="r" b="b"/>
              <a:pathLst>
                <a:path w="29762" h="36851" extrusionOk="0">
                  <a:moveTo>
                    <a:pt x="14842" y="0"/>
                  </a:moveTo>
                  <a:cubicBezTo>
                    <a:pt x="0" y="0"/>
                    <a:pt x="2024" y="27599"/>
                    <a:pt x="2556" y="36169"/>
                  </a:cubicBezTo>
                  <a:cubicBezTo>
                    <a:pt x="2584" y="36396"/>
                    <a:pt x="2669" y="36623"/>
                    <a:pt x="2698" y="36850"/>
                  </a:cubicBezTo>
                  <a:lnTo>
                    <a:pt x="28995" y="36850"/>
                  </a:lnTo>
                  <a:cubicBezTo>
                    <a:pt x="28995" y="36140"/>
                    <a:pt x="29052" y="35373"/>
                    <a:pt x="29080" y="34578"/>
                  </a:cubicBezTo>
                  <a:cubicBezTo>
                    <a:pt x="29393" y="22054"/>
                    <a:pt x="29762" y="784"/>
                    <a:pt x="15477" y="17"/>
                  </a:cubicBezTo>
                  <a:cubicBezTo>
                    <a:pt x="15262" y="6"/>
                    <a:pt x="15050" y="0"/>
                    <a:pt x="14842" y="0"/>
                  </a:cubicBezTo>
                  <a:close/>
                </a:path>
              </a:pathLst>
            </a:custGeom>
            <a:solidFill>
              <a:srgbClr val="30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3656700" y="2500275"/>
              <a:ext cx="744000" cy="919175"/>
            </a:xfrm>
            <a:custGeom>
              <a:avLst/>
              <a:gdLst/>
              <a:ahLst/>
              <a:cxnLst/>
              <a:rect l="l" t="t" r="r" b="b"/>
              <a:pathLst>
                <a:path w="29760" h="36767" extrusionOk="0">
                  <a:moveTo>
                    <a:pt x="14817" y="0"/>
                  </a:moveTo>
                  <a:cubicBezTo>
                    <a:pt x="0" y="0"/>
                    <a:pt x="2022" y="27519"/>
                    <a:pt x="2554" y="36085"/>
                  </a:cubicBezTo>
                  <a:cubicBezTo>
                    <a:pt x="2582" y="36312"/>
                    <a:pt x="2667" y="36539"/>
                    <a:pt x="2696" y="36766"/>
                  </a:cubicBezTo>
                  <a:lnTo>
                    <a:pt x="28993" y="36766"/>
                  </a:lnTo>
                  <a:cubicBezTo>
                    <a:pt x="28993" y="36056"/>
                    <a:pt x="29050" y="35289"/>
                    <a:pt x="29078" y="34523"/>
                  </a:cubicBezTo>
                  <a:cubicBezTo>
                    <a:pt x="29391" y="21999"/>
                    <a:pt x="29760" y="756"/>
                    <a:pt x="15475" y="18"/>
                  </a:cubicBezTo>
                  <a:cubicBezTo>
                    <a:pt x="15252" y="6"/>
                    <a:pt x="15033" y="0"/>
                    <a:pt x="14817" y="0"/>
                  </a:cubicBezTo>
                  <a:close/>
                </a:path>
              </a:pathLst>
            </a:custGeom>
            <a:solidFill>
              <a:srgbClr val="33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3657375" y="2501700"/>
              <a:ext cx="742625" cy="917750"/>
            </a:xfrm>
            <a:custGeom>
              <a:avLst/>
              <a:gdLst/>
              <a:ahLst/>
              <a:cxnLst/>
              <a:rect l="l" t="t" r="r" b="b"/>
              <a:pathLst>
                <a:path w="29705" h="36710" extrusionOk="0">
                  <a:moveTo>
                    <a:pt x="14790" y="0"/>
                  </a:moveTo>
                  <a:cubicBezTo>
                    <a:pt x="1" y="0"/>
                    <a:pt x="1995" y="27490"/>
                    <a:pt x="2527" y="36028"/>
                  </a:cubicBezTo>
                  <a:cubicBezTo>
                    <a:pt x="2555" y="36283"/>
                    <a:pt x="2640" y="36482"/>
                    <a:pt x="2669" y="36709"/>
                  </a:cubicBezTo>
                  <a:lnTo>
                    <a:pt x="28966" y="36709"/>
                  </a:lnTo>
                  <a:cubicBezTo>
                    <a:pt x="28966" y="35999"/>
                    <a:pt x="29023" y="35261"/>
                    <a:pt x="29051" y="34466"/>
                  </a:cubicBezTo>
                  <a:cubicBezTo>
                    <a:pt x="29364" y="21970"/>
                    <a:pt x="29705" y="728"/>
                    <a:pt x="15448" y="18"/>
                  </a:cubicBezTo>
                  <a:cubicBezTo>
                    <a:pt x="15225" y="6"/>
                    <a:pt x="15006" y="0"/>
                    <a:pt x="14790" y="0"/>
                  </a:cubicBezTo>
                  <a:close/>
                </a:path>
              </a:pathLst>
            </a:custGeom>
            <a:solidFill>
              <a:srgbClr val="332B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3657350" y="2503150"/>
              <a:ext cx="742650" cy="916300"/>
            </a:xfrm>
            <a:custGeom>
              <a:avLst/>
              <a:gdLst/>
              <a:ahLst/>
              <a:cxnLst/>
              <a:rect l="l" t="t" r="r" b="b"/>
              <a:pathLst>
                <a:path w="29706" h="36652" extrusionOk="0">
                  <a:moveTo>
                    <a:pt x="14839" y="0"/>
                  </a:moveTo>
                  <a:cubicBezTo>
                    <a:pt x="0" y="0"/>
                    <a:pt x="1996" y="27429"/>
                    <a:pt x="2528" y="35970"/>
                  </a:cubicBezTo>
                  <a:cubicBezTo>
                    <a:pt x="2556" y="36225"/>
                    <a:pt x="2670" y="36424"/>
                    <a:pt x="2670" y="36651"/>
                  </a:cubicBezTo>
                  <a:lnTo>
                    <a:pt x="28967" y="36651"/>
                  </a:lnTo>
                  <a:cubicBezTo>
                    <a:pt x="28967" y="35941"/>
                    <a:pt x="29024" y="35203"/>
                    <a:pt x="29052" y="34436"/>
                  </a:cubicBezTo>
                  <a:cubicBezTo>
                    <a:pt x="29365" y="21912"/>
                    <a:pt x="29706" y="727"/>
                    <a:pt x="15478" y="17"/>
                  </a:cubicBezTo>
                  <a:cubicBezTo>
                    <a:pt x="15261" y="6"/>
                    <a:pt x="15048" y="0"/>
                    <a:pt x="14839" y="0"/>
                  </a:cubicBezTo>
                  <a:close/>
                </a:path>
              </a:pathLst>
            </a:custGeom>
            <a:solidFill>
              <a:srgbClr val="352B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3658025" y="2504550"/>
              <a:ext cx="741975" cy="914900"/>
            </a:xfrm>
            <a:custGeom>
              <a:avLst/>
              <a:gdLst/>
              <a:ahLst/>
              <a:cxnLst/>
              <a:rect l="l" t="t" r="r" b="b"/>
              <a:pathLst>
                <a:path w="29679" h="36596" extrusionOk="0">
                  <a:moveTo>
                    <a:pt x="14812" y="1"/>
                  </a:moveTo>
                  <a:cubicBezTo>
                    <a:pt x="1" y="1"/>
                    <a:pt x="1969" y="27373"/>
                    <a:pt x="2501" y="35942"/>
                  </a:cubicBezTo>
                  <a:cubicBezTo>
                    <a:pt x="2529" y="36169"/>
                    <a:pt x="2643" y="36368"/>
                    <a:pt x="2643" y="36595"/>
                  </a:cubicBezTo>
                  <a:lnTo>
                    <a:pt x="28940" y="36595"/>
                  </a:lnTo>
                  <a:cubicBezTo>
                    <a:pt x="28940" y="35885"/>
                    <a:pt x="28997" y="35175"/>
                    <a:pt x="29025" y="34380"/>
                  </a:cubicBezTo>
                  <a:cubicBezTo>
                    <a:pt x="29338" y="21885"/>
                    <a:pt x="29679" y="727"/>
                    <a:pt x="15451" y="17"/>
                  </a:cubicBezTo>
                  <a:cubicBezTo>
                    <a:pt x="15234" y="6"/>
                    <a:pt x="15021" y="1"/>
                    <a:pt x="14812" y="1"/>
                  </a:cubicBezTo>
                  <a:close/>
                </a:path>
              </a:pathLst>
            </a:custGeom>
            <a:solidFill>
              <a:srgbClr val="352B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3658025" y="2505975"/>
              <a:ext cx="741275" cy="913475"/>
            </a:xfrm>
            <a:custGeom>
              <a:avLst/>
              <a:gdLst/>
              <a:ahLst/>
              <a:cxnLst/>
              <a:rect l="l" t="t" r="r" b="b"/>
              <a:pathLst>
                <a:path w="29651" h="36539" extrusionOk="0">
                  <a:moveTo>
                    <a:pt x="14811" y="1"/>
                  </a:moveTo>
                  <a:cubicBezTo>
                    <a:pt x="1" y="1"/>
                    <a:pt x="1969" y="27344"/>
                    <a:pt x="2501" y="35885"/>
                  </a:cubicBezTo>
                  <a:cubicBezTo>
                    <a:pt x="2529" y="36112"/>
                    <a:pt x="2643" y="36339"/>
                    <a:pt x="2643" y="36538"/>
                  </a:cubicBezTo>
                  <a:lnTo>
                    <a:pt x="28940" y="36538"/>
                  </a:lnTo>
                  <a:cubicBezTo>
                    <a:pt x="28940" y="35857"/>
                    <a:pt x="28997" y="35118"/>
                    <a:pt x="29025" y="34352"/>
                  </a:cubicBezTo>
                  <a:cubicBezTo>
                    <a:pt x="29309" y="21856"/>
                    <a:pt x="29650" y="727"/>
                    <a:pt x="15451" y="17"/>
                  </a:cubicBezTo>
                  <a:cubicBezTo>
                    <a:pt x="15234" y="6"/>
                    <a:pt x="15021" y="1"/>
                    <a:pt x="14811" y="1"/>
                  </a:cubicBezTo>
                  <a:close/>
                </a:path>
              </a:pathLst>
            </a:custGeom>
            <a:solidFill>
              <a:srgbClr val="352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3658725" y="2507400"/>
              <a:ext cx="740575" cy="912050"/>
            </a:xfrm>
            <a:custGeom>
              <a:avLst/>
              <a:gdLst/>
              <a:ahLst/>
              <a:cxnLst/>
              <a:rect l="l" t="t" r="r" b="b"/>
              <a:pathLst>
                <a:path w="29623" h="36482" extrusionOk="0">
                  <a:moveTo>
                    <a:pt x="14783" y="0"/>
                  </a:moveTo>
                  <a:cubicBezTo>
                    <a:pt x="1" y="0"/>
                    <a:pt x="1941" y="27288"/>
                    <a:pt x="2501" y="35828"/>
                  </a:cubicBezTo>
                  <a:cubicBezTo>
                    <a:pt x="2501" y="36055"/>
                    <a:pt x="2615" y="36282"/>
                    <a:pt x="2615" y="36481"/>
                  </a:cubicBezTo>
                  <a:lnTo>
                    <a:pt x="28912" y="36481"/>
                  </a:lnTo>
                  <a:cubicBezTo>
                    <a:pt x="28912" y="35800"/>
                    <a:pt x="28969" y="35061"/>
                    <a:pt x="28997" y="34323"/>
                  </a:cubicBezTo>
                  <a:cubicBezTo>
                    <a:pt x="29281" y="21827"/>
                    <a:pt x="29622" y="727"/>
                    <a:pt x="15423" y="17"/>
                  </a:cubicBezTo>
                  <a:cubicBezTo>
                    <a:pt x="15206" y="6"/>
                    <a:pt x="14993" y="0"/>
                    <a:pt x="14783" y="0"/>
                  </a:cubicBezTo>
                  <a:close/>
                </a:path>
              </a:pathLst>
            </a:custGeom>
            <a:solidFill>
              <a:srgbClr val="38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3658675" y="2508850"/>
              <a:ext cx="740625" cy="910600"/>
            </a:xfrm>
            <a:custGeom>
              <a:avLst/>
              <a:gdLst/>
              <a:ahLst/>
              <a:cxnLst/>
              <a:rect l="l" t="t" r="r" b="b"/>
              <a:pathLst>
                <a:path w="29625" h="36424" extrusionOk="0">
                  <a:moveTo>
                    <a:pt x="14806" y="0"/>
                  </a:moveTo>
                  <a:cubicBezTo>
                    <a:pt x="1" y="0"/>
                    <a:pt x="1943" y="27254"/>
                    <a:pt x="2503" y="35770"/>
                  </a:cubicBezTo>
                  <a:cubicBezTo>
                    <a:pt x="2503" y="35997"/>
                    <a:pt x="2617" y="36224"/>
                    <a:pt x="2645" y="36423"/>
                  </a:cubicBezTo>
                  <a:lnTo>
                    <a:pt x="28886" y="36423"/>
                  </a:lnTo>
                  <a:cubicBezTo>
                    <a:pt x="28914" y="35742"/>
                    <a:pt x="28971" y="35032"/>
                    <a:pt x="28999" y="34265"/>
                  </a:cubicBezTo>
                  <a:cubicBezTo>
                    <a:pt x="29283" y="21769"/>
                    <a:pt x="29624" y="726"/>
                    <a:pt x="15425" y="16"/>
                  </a:cubicBezTo>
                  <a:cubicBezTo>
                    <a:pt x="15215" y="5"/>
                    <a:pt x="15009" y="0"/>
                    <a:pt x="14806" y="0"/>
                  </a:cubicBezTo>
                  <a:close/>
                </a:path>
              </a:pathLst>
            </a:custGeom>
            <a:solidFill>
              <a:srgbClr val="38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3659375" y="2510275"/>
              <a:ext cx="739200" cy="909175"/>
            </a:xfrm>
            <a:custGeom>
              <a:avLst/>
              <a:gdLst/>
              <a:ahLst/>
              <a:cxnLst/>
              <a:rect l="l" t="t" r="r" b="b"/>
              <a:pathLst>
                <a:path w="29568" h="36367" extrusionOk="0">
                  <a:moveTo>
                    <a:pt x="14778" y="0"/>
                  </a:moveTo>
                  <a:cubicBezTo>
                    <a:pt x="1" y="0"/>
                    <a:pt x="1915" y="27197"/>
                    <a:pt x="2475" y="35713"/>
                  </a:cubicBezTo>
                  <a:cubicBezTo>
                    <a:pt x="2475" y="35940"/>
                    <a:pt x="2589" y="36167"/>
                    <a:pt x="2617" y="36366"/>
                  </a:cubicBezTo>
                  <a:lnTo>
                    <a:pt x="28858" y="36366"/>
                  </a:lnTo>
                  <a:cubicBezTo>
                    <a:pt x="28886" y="35685"/>
                    <a:pt x="28943" y="34975"/>
                    <a:pt x="28971" y="34236"/>
                  </a:cubicBezTo>
                  <a:cubicBezTo>
                    <a:pt x="29255" y="21741"/>
                    <a:pt x="29568" y="697"/>
                    <a:pt x="15397" y="16"/>
                  </a:cubicBezTo>
                  <a:cubicBezTo>
                    <a:pt x="15187" y="5"/>
                    <a:pt x="14981" y="0"/>
                    <a:pt x="14778" y="0"/>
                  </a:cubicBezTo>
                  <a:close/>
                </a:path>
              </a:pathLst>
            </a:custGeom>
            <a:solidFill>
              <a:srgbClr val="38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3659375" y="2511675"/>
              <a:ext cx="739200" cy="907775"/>
            </a:xfrm>
            <a:custGeom>
              <a:avLst/>
              <a:gdLst/>
              <a:ahLst/>
              <a:cxnLst/>
              <a:rect l="l" t="t" r="r" b="b"/>
              <a:pathLst>
                <a:path w="29568" h="36311" extrusionOk="0">
                  <a:moveTo>
                    <a:pt x="14777" y="1"/>
                  </a:moveTo>
                  <a:cubicBezTo>
                    <a:pt x="1" y="1"/>
                    <a:pt x="1915" y="27169"/>
                    <a:pt x="2475" y="35685"/>
                  </a:cubicBezTo>
                  <a:cubicBezTo>
                    <a:pt x="2475" y="35884"/>
                    <a:pt x="2617" y="36111"/>
                    <a:pt x="2617" y="36310"/>
                  </a:cubicBezTo>
                  <a:lnTo>
                    <a:pt x="28858" y="36310"/>
                  </a:lnTo>
                  <a:cubicBezTo>
                    <a:pt x="28886" y="35629"/>
                    <a:pt x="28943" y="34947"/>
                    <a:pt x="28971" y="34180"/>
                  </a:cubicBezTo>
                  <a:cubicBezTo>
                    <a:pt x="29255" y="21713"/>
                    <a:pt x="29568" y="698"/>
                    <a:pt x="15397" y="16"/>
                  </a:cubicBezTo>
                  <a:cubicBezTo>
                    <a:pt x="15187" y="6"/>
                    <a:pt x="14980" y="1"/>
                    <a:pt x="14777" y="1"/>
                  </a:cubicBezTo>
                  <a:close/>
                </a:path>
              </a:pathLst>
            </a:custGeom>
            <a:solidFill>
              <a:srgbClr val="3A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3660100" y="2513100"/>
              <a:ext cx="738475" cy="906350"/>
            </a:xfrm>
            <a:custGeom>
              <a:avLst/>
              <a:gdLst/>
              <a:ahLst/>
              <a:cxnLst/>
              <a:rect l="l" t="t" r="r" b="b"/>
              <a:pathLst>
                <a:path w="29539" h="36254" extrusionOk="0">
                  <a:moveTo>
                    <a:pt x="14775" y="1"/>
                  </a:moveTo>
                  <a:cubicBezTo>
                    <a:pt x="0" y="1"/>
                    <a:pt x="1914" y="27113"/>
                    <a:pt x="2446" y="35628"/>
                  </a:cubicBezTo>
                  <a:cubicBezTo>
                    <a:pt x="2446" y="35856"/>
                    <a:pt x="2588" y="36054"/>
                    <a:pt x="2588" y="36253"/>
                  </a:cubicBezTo>
                  <a:lnTo>
                    <a:pt x="28829" y="36253"/>
                  </a:lnTo>
                  <a:cubicBezTo>
                    <a:pt x="28857" y="35600"/>
                    <a:pt x="28914" y="34890"/>
                    <a:pt x="28942" y="34152"/>
                  </a:cubicBezTo>
                  <a:cubicBezTo>
                    <a:pt x="29226" y="21685"/>
                    <a:pt x="29539" y="698"/>
                    <a:pt x="15396" y="16"/>
                  </a:cubicBezTo>
                  <a:cubicBezTo>
                    <a:pt x="15186" y="6"/>
                    <a:pt x="14979" y="1"/>
                    <a:pt x="14775" y="1"/>
                  </a:cubicBezTo>
                  <a:close/>
                </a:path>
              </a:pathLst>
            </a:custGeom>
            <a:solidFill>
              <a:srgbClr val="3A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3660050" y="2514550"/>
              <a:ext cx="737825" cy="904900"/>
            </a:xfrm>
            <a:custGeom>
              <a:avLst/>
              <a:gdLst/>
              <a:ahLst/>
              <a:cxnLst/>
              <a:rect l="l" t="t" r="r" b="b"/>
              <a:pathLst>
                <a:path w="29513" h="36196" extrusionOk="0">
                  <a:moveTo>
                    <a:pt x="14798" y="1"/>
                  </a:moveTo>
                  <a:cubicBezTo>
                    <a:pt x="0" y="1"/>
                    <a:pt x="1916" y="27051"/>
                    <a:pt x="2448" y="35570"/>
                  </a:cubicBezTo>
                  <a:cubicBezTo>
                    <a:pt x="2448" y="35798"/>
                    <a:pt x="2590" y="35996"/>
                    <a:pt x="2590" y="36195"/>
                  </a:cubicBezTo>
                  <a:lnTo>
                    <a:pt x="28831" y="36195"/>
                  </a:lnTo>
                  <a:cubicBezTo>
                    <a:pt x="28859" y="35542"/>
                    <a:pt x="28916" y="34832"/>
                    <a:pt x="28944" y="34122"/>
                  </a:cubicBezTo>
                  <a:cubicBezTo>
                    <a:pt x="29228" y="21627"/>
                    <a:pt x="29512" y="697"/>
                    <a:pt x="15398" y="15"/>
                  </a:cubicBezTo>
                  <a:cubicBezTo>
                    <a:pt x="15195" y="5"/>
                    <a:pt x="14995" y="1"/>
                    <a:pt x="14798" y="1"/>
                  </a:cubicBezTo>
                  <a:close/>
                </a:path>
              </a:pathLst>
            </a:custGeom>
            <a:solidFill>
              <a:srgbClr val="3D30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3660050" y="2515975"/>
              <a:ext cx="737825" cy="903475"/>
            </a:xfrm>
            <a:custGeom>
              <a:avLst/>
              <a:gdLst/>
              <a:ahLst/>
              <a:cxnLst/>
              <a:rect l="l" t="t" r="r" b="b"/>
              <a:pathLst>
                <a:path w="29513" h="36139" extrusionOk="0">
                  <a:moveTo>
                    <a:pt x="14797" y="0"/>
                  </a:moveTo>
                  <a:cubicBezTo>
                    <a:pt x="0" y="0"/>
                    <a:pt x="1916" y="27022"/>
                    <a:pt x="2448" y="35513"/>
                  </a:cubicBezTo>
                  <a:cubicBezTo>
                    <a:pt x="2448" y="35741"/>
                    <a:pt x="2590" y="35939"/>
                    <a:pt x="2590" y="36138"/>
                  </a:cubicBezTo>
                  <a:lnTo>
                    <a:pt x="28831" y="36138"/>
                  </a:lnTo>
                  <a:cubicBezTo>
                    <a:pt x="28859" y="35485"/>
                    <a:pt x="28916" y="34803"/>
                    <a:pt x="28944" y="34065"/>
                  </a:cubicBezTo>
                  <a:cubicBezTo>
                    <a:pt x="29228" y="21598"/>
                    <a:pt x="29512" y="696"/>
                    <a:pt x="15398" y="15"/>
                  </a:cubicBezTo>
                  <a:cubicBezTo>
                    <a:pt x="15195" y="5"/>
                    <a:pt x="14995" y="0"/>
                    <a:pt x="14797" y="0"/>
                  </a:cubicBezTo>
                  <a:close/>
                </a:path>
              </a:pathLst>
            </a:custGeom>
            <a:solidFill>
              <a:srgbClr val="3D30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3660750" y="2517400"/>
              <a:ext cx="737125" cy="902050"/>
            </a:xfrm>
            <a:custGeom>
              <a:avLst/>
              <a:gdLst/>
              <a:ahLst/>
              <a:cxnLst/>
              <a:rect l="l" t="t" r="r" b="b"/>
              <a:pathLst>
                <a:path w="29485" h="36082" extrusionOk="0">
                  <a:moveTo>
                    <a:pt x="14769" y="0"/>
                  </a:moveTo>
                  <a:cubicBezTo>
                    <a:pt x="0" y="0"/>
                    <a:pt x="1888" y="26965"/>
                    <a:pt x="2420" y="35456"/>
                  </a:cubicBezTo>
                  <a:cubicBezTo>
                    <a:pt x="2420" y="35684"/>
                    <a:pt x="2562" y="35882"/>
                    <a:pt x="2591" y="36081"/>
                  </a:cubicBezTo>
                  <a:lnTo>
                    <a:pt x="28803" y="36081"/>
                  </a:lnTo>
                  <a:cubicBezTo>
                    <a:pt x="28803" y="35428"/>
                    <a:pt x="28888" y="34746"/>
                    <a:pt x="28916" y="34037"/>
                  </a:cubicBezTo>
                  <a:cubicBezTo>
                    <a:pt x="29200" y="21569"/>
                    <a:pt x="29484" y="668"/>
                    <a:pt x="15370" y="15"/>
                  </a:cubicBezTo>
                  <a:cubicBezTo>
                    <a:pt x="15167" y="5"/>
                    <a:pt x="14966" y="0"/>
                    <a:pt x="14769" y="0"/>
                  </a:cubicBezTo>
                  <a:close/>
                </a:path>
              </a:pathLst>
            </a:custGeom>
            <a:solidFill>
              <a:srgbClr val="3D30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3660750" y="2518800"/>
              <a:ext cx="736400" cy="900650"/>
            </a:xfrm>
            <a:custGeom>
              <a:avLst/>
              <a:gdLst/>
              <a:ahLst/>
              <a:cxnLst/>
              <a:rect l="l" t="t" r="r" b="b"/>
              <a:pathLst>
                <a:path w="29456" h="36026" extrusionOk="0">
                  <a:moveTo>
                    <a:pt x="14769" y="1"/>
                  </a:moveTo>
                  <a:cubicBezTo>
                    <a:pt x="0" y="1"/>
                    <a:pt x="1888" y="26937"/>
                    <a:pt x="2420" y="35400"/>
                  </a:cubicBezTo>
                  <a:cubicBezTo>
                    <a:pt x="2420" y="35628"/>
                    <a:pt x="2562" y="35826"/>
                    <a:pt x="2591" y="36025"/>
                  </a:cubicBezTo>
                  <a:lnTo>
                    <a:pt x="28803" y="36025"/>
                  </a:lnTo>
                  <a:cubicBezTo>
                    <a:pt x="28803" y="35372"/>
                    <a:pt x="28888" y="34690"/>
                    <a:pt x="28916" y="33981"/>
                  </a:cubicBezTo>
                  <a:cubicBezTo>
                    <a:pt x="29200" y="21542"/>
                    <a:pt x="29456" y="669"/>
                    <a:pt x="15370" y="15"/>
                  </a:cubicBezTo>
                  <a:cubicBezTo>
                    <a:pt x="15167" y="6"/>
                    <a:pt x="14966" y="1"/>
                    <a:pt x="14769" y="1"/>
                  </a:cubicBezTo>
                  <a:close/>
                </a:path>
              </a:pathLst>
            </a:custGeom>
            <a:solidFill>
              <a:srgbClr val="3F30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3661425" y="2520225"/>
              <a:ext cx="735725" cy="899225"/>
            </a:xfrm>
            <a:custGeom>
              <a:avLst/>
              <a:gdLst/>
              <a:ahLst/>
              <a:cxnLst/>
              <a:rect l="l" t="t" r="r" b="b"/>
              <a:pathLst>
                <a:path w="29429" h="35969" extrusionOk="0">
                  <a:moveTo>
                    <a:pt x="14741" y="1"/>
                  </a:moveTo>
                  <a:cubicBezTo>
                    <a:pt x="1" y="1"/>
                    <a:pt x="1861" y="26881"/>
                    <a:pt x="2393" y="35372"/>
                  </a:cubicBezTo>
                  <a:cubicBezTo>
                    <a:pt x="2393" y="35571"/>
                    <a:pt x="2564" y="35769"/>
                    <a:pt x="2564" y="35968"/>
                  </a:cubicBezTo>
                  <a:lnTo>
                    <a:pt x="28776" y="35968"/>
                  </a:lnTo>
                  <a:cubicBezTo>
                    <a:pt x="28776" y="35315"/>
                    <a:pt x="28861" y="34662"/>
                    <a:pt x="28889" y="33952"/>
                  </a:cubicBezTo>
                  <a:cubicBezTo>
                    <a:pt x="29173" y="21485"/>
                    <a:pt x="29429" y="668"/>
                    <a:pt x="15343" y="15"/>
                  </a:cubicBezTo>
                  <a:cubicBezTo>
                    <a:pt x="15139" y="5"/>
                    <a:pt x="14939" y="1"/>
                    <a:pt x="14741" y="1"/>
                  </a:cubicBezTo>
                  <a:close/>
                </a:path>
              </a:pathLst>
            </a:custGeom>
            <a:solidFill>
              <a:srgbClr val="3F30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3661400" y="2521675"/>
              <a:ext cx="735050" cy="897775"/>
            </a:xfrm>
            <a:custGeom>
              <a:avLst/>
              <a:gdLst/>
              <a:ahLst/>
              <a:cxnLst/>
              <a:rect l="l" t="t" r="r" b="b"/>
              <a:pathLst>
                <a:path w="29402" h="35911" extrusionOk="0">
                  <a:moveTo>
                    <a:pt x="14763" y="0"/>
                  </a:moveTo>
                  <a:cubicBezTo>
                    <a:pt x="0" y="0"/>
                    <a:pt x="1861" y="26819"/>
                    <a:pt x="2394" y="35314"/>
                  </a:cubicBezTo>
                  <a:cubicBezTo>
                    <a:pt x="2394" y="35513"/>
                    <a:pt x="2565" y="35711"/>
                    <a:pt x="2565" y="35910"/>
                  </a:cubicBezTo>
                  <a:lnTo>
                    <a:pt x="28777" y="35910"/>
                  </a:lnTo>
                  <a:cubicBezTo>
                    <a:pt x="28777" y="35285"/>
                    <a:pt x="28862" y="34604"/>
                    <a:pt x="28890" y="33922"/>
                  </a:cubicBezTo>
                  <a:cubicBezTo>
                    <a:pt x="29174" y="21455"/>
                    <a:pt x="29402" y="667"/>
                    <a:pt x="15344" y="14"/>
                  </a:cubicBezTo>
                  <a:cubicBezTo>
                    <a:pt x="15148" y="5"/>
                    <a:pt x="14954" y="0"/>
                    <a:pt x="14763" y="0"/>
                  </a:cubicBezTo>
                  <a:close/>
                </a:path>
              </a:pathLst>
            </a:custGeom>
            <a:solidFill>
              <a:srgbClr val="3F3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3662075" y="2523100"/>
              <a:ext cx="734375" cy="896350"/>
            </a:xfrm>
            <a:custGeom>
              <a:avLst/>
              <a:gdLst/>
              <a:ahLst/>
              <a:cxnLst/>
              <a:rect l="l" t="t" r="r" b="b"/>
              <a:pathLst>
                <a:path w="29375" h="35854" extrusionOk="0">
                  <a:moveTo>
                    <a:pt x="14737" y="0"/>
                  </a:moveTo>
                  <a:cubicBezTo>
                    <a:pt x="1" y="0"/>
                    <a:pt x="1834" y="26790"/>
                    <a:pt x="2367" y="35257"/>
                  </a:cubicBezTo>
                  <a:cubicBezTo>
                    <a:pt x="2367" y="35456"/>
                    <a:pt x="2538" y="35654"/>
                    <a:pt x="2538" y="35853"/>
                  </a:cubicBezTo>
                  <a:lnTo>
                    <a:pt x="28750" y="35853"/>
                  </a:lnTo>
                  <a:cubicBezTo>
                    <a:pt x="28750" y="35228"/>
                    <a:pt x="28835" y="34575"/>
                    <a:pt x="28863" y="33865"/>
                  </a:cubicBezTo>
                  <a:cubicBezTo>
                    <a:pt x="29147" y="21427"/>
                    <a:pt x="29375" y="667"/>
                    <a:pt x="15317" y="14"/>
                  </a:cubicBezTo>
                  <a:cubicBezTo>
                    <a:pt x="15121" y="5"/>
                    <a:pt x="14927" y="0"/>
                    <a:pt x="14737" y="0"/>
                  </a:cubicBezTo>
                  <a:close/>
                </a:path>
              </a:pathLst>
            </a:custGeom>
            <a:solidFill>
              <a:srgbClr val="423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3662100" y="2524525"/>
              <a:ext cx="734350" cy="894925"/>
            </a:xfrm>
            <a:custGeom>
              <a:avLst/>
              <a:gdLst/>
              <a:ahLst/>
              <a:cxnLst/>
              <a:rect l="l" t="t" r="r" b="b"/>
              <a:pathLst>
                <a:path w="29374" h="35797" extrusionOk="0">
                  <a:moveTo>
                    <a:pt x="14762" y="0"/>
                  </a:moveTo>
                  <a:cubicBezTo>
                    <a:pt x="0" y="0"/>
                    <a:pt x="1833" y="26733"/>
                    <a:pt x="2366" y="35200"/>
                  </a:cubicBezTo>
                  <a:cubicBezTo>
                    <a:pt x="2366" y="35399"/>
                    <a:pt x="2537" y="35597"/>
                    <a:pt x="2537" y="35796"/>
                  </a:cubicBezTo>
                  <a:lnTo>
                    <a:pt x="28749" y="35796"/>
                  </a:lnTo>
                  <a:cubicBezTo>
                    <a:pt x="28749" y="35171"/>
                    <a:pt x="28834" y="34518"/>
                    <a:pt x="28862" y="33837"/>
                  </a:cubicBezTo>
                  <a:cubicBezTo>
                    <a:pt x="29146" y="21398"/>
                    <a:pt x="29374" y="667"/>
                    <a:pt x="15344" y="14"/>
                  </a:cubicBezTo>
                  <a:cubicBezTo>
                    <a:pt x="15147" y="5"/>
                    <a:pt x="14953" y="0"/>
                    <a:pt x="14762" y="0"/>
                  </a:cubicBezTo>
                  <a:close/>
                </a:path>
              </a:pathLst>
            </a:custGeom>
            <a:solidFill>
              <a:srgbClr val="423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3662775" y="2525925"/>
              <a:ext cx="733675" cy="893525"/>
            </a:xfrm>
            <a:custGeom>
              <a:avLst/>
              <a:gdLst/>
              <a:ahLst/>
              <a:cxnLst/>
              <a:rect l="l" t="t" r="r" b="b"/>
              <a:pathLst>
                <a:path w="29347" h="35741" extrusionOk="0">
                  <a:moveTo>
                    <a:pt x="14735" y="1"/>
                  </a:moveTo>
                  <a:cubicBezTo>
                    <a:pt x="1" y="1"/>
                    <a:pt x="1806" y="26705"/>
                    <a:pt x="2339" y="35144"/>
                  </a:cubicBezTo>
                  <a:cubicBezTo>
                    <a:pt x="2339" y="35371"/>
                    <a:pt x="2510" y="35541"/>
                    <a:pt x="2538" y="35740"/>
                  </a:cubicBezTo>
                  <a:lnTo>
                    <a:pt x="28722" y="35740"/>
                  </a:lnTo>
                  <a:cubicBezTo>
                    <a:pt x="28722" y="35115"/>
                    <a:pt x="28807" y="34462"/>
                    <a:pt x="28835" y="33781"/>
                  </a:cubicBezTo>
                  <a:cubicBezTo>
                    <a:pt x="29119" y="21342"/>
                    <a:pt x="29347" y="639"/>
                    <a:pt x="15317" y="14"/>
                  </a:cubicBezTo>
                  <a:cubicBezTo>
                    <a:pt x="15121" y="5"/>
                    <a:pt x="14927" y="1"/>
                    <a:pt x="14735" y="1"/>
                  </a:cubicBezTo>
                  <a:close/>
                </a:path>
              </a:pathLst>
            </a:custGeom>
            <a:solidFill>
              <a:srgbClr val="423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3662750" y="2527375"/>
              <a:ext cx="733000" cy="892075"/>
            </a:xfrm>
            <a:custGeom>
              <a:avLst/>
              <a:gdLst/>
              <a:ahLst/>
              <a:cxnLst/>
              <a:rect l="l" t="t" r="r" b="b"/>
              <a:pathLst>
                <a:path w="29320" h="35683" extrusionOk="0">
                  <a:moveTo>
                    <a:pt x="14757" y="1"/>
                  </a:moveTo>
                  <a:cubicBezTo>
                    <a:pt x="0" y="1"/>
                    <a:pt x="1807" y="26643"/>
                    <a:pt x="2340" y="35086"/>
                  </a:cubicBezTo>
                  <a:cubicBezTo>
                    <a:pt x="2340" y="35313"/>
                    <a:pt x="2511" y="35483"/>
                    <a:pt x="2539" y="35682"/>
                  </a:cubicBezTo>
                  <a:lnTo>
                    <a:pt x="28723" y="35682"/>
                  </a:lnTo>
                  <a:cubicBezTo>
                    <a:pt x="28723" y="35057"/>
                    <a:pt x="28808" y="34433"/>
                    <a:pt x="28836" y="33751"/>
                  </a:cubicBezTo>
                  <a:cubicBezTo>
                    <a:pt x="29120" y="21312"/>
                    <a:pt x="29319" y="638"/>
                    <a:pt x="15318" y="13"/>
                  </a:cubicBezTo>
                  <a:cubicBezTo>
                    <a:pt x="15129" y="5"/>
                    <a:pt x="14942" y="1"/>
                    <a:pt x="14757" y="1"/>
                  </a:cubicBezTo>
                  <a:close/>
                </a:path>
              </a:pathLst>
            </a:custGeom>
            <a:solidFill>
              <a:srgbClr val="453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3663425" y="2528800"/>
              <a:ext cx="732325" cy="890650"/>
            </a:xfrm>
            <a:custGeom>
              <a:avLst/>
              <a:gdLst/>
              <a:ahLst/>
              <a:cxnLst/>
              <a:rect l="l" t="t" r="r" b="b"/>
              <a:pathLst>
                <a:path w="29293" h="35626" extrusionOk="0">
                  <a:moveTo>
                    <a:pt x="14731" y="0"/>
                  </a:moveTo>
                  <a:cubicBezTo>
                    <a:pt x="1" y="0"/>
                    <a:pt x="1780" y="26615"/>
                    <a:pt x="2313" y="35057"/>
                  </a:cubicBezTo>
                  <a:cubicBezTo>
                    <a:pt x="2313" y="35256"/>
                    <a:pt x="2512" y="35426"/>
                    <a:pt x="2512" y="35625"/>
                  </a:cubicBezTo>
                  <a:lnTo>
                    <a:pt x="28696" y="35625"/>
                  </a:lnTo>
                  <a:cubicBezTo>
                    <a:pt x="28696" y="35029"/>
                    <a:pt x="28781" y="34376"/>
                    <a:pt x="28809" y="33694"/>
                  </a:cubicBezTo>
                  <a:cubicBezTo>
                    <a:pt x="29093" y="21284"/>
                    <a:pt x="29292" y="638"/>
                    <a:pt x="15291" y="13"/>
                  </a:cubicBezTo>
                  <a:cubicBezTo>
                    <a:pt x="15102" y="5"/>
                    <a:pt x="14915" y="0"/>
                    <a:pt x="14731" y="0"/>
                  </a:cubicBezTo>
                  <a:close/>
                </a:path>
              </a:pathLst>
            </a:custGeom>
            <a:solidFill>
              <a:srgbClr val="453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3663425" y="2530225"/>
              <a:ext cx="731600" cy="889225"/>
            </a:xfrm>
            <a:custGeom>
              <a:avLst/>
              <a:gdLst/>
              <a:ahLst/>
              <a:cxnLst/>
              <a:rect l="l" t="t" r="r" b="b"/>
              <a:pathLst>
                <a:path w="29264" h="35569" extrusionOk="0">
                  <a:moveTo>
                    <a:pt x="14730" y="0"/>
                  </a:moveTo>
                  <a:cubicBezTo>
                    <a:pt x="1" y="0"/>
                    <a:pt x="1780" y="26558"/>
                    <a:pt x="2313" y="35000"/>
                  </a:cubicBezTo>
                  <a:cubicBezTo>
                    <a:pt x="2313" y="35199"/>
                    <a:pt x="2512" y="35369"/>
                    <a:pt x="2512" y="35568"/>
                  </a:cubicBezTo>
                  <a:lnTo>
                    <a:pt x="28667" y="35568"/>
                  </a:lnTo>
                  <a:cubicBezTo>
                    <a:pt x="28696" y="34972"/>
                    <a:pt x="28781" y="34319"/>
                    <a:pt x="28809" y="33665"/>
                  </a:cubicBezTo>
                  <a:cubicBezTo>
                    <a:pt x="29093" y="21255"/>
                    <a:pt x="29264" y="638"/>
                    <a:pt x="15291" y="13"/>
                  </a:cubicBezTo>
                  <a:cubicBezTo>
                    <a:pt x="15102" y="4"/>
                    <a:pt x="14914" y="0"/>
                    <a:pt x="14730" y="0"/>
                  </a:cubicBezTo>
                  <a:close/>
                </a:path>
              </a:pathLst>
            </a:custGeom>
            <a:solidFill>
              <a:srgbClr val="473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3664125" y="2531625"/>
              <a:ext cx="730900" cy="887825"/>
            </a:xfrm>
            <a:custGeom>
              <a:avLst/>
              <a:gdLst/>
              <a:ahLst/>
              <a:cxnLst/>
              <a:rect l="l" t="t" r="r" b="b"/>
              <a:pathLst>
                <a:path w="29236" h="35513" extrusionOk="0">
                  <a:moveTo>
                    <a:pt x="14701" y="1"/>
                  </a:moveTo>
                  <a:cubicBezTo>
                    <a:pt x="1" y="1"/>
                    <a:pt x="1752" y="26502"/>
                    <a:pt x="2285" y="34944"/>
                  </a:cubicBezTo>
                  <a:cubicBezTo>
                    <a:pt x="2285" y="35143"/>
                    <a:pt x="2484" y="35313"/>
                    <a:pt x="2484" y="35512"/>
                  </a:cubicBezTo>
                  <a:lnTo>
                    <a:pt x="28639" y="35512"/>
                  </a:lnTo>
                  <a:cubicBezTo>
                    <a:pt x="28668" y="34916"/>
                    <a:pt x="28753" y="34291"/>
                    <a:pt x="28781" y="33638"/>
                  </a:cubicBezTo>
                  <a:cubicBezTo>
                    <a:pt x="29065" y="21199"/>
                    <a:pt x="29236" y="638"/>
                    <a:pt x="15263" y="14"/>
                  </a:cubicBezTo>
                  <a:cubicBezTo>
                    <a:pt x="15073" y="5"/>
                    <a:pt x="14886" y="1"/>
                    <a:pt x="14701" y="1"/>
                  </a:cubicBezTo>
                  <a:close/>
                </a:path>
              </a:pathLst>
            </a:custGeom>
            <a:solidFill>
              <a:srgbClr val="473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3664125" y="2533050"/>
              <a:ext cx="730900" cy="886400"/>
            </a:xfrm>
            <a:custGeom>
              <a:avLst/>
              <a:gdLst/>
              <a:ahLst/>
              <a:cxnLst/>
              <a:rect l="l" t="t" r="r" b="b"/>
              <a:pathLst>
                <a:path w="29236" h="35456" extrusionOk="0">
                  <a:moveTo>
                    <a:pt x="14701" y="1"/>
                  </a:moveTo>
                  <a:cubicBezTo>
                    <a:pt x="1" y="1"/>
                    <a:pt x="1752" y="26473"/>
                    <a:pt x="2285" y="34887"/>
                  </a:cubicBezTo>
                  <a:cubicBezTo>
                    <a:pt x="2285" y="35086"/>
                    <a:pt x="2484" y="35285"/>
                    <a:pt x="2484" y="35455"/>
                  </a:cubicBezTo>
                  <a:lnTo>
                    <a:pt x="28639" y="35455"/>
                  </a:lnTo>
                  <a:cubicBezTo>
                    <a:pt x="28668" y="34859"/>
                    <a:pt x="28753" y="34234"/>
                    <a:pt x="28781" y="33581"/>
                  </a:cubicBezTo>
                  <a:cubicBezTo>
                    <a:pt x="29065" y="21171"/>
                    <a:pt x="29236" y="638"/>
                    <a:pt x="15263" y="13"/>
                  </a:cubicBezTo>
                  <a:cubicBezTo>
                    <a:pt x="15073" y="5"/>
                    <a:pt x="14886" y="1"/>
                    <a:pt x="14701" y="1"/>
                  </a:cubicBezTo>
                  <a:close/>
                </a:path>
              </a:pathLst>
            </a:custGeom>
            <a:solidFill>
              <a:srgbClr val="473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664100" y="2534500"/>
              <a:ext cx="730225" cy="884950"/>
            </a:xfrm>
            <a:custGeom>
              <a:avLst/>
              <a:gdLst/>
              <a:ahLst/>
              <a:cxnLst/>
              <a:rect l="l" t="t" r="r" b="b"/>
              <a:pathLst>
                <a:path w="29209" h="35398" extrusionOk="0">
                  <a:moveTo>
                    <a:pt x="14750" y="1"/>
                  </a:moveTo>
                  <a:cubicBezTo>
                    <a:pt x="0" y="1"/>
                    <a:pt x="1753" y="26411"/>
                    <a:pt x="2286" y="34829"/>
                  </a:cubicBezTo>
                  <a:cubicBezTo>
                    <a:pt x="2286" y="35028"/>
                    <a:pt x="2485" y="35227"/>
                    <a:pt x="2513" y="35397"/>
                  </a:cubicBezTo>
                  <a:lnTo>
                    <a:pt x="28640" y="35397"/>
                  </a:lnTo>
                  <a:cubicBezTo>
                    <a:pt x="28669" y="34801"/>
                    <a:pt x="28754" y="34204"/>
                    <a:pt x="28782" y="33551"/>
                  </a:cubicBezTo>
                  <a:cubicBezTo>
                    <a:pt x="29066" y="21141"/>
                    <a:pt x="29208" y="609"/>
                    <a:pt x="15293" y="12"/>
                  </a:cubicBezTo>
                  <a:cubicBezTo>
                    <a:pt x="15110" y="4"/>
                    <a:pt x="14929" y="1"/>
                    <a:pt x="14750" y="1"/>
                  </a:cubicBezTo>
                  <a:close/>
                </a:path>
              </a:pathLst>
            </a:custGeom>
            <a:solidFill>
              <a:srgbClr val="4A3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3664775" y="2535925"/>
              <a:ext cx="729550" cy="883525"/>
            </a:xfrm>
            <a:custGeom>
              <a:avLst/>
              <a:gdLst/>
              <a:ahLst/>
              <a:cxnLst/>
              <a:rect l="l" t="t" r="r" b="b"/>
              <a:pathLst>
                <a:path w="29182" h="35341" extrusionOk="0">
                  <a:moveTo>
                    <a:pt x="14724" y="0"/>
                  </a:moveTo>
                  <a:cubicBezTo>
                    <a:pt x="1" y="0"/>
                    <a:pt x="1726" y="26383"/>
                    <a:pt x="2259" y="34772"/>
                  </a:cubicBezTo>
                  <a:cubicBezTo>
                    <a:pt x="2259" y="34971"/>
                    <a:pt x="2458" y="35170"/>
                    <a:pt x="2486" y="35340"/>
                  </a:cubicBezTo>
                  <a:lnTo>
                    <a:pt x="28613" y="35340"/>
                  </a:lnTo>
                  <a:cubicBezTo>
                    <a:pt x="28642" y="34744"/>
                    <a:pt x="28727" y="34147"/>
                    <a:pt x="28755" y="33494"/>
                  </a:cubicBezTo>
                  <a:cubicBezTo>
                    <a:pt x="29039" y="21112"/>
                    <a:pt x="29181" y="608"/>
                    <a:pt x="15266" y="12"/>
                  </a:cubicBezTo>
                  <a:cubicBezTo>
                    <a:pt x="15083" y="4"/>
                    <a:pt x="14902" y="0"/>
                    <a:pt x="14724" y="0"/>
                  </a:cubicBezTo>
                  <a:close/>
                </a:path>
              </a:pathLst>
            </a:custGeom>
            <a:solidFill>
              <a:srgbClr val="4A3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3664775" y="2537350"/>
              <a:ext cx="729550" cy="882100"/>
            </a:xfrm>
            <a:custGeom>
              <a:avLst/>
              <a:gdLst/>
              <a:ahLst/>
              <a:cxnLst/>
              <a:rect l="l" t="t" r="r" b="b"/>
              <a:pathLst>
                <a:path w="29182" h="35284" extrusionOk="0">
                  <a:moveTo>
                    <a:pt x="14723" y="0"/>
                  </a:moveTo>
                  <a:cubicBezTo>
                    <a:pt x="1" y="0"/>
                    <a:pt x="1726" y="26326"/>
                    <a:pt x="2259" y="34744"/>
                  </a:cubicBezTo>
                  <a:cubicBezTo>
                    <a:pt x="2259" y="34914"/>
                    <a:pt x="2486" y="35113"/>
                    <a:pt x="2486" y="35283"/>
                  </a:cubicBezTo>
                  <a:lnTo>
                    <a:pt x="28613" y="35283"/>
                  </a:lnTo>
                  <a:cubicBezTo>
                    <a:pt x="28642" y="34715"/>
                    <a:pt x="28727" y="34090"/>
                    <a:pt x="28755" y="33466"/>
                  </a:cubicBezTo>
                  <a:cubicBezTo>
                    <a:pt x="29039" y="21055"/>
                    <a:pt x="29181" y="608"/>
                    <a:pt x="15266" y="12"/>
                  </a:cubicBezTo>
                  <a:cubicBezTo>
                    <a:pt x="15082" y="4"/>
                    <a:pt x="14901" y="0"/>
                    <a:pt x="14723" y="0"/>
                  </a:cubicBezTo>
                  <a:close/>
                </a:path>
              </a:pathLst>
            </a:custGeom>
            <a:solidFill>
              <a:srgbClr val="4C3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3665475" y="2538750"/>
              <a:ext cx="728125" cy="880700"/>
            </a:xfrm>
            <a:custGeom>
              <a:avLst/>
              <a:gdLst/>
              <a:ahLst/>
              <a:cxnLst/>
              <a:rect l="l" t="t" r="r" b="b"/>
              <a:pathLst>
                <a:path w="29125" h="35228" extrusionOk="0">
                  <a:moveTo>
                    <a:pt x="14695" y="1"/>
                  </a:moveTo>
                  <a:cubicBezTo>
                    <a:pt x="1" y="1"/>
                    <a:pt x="1698" y="26270"/>
                    <a:pt x="2231" y="34688"/>
                  </a:cubicBezTo>
                  <a:cubicBezTo>
                    <a:pt x="2231" y="34886"/>
                    <a:pt x="2458" y="35057"/>
                    <a:pt x="2458" y="35227"/>
                  </a:cubicBezTo>
                  <a:lnTo>
                    <a:pt x="28585" y="35227"/>
                  </a:lnTo>
                  <a:cubicBezTo>
                    <a:pt x="28585" y="34659"/>
                    <a:pt x="28699" y="34063"/>
                    <a:pt x="28727" y="33438"/>
                  </a:cubicBezTo>
                  <a:cubicBezTo>
                    <a:pt x="29011" y="21028"/>
                    <a:pt x="29125" y="609"/>
                    <a:pt x="15238" y="13"/>
                  </a:cubicBezTo>
                  <a:cubicBezTo>
                    <a:pt x="15054" y="5"/>
                    <a:pt x="14873" y="1"/>
                    <a:pt x="14695" y="1"/>
                  </a:cubicBezTo>
                  <a:close/>
                </a:path>
              </a:pathLst>
            </a:custGeom>
            <a:solidFill>
              <a:srgbClr val="4C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3665425" y="2540200"/>
              <a:ext cx="728175" cy="879250"/>
            </a:xfrm>
            <a:custGeom>
              <a:avLst/>
              <a:gdLst/>
              <a:ahLst/>
              <a:cxnLst/>
              <a:rect l="l" t="t" r="r" b="b"/>
              <a:pathLst>
                <a:path w="29127" h="35170" extrusionOk="0">
                  <a:moveTo>
                    <a:pt x="14719" y="1"/>
                  </a:moveTo>
                  <a:cubicBezTo>
                    <a:pt x="1" y="1"/>
                    <a:pt x="1700" y="26236"/>
                    <a:pt x="2233" y="34630"/>
                  </a:cubicBezTo>
                  <a:cubicBezTo>
                    <a:pt x="2233" y="34828"/>
                    <a:pt x="2460" y="34999"/>
                    <a:pt x="2460" y="35169"/>
                  </a:cubicBezTo>
                  <a:lnTo>
                    <a:pt x="28587" y="35169"/>
                  </a:lnTo>
                  <a:cubicBezTo>
                    <a:pt x="28587" y="34601"/>
                    <a:pt x="28701" y="34005"/>
                    <a:pt x="28729" y="33380"/>
                  </a:cubicBezTo>
                  <a:cubicBezTo>
                    <a:pt x="29013" y="20998"/>
                    <a:pt x="29127" y="608"/>
                    <a:pt x="15240" y="11"/>
                  </a:cubicBezTo>
                  <a:cubicBezTo>
                    <a:pt x="15064" y="4"/>
                    <a:pt x="14890" y="1"/>
                    <a:pt x="14719" y="1"/>
                  </a:cubicBezTo>
                  <a:close/>
                </a:path>
              </a:pathLst>
            </a:custGeom>
            <a:solidFill>
              <a:srgbClr val="4C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666125" y="2541625"/>
              <a:ext cx="727475" cy="877825"/>
            </a:xfrm>
            <a:custGeom>
              <a:avLst/>
              <a:gdLst/>
              <a:ahLst/>
              <a:cxnLst/>
              <a:rect l="l" t="t" r="r" b="b"/>
              <a:pathLst>
                <a:path w="29099" h="35113" extrusionOk="0">
                  <a:moveTo>
                    <a:pt x="14690" y="0"/>
                  </a:moveTo>
                  <a:cubicBezTo>
                    <a:pt x="1" y="0"/>
                    <a:pt x="1672" y="26179"/>
                    <a:pt x="2205" y="34573"/>
                  </a:cubicBezTo>
                  <a:cubicBezTo>
                    <a:pt x="2205" y="34771"/>
                    <a:pt x="2432" y="34942"/>
                    <a:pt x="2432" y="35112"/>
                  </a:cubicBezTo>
                  <a:lnTo>
                    <a:pt x="28559" y="35112"/>
                  </a:lnTo>
                  <a:cubicBezTo>
                    <a:pt x="28559" y="34544"/>
                    <a:pt x="28673" y="33976"/>
                    <a:pt x="28701" y="33351"/>
                  </a:cubicBezTo>
                  <a:cubicBezTo>
                    <a:pt x="28985" y="20970"/>
                    <a:pt x="29099" y="579"/>
                    <a:pt x="15212" y="11"/>
                  </a:cubicBezTo>
                  <a:cubicBezTo>
                    <a:pt x="15036" y="4"/>
                    <a:pt x="14862" y="0"/>
                    <a:pt x="14690" y="0"/>
                  </a:cubicBezTo>
                  <a:close/>
                </a:path>
              </a:pathLst>
            </a:custGeom>
            <a:solidFill>
              <a:srgbClr val="4F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666125" y="2543050"/>
              <a:ext cx="726775" cy="876400"/>
            </a:xfrm>
            <a:custGeom>
              <a:avLst/>
              <a:gdLst/>
              <a:ahLst/>
              <a:cxnLst/>
              <a:rect l="l" t="t" r="r" b="b"/>
              <a:pathLst>
                <a:path w="29071" h="35056" extrusionOk="0">
                  <a:moveTo>
                    <a:pt x="14690" y="0"/>
                  </a:moveTo>
                  <a:cubicBezTo>
                    <a:pt x="1" y="0"/>
                    <a:pt x="1672" y="26151"/>
                    <a:pt x="2205" y="34516"/>
                  </a:cubicBezTo>
                  <a:cubicBezTo>
                    <a:pt x="2205" y="34714"/>
                    <a:pt x="2432" y="34885"/>
                    <a:pt x="2461" y="35055"/>
                  </a:cubicBezTo>
                  <a:lnTo>
                    <a:pt x="28559" y="35055"/>
                  </a:lnTo>
                  <a:cubicBezTo>
                    <a:pt x="28559" y="34487"/>
                    <a:pt x="28673" y="33919"/>
                    <a:pt x="28701" y="33294"/>
                  </a:cubicBezTo>
                  <a:cubicBezTo>
                    <a:pt x="28985" y="20913"/>
                    <a:pt x="29071" y="579"/>
                    <a:pt x="15212" y="11"/>
                  </a:cubicBezTo>
                  <a:cubicBezTo>
                    <a:pt x="15036" y="4"/>
                    <a:pt x="14862" y="0"/>
                    <a:pt x="14690" y="0"/>
                  </a:cubicBezTo>
                  <a:close/>
                </a:path>
              </a:pathLst>
            </a:custGeom>
            <a:solidFill>
              <a:srgbClr val="4F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666825" y="2544450"/>
              <a:ext cx="726075" cy="875000"/>
            </a:xfrm>
            <a:custGeom>
              <a:avLst/>
              <a:gdLst/>
              <a:ahLst/>
              <a:cxnLst/>
              <a:rect l="l" t="t" r="r" b="b"/>
              <a:pathLst>
                <a:path w="29043" h="35000" extrusionOk="0">
                  <a:moveTo>
                    <a:pt x="14662" y="1"/>
                  </a:moveTo>
                  <a:cubicBezTo>
                    <a:pt x="1" y="1"/>
                    <a:pt x="1644" y="26095"/>
                    <a:pt x="2177" y="34460"/>
                  </a:cubicBezTo>
                  <a:cubicBezTo>
                    <a:pt x="2177" y="34658"/>
                    <a:pt x="2404" y="34829"/>
                    <a:pt x="2433" y="34999"/>
                  </a:cubicBezTo>
                  <a:lnTo>
                    <a:pt x="28531" y="34999"/>
                  </a:lnTo>
                  <a:cubicBezTo>
                    <a:pt x="28531" y="34460"/>
                    <a:pt x="28645" y="33863"/>
                    <a:pt x="28645" y="33267"/>
                  </a:cubicBezTo>
                  <a:cubicBezTo>
                    <a:pt x="28957" y="20885"/>
                    <a:pt x="29043" y="580"/>
                    <a:pt x="15184" y="12"/>
                  </a:cubicBezTo>
                  <a:cubicBezTo>
                    <a:pt x="15008" y="5"/>
                    <a:pt x="14834" y="1"/>
                    <a:pt x="14662" y="1"/>
                  </a:cubicBezTo>
                  <a:close/>
                </a:path>
              </a:pathLst>
            </a:custGeom>
            <a:solidFill>
              <a:srgbClr val="4F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666800" y="2545900"/>
              <a:ext cx="726100" cy="873550"/>
            </a:xfrm>
            <a:custGeom>
              <a:avLst/>
              <a:gdLst/>
              <a:ahLst/>
              <a:cxnLst/>
              <a:rect l="l" t="t" r="r" b="b"/>
              <a:pathLst>
                <a:path w="29044" h="34942" extrusionOk="0">
                  <a:moveTo>
                    <a:pt x="14712" y="1"/>
                  </a:moveTo>
                  <a:cubicBezTo>
                    <a:pt x="0" y="1"/>
                    <a:pt x="1645" y="26061"/>
                    <a:pt x="2178" y="34430"/>
                  </a:cubicBezTo>
                  <a:cubicBezTo>
                    <a:pt x="2178" y="34600"/>
                    <a:pt x="2434" y="34771"/>
                    <a:pt x="2434" y="34941"/>
                  </a:cubicBezTo>
                  <a:lnTo>
                    <a:pt x="28532" y="34941"/>
                  </a:lnTo>
                  <a:cubicBezTo>
                    <a:pt x="28532" y="34402"/>
                    <a:pt x="28646" y="33834"/>
                    <a:pt x="28646" y="33237"/>
                  </a:cubicBezTo>
                  <a:cubicBezTo>
                    <a:pt x="28958" y="20855"/>
                    <a:pt x="29044" y="579"/>
                    <a:pt x="15213" y="11"/>
                  </a:cubicBezTo>
                  <a:cubicBezTo>
                    <a:pt x="15044" y="4"/>
                    <a:pt x="14877" y="1"/>
                    <a:pt x="14712" y="1"/>
                  </a:cubicBezTo>
                  <a:close/>
                </a:path>
              </a:pathLst>
            </a:custGeom>
            <a:solidFill>
              <a:srgbClr val="51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667475" y="2547325"/>
              <a:ext cx="724725" cy="872125"/>
            </a:xfrm>
            <a:custGeom>
              <a:avLst/>
              <a:gdLst/>
              <a:ahLst/>
              <a:cxnLst/>
              <a:rect l="l" t="t" r="r" b="b"/>
              <a:pathLst>
                <a:path w="28989" h="34885" extrusionOk="0">
                  <a:moveTo>
                    <a:pt x="14685" y="0"/>
                  </a:moveTo>
                  <a:cubicBezTo>
                    <a:pt x="1" y="0"/>
                    <a:pt x="1618" y="26004"/>
                    <a:pt x="2151" y="34373"/>
                  </a:cubicBezTo>
                  <a:cubicBezTo>
                    <a:pt x="2151" y="34543"/>
                    <a:pt x="2407" y="34714"/>
                    <a:pt x="2407" y="34884"/>
                  </a:cubicBezTo>
                  <a:lnTo>
                    <a:pt x="28505" y="34884"/>
                  </a:lnTo>
                  <a:cubicBezTo>
                    <a:pt x="28505" y="34345"/>
                    <a:pt x="28619" y="33777"/>
                    <a:pt x="28619" y="33180"/>
                  </a:cubicBezTo>
                  <a:cubicBezTo>
                    <a:pt x="28931" y="20827"/>
                    <a:pt x="28988" y="578"/>
                    <a:pt x="15186" y="10"/>
                  </a:cubicBezTo>
                  <a:cubicBezTo>
                    <a:pt x="15017" y="4"/>
                    <a:pt x="14850" y="0"/>
                    <a:pt x="14685" y="0"/>
                  </a:cubicBezTo>
                  <a:close/>
                </a:path>
              </a:pathLst>
            </a:custGeom>
            <a:solidFill>
              <a:srgbClr val="51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667475" y="2548750"/>
              <a:ext cx="724725" cy="870700"/>
            </a:xfrm>
            <a:custGeom>
              <a:avLst/>
              <a:gdLst/>
              <a:ahLst/>
              <a:cxnLst/>
              <a:rect l="l" t="t" r="r" b="b"/>
              <a:pathLst>
                <a:path w="28989" h="34828" extrusionOk="0">
                  <a:moveTo>
                    <a:pt x="14684" y="0"/>
                  </a:moveTo>
                  <a:cubicBezTo>
                    <a:pt x="1" y="0"/>
                    <a:pt x="1618" y="25947"/>
                    <a:pt x="2151" y="34316"/>
                  </a:cubicBezTo>
                  <a:cubicBezTo>
                    <a:pt x="2151" y="34486"/>
                    <a:pt x="2407" y="34657"/>
                    <a:pt x="2407" y="34827"/>
                  </a:cubicBezTo>
                  <a:lnTo>
                    <a:pt x="28505" y="34827"/>
                  </a:lnTo>
                  <a:cubicBezTo>
                    <a:pt x="28505" y="34288"/>
                    <a:pt x="28619" y="33720"/>
                    <a:pt x="28619" y="33152"/>
                  </a:cubicBezTo>
                  <a:cubicBezTo>
                    <a:pt x="28903" y="20770"/>
                    <a:pt x="28988" y="578"/>
                    <a:pt x="15186" y="10"/>
                  </a:cubicBezTo>
                  <a:cubicBezTo>
                    <a:pt x="15017" y="4"/>
                    <a:pt x="14849" y="0"/>
                    <a:pt x="14684" y="0"/>
                  </a:cubicBezTo>
                  <a:close/>
                </a:path>
              </a:pathLst>
            </a:custGeom>
            <a:solidFill>
              <a:srgbClr val="54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3667475" y="2550175"/>
              <a:ext cx="724725" cy="869275"/>
            </a:xfrm>
            <a:custGeom>
              <a:avLst/>
              <a:gdLst/>
              <a:ahLst/>
              <a:cxnLst/>
              <a:rect l="l" t="t" r="r" b="b"/>
              <a:pathLst>
                <a:path w="28989" h="34771" extrusionOk="0">
                  <a:moveTo>
                    <a:pt x="14684" y="0"/>
                  </a:moveTo>
                  <a:cubicBezTo>
                    <a:pt x="1" y="0"/>
                    <a:pt x="1618" y="25919"/>
                    <a:pt x="2151" y="34259"/>
                  </a:cubicBezTo>
                  <a:cubicBezTo>
                    <a:pt x="2151" y="34429"/>
                    <a:pt x="2407" y="34600"/>
                    <a:pt x="2407" y="34770"/>
                  </a:cubicBezTo>
                  <a:lnTo>
                    <a:pt x="28477" y="34770"/>
                  </a:lnTo>
                  <a:cubicBezTo>
                    <a:pt x="28505" y="34231"/>
                    <a:pt x="28619" y="33691"/>
                    <a:pt x="28619" y="33095"/>
                  </a:cubicBezTo>
                  <a:cubicBezTo>
                    <a:pt x="28903" y="20741"/>
                    <a:pt x="28988" y="550"/>
                    <a:pt x="15186" y="10"/>
                  </a:cubicBezTo>
                  <a:cubicBezTo>
                    <a:pt x="15017" y="3"/>
                    <a:pt x="14849" y="0"/>
                    <a:pt x="14684" y="0"/>
                  </a:cubicBezTo>
                  <a:close/>
                </a:path>
              </a:pathLst>
            </a:custGeom>
            <a:solidFill>
              <a:srgbClr val="543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3668175" y="2551575"/>
              <a:ext cx="723300" cy="867875"/>
            </a:xfrm>
            <a:custGeom>
              <a:avLst/>
              <a:gdLst/>
              <a:ahLst/>
              <a:cxnLst/>
              <a:rect l="l" t="t" r="r" b="b"/>
              <a:pathLst>
                <a:path w="28932" h="34715" extrusionOk="0">
                  <a:moveTo>
                    <a:pt x="14655" y="1"/>
                  </a:moveTo>
                  <a:cubicBezTo>
                    <a:pt x="1" y="1"/>
                    <a:pt x="1590" y="25863"/>
                    <a:pt x="2123" y="34203"/>
                  </a:cubicBezTo>
                  <a:cubicBezTo>
                    <a:pt x="2123" y="34402"/>
                    <a:pt x="2379" y="34544"/>
                    <a:pt x="2407" y="34714"/>
                  </a:cubicBezTo>
                  <a:lnTo>
                    <a:pt x="28449" y="34714"/>
                  </a:lnTo>
                  <a:cubicBezTo>
                    <a:pt x="28477" y="34175"/>
                    <a:pt x="28591" y="33635"/>
                    <a:pt x="28591" y="33067"/>
                  </a:cubicBezTo>
                  <a:cubicBezTo>
                    <a:pt x="28875" y="20714"/>
                    <a:pt x="28932" y="550"/>
                    <a:pt x="15158" y="11"/>
                  </a:cubicBezTo>
                  <a:cubicBezTo>
                    <a:pt x="14989" y="4"/>
                    <a:pt x="14821" y="1"/>
                    <a:pt x="14655" y="1"/>
                  </a:cubicBezTo>
                  <a:close/>
                </a:path>
              </a:pathLst>
            </a:custGeom>
            <a:solidFill>
              <a:srgbClr val="54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3668150" y="2553025"/>
              <a:ext cx="723325" cy="866425"/>
            </a:xfrm>
            <a:custGeom>
              <a:avLst/>
              <a:gdLst/>
              <a:ahLst/>
              <a:cxnLst/>
              <a:rect l="l" t="t" r="r" b="b"/>
              <a:pathLst>
                <a:path w="28933" h="34657" extrusionOk="0">
                  <a:moveTo>
                    <a:pt x="14679" y="1"/>
                  </a:moveTo>
                  <a:cubicBezTo>
                    <a:pt x="1" y="1"/>
                    <a:pt x="1618" y="25829"/>
                    <a:pt x="2124" y="34173"/>
                  </a:cubicBezTo>
                  <a:cubicBezTo>
                    <a:pt x="2124" y="34344"/>
                    <a:pt x="2380" y="34486"/>
                    <a:pt x="2408" y="34656"/>
                  </a:cubicBezTo>
                  <a:lnTo>
                    <a:pt x="28450" y="34656"/>
                  </a:lnTo>
                  <a:cubicBezTo>
                    <a:pt x="28478" y="34145"/>
                    <a:pt x="28592" y="33605"/>
                    <a:pt x="28592" y="33009"/>
                  </a:cubicBezTo>
                  <a:cubicBezTo>
                    <a:pt x="28876" y="20656"/>
                    <a:pt x="28933" y="549"/>
                    <a:pt x="15159" y="10"/>
                  </a:cubicBezTo>
                  <a:cubicBezTo>
                    <a:pt x="14997" y="4"/>
                    <a:pt x="14837" y="1"/>
                    <a:pt x="14679" y="1"/>
                  </a:cubicBezTo>
                  <a:close/>
                </a:path>
              </a:pathLst>
            </a:custGeom>
            <a:solidFill>
              <a:srgbClr val="57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3668850" y="2554450"/>
              <a:ext cx="722625" cy="865000"/>
            </a:xfrm>
            <a:custGeom>
              <a:avLst/>
              <a:gdLst/>
              <a:ahLst/>
              <a:cxnLst/>
              <a:rect l="l" t="t" r="r" b="b"/>
              <a:pathLst>
                <a:path w="28905" h="34600" extrusionOk="0">
                  <a:moveTo>
                    <a:pt x="14651" y="0"/>
                  </a:moveTo>
                  <a:cubicBezTo>
                    <a:pt x="1" y="0"/>
                    <a:pt x="1590" y="25772"/>
                    <a:pt x="2096" y="34116"/>
                  </a:cubicBezTo>
                  <a:cubicBezTo>
                    <a:pt x="2096" y="34287"/>
                    <a:pt x="2380" y="34429"/>
                    <a:pt x="2380" y="34599"/>
                  </a:cubicBezTo>
                  <a:lnTo>
                    <a:pt x="28422" y="34599"/>
                  </a:lnTo>
                  <a:cubicBezTo>
                    <a:pt x="28450" y="34088"/>
                    <a:pt x="28564" y="33548"/>
                    <a:pt x="28564" y="32980"/>
                  </a:cubicBezTo>
                  <a:cubicBezTo>
                    <a:pt x="28848" y="20627"/>
                    <a:pt x="28905" y="549"/>
                    <a:pt x="15131" y="9"/>
                  </a:cubicBezTo>
                  <a:cubicBezTo>
                    <a:pt x="14969" y="3"/>
                    <a:pt x="14809" y="0"/>
                    <a:pt x="14651" y="0"/>
                  </a:cubicBezTo>
                  <a:close/>
                </a:path>
              </a:pathLst>
            </a:custGeom>
            <a:solidFill>
              <a:srgbClr val="57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668850" y="2555875"/>
              <a:ext cx="721925" cy="863575"/>
            </a:xfrm>
            <a:custGeom>
              <a:avLst/>
              <a:gdLst/>
              <a:ahLst/>
              <a:cxnLst/>
              <a:rect l="l" t="t" r="r" b="b"/>
              <a:pathLst>
                <a:path w="28877" h="34543" extrusionOk="0">
                  <a:moveTo>
                    <a:pt x="14650" y="0"/>
                  </a:moveTo>
                  <a:cubicBezTo>
                    <a:pt x="1" y="0"/>
                    <a:pt x="1590" y="25743"/>
                    <a:pt x="2096" y="34059"/>
                  </a:cubicBezTo>
                  <a:cubicBezTo>
                    <a:pt x="2096" y="34230"/>
                    <a:pt x="2380" y="34372"/>
                    <a:pt x="2380" y="34542"/>
                  </a:cubicBezTo>
                  <a:lnTo>
                    <a:pt x="28422" y="34542"/>
                  </a:lnTo>
                  <a:cubicBezTo>
                    <a:pt x="28450" y="34031"/>
                    <a:pt x="28564" y="33491"/>
                    <a:pt x="28564" y="32952"/>
                  </a:cubicBezTo>
                  <a:cubicBezTo>
                    <a:pt x="28848" y="20598"/>
                    <a:pt x="28876" y="549"/>
                    <a:pt x="15131" y="9"/>
                  </a:cubicBezTo>
                  <a:cubicBezTo>
                    <a:pt x="14969" y="3"/>
                    <a:pt x="14809" y="0"/>
                    <a:pt x="14650" y="0"/>
                  </a:cubicBezTo>
                  <a:close/>
                </a:path>
              </a:pathLst>
            </a:custGeom>
            <a:solidFill>
              <a:srgbClr val="57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669550" y="2557275"/>
              <a:ext cx="721225" cy="862175"/>
            </a:xfrm>
            <a:custGeom>
              <a:avLst/>
              <a:gdLst/>
              <a:ahLst/>
              <a:cxnLst/>
              <a:rect l="l" t="t" r="r" b="b"/>
              <a:pathLst>
                <a:path w="28849" h="34487" extrusionOk="0">
                  <a:moveTo>
                    <a:pt x="14650" y="1"/>
                  </a:moveTo>
                  <a:cubicBezTo>
                    <a:pt x="1" y="1"/>
                    <a:pt x="1562" y="25688"/>
                    <a:pt x="2068" y="34003"/>
                  </a:cubicBezTo>
                  <a:cubicBezTo>
                    <a:pt x="2068" y="34174"/>
                    <a:pt x="2352" y="34316"/>
                    <a:pt x="2352" y="34486"/>
                  </a:cubicBezTo>
                  <a:lnTo>
                    <a:pt x="28394" y="34486"/>
                  </a:lnTo>
                  <a:cubicBezTo>
                    <a:pt x="28394" y="33975"/>
                    <a:pt x="28536" y="33464"/>
                    <a:pt x="28536" y="32896"/>
                  </a:cubicBezTo>
                  <a:cubicBezTo>
                    <a:pt x="28820" y="20571"/>
                    <a:pt x="28848" y="550"/>
                    <a:pt x="15132" y="10"/>
                  </a:cubicBezTo>
                  <a:cubicBezTo>
                    <a:pt x="14969" y="4"/>
                    <a:pt x="14808" y="1"/>
                    <a:pt x="14650" y="1"/>
                  </a:cubicBezTo>
                  <a:close/>
                </a:path>
              </a:pathLst>
            </a:custGeom>
            <a:solidFill>
              <a:srgbClr val="59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669525" y="2558725"/>
              <a:ext cx="721250" cy="860725"/>
            </a:xfrm>
            <a:custGeom>
              <a:avLst/>
              <a:gdLst/>
              <a:ahLst/>
              <a:cxnLst/>
              <a:rect l="l" t="t" r="r" b="b"/>
              <a:pathLst>
                <a:path w="28850" h="34429" extrusionOk="0">
                  <a:moveTo>
                    <a:pt x="14673" y="1"/>
                  </a:moveTo>
                  <a:cubicBezTo>
                    <a:pt x="0" y="1"/>
                    <a:pt x="1563" y="25625"/>
                    <a:pt x="2069" y="33945"/>
                  </a:cubicBezTo>
                  <a:cubicBezTo>
                    <a:pt x="2069" y="34116"/>
                    <a:pt x="2353" y="34286"/>
                    <a:pt x="2353" y="34428"/>
                  </a:cubicBezTo>
                  <a:lnTo>
                    <a:pt x="28395" y="34428"/>
                  </a:lnTo>
                  <a:cubicBezTo>
                    <a:pt x="28395" y="33917"/>
                    <a:pt x="28537" y="33406"/>
                    <a:pt x="28537" y="32866"/>
                  </a:cubicBezTo>
                  <a:cubicBezTo>
                    <a:pt x="28821" y="20513"/>
                    <a:pt x="28849" y="520"/>
                    <a:pt x="15133" y="9"/>
                  </a:cubicBezTo>
                  <a:cubicBezTo>
                    <a:pt x="14978" y="3"/>
                    <a:pt x="14824" y="1"/>
                    <a:pt x="14673" y="1"/>
                  </a:cubicBezTo>
                  <a:close/>
                </a:path>
              </a:pathLst>
            </a:custGeom>
            <a:solidFill>
              <a:srgbClr val="5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670200" y="2560150"/>
              <a:ext cx="719850" cy="859300"/>
            </a:xfrm>
            <a:custGeom>
              <a:avLst/>
              <a:gdLst/>
              <a:ahLst/>
              <a:cxnLst/>
              <a:rect l="l" t="t" r="r" b="b"/>
              <a:pathLst>
                <a:path w="28794" h="34372" extrusionOk="0">
                  <a:moveTo>
                    <a:pt x="14646" y="0"/>
                  </a:moveTo>
                  <a:cubicBezTo>
                    <a:pt x="1" y="0"/>
                    <a:pt x="1536" y="25597"/>
                    <a:pt x="2042" y="33888"/>
                  </a:cubicBezTo>
                  <a:cubicBezTo>
                    <a:pt x="2042" y="34059"/>
                    <a:pt x="2326" y="34229"/>
                    <a:pt x="2355" y="34371"/>
                  </a:cubicBezTo>
                  <a:lnTo>
                    <a:pt x="28368" y="34371"/>
                  </a:lnTo>
                  <a:cubicBezTo>
                    <a:pt x="28368" y="33888"/>
                    <a:pt x="28510" y="33377"/>
                    <a:pt x="28510" y="32809"/>
                  </a:cubicBezTo>
                  <a:cubicBezTo>
                    <a:pt x="28794" y="20484"/>
                    <a:pt x="28794" y="520"/>
                    <a:pt x="15106" y="9"/>
                  </a:cubicBezTo>
                  <a:cubicBezTo>
                    <a:pt x="14951" y="3"/>
                    <a:pt x="14797" y="0"/>
                    <a:pt x="14646" y="0"/>
                  </a:cubicBezTo>
                  <a:close/>
                </a:path>
              </a:pathLst>
            </a:custGeom>
            <a:solidFill>
              <a:srgbClr val="5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3670200" y="2561575"/>
              <a:ext cx="719850" cy="857875"/>
            </a:xfrm>
            <a:custGeom>
              <a:avLst/>
              <a:gdLst/>
              <a:ahLst/>
              <a:cxnLst/>
              <a:rect l="l" t="t" r="r" b="b"/>
              <a:pathLst>
                <a:path w="28794" h="34315" extrusionOk="0">
                  <a:moveTo>
                    <a:pt x="14645" y="0"/>
                  </a:moveTo>
                  <a:cubicBezTo>
                    <a:pt x="1" y="0"/>
                    <a:pt x="1536" y="25540"/>
                    <a:pt x="2042" y="33860"/>
                  </a:cubicBezTo>
                  <a:cubicBezTo>
                    <a:pt x="2042" y="34002"/>
                    <a:pt x="2326" y="34172"/>
                    <a:pt x="2355" y="34314"/>
                  </a:cubicBezTo>
                  <a:lnTo>
                    <a:pt x="28368" y="34314"/>
                  </a:lnTo>
                  <a:cubicBezTo>
                    <a:pt x="28368" y="33831"/>
                    <a:pt x="28510" y="33320"/>
                    <a:pt x="28510" y="32781"/>
                  </a:cubicBezTo>
                  <a:cubicBezTo>
                    <a:pt x="28794" y="20456"/>
                    <a:pt x="28794" y="520"/>
                    <a:pt x="15106" y="8"/>
                  </a:cubicBezTo>
                  <a:cubicBezTo>
                    <a:pt x="14950" y="3"/>
                    <a:pt x="14797" y="0"/>
                    <a:pt x="14645" y="0"/>
                  </a:cubicBezTo>
                  <a:close/>
                </a:path>
              </a:pathLst>
            </a:custGeom>
            <a:solidFill>
              <a:srgbClr val="5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3670900" y="2562975"/>
              <a:ext cx="719150" cy="856475"/>
            </a:xfrm>
            <a:custGeom>
              <a:avLst/>
              <a:gdLst/>
              <a:ahLst/>
              <a:cxnLst/>
              <a:rect l="l" t="t" r="r" b="b"/>
              <a:pathLst>
                <a:path w="28766" h="34259" extrusionOk="0">
                  <a:moveTo>
                    <a:pt x="14617" y="1"/>
                  </a:moveTo>
                  <a:cubicBezTo>
                    <a:pt x="1" y="1"/>
                    <a:pt x="1508" y="25512"/>
                    <a:pt x="2014" y="33804"/>
                  </a:cubicBezTo>
                  <a:cubicBezTo>
                    <a:pt x="2014" y="33946"/>
                    <a:pt x="2327" y="34116"/>
                    <a:pt x="2327" y="34258"/>
                  </a:cubicBezTo>
                  <a:lnTo>
                    <a:pt x="28340" y="34258"/>
                  </a:lnTo>
                  <a:cubicBezTo>
                    <a:pt x="28340" y="33775"/>
                    <a:pt x="28482" y="33264"/>
                    <a:pt x="28482" y="32753"/>
                  </a:cubicBezTo>
                  <a:cubicBezTo>
                    <a:pt x="28766" y="20428"/>
                    <a:pt x="28766" y="520"/>
                    <a:pt x="15078" y="9"/>
                  </a:cubicBezTo>
                  <a:cubicBezTo>
                    <a:pt x="14922" y="4"/>
                    <a:pt x="14769" y="1"/>
                    <a:pt x="14617" y="1"/>
                  </a:cubicBezTo>
                  <a:close/>
                </a:path>
              </a:pathLst>
            </a:custGeom>
            <a:solidFill>
              <a:srgbClr val="5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3670900" y="2564400"/>
              <a:ext cx="719150" cy="855050"/>
            </a:xfrm>
            <a:custGeom>
              <a:avLst/>
              <a:gdLst/>
              <a:ahLst/>
              <a:cxnLst/>
              <a:rect l="l" t="t" r="r" b="b"/>
              <a:pathLst>
                <a:path w="28766" h="34202" extrusionOk="0">
                  <a:moveTo>
                    <a:pt x="14616" y="1"/>
                  </a:moveTo>
                  <a:cubicBezTo>
                    <a:pt x="1" y="1"/>
                    <a:pt x="1508" y="25455"/>
                    <a:pt x="2014" y="33747"/>
                  </a:cubicBezTo>
                  <a:cubicBezTo>
                    <a:pt x="2014" y="33917"/>
                    <a:pt x="2327" y="34059"/>
                    <a:pt x="2327" y="34201"/>
                  </a:cubicBezTo>
                  <a:lnTo>
                    <a:pt x="28340" y="34201"/>
                  </a:lnTo>
                  <a:cubicBezTo>
                    <a:pt x="28340" y="33718"/>
                    <a:pt x="28482" y="33236"/>
                    <a:pt x="28482" y="32696"/>
                  </a:cubicBezTo>
                  <a:cubicBezTo>
                    <a:pt x="28766" y="20371"/>
                    <a:pt x="28738" y="520"/>
                    <a:pt x="15078" y="9"/>
                  </a:cubicBezTo>
                  <a:cubicBezTo>
                    <a:pt x="14922" y="3"/>
                    <a:pt x="14768" y="1"/>
                    <a:pt x="14616" y="1"/>
                  </a:cubicBezTo>
                  <a:close/>
                </a:path>
              </a:pathLst>
            </a:custGeom>
            <a:solidFill>
              <a:srgbClr val="5E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3671575" y="2565850"/>
              <a:ext cx="718475" cy="853600"/>
            </a:xfrm>
            <a:custGeom>
              <a:avLst/>
              <a:gdLst/>
              <a:ahLst/>
              <a:cxnLst/>
              <a:rect l="l" t="t" r="r" b="b"/>
              <a:pathLst>
                <a:path w="28739" h="34144" extrusionOk="0">
                  <a:moveTo>
                    <a:pt x="14613" y="0"/>
                  </a:moveTo>
                  <a:cubicBezTo>
                    <a:pt x="0" y="0"/>
                    <a:pt x="1481" y="25421"/>
                    <a:pt x="1987" y="33689"/>
                  </a:cubicBezTo>
                  <a:cubicBezTo>
                    <a:pt x="1987" y="33859"/>
                    <a:pt x="2300" y="34001"/>
                    <a:pt x="2300" y="34143"/>
                  </a:cubicBezTo>
                  <a:lnTo>
                    <a:pt x="28313" y="34143"/>
                  </a:lnTo>
                  <a:cubicBezTo>
                    <a:pt x="28313" y="33660"/>
                    <a:pt x="28455" y="33178"/>
                    <a:pt x="28455" y="32666"/>
                  </a:cubicBezTo>
                  <a:cubicBezTo>
                    <a:pt x="28739" y="20341"/>
                    <a:pt x="28711" y="491"/>
                    <a:pt x="15051" y="8"/>
                  </a:cubicBezTo>
                  <a:cubicBezTo>
                    <a:pt x="14903" y="3"/>
                    <a:pt x="14757" y="0"/>
                    <a:pt x="14613" y="0"/>
                  </a:cubicBezTo>
                  <a:close/>
                </a:path>
              </a:pathLst>
            </a:custGeom>
            <a:solidFill>
              <a:srgbClr val="5E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3671575" y="2567275"/>
              <a:ext cx="718475" cy="852175"/>
            </a:xfrm>
            <a:custGeom>
              <a:avLst/>
              <a:gdLst/>
              <a:ahLst/>
              <a:cxnLst/>
              <a:rect l="l" t="t" r="r" b="b"/>
              <a:pathLst>
                <a:path w="28739" h="34087" extrusionOk="0">
                  <a:moveTo>
                    <a:pt x="14640" y="0"/>
                  </a:moveTo>
                  <a:cubicBezTo>
                    <a:pt x="0" y="0"/>
                    <a:pt x="1481" y="25364"/>
                    <a:pt x="1987" y="33632"/>
                  </a:cubicBezTo>
                  <a:cubicBezTo>
                    <a:pt x="1987" y="33802"/>
                    <a:pt x="2300" y="33944"/>
                    <a:pt x="2300" y="34086"/>
                  </a:cubicBezTo>
                  <a:lnTo>
                    <a:pt x="28313" y="34086"/>
                  </a:lnTo>
                  <a:cubicBezTo>
                    <a:pt x="28313" y="33632"/>
                    <a:pt x="28455" y="33121"/>
                    <a:pt x="28455" y="32609"/>
                  </a:cubicBezTo>
                  <a:cubicBezTo>
                    <a:pt x="28739" y="20313"/>
                    <a:pt x="28711" y="490"/>
                    <a:pt x="15079" y="8"/>
                  </a:cubicBezTo>
                  <a:cubicBezTo>
                    <a:pt x="14931" y="3"/>
                    <a:pt x="14785" y="0"/>
                    <a:pt x="14640" y="0"/>
                  </a:cubicBezTo>
                  <a:close/>
                </a:path>
              </a:pathLst>
            </a:custGeom>
            <a:solidFill>
              <a:srgbClr val="5E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672275" y="2568675"/>
              <a:ext cx="717775" cy="850775"/>
            </a:xfrm>
            <a:custGeom>
              <a:avLst/>
              <a:gdLst/>
              <a:ahLst/>
              <a:cxnLst/>
              <a:rect l="l" t="t" r="r" b="b"/>
              <a:pathLst>
                <a:path w="28711" h="34031" extrusionOk="0">
                  <a:moveTo>
                    <a:pt x="14612" y="1"/>
                  </a:moveTo>
                  <a:cubicBezTo>
                    <a:pt x="0" y="1"/>
                    <a:pt x="1453" y="25309"/>
                    <a:pt x="1959" y="33576"/>
                  </a:cubicBezTo>
                  <a:cubicBezTo>
                    <a:pt x="1959" y="33746"/>
                    <a:pt x="2272" y="33888"/>
                    <a:pt x="2300" y="34030"/>
                  </a:cubicBezTo>
                  <a:lnTo>
                    <a:pt x="28285" y="34030"/>
                  </a:lnTo>
                  <a:cubicBezTo>
                    <a:pt x="28285" y="33576"/>
                    <a:pt x="28427" y="33093"/>
                    <a:pt x="28427" y="32582"/>
                  </a:cubicBezTo>
                  <a:cubicBezTo>
                    <a:pt x="28711" y="20285"/>
                    <a:pt x="28654" y="491"/>
                    <a:pt x="15051" y="8"/>
                  </a:cubicBezTo>
                  <a:cubicBezTo>
                    <a:pt x="14903" y="3"/>
                    <a:pt x="14756" y="1"/>
                    <a:pt x="14612" y="1"/>
                  </a:cubicBezTo>
                  <a:close/>
                </a:path>
              </a:pathLst>
            </a:custGeom>
            <a:solidFill>
              <a:srgbClr val="61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672275" y="2570100"/>
              <a:ext cx="717775" cy="849350"/>
            </a:xfrm>
            <a:custGeom>
              <a:avLst/>
              <a:gdLst/>
              <a:ahLst/>
              <a:cxnLst/>
              <a:rect l="l" t="t" r="r" b="b"/>
              <a:pathLst>
                <a:path w="28711" h="33974" extrusionOk="0">
                  <a:moveTo>
                    <a:pt x="14611" y="1"/>
                  </a:moveTo>
                  <a:cubicBezTo>
                    <a:pt x="0" y="1"/>
                    <a:pt x="1453" y="25280"/>
                    <a:pt x="1959" y="33547"/>
                  </a:cubicBezTo>
                  <a:cubicBezTo>
                    <a:pt x="1959" y="33689"/>
                    <a:pt x="2272" y="33831"/>
                    <a:pt x="2300" y="33973"/>
                  </a:cubicBezTo>
                  <a:lnTo>
                    <a:pt x="28257" y="33973"/>
                  </a:lnTo>
                  <a:cubicBezTo>
                    <a:pt x="28285" y="33519"/>
                    <a:pt x="28427" y="33036"/>
                    <a:pt x="28427" y="32553"/>
                  </a:cubicBezTo>
                  <a:cubicBezTo>
                    <a:pt x="28711" y="20228"/>
                    <a:pt x="28654" y="491"/>
                    <a:pt x="15051" y="8"/>
                  </a:cubicBezTo>
                  <a:cubicBezTo>
                    <a:pt x="14903" y="3"/>
                    <a:pt x="14756" y="1"/>
                    <a:pt x="14611" y="1"/>
                  </a:cubicBezTo>
                  <a:close/>
                </a:path>
              </a:pathLst>
            </a:custGeom>
            <a:solidFill>
              <a:srgbClr val="61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3672225" y="2571550"/>
              <a:ext cx="717825" cy="847900"/>
            </a:xfrm>
            <a:custGeom>
              <a:avLst/>
              <a:gdLst/>
              <a:ahLst/>
              <a:cxnLst/>
              <a:rect l="l" t="t" r="r" b="b"/>
              <a:pathLst>
                <a:path w="28713" h="33916" extrusionOk="0">
                  <a:moveTo>
                    <a:pt x="14636" y="0"/>
                  </a:moveTo>
                  <a:cubicBezTo>
                    <a:pt x="1" y="0"/>
                    <a:pt x="1455" y="25218"/>
                    <a:pt x="1961" y="33489"/>
                  </a:cubicBezTo>
                  <a:cubicBezTo>
                    <a:pt x="1961" y="33631"/>
                    <a:pt x="2302" y="33773"/>
                    <a:pt x="2302" y="33915"/>
                  </a:cubicBezTo>
                  <a:lnTo>
                    <a:pt x="28259" y="33915"/>
                  </a:lnTo>
                  <a:cubicBezTo>
                    <a:pt x="28287" y="33461"/>
                    <a:pt x="28429" y="33006"/>
                    <a:pt x="28429" y="32495"/>
                  </a:cubicBezTo>
                  <a:cubicBezTo>
                    <a:pt x="28713" y="20199"/>
                    <a:pt x="28656" y="490"/>
                    <a:pt x="15053" y="7"/>
                  </a:cubicBezTo>
                  <a:cubicBezTo>
                    <a:pt x="14912" y="2"/>
                    <a:pt x="14773" y="0"/>
                    <a:pt x="14636" y="0"/>
                  </a:cubicBezTo>
                  <a:close/>
                </a:path>
              </a:pathLst>
            </a:custGeom>
            <a:solidFill>
              <a:srgbClr val="63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3672925" y="2572975"/>
              <a:ext cx="717125" cy="846475"/>
            </a:xfrm>
            <a:custGeom>
              <a:avLst/>
              <a:gdLst/>
              <a:ahLst/>
              <a:cxnLst/>
              <a:rect l="l" t="t" r="r" b="b"/>
              <a:pathLst>
                <a:path w="28685" h="33859" extrusionOk="0">
                  <a:moveTo>
                    <a:pt x="14608" y="0"/>
                  </a:moveTo>
                  <a:cubicBezTo>
                    <a:pt x="1" y="0"/>
                    <a:pt x="1427" y="25189"/>
                    <a:pt x="1933" y="33432"/>
                  </a:cubicBezTo>
                  <a:cubicBezTo>
                    <a:pt x="1933" y="33574"/>
                    <a:pt x="2274" y="33716"/>
                    <a:pt x="2274" y="33858"/>
                  </a:cubicBezTo>
                  <a:lnTo>
                    <a:pt x="28231" y="33858"/>
                  </a:lnTo>
                  <a:cubicBezTo>
                    <a:pt x="28259" y="33404"/>
                    <a:pt x="28401" y="32949"/>
                    <a:pt x="28401" y="32467"/>
                  </a:cubicBezTo>
                  <a:cubicBezTo>
                    <a:pt x="28685" y="20170"/>
                    <a:pt x="28600" y="490"/>
                    <a:pt x="15025" y="7"/>
                  </a:cubicBezTo>
                  <a:cubicBezTo>
                    <a:pt x="14885" y="2"/>
                    <a:pt x="14746" y="0"/>
                    <a:pt x="14608" y="0"/>
                  </a:cubicBezTo>
                  <a:close/>
                </a:path>
              </a:pathLst>
            </a:custGeom>
            <a:solidFill>
              <a:srgbClr val="63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3672925" y="2574375"/>
              <a:ext cx="717125" cy="845075"/>
            </a:xfrm>
            <a:custGeom>
              <a:avLst/>
              <a:gdLst/>
              <a:ahLst/>
              <a:cxnLst/>
              <a:rect l="l" t="t" r="r" b="b"/>
              <a:pathLst>
                <a:path w="28685" h="33803" extrusionOk="0">
                  <a:moveTo>
                    <a:pt x="14607" y="1"/>
                  </a:moveTo>
                  <a:cubicBezTo>
                    <a:pt x="1" y="1"/>
                    <a:pt x="1427" y="25133"/>
                    <a:pt x="1933" y="33376"/>
                  </a:cubicBezTo>
                  <a:cubicBezTo>
                    <a:pt x="1933" y="33518"/>
                    <a:pt x="2274" y="33660"/>
                    <a:pt x="2274" y="33802"/>
                  </a:cubicBezTo>
                  <a:lnTo>
                    <a:pt x="28231" y="33802"/>
                  </a:lnTo>
                  <a:cubicBezTo>
                    <a:pt x="28259" y="33348"/>
                    <a:pt x="28401" y="32893"/>
                    <a:pt x="28401" y="32411"/>
                  </a:cubicBezTo>
                  <a:cubicBezTo>
                    <a:pt x="28685" y="20142"/>
                    <a:pt x="28600" y="462"/>
                    <a:pt x="15025" y="8"/>
                  </a:cubicBezTo>
                  <a:cubicBezTo>
                    <a:pt x="14884" y="3"/>
                    <a:pt x="14745" y="1"/>
                    <a:pt x="14607" y="1"/>
                  </a:cubicBezTo>
                  <a:close/>
                </a:path>
              </a:pathLst>
            </a:custGeom>
            <a:solidFill>
              <a:srgbClr val="63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3673625" y="2575800"/>
              <a:ext cx="716425" cy="843650"/>
            </a:xfrm>
            <a:custGeom>
              <a:avLst/>
              <a:gdLst/>
              <a:ahLst/>
              <a:cxnLst/>
              <a:rect l="l" t="t" r="r" b="b"/>
              <a:pathLst>
                <a:path w="28657" h="33746" extrusionOk="0">
                  <a:moveTo>
                    <a:pt x="14579" y="1"/>
                  </a:moveTo>
                  <a:cubicBezTo>
                    <a:pt x="1" y="1"/>
                    <a:pt x="1399" y="25076"/>
                    <a:pt x="1905" y="33319"/>
                  </a:cubicBezTo>
                  <a:cubicBezTo>
                    <a:pt x="1905" y="33461"/>
                    <a:pt x="2246" y="33603"/>
                    <a:pt x="2246" y="33745"/>
                  </a:cubicBezTo>
                  <a:lnTo>
                    <a:pt x="28203" y="33745"/>
                  </a:lnTo>
                  <a:cubicBezTo>
                    <a:pt x="28203" y="33319"/>
                    <a:pt x="28373" y="32865"/>
                    <a:pt x="28373" y="32382"/>
                  </a:cubicBezTo>
                  <a:cubicBezTo>
                    <a:pt x="28657" y="20085"/>
                    <a:pt x="28572" y="462"/>
                    <a:pt x="14997" y="7"/>
                  </a:cubicBezTo>
                  <a:cubicBezTo>
                    <a:pt x="14856" y="3"/>
                    <a:pt x="14717" y="1"/>
                    <a:pt x="14579" y="1"/>
                  </a:cubicBezTo>
                  <a:close/>
                </a:path>
              </a:pathLst>
            </a:custGeom>
            <a:solidFill>
              <a:srgbClr val="66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3673600" y="2577250"/>
              <a:ext cx="716450" cy="842200"/>
            </a:xfrm>
            <a:custGeom>
              <a:avLst/>
              <a:gdLst/>
              <a:ahLst/>
              <a:cxnLst/>
              <a:rect l="l" t="t" r="r" b="b"/>
              <a:pathLst>
                <a:path w="28658" h="33688" extrusionOk="0">
                  <a:moveTo>
                    <a:pt x="14603" y="0"/>
                  </a:moveTo>
                  <a:cubicBezTo>
                    <a:pt x="0" y="0"/>
                    <a:pt x="1399" y="25042"/>
                    <a:pt x="1906" y="33290"/>
                  </a:cubicBezTo>
                  <a:cubicBezTo>
                    <a:pt x="1906" y="33432"/>
                    <a:pt x="2247" y="33545"/>
                    <a:pt x="2247" y="33687"/>
                  </a:cubicBezTo>
                  <a:lnTo>
                    <a:pt x="28204" y="33687"/>
                  </a:lnTo>
                  <a:cubicBezTo>
                    <a:pt x="28204" y="33261"/>
                    <a:pt x="28374" y="32807"/>
                    <a:pt x="28374" y="32324"/>
                  </a:cubicBezTo>
                  <a:cubicBezTo>
                    <a:pt x="28658" y="20056"/>
                    <a:pt x="28544" y="461"/>
                    <a:pt x="14998" y="6"/>
                  </a:cubicBezTo>
                  <a:cubicBezTo>
                    <a:pt x="14865" y="2"/>
                    <a:pt x="14734" y="0"/>
                    <a:pt x="14603" y="0"/>
                  </a:cubicBezTo>
                  <a:close/>
                </a:path>
              </a:pathLst>
            </a:custGeom>
            <a:solidFill>
              <a:srgbClr val="66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3674300" y="2578650"/>
              <a:ext cx="715750" cy="840800"/>
            </a:xfrm>
            <a:custGeom>
              <a:avLst/>
              <a:gdLst/>
              <a:ahLst/>
              <a:cxnLst/>
              <a:rect l="l" t="t" r="r" b="b"/>
              <a:pathLst>
                <a:path w="28630" h="33632" extrusionOk="0">
                  <a:moveTo>
                    <a:pt x="14603" y="1"/>
                  </a:moveTo>
                  <a:cubicBezTo>
                    <a:pt x="0" y="1"/>
                    <a:pt x="1371" y="24987"/>
                    <a:pt x="1878" y="33234"/>
                  </a:cubicBezTo>
                  <a:cubicBezTo>
                    <a:pt x="1878" y="33376"/>
                    <a:pt x="2219" y="33489"/>
                    <a:pt x="2247" y="33631"/>
                  </a:cubicBezTo>
                  <a:lnTo>
                    <a:pt x="28176" y="33631"/>
                  </a:lnTo>
                  <a:cubicBezTo>
                    <a:pt x="28176" y="33205"/>
                    <a:pt x="28346" y="32751"/>
                    <a:pt x="28346" y="32296"/>
                  </a:cubicBezTo>
                  <a:cubicBezTo>
                    <a:pt x="28630" y="20028"/>
                    <a:pt x="28516" y="461"/>
                    <a:pt x="14998" y="7"/>
                  </a:cubicBezTo>
                  <a:cubicBezTo>
                    <a:pt x="14865" y="3"/>
                    <a:pt x="14733" y="1"/>
                    <a:pt x="14603" y="1"/>
                  </a:cubicBezTo>
                  <a:close/>
                </a:path>
              </a:pathLst>
            </a:custGeom>
            <a:solidFill>
              <a:srgbClr val="66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3674300" y="2580075"/>
              <a:ext cx="715750" cy="839375"/>
            </a:xfrm>
            <a:custGeom>
              <a:avLst/>
              <a:gdLst/>
              <a:ahLst/>
              <a:cxnLst/>
              <a:rect l="l" t="t" r="r" b="b"/>
              <a:pathLst>
                <a:path w="28630" h="33575" extrusionOk="0">
                  <a:moveTo>
                    <a:pt x="14602" y="1"/>
                  </a:moveTo>
                  <a:cubicBezTo>
                    <a:pt x="0" y="1"/>
                    <a:pt x="1371" y="24958"/>
                    <a:pt x="1878" y="33177"/>
                  </a:cubicBezTo>
                  <a:cubicBezTo>
                    <a:pt x="1878" y="33319"/>
                    <a:pt x="2247" y="33432"/>
                    <a:pt x="2247" y="33574"/>
                  </a:cubicBezTo>
                  <a:lnTo>
                    <a:pt x="28176" y="33574"/>
                  </a:lnTo>
                  <a:cubicBezTo>
                    <a:pt x="28176" y="33148"/>
                    <a:pt x="28346" y="32722"/>
                    <a:pt x="28346" y="32268"/>
                  </a:cubicBezTo>
                  <a:cubicBezTo>
                    <a:pt x="28630" y="20000"/>
                    <a:pt x="28516" y="461"/>
                    <a:pt x="14998" y="7"/>
                  </a:cubicBezTo>
                  <a:cubicBezTo>
                    <a:pt x="14865" y="3"/>
                    <a:pt x="14733" y="1"/>
                    <a:pt x="14602" y="1"/>
                  </a:cubicBezTo>
                  <a:close/>
                </a:path>
              </a:pathLst>
            </a:custGeom>
            <a:solidFill>
              <a:srgbClr val="68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3674975" y="2581500"/>
              <a:ext cx="715075" cy="837950"/>
            </a:xfrm>
            <a:custGeom>
              <a:avLst/>
              <a:gdLst/>
              <a:ahLst/>
              <a:cxnLst/>
              <a:rect l="l" t="t" r="r" b="b"/>
              <a:pathLst>
                <a:path w="28603" h="33518" extrusionOk="0">
                  <a:moveTo>
                    <a:pt x="14575" y="0"/>
                  </a:moveTo>
                  <a:cubicBezTo>
                    <a:pt x="1" y="0"/>
                    <a:pt x="1345" y="24901"/>
                    <a:pt x="1851" y="33120"/>
                  </a:cubicBezTo>
                  <a:cubicBezTo>
                    <a:pt x="1851" y="33262"/>
                    <a:pt x="2220" y="33375"/>
                    <a:pt x="2220" y="33517"/>
                  </a:cubicBezTo>
                  <a:lnTo>
                    <a:pt x="28149" y="33517"/>
                  </a:lnTo>
                  <a:cubicBezTo>
                    <a:pt x="28149" y="33091"/>
                    <a:pt x="28319" y="32665"/>
                    <a:pt x="28319" y="32211"/>
                  </a:cubicBezTo>
                  <a:cubicBezTo>
                    <a:pt x="28603" y="19943"/>
                    <a:pt x="28461" y="433"/>
                    <a:pt x="14971" y="7"/>
                  </a:cubicBezTo>
                  <a:cubicBezTo>
                    <a:pt x="14838" y="2"/>
                    <a:pt x="14706" y="0"/>
                    <a:pt x="14575" y="0"/>
                  </a:cubicBezTo>
                  <a:close/>
                </a:path>
              </a:pathLst>
            </a:custGeom>
            <a:solidFill>
              <a:srgbClr val="68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3675025" y="2583600"/>
              <a:ext cx="715025" cy="835850"/>
            </a:xfrm>
            <a:custGeom>
              <a:avLst/>
              <a:gdLst/>
              <a:ahLst/>
              <a:cxnLst/>
              <a:rect l="l" t="t" r="r" b="b"/>
              <a:pathLst>
                <a:path w="28601" h="33434" extrusionOk="0">
                  <a:moveTo>
                    <a:pt x="14548" y="1"/>
                  </a:moveTo>
                  <a:cubicBezTo>
                    <a:pt x="1" y="1"/>
                    <a:pt x="1343" y="24850"/>
                    <a:pt x="1849" y="33036"/>
                  </a:cubicBezTo>
                  <a:cubicBezTo>
                    <a:pt x="1849" y="33178"/>
                    <a:pt x="2218" y="33291"/>
                    <a:pt x="2218" y="33433"/>
                  </a:cubicBezTo>
                  <a:lnTo>
                    <a:pt x="28147" y="33433"/>
                  </a:lnTo>
                  <a:cubicBezTo>
                    <a:pt x="28147" y="33036"/>
                    <a:pt x="28317" y="32610"/>
                    <a:pt x="28317" y="32155"/>
                  </a:cubicBezTo>
                  <a:cubicBezTo>
                    <a:pt x="28601" y="19887"/>
                    <a:pt x="28459" y="405"/>
                    <a:pt x="14969" y="8"/>
                  </a:cubicBezTo>
                  <a:cubicBezTo>
                    <a:pt x="14828" y="3"/>
                    <a:pt x="14687" y="1"/>
                    <a:pt x="14548" y="1"/>
                  </a:cubicBezTo>
                  <a:close/>
                </a:path>
              </a:pathLst>
            </a:custGeom>
            <a:solidFill>
              <a:srgbClr val="6B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3675675" y="2585050"/>
              <a:ext cx="714375" cy="834400"/>
            </a:xfrm>
            <a:custGeom>
              <a:avLst/>
              <a:gdLst/>
              <a:ahLst/>
              <a:cxnLst/>
              <a:rect l="l" t="t" r="r" b="b"/>
              <a:pathLst>
                <a:path w="28575" h="33376" extrusionOk="0">
                  <a:moveTo>
                    <a:pt x="14546" y="0"/>
                  </a:moveTo>
                  <a:cubicBezTo>
                    <a:pt x="1" y="0"/>
                    <a:pt x="1317" y="24787"/>
                    <a:pt x="1823" y="32978"/>
                  </a:cubicBezTo>
                  <a:cubicBezTo>
                    <a:pt x="1823" y="33120"/>
                    <a:pt x="2192" y="33233"/>
                    <a:pt x="2192" y="33375"/>
                  </a:cubicBezTo>
                  <a:lnTo>
                    <a:pt x="28121" y="33375"/>
                  </a:lnTo>
                  <a:cubicBezTo>
                    <a:pt x="28121" y="32978"/>
                    <a:pt x="28291" y="32552"/>
                    <a:pt x="28291" y="32097"/>
                  </a:cubicBezTo>
                  <a:cubicBezTo>
                    <a:pt x="28575" y="19857"/>
                    <a:pt x="28433" y="404"/>
                    <a:pt x="14943" y="7"/>
                  </a:cubicBezTo>
                  <a:cubicBezTo>
                    <a:pt x="14810" y="2"/>
                    <a:pt x="14677" y="0"/>
                    <a:pt x="14546" y="0"/>
                  </a:cubicBezTo>
                  <a:close/>
                </a:path>
              </a:pathLst>
            </a:custGeom>
            <a:solidFill>
              <a:srgbClr val="6B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3675700" y="2586475"/>
              <a:ext cx="714350" cy="832975"/>
            </a:xfrm>
            <a:custGeom>
              <a:avLst/>
              <a:gdLst/>
              <a:ahLst/>
              <a:cxnLst/>
              <a:rect l="l" t="t" r="r" b="b"/>
              <a:pathLst>
                <a:path w="28574" h="33319" extrusionOk="0">
                  <a:moveTo>
                    <a:pt x="14544" y="0"/>
                  </a:moveTo>
                  <a:cubicBezTo>
                    <a:pt x="0" y="0"/>
                    <a:pt x="1316" y="24731"/>
                    <a:pt x="1822" y="32949"/>
                  </a:cubicBezTo>
                  <a:cubicBezTo>
                    <a:pt x="1822" y="33063"/>
                    <a:pt x="2191" y="33205"/>
                    <a:pt x="2191" y="33318"/>
                  </a:cubicBezTo>
                  <a:lnTo>
                    <a:pt x="28120" y="33318"/>
                  </a:lnTo>
                  <a:cubicBezTo>
                    <a:pt x="28120" y="32921"/>
                    <a:pt x="28290" y="32495"/>
                    <a:pt x="28290" y="32069"/>
                  </a:cubicBezTo>
                  <a:cubicBezTo>
                    <a:pt x="28574" y="19829"/>
                    <a:pt x="28404" y="404"/>
                    <a:pt x="14942" y="6"/>
                  </a:cubicBezTo>
                  <a:cubicBezTo>
                    <a:pt x="14808" y="2"/>
                    <a:pt x="14676" y="0"/>
                    <a:pt x="14544" y="0"/>
                  </a:cubicBezTo>
                  <a:close/>
                </a:path>
              </a:pathLst>
            </a:custGeom>
            <a:solidFill>
              <a:srgbClr val="6B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3676375" y="2587900"/>
              <a:ext cx="713675" cy="831550"/>
            </a:xfrm>
            <a:custGeom>
              <a:avLst/>
              <a:gdLst/>
              <a:ahLst/>
              <a:cxnLst/>
              <a:rect l="l" t="t" r="r" b="b"/>
              <a:pathLst>
                <a:path w="28547" h="33262" extrusionOk="0">
                  <a:moveTo>
                    <a:pt x="14518" y="0"/>
                  </a:moveTo>
                  <a:cubicBezTo>
                    <a:pt x="1" y="0"/>
                    <a:pt x="1289" y="24702"/>
                    <a:pt x="1795" y="32892"/>
                  </a:cubicBezTo>
                  <a:cubicBezTo>
                    <a:pt x="1795" y="33006"/>
                    <a:pt x="2164" y="33148"/>
                    <a:pt x="2193" y="33261"/>
                  </a:cubicBezTo>
                  <a:lnTo>
                    <a:pt x="28093" y="33261"/>
                  </a:lnTo>
                  <a:cubicBezTo>
                    <a:pt x="28093" y="32864"/>
                    <a:pt x="28263" y="32466"/>
                    <a:pt x="28263" y="32040"/>
                  </a:cubicBezTo>
                  <a:cubicBezTo>
                    <a:pt x="28547" y="19772"/>
                    <a:pt x="28377" y="404"/>
                    <a:pt x="14915" y="6"/>
                  </a:cubicBezTo>
                  <a:cubicBezTo>
                    <a:pt x="14782" y="2"/>
                    <a:pt x="14649" y="0"/>
                    <a:pt x="14518" y="0"/>
                  </a:cubicBezTo>
                  <a:close/>
                </a:path>
              </a:pathLst>
            </a:custGeom>
            <a:solidFill>
              <a:srgbClr val="6E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3676400" y="2589300"/>
              <a:ext cx="713650" cy="830150"/>
            </a:xfrm>
            <a:custGeom>
              <a:avLst/>
              <a:gdLst/>
              <a:ahLst/>
              <a:cxnLst/>
              <a:rect l="l" t="t" r="r" b="b"/>
              <a:pathLst>
                <a:path w="28546" h="33206" extrusionOk="0">
                  <a:moveTo>
                    <a:pt x="14516" y="1"/>
                  </a:moveTo>
                  <a:cubicBezTo>
                    <a:pt x="0" y="1"/>
                    <a:pt x="1288" y="24646"/>
                    <a:pt x="1794" y="32836"/>
                  </a:cubicBezTo>
                  <a:cubicBezTo>
                    <a:pt x="1794" y="32950"/>
                    <a:pt x="2192" y="33092"/>
                    <a:pt x="2192" y="33205"/>
                  </a:cubicBezTo>
                  <a:lnTo>
                    <a:pt x="28092" y="33205"/>
                  </a:lnTo>
                  <a:cubicBezTo>
                    <a:pt x="28092" y="32808"/>
                    <a:pt x="28262" y="32410"/>
                    <a:pt x="28262" y="31984"/>
                  </a:cubicBezTo>
                  <a:cubicBezTo>
                    <a:pt x="28546" y="19744"/>
                    <a:pt x="28376" y="405"/>
                    <a:pt x="14914" y="7"/>
                  </a:cubicBezTo>
                  <a:cubicBezTo>
                    <a:pt x="14780" y="3"/>
                    <a:pt x="14647" y="1"/>
                    <a:pt x="14516" y="1"/>
                  </a:cubicBezTo>
                  <a:close/>
                </a:path>
              </a:pathLst>
            </a:custGeom>
            <a:solidFill>
              <a:srgbClr val="6E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3676350" y="2590750"/>
              <a:ext cx="713000" cy="828700"/>
            </a:xfrm>
            <a:custGeom>
              <a:avLst/>
              <a:gdLst/>
              <a:ahLst/>
              <a:cxnLst/>
              <a:rect l="l" t="t" r="r" b="b"/>
              <a:pathLst>
                <a:path w="28520" h="33148" extrusionOk="0">
                  <a:moveTo>
                    <a:pt x="14569" y="0"/>
                  </a:moveTo>
                  <a:cubicBezTo>
                    <a:pt x="1" y="0"/>
                    <a:pt x="1289" y="24612"/>
                    <a:pt x="1796" y="32778"/>
                  </a:cubicBezTo>
                  <a:cubicBezTo>
                    <a:pt x="1796" y="32920"/>
                    <a:pt x="2194" y="33034"/>
                    <a:pt x="2194" y="33147"/>
                  </a:cubicBezTo>
                  <a:lnTo>
                    <a:pt x="28094" y="33147"/>
                  </a:lnTo>
                  <a:cubicBezTo>
                    <a:pt x="28094" y="32750"/>
                    <a:pt x="28264" y="32380"/>
                    <a:pt x="28264" y="31954"/>
                  </a:cubicBezTo>
                  <a:cubicBezTo>
                    <a:pt x="28520" y="19715"/>
                    <a:pt x="28349" y="375"/>
                    <a:pt x="14945" y="6"/>
                  </a:cubicBezTo>
                  <a:cubicBezTo>
                    <a:pt x="14818" y="2"/>
                    <a:pt x="14693" y="0"/>
                    <a:pt x="14569" y="0"/>
                  </a:cubicBezTo>
                  <a:close/>
                </a:path>
              </a:pathLst>
            </a:custGeom>
            <a:solidFill>
              <a:srgbClr val="6E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677075" y="2592175"/>
              <a:ext cx="712275" cy="827275"/>
            </a:xfrm>
            <a:custGeom>
              <a:avLst/>
              <a:gdLst/>
              <a:ahLst/>
              <a:cxnLst/>
              <a:rect l="l" t="t" r="r" b="b"/>
              <a:pathLst>
                <a:path w="28491" h="33091" extrusionOk="0">
                  <a:moveTo>
                    <a:pt x="14540" y="0"/>
                  </a:moveTo>
                  <a:cubicBezTo>
                    <a:pt x="0" y="0"/>
                    <a:pt x="1288" y="24555"/>
                    <a:pt x="1767" y="32721"/>
                  </a:cubicBezTo>
                  <a:cubicBezTo>
                    <a:pt x="1767" y="32863"/>
                    <a:pt x="2165" y="32977"/>
                    <a:pt x="2165" y="33090"/>
                  </a:cubicBezTo>
                  <a:lnTo>
                    <a:pt x="28036" y="33090"/>
                  </a:lnTo>
                  <a:cubicBezTo>
                    <a:pt x="28065" y="32721"/>
                    <a:pt x="28235" y="32323"/>
                    <a:pt x="28235" y="31897"/>
                  </a:cubicBezTo>
                  <a:cubicBezTo>
                    <a:pt x="28491" y="19686"/>
                    <a:pt x="28320" y="375"/>
                    <a:pt x="14916" y="6"/>
                  </a:cubicBezTo>
                  <a:cubicBezTo>
                    <a:pt x="14789" y="2"/>
                    <a:pt x="14664" y="0"/>
                    <a:pt x="14540" y="0"/>
                  </a:cubicBezTo>
                  <a:close/>
                </a:path>
              </a:pathLst>
            </a:custGeom>
            <a:solidFill>
              <a:srgbClr val="70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3677075" y="2593575"/>
              <a:ext cx="712275" cy="825875"/>
            </a:xfrm>
            <a:custGeom>
              <a:avLst/>
              <a:gdLst/>
              <a:ahLst/>
              <a:cxnLst/>
              <a:rect l="l" t="t" r="r" b="b"/>
              <a:pathLst>
                <a:path w="28491" h="33035" extrusionOk="0">
                  <a:moveTo>
                    <a:pt x="14539" y="1"/>
                  </a:moveTo>
                  <a:cubicBezTo>
                    <a:pt x="0" y="1"/>
                    <a:pt x="1288" y="24527"/>
                    <a:pt x="1767" y="32665"/>
                  </a:cubicBezTo>
                  <a:cubicBezTo>
                    <a:pt x="1767" y="32807"/>
                    <a:pt x="2165" y="32921"/>
                    <a:pt x="2165" y="33034"/>
                  </a:cubicBezTo>
                  <a:lnTo>
                    <a:pt x="28036" y="33034"/>
                  </a:lnTo>
                  <a:cubicBezTo>
                    <a:pt x="28065" y="32665"/>
                    <a:pt x="28235" y="32267"/>
                    <a:pt x="28235" y="31870"/>
                  </a:cubicBezTo>
                  <a:cubicBezTo>
                    <a:pt x="28491" y="19630"/>
                    <a:pt x="28320" y="376"/>
                    <a:pt x="14916" y="6"/>
                  </a:cubicBezTo>
                  <a:cubicBezTo>
                    <a:pt x="14789" y="3"/>
                    <a:pt x="14664" y="1"/>
                    <a:pt x="14539" y="1"/>
                  </a:cubicBezTo>
                  <a:close/>
                </a:path>
              </a:pathLst>
            </a:custGeom>
            <a:solidFill>
              <a:srgbClr val="70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3677775" y="2595000"/>
              <a:ext cx="711575" cy="824450"/>
            </a:xfrm>
            <a:custGeom>
              <a:avLst/>
              <a:gdLst/>
              <a:ahLst/>
              <a:cxnLst/>
              <a:rect l="l" t="t" r="r" b="b"/>
              <a:pathLst>
                <a:path w="28463" h="32978" extrusionOk="0">
                  <a:moveTo>
                    <a:pt x="14511" y="1"/>
                  </a:moveTo>
                  <a:cubicBezTo>
                    <a:pt x="0" y="1"/>
                    <a:pt x="1260" y="24471"/>
                    <a:pt x="1739" y="32636"/>
                  </a:cubicBezTo>
                  <a:cubicBezTo>
                    <a:pt x="1739" y="32750"/>
                    <a:pt x="2137" y="32864"/>
                    <a:pt x="2137" y="32977"/>
                  </a:cubicBezTo>
                  <a:lnTo>
                    <a:pt x="28008" y="32977"/>
                  </a:lnTo>
                  <a:cubicBezTo>
                    <a:pt x="28037" y="32608"/>
                    <a:pt x="28207" y="32239"/>
                    <a:pt x="28207" y="31813"/>
                  </a:cubicBezTo>
                  <a:cubicBezTo>
                    <a:pt x="28463" y="19601"/>
                    <a:pt x="28264" y="375"/>
                    <a:pt x="14888" y="6"/>
                  </a:cubicBezTo>
                  <a:cubicBezTo>
                    <a:pt x="14761" y="2"/>
                    <a:pt x="14636" y="1"/>
                    <a:pt x="14511" y="1"/>
                  </a:cubicBezTo>
                  <a:close/>
                </a:path>
              </a:pathLst>
            </a:custGeom>
            <a:solidFill>
              <a:srgbClr val="73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3677775" y="2596425"/>
              <a:ext cx="711575" cy="823025"/>
            </a:xfrm>
            <a:custGeom>
              <a:avLst/>
              <a:gdLst/>
              <a:ahLst/>
              <a:cxnLst/>
              <a:rect l="l" t="t" r="r" b="b"/>
              <a:pathLst>
                <a:path w="28463" h="32921" extrusionOk="0">
                  <a:moveTo>
                    <a:pt x="14510" y="0"/>
                  </a:moveTo>
                  <a:cubicBezTo>
                    <a:pt x="0" y="0"/>
                    <a:pt x="1260" y="24414"/>
                    <a:pt x="1739" y="32579"/>
                  </a:cubicBezTo>
                  <a:cubicBezTo>
                    <a:pt x="1739" y="32693"/>
                    <a:pt x="2137" y="32807"/>
                    <a:pt x="2165" y="32920"/>
                  </a:cubicBezTo>
                  <a:lnTo>
                    <a:pt x="28008" y="32920"/>
                  </a:lnTo>
                  <a:cubicBezTo>
                    <a:pt x="28037" y="32551"/>
                    <a:pt x="28207" y="32182"/>
                    <a:pt x="28207" y="31784"/>
                  </a:cubicBezTo>
                  <a:cubicBezTo>
                    <a:pt x="28463" y="19573"/>
                    <a:pt x="28264" y="375"/>
                    <a:pt x="14888" y="6"/>
                  </a:cubicBezTo>
                  <a:cubicBezTo>
                    <a:pt x="14761" y="2"/>
                    <a:pt x="14635" y="0"/>
                    <a:pt x="14510" y="0"/>
                  </a:cubicBezTo>
                  <a:close/>
                </a:path>
              </a:pathLst>
            </a:custGeom>
            <a:solidFill>
              <a:srgbClr val="733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3678425" y="2597850"/>
              <a:ext cx="710925" cy="821600"/>
            </a:xfrm>
            <a:custGeom>
              <a:avLst/>
              <a:gdLst/>
              <a:ahLst/>
              <a:cxnLst/>
              <a:rect l="l" t="t" r="r" b="b"/>
              <a:pathLst>
                <a:path w="28437" h="32864" extrusionOk="0">
                  <a:moveTo>
                    <a:pt x="14509" y="1"/>
                  </a:moveTo>
                  <a:cubicBezTo>
                    <a:pt x="1" y="1"/>
                    <a:pt x="1234" y="24381"/>
                    <a:pt x="1713" y="32522"/>
                  </a:cubicBezTo>
                  <a:cubicBezTo>
                    <a:pt x="1713" y="32636"/>
                    <a:pt x="2139" y="32750"/>
                    <a:pt x="2139" y="32863"/>
                  </a:cubicBezTo>
                  <a:lnTo>
                    <a:pt x="27982" y="32863"/>
                  </a:lnTo>
                  <a:cubicBezTo>
                    <a:pt x="27982" y="32494"/>
                    <a:pt x="28181" y="32125"/>
                    <a:pt x="28181" y="31756"/>
                  </a:cubicBezTo>
                  <a:cubicBezTo>
                    <a:pt x="28437" y="19544"/>
                    <a:pt x="28238" y="375"/>
                    <a:pt x="14862" y="6"/>
                  </a:cubicBezTo>
                  <a:cubicBezTo>
                    <a:pt x="14743" y="3"/>
                    <a:pt x="14626" y="1"/>
                    <a:pt x="14509" y="1"/>
                  </a:cubicBezTo>
                  <a:close/>
                </a:path>
              </a:pathLst>
            </a:custGeom>
            <a:solidFill>
              <a:srgbClr val="73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678425" y="2599275"/>
              <a:ext cx="710925" cy="820175"/>
            </a:xfrm>
            <a:custGeom>
              <a:avLst/>
              <a:gdLst/>
              <a:ahLst/>
              <a:cxnLst/>
              <a:rect l="l" t="t" r="r" b="b"/>
              <a:pathLst>
                <a:path w="28437" h="32807" extrusionOk="0">
                  <a:moveTo>
                    <a:pt x="14508" y="1"/>
                  </a:moveTo>
                  <a:cubicBezTo>
                    <a:pt x="1" y="1"/>
                    <a:pt x="1234" y="24324"/>
                    <a:pt x="1713" y="32465"/>
                  </a:cubicBezTo>
                  <a:cubicBezTo>
                    <a:pt x="1713" y="32579"/>
                    <a:pt x="2139" y="32693"/>
                    <a:pt x="2139" y="32806"/>
                  </a:cubicBezTo>
                  <a:lnTo>
                    <a:pt x="27982" y="32806"/>
                  </a:lnTo>
                  <a:cubicBezTo>
                    <a:pt x="27982" y="32465"/>
                    <a:pt x="28181" y="32096"/>
                    <a:pt x="28181" y="31699"/>
                  </a:cubicBezTo>
                  <a:cubicBezTo>
                    <a:pt x="28437" y="19487"/>
                    <a:pt x="28209" y="346"/>
                    <a:pt x="14862" y="6"/>
                  </a:cubicBezTo>
                  <a:cubicBezTo>
                    <a:pt x="14743" y="2"/>
                    <a:pt x="14625" y="1"/>
                    <a:pt x="14508" y="1"/>
                  </a:cubicBezTo>
                  <a:close/>
                </a:path>
              </a:pathLst>
            </a:custGeom>
            <a:solidFill>
              <a:srgbClr val="75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3679125" y="2600700"/>
              <a:ext cx="710225" cy="818750"/>
            </a:xfrm>
            <a:custGeom>
              <a:avLst/>
              <a:gdLst/>
              <a:ahLst/>
              <a:cxnLst/>
              <a:rect l="l" t="t" r="r" b="b"/>
              <a:pathLst>
                <a:path w="28409" h="32750" extrusionOk="0">
                  <a:moveTo>
                    <a:pt x="14508" y="1"/>
                  </a:moveTo>
                  <a:cubicBezTo>
                    <a:pt x="1" y="1"/>
                    <a:pt x="1206" y="24295"/>
                    <a:pt x="1685" y="32408"/>
                  </a:cubicBezTo>
                  <a:cubicBezTo>
                    <a:pt x="1685" y="32522"/>
                    <a:pt x="2111" y="32636"/>
                    <a:pt x="2111" y="32749"/>
                  </a:cubicBezTo>
                  <a:lnTo>
                    <a:pt x="27954" y="32749"/>
                  </a:lnTo>
                  <a:cubicBezTo>
                    <a:pt x="27954" y="32408"/>
                    <a:pt x="28153" y="32039"/>
                    <a:pt x="28153" y="31670"/>
                  </a:cubicBezTo>
                  <a:cubicBezTo>
                    <a:pt x="28409" y="19459"/>
                    <a:pt x="28181" y="346"/>
                    <a:pt x="14862" y="5"/>
                  </a:cubicBezTo>
                  <a:cubicBezTo>
                    <a:pt x="14743" y="2"/>
                    <a:pt x="14625" y="1"/>
                    <a:pt x="14508" y="1"/>
                  </a:cubicBezTo>
                  <a:close/>
                </a:path>
              </a:pathLst>
            </a:custGeom>
            <a:solidFill>
              <a:srgbClr val="75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3679125" y="2602125"/>
              <a:ext cx="710225" cy="817325"/>
            </a:xfrm>
            <a:custGeom>
              <a:avLst/>
              <a:gdLst/>
              <a:ahLst/>
              <a:cxnLst/>
              <a:rect l="l" t="t" r="r" b="b"/>
              <a:pathLst>
                <a:path w="28409" h="32693" extrusionOk="0">
                  <a:moveTo>
                    <a:pt x="14507" y="0"/>
                  </a:moveTo>
                  <a:cubicBezTo>
                    <a:pt x="1" y="0"/>
                    <a:pt x="1206" y="24238"/>
                    <a:pt x="1685" y="32380"/>
                  </a:cubicBezTo>
                  <a:cubicBezTo>
                    <a:pt x="1685" y="32465"/>
                    <a:pt x="2111" y="32579"/>
                    <a:pt x="2111" y="32692"/>
                  </a:cubicBezTo>
                  <a:lnTo>
                    <a:pt x="27954" y="32692"/>
                  </a:lnTo>
                  <a:cubicBezTo>
                    <a:pt x="27954" y="32351"/>
                    <a:pt x="28153" y="32011"/>
                    <a:pt x="28153" y="31613"/>
                  </a:cubicBezTo>
                  <a:cubicBezTo>
                    <a:pt x="28409" y="19430"/>
                    <a:pt x="28181" y="346"/>
                    <a:pt x="14862" y="5"/>
                  </a:cubicBezTo>
                  <a:cubicBezTo>
                    <a:pt x="14743" y="2"/>
                    <a:pt x="14625" y="0"/>
                    <a:pt x="14507" y="0"/>
                  </a:cubicBezTo>
                  <a:close/>
                </a:path>
              </a:pathLst>
            </a:custGeom>
            <a:solidFill>
              <a:srgbClr val="75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3679800" y="2603550"/>
              <a:ext cx="709550" cy="815900"/>
            </a:xfrm>
            <a:custGeom>
              <a:avLst/>
              <a:gdLst/>
              <a:ahLst/>
              <a:cxnLst/>
              <a:rect l="l" t="t" r="r" b="b"/>
              <a:pathLst>
                <a:path w="28382" h="32636" extrusionOk="0">
                  <a:moveTo>
                    <a:pt x="14505" y="1"/>
                  </a:moveTo>
                  <a:cubicBezTo>
                    <a:pt x="0" y="1"/>
                    <a:pt x="1179" y="24177"/>
                    <a:pt x="1658" y="32323"/>
                  </a:cubicBezTo>
                  <a:cubicBezTo>
                    <a:pt x="1687" y="32436"/>
                    <a:pt x="2084" y="32522"/>
                    <a:pt x="2084" y="32635"/>
                  </a:cubicBezTo>
                  <a:lnTo>
                    <a:pt x="27927" y="32635"/>
                  </a:lnTo>
                  <a:cubicBezTo>
                    <a:pt x="27927" y="32294"/>
                    <a:pt x="28126" y="31954"/>
                    <a:pt x="28126" y="31584"/>
                  </a:cubicBezTo>
                  <a:cubicBezTo>
                    <a:pt x="28382" y="19373"/>
                    <a:pt x="28126" y="346"/>
                    <a:pt x="14835" y="5"/>
                  </a:cubicBezTo>
                  <a:cubicBezTo>
                    <a:pt x="14724" y="2"/>
                    <a:pt x="14614" y="1"/>
                    <a:pt x="14505" y="1"/>
                  </a:cubicBezTo>
                  <a:close/>
                </a:path>
              </a:pathLst>
            </a:custGeom>
            <a:solidFill>
              <a:srgbClr val="78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3679800" y="2604975"/>
              <a:ext cx="709550" cy="814475"/>
            </a:xfrm>
            <a:custGeom>
              <a:avLst/>
              <a:gdLst/>
              <a:ahLst/>
              <a:cxnLst/>
              <a:rect l="l" t="t" r="r" b="b"/>
              <a:pathLst>
                <a:path w="28382" h="32579" extrusionOk="0">
                  <a:moveTo>
                    <a:pt x="14504" y="1"/>
                  </a:moveTo>
                  <a:cubicBezTo>
                    <a:pt x="0" y="1"/>
                    <a:pt x="1179" y="24148"/>
                    <a:pt x="1658" y="32266"/>
                  </a:cubicBezTo>
                  <a:cubicBezTo>
                    <a:pt x="1687" y="32379"/>
                    <a:pt x="2084" y="32465"/>
                    <a:pt x="2113" y="32578"/>
                  </a:cubicBezTo>
                  <a:lnTo>
                    <a:pt x="27927" y="32578"/>
                  </a:lnTo>
                  <a:cubicBezTo>
                    <a:pt x="27927" y="32237"/>
                    <a:pt x="28126" y="31897"/>
                    <a:pt x="28126" y="31556"/>
                  </a:cubicBezTo>
                  <a:cubicBezTo>
                    <a:pt x="28382" y="19344"/>
                    <a:pt x="28126" y="345"/>
                    <a:pt x="14835" y="5"/>
                  </a:cubicBezTo>
                  <a:cubicBezTo>
                    <a:pt x="14724" y="2"/>
                    <a:pt x="14614" y="1"/>
                    <a:pt x="14504" y="1"/>
                  </a:cubicBezTo>
                  <a:close/>
                </a:path>
              </a:pathLst>
            </a:custGeom>
            <a:solidFill>
              <a:srgbClr val="78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3680500" y="2606400"/>
              <a:ext cx="708850" cy="813050"/>
            </a:xfrm>
            <a:custGeom>
              <a:avLst/>
              <a:gdLst/>
              <a:ahLst/>
              <a:cxnLst/>
              <a:rect l="l" t="t" r="r" b="b"/>
              <a:pathLst>
                <a:path w="28354" h="32522" extrusionOk="0">
                  <a:moveTo>
                    <a:pt x="14476" y="0"/>
                  </a:moveTo>
                  <a:cubicBezTo>
                    <a:pt x="0" y="0"/>
                    <a:pt x="1151" y="24091"/>
                    <a:pt x="1630" y="32209"/>
                  </a:cubicBezTo>
                  <a:cubicBezTo>
                    <a:pt x="1659" y="32322"/>
                    <a:pt x="2085" y="32408"/>
                    <a:pt x="2085" y="32521"/>
                  </a:cubicBezTo>
                  <a:lnTo>
                    <a:pt x="27899" y="32521"/>
                  </a:lnTo>
                  <a:cubicBezTo>
                    <a:pt x="27899" y="32180"/>
                    <a:pt x="28098" y="31868"/>
                    <a:pt x="28098" y="31499"/>
                  </a:cubicBezTo>
                  <a:cubicBezTo>
                    <a:pt x="28354" y="19316"/>
                    <a:pt x="28098" y="317"/>
                    <a:pt x="14807" y="5"/>
                  </a:cubicBezTo>
                  <a:cubicBezTo>
                    <a:pt x="14696" y="2"/>
                    <a:pt x="14586" y="0"/>
                    <a:pt x="14476" y="0"/>
                  </a:cubicBezTo>
                  <a:close/>
                </a:path>
              </a:pathLst>
            </a:custGeom>
            <a:solidFill>
              <a:srgbClr val="78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3680500" y="2607825"/>
              <a:ext cx="708850" cy="811625"/>
            </a:xfrm>
            <a:custGeom>
              <a:avLst/>
              <a:gdLst/>
              <a:ahLst/>
              <a:cxnLst/>
              <a:rect l="l" t="t" r="r" b="b"/>
              <a:pathLst>
                <a:path w="28354" h="32465" extrusionOk="0">
                  <a:moveTo>
                    <a:pt x="14476" y="0"/>
                  </a:moveTo>
                  <a:cubicBezTo>
                    <a:pt x="0" y="0"/>
                    <a:pt x="1151" y="24063"/>
                    <a:pt x="1630" y="32152"/>
                  </a:cubicBezTo>
                  <a:cubicBezTo>
                    <a:pt x="1659" y="32265"/>
                    <a:pt x="2085" y="32351"/>
                    <a:pt x="2085" y="32464"/>
                  </a:cubicBezTo>
                  <a:lnTo>
                    <a:pt x="27899" y="32464"/>
                  </a:lnTo>
                  <a:cubicBezTo>
                    <a:pt x="27899" y="32152"/>
                    <a:pt x="28098" y="31811"/>
                    <a:pt x="28098" y="31470"/>
                  </a:cubicBezTo>
                  <a:cubicBezTo>
                    <a:pt x="28354" y="19287"/>
                    <a:pt x="28070" y="317"/>
                    <a:pt x="14807" y="4"/>
                  </a:cubicBezTo>
                  <a:cubicBezTo>
                    <a:pt x="14696" y="2"/>
                    <a:pt x="14586" y="0"/>
                    <a:pt x="14476" y="0"/>
                  </a:cubicBezTo>
                  <a:close/>
                </a:path>
              </a:pathLst>
            </a:custGeom>
            <a:solidFill>
              <a:srgbClr val="7A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3680475" y="2609250"/>
              <a:ext cx="708875" cy="810200"/>
            </a:xfrm>
            <a:custGeom>
              <a:avLst/>
              <a:gdLst/>
              <a:ahLst/>
              <a:cxnLst/>
              <a:rect l="l" t="t" r="r" b="b"/>
              <a:pathLst>
                <a:path w="28355" h="32408" extrusionOk="0">
                  <a:moveTo>
                    <a:pt x="14501" y="1"/>
                  </a:moveTo>
                  <a:cubicBezTo>
                    <a:pt x="0" y="1"/>
                    <a:pt x="1152" y="24001"/>
                    <a:pt x="1631" y="32095"/>
                  </a:cubicBezTo>
                  <a:cubicBezTo>
                    <a:pt x="1660" y="32208"/>
                    <a:pt x="2086" y="32294"/>
                    <a:pt x="2086" y="32407"/>
                  </a:cubicBezTo>
                  <a:lnTo>
                    <a:pt x="27900" y="32407"/>
                  </a:lnTo>
                  <a:cubicBezTo>
                    <a:pt x="27900" y="32095"/>
                    <a:pt x="28099" y="31754"/>
                    <a:pt x="28099" y="31413"/>
                  </a:cubicBezTo>
                  <a:cubicBezTo>
                    <a:pt x="28355" y="19230"/>
                    <a:pt x="28071" y="316"/>
                    <a:pt x="14808" y="4"/>
                  </a:cubicBezTo>
                  <a:cubicBezTo>
                    <a:pt x="14705" y="2"/>
                    <a:pt x="14603" y="1"/>
                    <a:pt x="14501" y="1"/>
                  </a:cubicBezTo>
                  <a:close/>
                </a:path>
              </a:pathLst>
            </a:custGeom>
            <a:solidFill>
              <a:srgbClr val="7A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3681175" y="2610675"/>
              <a:ext cx="708175" cy="808775"/>
            </a:xfrm>
            <a:custGeom>
              <a:avLst/>
              <a:gdLst/>
              <a:ahLst/>
              <a:cxnLst/>
              <a:rect l="l" t="t" r="r" b="b"/>
              <a:pathLst>
                <a:path w="28327" h="32351" extrusionOk="0">
                  <a:moveTo>
                    <a:pt x="14473" y="0"/>
                  </a:moveTo>
                  <a:cubicBezTo>
                    <a:pt x="0" y="0"/>
                    <a:pt x="1124" y="23973"/>
                    <a:pt x="1603" y="32066"/>
                  </a:cubicBezTo>
                  <a:cubicBezTo>
                    <a:pt x="1632" y="32151"/>
                    <a:pt x="2058" y="32237"/>
                    <a:pt x="2058" y="32350"/>
                  </a:cubicBezTo>
                  <a:lnTo>
                    <a:pt x="27872" y="32350"/>
                  </a:lnTo>
                  <a:cubicBezTo>
                    <a:pt x="27872" y="32038"/>
                    <a:pt x="28071" y="31725"/>
                    <a:pt x="28071" y="31385"/>
                  </a:cubicBezTo>
                  <a:cubicBezTo>
                    <a:pt x="28327" y="19202"/>
                    <a:pt x="28043" y="316"/>
                    <a:pt x="14780" y="4"/>
                  </a:cubicBezTo>
                  <a:cubicBezTo>
                    <a:pt x="14677" y="2"/>
                    <a:pt x="14575" y="0"/>
                    <a:pt x="14473" y="0"/>
                  </a:cubicBezTo>
                  <a:close/>
                </a:path>
              </a:pathLst>
            </a:custGeom>
            <a:solidFill>
              <a:srgbClr val="7D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681175" y="2612100"/>
              <a:ext cx="708175" cy="807350"/>
            </a:xfrm>
            <a:custGeom>
              <a:avLst/>
              <a:gdLst/>
              <a:ahLst/>
              <a:cxnLst/>
              <a:rect l="l" t="t" r="r" b="b"/>
              <a:pathLst>
                <a:path w="28327" h="32294" extrusionOk="0">
                  <a:moveTo>
                    <a:pt x="14500" y="0"/>
                  </a:moveTo>
                  <a:cubicBezTo>
                    <a:pt x="0" y="0"/>
                    <a:pt x="1124" y="23916"/>
                    <a:pt x="1603" y="32009"/>
                  </a:cubicBezTo>
                  <a:cubicBezTo>
                    <a:pt x="1632" y="32094"/>
                    <a:pt x="2058" y="32180"/>
                    <a:pt x="2058" y="32293"/>
                  </a:cubicBezTo>
                  <a:lnTo>
                    <a:pt x="27844" y="32293"/>
                  </a:lnTo>
                  <a:cubicBezTo>
                    <a:pt x="27872" y="31981"/>
                    <a:pt x="28071" y="31668"/>
                    <a:pt x="28071" y="31356"/>
                  </a:cubicBezTo>
                  <a:cubicBezTo>
                    <a:pt x="28327" y="19173"/>
                    <a:pt x="28014" y="316"/>
                    <a:pt x="14809" y="4"/>
                  </a:cubicBezTo>
                  <a:cubicBezTo>
                    <a:pt x="14705" y="1"/>
                    <a:pt x="14602" y="0"/>
                    <a:pt x="14500" y="0"/>
                  </a:cubicBezTo>
                  <a:close/>
                </a:path>
              </a:pathLst>
            </a:custGeom>
            <a:solidFill>
              <a:srgbClr val="7D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3681875" y="2613500"/>
              <a:ext cx="707475" cy="805950"/>
            </a:xfrm>
            <a:custGeom>
              <a:avLst/>
              <a:gdLst/>
              <a:ahLst/>
              <a:cxnLst/>
              <a:rect l="l" t="t" r="r" b="b"/>
              <a:pathLst>
                <a:path w="28299" h="32238" extrusionOk="0">
                  <a:moveTo>
                    <a:pt x="14472" y="1"/>
                  </a:moveTo>
                  <a:cubicBezTo>
                    <a:pt x="0" y="1"/>
                    <a:pt x="1096" y="23860"/>
                    <a:pt x="1575" y="31953"/>
                  </a:cubicBezTo>
                  <a:cubicBezTo>
                    <a:pt x="1604" y="32038"/>
                    <a:pt x="2030" y="32152"/>
                    <a:pt x="2058" y="32237"/>
                  </a:cubicBezTo>
                  <a:lnTo>
                    <a:pt x="27816" y="32237"/>
                  </a:lnTo>
                  <a:cubicBezTo>
                    <a:pt x="27844" y="31925"/>
                    <a:pt x="28043" y="31641"/>
                    <a:pt x="28043" y="31300"/>
                  </a:cubicBezTo>
                  <a:cubicBezTo>
                    <a:pt x="28299" y="19145"/>
                    <a:pt x="27986" y="317"/>
                    <a:pt x="14781" y="4"/>
                  </a:cubicBezTo>
                  <a:cubicBezTo>
                    <a:pt x="14677" y="2"/>
                    <a:pt x="14574" y="1"/>
                    <a:pt x="14472" y="1"/>
                  </a:cubicBezTo>
                  <a:close/>
                </a:path>
              </a:pathLst>
            </a:custGeom>
            <a:solidFill>
              <a:srgbClr val="7D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3681875" y="2614925"/>
              <a:ext cx="707475" cy="804525"/>
            </a:xfrm>
            <a:custGeom>
              <a:avLst/>
              <a:gdLst/>
              <a:ahLst/>
              <a:cxnLst/>
              <a:rect l="l" t="t" r="r" b="b"/>
              <a:pathLst>
                <a:path w="28299" h="32181" extrusionOk="0">
                  <a:moveTo>
                    <a:pt x="14472" y="1"/>
                  </a:moveTo>
                  <a:cubicBezTo>
                    <a:pt x="0" y="1"/>
                    <a:pt x="1096" y="23831"/>
                    <a:pt x="1575" y="31896"/>
                  </a:cubicBezTo>
                  <a:cubicBezTo>
                    <a:pt x="1604" y="31981"/>
                    <a:pt x="2058" y="32095"/>
                    <a:pt x="2058" y="32180"/>
                  </a:cubicBezTo>
                  <a:lnTo>
                    <a:pt x="27816" y="32180"/>
                  </a:lnTo>
                  <a:cubicBezTo>
                    <a:pt x="27844" y="31896"/>
                    <a:pt x="28043" y="31584"/>
                    <a:pt x="28043" y="31271"/>
                  </a:cubicBezTo>
                  <a:cubicBezTo>
                    <a:pt x="28299" y="19088"/>
                    <a:pt x="27986" y="288"/>
                    <a:pt x="14781" y="4"/>
                  </a:cubicBezTo>
                  <a:cubicBezTo>
                    <a:pt x="14677" y="2"/>
                    <a:pt x="14574" y="1"/>
                    <a:pt x="14472" y="1"/>
                  </a:cubicBezTo>
                  <a:close/>
                </a:path>
              </a:pathLst>
            </a:custGeom>
            <a:solidFill>
              <a:srgbClr val="7F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3682550" y="2616375"/>
              <a:ext cx="706800" cy="803075"/>
            </a:xfrm>
            <a:custGeom>
              <a:avLst/>
              <a:gdLst/>
              <a:ahLst/>
              <a:cxnLst/>
              <a:rect l="l" t="t" r="r" b="b"/>
              <a:pathLst>
                <a:path w="28272" h="32123" extrusionOk="0">
                  <a:moveTo>
                    <a:pt x="14470" y="0"/>
                  </a:moveTo>
                  <a:cubicBezTo>
                    <a:pt x="0" y="0"/>
                    <a:pt x="1068" y="23769"/>
                    <a:pt x="1548" y="31838"/>
                  </a:cubicBezTo>
                  <a:cubicBezTo>
                    <a:pt x="1577" y="31952"/>
                    <a:pt x="2031" y="32037"/>
                    <a:pt x="2031" y="32122"/>
                  </a:cubicBezTo>
                  <a:lnTo>
                    <a:pt x="27789" y="32122"/>
                  </a:lnTo>
                  <a:cubicBezTo>
                    <a:pt x="27789" y="31838"/>
                    <a:pt x="28016" y="31526"/>
                    <a:pt x="28016" y="31213"/>
                  </a:cubicBezTo>
                  <a:cubicBezTo>
                    <a:pt x="28272" y="19059"/>
                    <a:pt x="27931" y="287"/>
                    <a:pt x="14754" y="3"/>
                  </a:cubicBezTo>
                  <a:cubicBezTo>
                    <a:pt x="14658" y="1"/>
                    <a:pt x="14564" y="0"/>
                    <a:pt x="14470" y="0"/>
                  </a:cubicBezTo>
                  <a:close/>
                </a:path>
              </a:pathLst>
            </a:custGeom>
            <a:solidFill>
              <a:srgbClr val="7F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3682550" y="2617775"/>
              <a:ext cx="706800" cy="801675"/>
            </a:xfrm>
            <a:custGeom>
              <a:avLst/>
              <a:gdLst/>
              <a:ahLst/>
              <a:cxnLst/>
              <a:rect l="l" t="t" r="r" b="b"/>
              <a:pathLst>
                <a:path w="28272" h="32067" extrusionOk="0">
                  <a:moveTo>
                    <a:pt x="14469" y="1"/>
                  </a:moveTo>
                  <a:cubicBezTo>
                    <a:pt x="0" y="1"/>
                    <a:pt x="1068" y="23741"/>
                    <a:pt x="1548" y="31782"/>
                  </a:cubicBezTo>
                  <a:cubicBezTo>
                    <a:pt x="1577" y="31896"/>
                    <a:pt x="2031" y="31981"/>
                    <a:pt x="2031" y="32066"/>
                  </a:cubicBezTo>
                  <a:lnTo>
                    <a:pt x="27789" y="32066"/>
                  </a:lnTo>
                  <a:cubicBezTo>
                    <a:pt x="27789" y="31782"/>
                    <a:pt x="28016" y="31498"/>
                    <a:pt x="28016" y="31186"/>
                  </a:cubicBezTo>
                  <a:cubicBezTo>
                    <a:pt x="28272" y="19031"/>
                    <a:pt x="27931" y="288"/>
                    <a:pt x="14754" y="4"/>
                  </a:cubicBezTo>
                  <a:cubicBezTo>
                    <a:pt x="14658" y="2"/>
                    <a:pt x="14564" y="1"/>
                    <a:pt x="14469" y="1"/>
                  </a:cubicBezTo>
                  <a:close/>
                </a:path>
              </a:pathLst>
            </a:custGeom>
            <a:solidFill>
              <a:srgbClr val="7F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3683250" y="2619200"/>
              <a:ext cx="706100" cy="800250"/>
            </a:xfrm>
            <a:custGeom>
              <a:avLst/>
              <a:gdLst/>
              <a:ahLst/>
              <a:cxnLst/>
              <a:rect l="l" t="t" r="r" b="b"/>
              <a:pathLst>
                <a:path w="28244" h="32010" extrusionOk="0">
                  <a:moveTo>
                    <a:pt x="14441" y="1"/>
                  </a:moveTo>
                  <a:cubicBezTo>
                    <a:pt x="0" y="1"/>
                    <a:pt x="1040" y="23684"/>
                    <a:pt x="1520" y="31754"/>
                  </a:cubicBezTo>
                  <a:cubicBezTo>
                    <a:pt x="1549" y="31839"/>
                    <a:pt x="2003" y="31924"/>
                    <a:pt x="2003" y="32009"/>
                  </a:cubicBezTo>
                  <a:lnTo>
                    <a:pt x="27761" y="32009"/>
                  </a:lnTo>
                  <a:cubicBezTo>
                    <a:pt x="27761" y="31725"/>
                    <a:pt x="27988" y="31441"/>
                    <a:pt x="27988" y="31157"/>
                  </a:cubicBezTo>
                  <a:cubicBezTo>
                    <a:pt x="28244" y="19003"/>
                    <a:pt x="27903" y="288"/>
                    <a:pt x="14726" y="4"/>
                  </a:cubicBezTo>
                  <a:cubicBezTo>
                    <a:pt x="14630" y="2"/>
                    <a:pt x="14535" y="1"/>
                    <a:pt x="14441" y="1"/>
                  </a:cubicBezTo>
                  <a:close/>
                </a:path>
              </a:pathLst>
            </a:custGeom>
            <a:solidFill>
              <a:srgbClr val="82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3683250" y="2620625"/>
              <a:ext cx="706100" cy="798825"/>
            </a:xfrm>
            <a:custGeom>
              <a:avLst/>
              <a:gdLst/>
              <a:ahLst/>
              <a:cxnLst/>
              <a:rect l="l" t="t" r="r" b="b"/>
              <a:pathLst>
                <a:path w="28244" h="31953" extrusionOk="0">
                  <a:moveTo>
                    <a:pt x="14441" y="0"/>
                  </a:moveTo>
                  <a:cubicBezTo>
                    <a:pt x="0" y="0"/>
                    <a:pt x="1040" y="23627"/>
                    <a:pt x="1520" y="31697"/>
                  </a:cubicBezTo>
                  <a:cubicBezTo>
                    <a:pt x="1549" y="31782"/>
                    <a:pt x="2003" y="31867"/>
                    <a:pt x="2003" y="31952"/>
                  </a:cubicBezTo>
                  <a:lnTo>
                    <a:pt x="27761" y="31952"/>
                  </a:lnTo>
                  <a:cubicBezTo>
                    <a:pt x="27761" y="31668"/>
                    <a:pt x="27960" y="31384"/>
                    <a:pt x="27988" y="31100"/>
                  </a:cubicBezTo>
                  <a:cubicBezTo>
                    <a:pt x="28244" y="18946"/>
                    <a:pt x="27874" y="287"/>
                    <a:pt x="14726" y="3"/>
                  </a:cubicBezTo>
                  <a:cubicBezTo>
                    <a:pt x="14630" y="1"/>
                    <a:pt x="14535" y="0"/>
                    <a:pt x="14441" y="0"/>
                  </a:cubicBezTo>
                  <a:close/>
                </a:path>
              </a:pathLst>
            </a:custGeom>
            <a:solidFill>
              <a:srgbClr val="82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3683925" y="2622050"/>
              <a:ext cx="705425" cy="797400"/>
            </a:xfrm>
            <a:custGeom>
              <a:avLst/>
              <a:gdLst/>
              <a:ahLst/>
              <a:cxnLst/>
              <a:rect l="l" t="t" r="r" b="b"/>
              <a:pathLst>
                <a:path w="28217" h="31896" extrusionOk="0">
                  <a:moveTo>
                    <a:pt x="14439" y="1"/>
                  </a:moveTo>
                  <a:cubicBezTo>
                    <a:pt x="0" y="1"/>
                    <a:pt x="1013" y="23594"/>
                    <a:pt x="1493" y="31640"/>
                  </a:cubicBezTo>
                  <a:cubicBezTo>
                    <a:pt x="1522" y="31725"/>
                    <a:pt x="1976" y="31810"/>
                    <a:pt x="2004" y="31895"/>
                  </a:cubicBezTo>
                  <a:lnTo>
                    <a:pt x="27734" y="31895"/>
                  </a:lnTo>
                  <a:cubicBezTo>
                    <a:pt x="27734" y="31611"/>
                    <a:pt x="27933" y="31356"/>
                    <a:pt x="27961" y="31072"/>
                  </a:cubicBezTo>
                  <a:cubicBezTo>
                    <a:pt x="28217" y="18917"/>
                    <a:pt x="27847" y="287"/>
                    <a:pt x="14699" y="3"/>
                  </a:cubicBezTo>
                  <a:cubicBezTo>
                    <a:pt x="14612" y="2"/>
                    <a:pt x="14525" y="1"/>
                    <a:pt x="14439" y="1"/>
                  </a:cubicBezTo>
                  <a:close/>
                </a:path>
              </a:pathLst>
            </a:custGeom>
            <a:solidFill>
              <a:srgbClr val="823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3683925" y="2623475"/>
              <a:ext cx="705425" cy="795975"/>
            </a:xfrm>
            <a:custGeom>
              <a:avLst/>
              <a:gdLst/>
              <a:ahLst/>
              <a:cxnLst/>
              <a:rect l="l" t="t" r="r" b="b"/>
              <a:pathLst>
                <a:path w="28217" h="31839" extrusionOk="0">
                  <a:moveTo>
                    <a:pt x="14466" y="1"/>
                  </a:moveTo>
                  <a:cubicBezTo>
                    <a:pt x="0" y="1"/>
                    <a:pt x="1013" y="23537"/>
                    <a:pt x="1493" y="31583"/>
                  </a:cubicBezTo>
                  <a:cubicBezTo>
                    <a:pt x="1522" y="31668"/>
                    <a:pt x="2004" y="31753"/>
                    <a:pt x="2004" y="31838"/>
                  </a:cubicBezTo>
                  <a:lnTo>
                    <a:pt x="27734" y="31838"/>
                  </a:lnTo>
                  <a:cubicBezTo>
                    <a:pt x="27734" y="31583"/>
                    <a:pt x="27933" y="31299"/>
                    <a:pt x="27961" y="31015"/>
                  </a:cubicBezTo>
                  <a:cubicBezTo>
                    <a:pt x="28217" y="18888"/>
                    <a:pt x="27847" y="259"/>
                    <a:pt x="14727" y="3"/>
                  </a:cubicBezTo>
                  <a:cubicBezTo>
                    <a:pt x="14640" y="1"/>
                    <a:pt x="14553" y="1"/>
                    <a:pt x="14466" y="1"/>
                  </a:cubicBezTo>
                  <a:close/>
                </a:path>
              </a:pathLst>
            </a:custGeom>
            <a:solidFill>
              <a:srgbClr val="853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3684625" y="2624900"/>
              <a:ext cx="704725" cy="794550"/>
            </a:xfrm>
            <a:custGeom>
              <a:avLst/>
              <a:gdLst/>
              <a:ahLst/>
              <a:cxnLst/>
              <a:rect l="l" t="t" r="r" b="b"/>
              <a:pathLst>
                <a:path w="28189" h="31782" extrusionOk="0">
                  <a:moveTo>
                    <a:pt x="14439" y="0"/>
                  </a:moveTo>
                  <a:cubicBezTo>
                    <a:pt x="0" y="0"/>
                    <a:pt x="985" y="23508"/>
                    <a:pt x="1465" y="31526"/>
                  </a:cubicBezTo>
                  <a:cubicBezTo>
                    <a:pt x="1494" y="31611"/>
                    <a:pt x="1976" y="31696"/>
                    <a:pt x="1976" y="31781"/>
                  </a:cubicBezTo>
                  <a:lnTo>
                    <a:pt x="27706" y="31781"/>
                  </a:lnTo>
                  <a:cubicBezTo>
                    <a:pt x="27706" y="31526"/>
                    <a:pt x="27905" y="31270"/>
                    <a:pt x="27933" y="30986"/>
                  </a:cubicBezTo>
                  <a:cubicBezTo>
                    <a:pt x="28189" y="18860"/>
                    <a:pt x="27791" y="258"/>
                    <a:pt x="14699" y="3"/>
                  </a:cubicBezTo>
                  <a:cubicBezTo>
                    <a:pt x="14612" y="1"/>
                    <a:pt x="14525" y="0"/>
                    <a:pt x="14439" y="0"/>
                  </a:cubicBezTo>
                  <a:close/>
                </a:path>
              </a:pathLst>
            </a:custGeom>
            <a:solidFill>
              <a:srgbClr val="853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684625" y="2626325"/>
              <a:ext cx="704725" cy="793125"/>
            </a:xfrm>
            <a:custGeom>
              <a:avLst/>
              <a:gdLst/>
              <a:ahLst/>
              <a:cxnLst/>
              <a:rect l="l" t="t" r="r" b="b"/>
              <a:pathLst>
                <a:path w="28189" h="31725" extrusionOk="0">
                  <a:moveTo>
                    <a:pt x="14438" y="0"/>
                  </a:moveTo>
                  <a:cubicBezTo>
                    <a:pt x="0" y="0"/>
                    <a:pt x="985" y="23451"/>
                    <a:pt x="1465" y="31469"/>
                  </a:cubicBezTo>
                  <a:cubicBezTo>
                    <a:pt x="1494" y="31554"/>
                    <a:pt x="1976" y="31639"/>
                    <a:pt x="1976" y="31724"/>
                  </a:cubicBezTo>
                  <a:lnTo>
                    <a:pt x="27706" y="31724"/>
                  </a:lnTo>
                  <a:cubicBezTo>
                    <a:pt x="27706" y="31469"/>
                    <a:pt x="27905" y="31213"/>
                    <a:pt x="27933" y="30929"/>
                  </a:cubicBezTo>
                  <a:cubicBezTo>
                    <a:pt x="28189" y="18803"/>
                    <a:pt x="27791" y="258"/>
                    <a:pt x="14699" y="3"/>
                  </a:cubicBezTo>
                  <a:cubicBezTo>
                    <a:pt x="14611" y="1"/>
                    <a:pt x="14524" y="0"/>
                    <a:pt x="14438" y="0"/>
                  </a:cubicBezTo>
                  <a:close/>
                </a:path>
              </a:pathLst>
            </a:custGeom>
            <a:solidFill>
              <a:srgbClr val="853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684600" y="2627750"/>
              <a:ext cx="704750" cy="791700"/>
            </a:xfrm>
            <a:custGeom>
              <a:avLst/>
              <a:gdLst/>
              <a:ahLst/>
              <a:cxnLst/>
              <a:rect l="l" t="t" r="r" b="b"/>
              <a:pathLst>
                <a:path w="28190" h="31668" extrusionOk="0">
                  <a:moveTo>
                    <a:pt x="14464" y="0"/>
                  </a:moveTo>
                  <a:cubicBezTo>
                    <a:pt x="0" y="0"/>
                    <a:pt x="986" y="23418"/>
                    <a:pt x="1466" y="31440"/>
                  </a:cubicBezTo>
                  <a:cubicBezTo>
                    <a:pt x="1495" y="31497"/>
                    <a:pt x="1977" y="31582"/>
                    <a:pt x="1977" y="31667"/>
                  </a:cubicBezTo>
                  <a:lnTo>
                    <a:pt x="27707" y="31667"/>
                  </a:lnTo>
                  <a:cubicBezTo>
                    <a:pt x="27707" y="31412"/>
                    <a:pt x="27906" y="31156"/>
                    <a:pt x="27934" y="30900"/>
                  </a:cubicBezTo>
                  <a:cubicBezTo>
                    <a:pt x="28190" y="18774"/>
                    <a:pt x="27764" y="258"/>
                    <a:pt x="14700" y="2"/>
                  </a:cubicBezTo>
                  <a:cubicBezTo>
                    <a:pt x="14621" y="1"/>
                    <a:pt x="14542" y="0"/>
                    <a:pt x="14464" y="0"/>
                  </a:cubicBezTo>
                  <a:close/>
                </a:path>
              </a:pathLst>
            </a:custGeom>
            <a:solidFill>
              <a:srgbClr val="873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685300" y="2629175"/>
              <a:ext cx="704050" cy="790275"/>
            </a:xfrm>
            <a:custGeom>
              <a:avLst/>
              <a:gdLst/>
              <a:ahLst/>
              <a:cxnLst/>
              <a:rect l="l" t="t" r="r" b="b"/>
              <a:pathLst>
                <a:path w="28162" h="31611" extrusionOk="0">
                  <a:moveTo>
                    <a:pt x="14436" y="0"/>
                  </a:moveTo>
                  <a:cubicBezTo>
                    <a:pt x="0" y="0"/>
                    <a:pt x="958" y="23361"/>
                    <a:pt x="1438" y="31383"/>
                  </a:cubicBezTo>
                  <a:cubicBezTo>
                    <a:pt x="1467" y="31468"/>
                    <a:pt x="1949" y="31525"/>
                    <a:pt x="1949" y="31610"/>
                  </a:cubicBezTo>
                  <a:lnTo>
                    <a:pt x="27679" y="31610"/>
                  </a:lnTo>
                  <a:cubicBezTo>
                    <a:pt x="27679" y="31355"/>
                    <a:pt x="27878" y="31127"/>
                    <a:pt x="27906" y="30872"/>
                  </a:cubicBezTo>
                  <a:cubicBezTo>
                    <a:pt x="28162" y="18746"/>
                    <a:pt x="27736" y="258"/>
                    <a:pt x="14672" y="2"/>
                  </a:cubicBezTo>
                  <a:cubicBezTo>
                    <a:pt x="14593" y="1"/>
                    <a:pt x="14514" y="0"/>
                    <a:pt x="14436" y="0"/>
                  </a:cubicBezTo>
                  <a:close/>
                </a:path>
              </a:pathLst>
            </a:custGeom>
            <a:solidFill>
              <a:srgbClr val="873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3685300" y="2630575"/>
              <a:ext cx="703350" cy="788875"/>
            </a:xfrm>
            <a:custGeom>
              <a:avLst/>
              <a:gdLst/>
              <a:ahLst/>
              <a:cxnLst/>
              <a:rect l="l" t="t" r="r" b="b"/>
              <a:pathLst>
                <a:path w="28134" h="31555" extrusionOk="0">
                  <a:moveTo>
                    <a:pt x="14436" y="1"/>
                  </a:moveTo>
                  <a:cubicBezTo>
                    <a:pt x="1" y="1"/>
                    <a:pt x="986" y="23305"/>
                    <a:pt x="1438" y="31327"/>
                  </a:cubicBezTo>
                  <a:cubicBezTo>
                    <a:pt x="1467" y="31412"/>
                    <a:pt x="1949" y="31469"/>
                    <a:pt x="1978" y="31554"/>
                  </a:cubicBezTo>
                  <a:lnTo>
                    <a:pt x="27679" y="31554"/>
                  </a:lnTo>
                  <a:cubicBezTo>
                    <a:pt x="27679" y="31327"/>
                    <a:pt x="27878" y="31071"/>
                    <a:pt x="27906" y="30816"/>
                  </a:cubicBezTo>
                  <a:cubicBezTo>
                    <a:pt x="28133" y="18718"/>
                    <a:pt x="27736" y="230"/>
                    <a:pt x="14672" y="3"/>
                  </a:cubicBezTo>
                  <a:cubicBezTo>
                    <a:pt x="14593" y="2"/>
                    <a:pt x="14514" y="1"/>
                    <a:pt x="14436" y="1"/>
                  </a:cubicBezTo>
                  <a:close/>
                </a:path>
              </a:pathLst>
            </a:custGeom>
            <a:solidFill>
              <a:srgbClr val="8A3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3686000" y="2632000"/>
              <a:ext cx="702650" cy="787450"/>
            </a:xfrm>
            <a:custGeom>
              <a:avLst/>
              <a:gdLst/>
              <a:ahLst/>
              <a:cxnLst/>
              <a:rect l="l" t="t" r="r" b="b"/>
              <a:pathLst>
                <a:path w="28106" h="31498" extrusionOk="0">
                  <a:moveTo>
                    <a:pt x="14408" y="1"/>
                  </a:moveTo>
                  <a:cubicBezTo>
                    <a:pt x="1" y="1"/>
                    <a:pt x="958" y="23277"/>
                    <a:pt x="1410" y="31270"/>
                  </a:cubicBezTo>
                  <a:cubicBezTo>
                    <a:pt x="1439" y="31355"/>
                    <a:pt x="1950" y="31412"/>
                    <a:pt x="1950" y="31497"/>
                  </a:cubicBezTo>
                  <a:lnTo>
                    <a:pt x="27622" y="31497"/>
                  </a:lnTo>
                  <a:cubicBezTo>
                    <a:pt x="27651" y="31270"/>
                    <a:pt x="27850" y="31043"/>
                    <a:pt x="27878" y="30787"/>
                  </a:cubicBezTo>
                  <a:cubicBezTo>
                    <a:pt x="28105" y="18661"/>
                    <a:pt x="27708" y="230"/>
                    <a:pt x="14644" y="3"/>
                  </a:cubicBezTo>
                  <a:cubicBezTo>
                    <a:pt x="14565" y="1"/>
                    <a:pt x="14486" y="1"/>
                    <a:pt x="14408" y="1"/>
                  </a:cubicBezTo>
                  <a:close/>
                </a:path>
              </a:pathLst>
            </a:custGeom>
            <a:solidFill>
              <a:srgbClr val="8A3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3686000" y="2633425"/>
              <a:ext cx="702650" cy="786025"/>
            </a:xfrm>
            <a:custGeom>
              <a:avLst/>
              <a:gdLst/>
              <a:ahLst/>
              <a:cxnLst/>
              <a:rect l="l" t="t" r="r" b="b"/>
              <a:pathLst>
                <a:path w="28106" h="31441" extrusionOk="0">
                  <a:moveTo>
                    <a:pt x="14435" y="1"/>
                  </a:moveTo>
                  <a:cubicBezTo>
                    <a:pt x="1" y="1"/>
                    <a:pt x="958" y="23220"/>
                    <a:pt x="1410" y="31213"/>
                  </a:cubicBezTo>
                  <a:cubicBezTo>
                    <a:pt x="1439" y="31298"/>
                    <a:pt x="1950" y="31355"/>
                    <a:pt x="1950" y="31440"/>
                  </a:cubicBezTo>
                  <a:lnTo>
                    <a:pt x="27622" y="31440"/>
                  </a:lnTo>
                  <a:cubicBezTo>
                    <a:pt x="27651" y="31213"/>
                    <a:pt x="27850" y="30986"/>
                    <a:pt x="27878" y="30730"/>
                  </a:cubicBezTo>
                  <a:cubicBezTo>
                    <a:pt x="28105" y="18632"/>
                    <a:pt x="27679" y="230"/>
                    <a:pt x="14672" y="3"/>
                  </a:cubicBezTo>
                  <a:cubicBezTo>
                    <a:pt x="14593" y="1"/>
                    <a:pt x="14514" y="1"/>
                    <a:pt x="14435" y="1"/>
                  </a:cubicBezTo>
                  <a:close/>
                </a:path>
              </a:pathLst>
            </a:custGeom>
            <a:solidFill>
              <a:srgbClr val="8A3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3686675" y="2634850"/>
              <a:ext cx="701975" cy="784600"/>
            </a:xfrm>
            <a:custGeom>
              <a:avLst/>
              <a:gdLst/>
              <a:ahLst/>
              <a:cxnLst/>
              <a:rect l="l" t="t" r="r" b="b"/>
              <a:pathLst>
                <a:path w="28079" h="31384" extrusionOk="0">
                  <a:moveTo>
                    <a:pt x="14434" y="1"/>
                  </a:moveTo>
                  <a:cubicBezTo>
                    <a:pt x="1" y="1"/>
                    <a:pt x="931" y="23186"/>
                    <a:pt x="1383" y="31156"/>
                  </a:cubicBezTo>
                  <a:cubicBezTo>
                    <a:pt x="1412" y="31241"/>
                    <a:pt x="1923" y="31298"/>
                    <a:pt x="1923" y="31383"/>
                  </a:cubicBezTo>
                  <a:lnTo>
                    <a:pt x="27595" y="31383"/>
                  </a:lnTo>
                  <a:cubicBezTo>
                    <a:pt x="27595" y="31156"/>
                    <a:pt x="27823" y="30929"/>
                    <a:pt x="27851" y="30702"/>
                  </a:cubicBezTo>
                  <a:cubicBezTo>
                    <a:pt x="28078" y="18604"/>
                    <a:pt x="27652" y="230"/>
                    <a:pt x="14645" y="2"/>
                  </a:cubicBezTo>
                  <a:cubicBezTo>
                    <a:pt x="14575" y="1"/>
                    <a:pt x="14504" y="1"/>
                    <a:pt x="14434" y="1"/>
                  </a:cubicBezTo>
                  <a:close/>
                </a:path>
              </a:pathLst>
            </a:custGeom>
            <a:solidFill>
              <a:srgbClr val="8C3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86675" y="2636275"/>
              <a:ext cx="701975" cy="783175"/>
            </a:xfrm>
            <a:custGeom>
              <a:avLst/>
              <a:gdLst/>
              <a:ahLst/>
              <a:cxnLst/>
              <a:rect l="l" t="t" r="r" b="b"/>
              <a:pathLst>
                <a:path w="28079" h="31327" extrusionOk="0">
                  <a:moveTo>
                    <a:pt x="14434" y="1"/>
                  </a:moveTo>
                  <a:cubicBezTo>
                    <a:pt x="1" y="1"/>
                    <a:pt x="931" y="23129"/>
                    <a:pt x="1412" y="31127"/>
                  </a:cubicBezTo>
                  <a:cubicBezTo>
                    <a:pt x="1412" y="31184"/>
                    <a:pt x="1923" y="31241"/>
                    <a:pt x="1923" y="31326"/>
                  </a:cubicBezTo>
                  <a:lnTo>
                    <a:pt x="27595" y="31326"/>
                  </a:lnTo>
                  <a:cubicBezTo>
                    <a:pt x="27595" y="31099"/>
                    <a:pt x="27823" y="30900"/>
                    <a:pt x="27851" y="30673"/>
                  </a:cubicBezTo>
                  <a:cubicBezTo>
                    <a:pt x="28078" y="18575"/>
                    <a:pt x="27624" y="229"/>
                    <a:pt x="14645" y="2"/>
                  </a:cubicBezTo>
                  <a:cubicBezTo>
                    <a:pt x="14574" y="1"/>
                    <a:pt x="14504" y="1"/>
                    <a:pt x="14434" y="1"/>
                  </a:cubicBezTo>
                  <a:close/>
                </a:path>
              </a:pathLst>
            </a:custGeom>
            <a:solidFill>
              <a:srgbClr val="8C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3687375" y="2637700"/>
              <a:ext cx="701275" cy="781750"/>
            </a:xfrm>
            <a:custGeom>
              <a:avLst/>
              <a:gdLst/>
              <a:ahLst/>
              <a:cxnLst/>
              <a:rect l="l" t="t" r="r" b="b"/>
              <a:pathLst>
                <a:path w="28051" h="31270" extrusionOk="0">
                  <a:moveTo>
                    <a:pt x="14406" y="0"/>
                  </a:moveTo>
                  <a:cubicBezTo>
                    <a:pt x="1" y="0"/>
                    <a:pt x="903" y="23101"/>
                    <a:pt x="1384" y="31070"/>
                  </a:cubicBezTo>
                  <a:cubicBezTo>
                    <a:pt x="1384" y="31127"/>
                    <a:pt x="1895" y="31184"/>
                    <a:pt x="1895" y="31269"/>
                  </a:cubicBezTo>
                  <a:lnTo>
                    <a:pt x="27567" y="31269"/>
                  </a:lnTo>
                  <a:cubicBezTo>
                    <a:pt x="27567" y="31042"/>
                    <a:pt x="27795" y="30843"/>
                    <a:pt x="27823" y="30616"/>
                  </a:cubicBezTo>
                  <a:cubicBezTo>
                    <a:pt x="28050" y="18518"/>
                    <a:pt x="27596" y="229"/>
                    <a:pt x="14617" y="2"/>
                  </a:cubicBezTo>
                  <a:cubicBezTo>
                    <a:pt x="14547" y="1"/>
                    <a:pt x="14476" y="0"/>
                    <a:pt x="14406" y="0"/>
                  </a:cubicBezTo>
                  <a:close/>
                </a:path>
              </a:pathLst>
            </a:custGeom>
            <a:solidFill>
              <a:srgbClr val="8C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687375" y="2639125"/>
              <a:ext cx="701275" cy="780325"/>
            </a:xfrm>
            <a:custGeom>
              <a:avLst/>
              <a:gdLst/>
              <a:ahLst/>
              <a:cxnLst/>
              <a:rect l="l" t="t" r="r" b="b"/>
              <a:pathLst>
                <a:path w="28051" h="31213" extrusionOk="0">
                  <a:moveTo>
                    <a:pt x="14405" y="0"/>
                  </a:moveTo>
                  <a:cubicBezTo>
                    <a:pt x="1" y="0"/>
                    <a:pt x="903" y="23044"/>
                    <a:pt x="1384" y="31013"/>
                  </a:cubicBezTo>
                  <a:cubicBezTo>
                    <a:pt x="1384" y="31070"/>
                    <a:pt x="1895" y="31155"/>
                    <a:pt x="1895" y="31212"/>
                  </a:cubicBezTo>
                  <a:lnTo>
                    <a:pt x="27567" y="31212"/>
                  </a:lnTo>
                  <a:cubicBezTo>
                    <a:pt x="27567" y="31013"/>
                    <a:pt x="27795" y="30786"/>
                    <a:pt x="27823" y="30587"/>
                  </a:cubicBezTo>
                  <a:cubicBezTo>
                    <a:pt x="28050" y="18490"/>
                    <a:pt x="27596" y="201"/>
                    <a:pt x="14617" y="2"/>
                  </a:cubicBezTo>
                  <a:cubicBezTo>
                    <a:pt x="14546" y="1"/>
                    <a:pt x="14476" y="0"/>
                    <a:pt x="14405" y="0"/>
                  </a:cubicBezTo>
                  <a:close/>
                </a:path>
              </a:pathLst>
            </a:custGeom>
            <a:solidFill>
              <a:srgbClr val="8F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3688050" y="2640550"/>
              <a:ext cx="700600" cy="778900"/>
            </a:xfrm>
            <a:custGeom>
              <a:avLst/>
              <a:gdLst/>
              <a:ahLst/>
              <a:cxnLst/>
              <a:rect l="l" t="t" r="r" b="b"/>
              <a:pathLst>
                <a:path w="28024" h="31156" extrusionOk="0">
                  <a:moveTo>
                    <a:pt x="14404" y="0"/>
                  </a:moveTo>
                  <a:cubicBezTo>
                    <a:pt x="1" y="0"/>
                    <a:pt x="876" y="22982"/>
                    <a:pt x="1357" y="30956"/>
                  </a:cubicBezTo>
                  <a:cubicBezTo>
                    <a:pt x="1357" y="31013"/>
                    <a:pt x="1896" y="31098"/>
                    <a:pt x="1896" y="31155"/>
                  </a:cubicBezTo>
                  <a:lnTo>
                    <a:pt x="27540" y="31155"/>
                  </a:lnTo>
                  <a:cubicBezTo>
                    <a:pt x="27540" y="30956"/>
                    <a:pt x="27768" y="30758"/>
                    <a:pt x="27796" y="30530"/>
                  </a:cubicBezTo>
                  <a:cubicBezTo>
                    <a:pt x="28023" y="18461"/>
                    <a:pt x="27540" y="200"/>
                    <a:pt x="14590" y="2"/>
                  </a:cubicBezTo>
                  <a:cubicBezTo>
                    <a:pt x="14528" y="1"/>
                    <a:pt x="14466" y="0"/>
                    <a:pt x="14404" y="0"/>
                  </a:cubicBezTo>
                  <a:close/>
                </a:path>
              </a:pathLst>
            </a:custGeom>
            <a:solidFill>
              <a:srgbClr val="8F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3688050" y="2641975"/>
              <a:ext cx="700600" cy="777475"/>
            </a:xfrm>
            <a:custGeom>
              <a:avLst/>
              <a:gdLst/>
              <a:ahLst/>
              <a:cxnLst/>
              <a:rect l="l" t="t" r="r" b="b"/>
              <a:pathLst>
                <a:path w="28024" h="31099" extrusionOk="0">
                  <a:moveTo>
                    <a:pt x="14404" y="0"/>
                  </a:moveTo>
                  <a:cubicBezTo>
                    <a:pt x="1" y="0"/>
                    <a:pt x="876" y="22953"/>
                    <a:pt x="1357" y="30899"/>
                  </a:cubicBezTo>
                  <a:cubicBezTo>
                    <a:pt x="1357" y="30985"/>
                    <a:pt x="1896" y="31041"/>
                    <a:pt x="1896" y="31098"/>
                  </a:cubicBezTo>
                  <a:lnTo>
                    <a:pt x="27540" y="31098"/>
                  </a:lnTo>
                  <a:cubicBezTo>
                    <a:pt x="27540" y="30899"/>
                    <a:pt x="27768" y="30701"/>
                    <a:pt x="27796" y="30502"/>
                  </a:cubicBezTo>
                  <a:cubicBezTo>
                    <a:pt x="28023" y="18404"/>
                    <a:pt x="27540" y="200"/>
                    <a:pt x="14590" y="1"/>
                  </a:cubicBezTo>
                  <a:cubicBezTo>
                    <a:pt x="14528" y="1"/>
                    <a:pt x="14466" y="0"/>
                    <a:pt x="14404" y="0"/>
                  </a:cubicBezTo>
                  <a:close/>
                </a:path>
              </a:pathLst>
            </a:custGeom>
            <a:solidFill>
              <a:srgbClr val="8F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688775" y="2643375"/>
              <a:ext cx="699875" cy="776075"/>
            </a:xfrm>
            <a:custGeom>
              <a:avLst/>
              <a:gdLst/>
              <a:ahLst/>
              <a:cxnLst/>
              <a:rect l="l" t="t" r="r" b="b"/>
              <a:pathLst>
                <a:path w="27995" h="31043" extrusionOk="0">
                  <a:moveTo>
                    <a:pt x="14403" y="1"/>
                  </a:moveTo>
                  <a:cubicBezTo>
                    <a:pt x="0" y="1"/>
                    <a:pt x="847" y="22898"/>
                    <a:pt x="1328" y="30872"/>
                  </a:cubicBezTo>
                  <a:cubicBezTo>
                    <a:pt x="1328" y="30929"/>
                    <a:pt x="1867" y="30985"/>
                    <a:pt x="1867" y="31042"/>
                  </a:cubicBezTo>
                  <a:lnTo>
                    <a:pt x="27511" y="31042"/>
                  </a:lnTo>
                  <a:cubicBezTo>
                    <a:pt x="27511" y="30843"/>
                    <a:pt x="27739" y="30673"/>
                    <a:pt x="27767" y="30474"/>
                  </a:cubicBezTo>
                  <a:cubicBezTo>
                    <a:pt x="27994" y="18376"/>
                    <a:pt x="27511" y="201"/>
                    <a:pt x="14590" y="2"/>
                  </a:cubicBezTo>
                  <a:cubicBezTo>
                    <a:pt x="14527" y="1"/>
                    <a:pt x="14465" y="1"/>
                    <a:pt x="14403" y="1"/>
                  </a:cubicBezTo>
                  <a:close/>
                </a:path>
              </a:pathLst>
            </a:custGeom>
            <a:solidFill>
              <a:srgbClr val="91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3688775" y="2644800"/>
              <a:ext cx="699875" cy="774650"/>
            </a:xfrm>
            <a:custGeom>
              <a:avLst/>
              <a:gdLst/>
              <a:ahLst/>
              <a:cxnLst/>
              <a:rect l="l" t="t" r="r" b="b"/>
              <a:pathLst>
                <a:path w="27995" h="30986" extrusionOk="0">
                  <a:moveTo>
                    <a:pt x="14403" y="1"/>
                  </a:moveTo>
                  <a:cubicBezTo>
                    <a:pt x="0" y="1"/>
                    <a:pt x="847" y="22869"/>
                    <a:pt x="1328" y="30815"/>
                  </a:cubicBezTo>
                  <a:cubicBezTo>
                    <a:pt x="1328" y="30872"/>
                    <a:pt x="1867" y="30928"/>
                    <a:pt x="1867" y="30985"/>
                  </a:cubicBezTo>
                  <a:lnTo>
                    <a:pt x="27511" y="30985"/>
                  </a:lnTo>
                  <a:cubicBezTo>
                    <a:pt x="27511" y="30786"/>
                    <a:pt x="27739" y="30616"/>
                    <a:pt x="27767" y="30417"/>
                  </a:cubicBezTo>
                  <a:cubicBezTo>
                    <a:pt x="27994" y="18348"/>
                    <a:pt x="27483" y="201"/>
                    <a:pt x="14590" y="2"/>
                  </a:cubicBezTo>
                  <a:cubicBezTo>
                    <a:pt x="14527" y="1"/>
                    <a:pt x="14465" y="1"/>
                    <a:pt x="14403" y="1"/>
                  </a:cubicBezTo>
                  <a:close/>
                </a:path>
              </a:pathLst>
            </a:custGeom>
            <a:solidFill>
              <a:srgbClr val="91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3688775" y="2646225"/>
              <a:ext cx="699875" cy="773225"/>
            </a:xfrm>
            <a:custGeom>
              <a:avLst/>
              <a:gdLst/>
              <a:ahLst/>
              <a:cxnLst/>
              <a:rect l="l" t="t" r="r" b="b"/>
              <a:pathLst>
                <a:path w="27995" h="30929" extrusionOk="0">
                  <a:moveTo>
                    <a:pt x="14402" y="1"/>
                  </a:moveTo>
                  <a:cubicBezTo>
                    <a:pt x="0" y="1"/>
                    <a:pt x="847" y="22812"/>
                    <a:pt x="1328" y="30758"/>
                  </a:cubicBezTo>
                  <a:cubicBezTo>
                    <a:pt x="1328" y="30815"/>
                    <a:pt x="1867" y="30871"/>
                    <a:pt x="1867" y="30928"/>
                  </a:cubicBezTo>
                  <a:lnTo>
                    <a:pt x="27511" y="30928"/>
                  </a:lnTo>
                  <a:cubicBezTo>
                    <a:pt x="27511" y="30758"/>
                    <a:pt x="27739" y="30559"/>
                    <a:pt x="27767" y="30389"/>
                  </a:cubicBezTo>
                  <a:cubicBezTo>
                    <a:pt x="27994" y="18319"/>
                    <a:pt x="27483" y="172"/>
                    <a:pt x="14590" y="2"/>
                  </a:cubicBezTo>
                  <a:cubicBezTo>
                    <a:pt x="14527" y="1"/>
                    <a:pt x="14464" y="1"/>
                    <a:pt x="14402" y="1"/>
                  </a:cubicBezTo>
                  <a:close/>
                </a:path>
              </a:pathLst>
            </a:custGeom>
            <a:solidFill>
              <a:srgbClr val="9133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3689450" y="2647650"/>
              <a:ext cx="699200" cy="771800"/>
            </a:xfrm>
            <a:custGeom>
              <a:avLst/>
              <a:gdLst/>
              <a:ahLst/>
              <a:cxnLst/>
              <a:rect l="l" t="t" r="r" b="b"/>
              <a:pathLst>
                <a:path w="27968" h="30872" extrusionOk="0">
                  <a:moveTo>
                    <a:pt x="14402" y="1"/>
                  </a:moveTo>
                  <a:cubicBezTo>
                    <a:pt x="0" y="1"/>
                    <a:pt x="820" y="22750"/>
                    <a:pt x="1301" y="30701"/>
                  </a:cubicBezTo>
                  <a:cubicBezTo>
                    <a:pt x="1301" y="30758"/>
                    <a:pt x="1840" y="30814"/>
                    <a:pt x="1840" y="30871"/>
                  </a:cubicBezTo>
                  <a:lnTo>
                    <a:pt x="27484" y="30871"/>
                  </a:lnTo>
                  <a:cubicBezTo>
                    <a:pt x="27484" y="30701"/>
                    <a:pt x="27712" y="30530"/>
                    <a:pt x="27740" y="30332"/>
                  </a:cubicBezTo>
                  <a:cubicBezTo>
                    <a:pt x="27967" y="18262"/>
                    <a:pt x="27456" y="172"/>
                    <a:pt x="14563" y="2"/>
                  </a:cubicBezTo>
                  <a:cubicBezTo>
                    <a:pt x="14509" y="1"/>
                    <a:pt x="14455" y="1"/>
                    <a:pt x="14402" y="1"/>
                  </a:cubicBezTo>
                  <a:close/>
                </a:path>
              </a:pathLst>
            </a:custGeom>
            <a:solidFill>
              <a:srgbClr val="9433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3689450" y="2649075"/>
              <a:ext cx="699200" cy="770375"/>
            </a:xfrm>
            <a:custGeom>
              <a:avLst/>
              <a:gdLst/>
              <a:ahLst/>
              <a:cxnLst/>
              <a:rect l="l" t="t" r="r" b="b"/>
              <a:pathLst>
                <a:path w="27968" h="30815" extrusionOk="0">
                  <a:moveTo>
                    <a:pt x="14401" y="0"/>
                  </a:moveTo>
                  <a:cubicBezTo>
                    <a:pt x="0" y="0"/>
                    <a:pt x="820" y="22722"/>
                    <a:pt x="1301" y="30644"/>
                  </a:cubicBezTo>
                  <a:cubicBezTo>
                    <a:pt x="1301" y="30701"/>
                    <a:pt x="1869" y="30757"/>
                    <a:pt x="1869" y="30814"/>
                  </a:cubicBezTo>
                  <a:lnTo>
                    <a:pt x="27484" y="30814"/>
                  </a:lnTo>
                  <a:cubicBezTo>
                    <a:pt x="27484" y="30644"/>
                    <a:pt x="27712" y="30473"/>
                    <a:pt x="27712" y="30303"/>
                  </a:cubicBezTo>
                  <a:cubicBezTo>
                    <a:pt x="27967" y="18234"/>
                    <a:pt x="27428" y="172"/>
                    <a:pt x="14563" y="1"/>
                  </a:cubicBezTo>
                  <a:cubicBezTo>
                    <a:pt x="14509" y="1"/>
                    <a:pt x="14455" y="0"/>
                    <a:pt x="14401" y="0"/>
                  </a:cubicBezTo>
                  <a:close/>
                </a:path>
              </a:pathLst>
            </a:custGeom>
            <a:solidFill>
              <a:srgbClr val="943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3690150" y="2650500"/>
              <a:ext cx="698500" cy="768950"/>
            </a:xfrm>
            <a:custGeom>
              <a:avLst/>
              <a:gdLst/>
              <a:ahLst/>
              <a:cxnLst/>
              <a:rect l="l" t="t" r="r" b="b"/>
              <a:pathLst>
                <a:path w="27940" h="30758" extrusionOk="0">
                  <a:moveTo>
                    <a:pt x="14373" y="0"/>
                  </a:moveTo>
                  <a:cubicBezTo>
                    <a:pt x="1" y="0"/>
                    <a:pt x="792" y="22665"/>
                    <a:pt x="1273" y="30587"/>
                  </a:cubicBezTo>
                  <a:cubicBezTo>
                    <a:pt x="1273" y="30644"/>
                    <a:pt x="1841" y="30700"/>
                    <a:pt x="1841" y="30757"/>
                  </a:cubicBezTo>
                  <a:lnTo>
                    <a:pt x="27456" y="30757"/>
                  </a:lnTo>
                  <a:cubicBezTo>
                    <a:pt x="27456" y="30587"/>
                    <a:pt x="27684" y="30416"/>
                    <a:pt x="27684" y="30246"/>
                  </a:cubicBezTo>
                  <a:cubicBezTo>
                    <a:pt x="27939" y="18205"/>
                    <a:pt x="27400" y="172"/>
                    <a:pt x="14535" y="1"/>
                  </a:cubicBezTo>
                  <a:cubicBezTo>
                    <a:pt x="14481" y="1"/>
                    <a:pt x="14427" y="0"/>
                    <a:pt x="14373" y="0"/>
                  </a:cubicBezTo>
                  <a:close/>
                </a:path>
              </a:pathLst>
            </a:custGeom>
            <a:solidFill>
              <a:srgbClr val="973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3690150" y="2651925"/>
              <a:ext cx="698500" cy="767525"/>
            </a:xfrm>
            <a:custGeom>
              <a:avLst/>
              <a:gdLst/>
              <a:ahLst/>
              <a:cxnLst/>
              <a:rect l="l" t="t" r="r" b="b"/>
              <a:pathLst>
                <a:path w="27940" h="30701" extrusionOk="0">
                  <a:moveTo>
                    <a:pt x="14373" y="0"/>
                  </a:moveTo>
                  <a:cubicBezTo>
                    <a:pt x="1" y="0"/>
                    <a:pt x="792" y="22636"/>
                    <a:pt x="1273" y="30558"/>
                  </a:cubicBezTo>
                  <a:cubicBezTo>
                    <a:pt x="1273" y="30587"/>
                    <a:pt x="1841" y="30643"/>
                    <a:pt x="1841" y="30700"/>
                  </a:cubicBezTo>
                  <a:lnTo>
                    <a:pt x="27456" y="30700"/>
                  </a:lnTo>
                  <a:cubicBezTo>
                    <a:pt x="27456" y="30530"/>
                    <a:pt x="27684" y="30388"/>
                    <a:pt x="27684" y="30217"/>
                  </a:cubicBezTo>
                  <a:cubicBezTo>
                    <a:pt x="27939" y="18176"/>
                    <a:pt x="27400" y="171"/>
                    <a:pt x="14535" y="1"/>
                  </a:cubicBezTo>
                  <a:cubicBezTo>
                    <a:pt x="14481" y="0"/>
                    <a:pt x="14427" y="0"/>
                    <a:pt x="14373" y="0"/>
                  </a:cubicBezTo>
                  <a:close/>
                </a:path>
              </a:pathLst>
            </a:custGeom>
            <a:solidFill>
              <a:srgbClr val="973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3690825" y="2653350"/>
              <a:ext cx="697825" cy="766100"/>
            </a:xfrm>
            <a:custGeom>
              <a:avLst/>
              <a:gdLst/>
              <a:ahLst/>
              <a:cxnLst/>
              <a:rect l="l" t="t" r="r" b="b"/>
              <a:pathLst>
                <a:path w="27913" h="30644" extrusionOk="0">
                  <a:moveTo>
                    <a:pt x="14373" y="0"/>
                  </a:moveTo>
                  <a:cubicBezTo>
                    <a:pt x="1" y="0"/>
                    <a:pt x="764" y="22574"/>
                    <a:pt x="1246" y="30501"/>
                  </a:cubicBezTo>
                  <a:cubicBezTo>
                    <a:pt x="1246" y="30530"/>
                    <a:pt x="1814" y="30586"/>
                    <a:pt x="1814" y="30643"/>
                  </a:cubicBezTo>
                  <a:lnTo>
                    <a:pt x="27429" y="30643"/>
                  </a:lnTo>
                  <a:cubicBezTo>
                    <a:pt x="27429" y="30501"/>
                    <a:pt x="27657" y="30331"/>
                    <a:pt x="27657" y="30189"/>
                  </a:cubicBezTo>
                  <a:cubicBezTo>
                    <a:pt x="27912" y="18119"/>
                    <a:pt x="27344" y="171"/>
                    <a:pt x="14508" y="1"/>
                  </a:cubicBezTo>
                  <a:cubicBezTo>
                    <a:pt x="14463" y="0"/>
                    <a:pt x="14418" y="0"/>
                    <a:pt x="14373" y="0"/>
                  </a:cubicBezTo>
                  <a:close/>
                </a:path>
              </a:pathLst>
            </a:custGeom>
            <a:solidFill>
              <a:srgbClr val="973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3690825" y="2654750"/>
              <a:ext cx="697825" cy="764700"/>
            </a:xfrm>
            <a:custGeom>
              <a:avLst/>
              <a:gdLst/>
              <a:ahLst/>
              <a:cxnLst/>
              <a:rect l="l" t="t" r="r" b="b"/>
              <a:pathLst>
                <a:path w="27913" h="30588" extrusionOk="0">
                  <a:moveTo>
                    <a:pt x="14401" y="1"/>
                  </a:moveTo>
                  <a:cubicBezTo>
                    <a:pt x="1" y="1"/>
                    <a:pt x="764" y="22547"/>
                    <a:pt x="1246" y="30445"/>
                  </a:cubicBezTo>
                  <a:cubicBezTo>
                    <a:pt x="1246" y="30502"/>
                    <a:pt x="1814" y="30530"/>
                    <a:pt x="1814" y="30587"/>
                  </a:cubicBezTo>
                  <a:lnTo>
                    <a:pt x="27401" y="30587"/>
                  </a:lnTo>
                  <a:cubicBezTo>
                    <a:pt x="27429" y="30445"/>
                    <a:pt x="27657" y="30303"/>
                    <a:pt x="27657" y="30133"/>
                  </a:cubicBezTo>
                  <a:cubicBezTo>
                    <a:pt x="27912" y="18092"/>
                    <a:pt x="27344" y="144"/>
                    <a:pt x="14536" y="2"/>
                  </a:cubicBezTo>
                  <a:cubicBezTo>
                    <a:pt x="14491" y="1"/>
                    <a:pt x="14446" y="1"/>
                    <a:pt x="14401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3691550" y="2656175"/>
              <a:ext cx="697100" cy="763275"/>
            </a:xfrm>
            <a:custGeom>
              <a:avLst/>
              <a:gdLst/>
              <a:ahLst/>
              <a:cxnLst/>
              <a:rect l="l" t="t" r="r" b="b"/>
              <a:pathLst>
                <a:path w="27884" h="30531" extrusionOk="0">
                  <a:moveTo>
                    <a:pt x="14371" y="1"/>
                  </a:moveTo>
                  <a:cubicBezTo>
                    <a:pt x="0" y="1"/>
                    <a:pt x="735" y="22490"/>
                    <a:pt x="1217" y="30388"/>
                  </a:cubicBezTo>
                  <a:cubicBezTo>
                    <a:pt x="1217" y="30445"/>
                    <a:pt x="1785" y="30473"/>
                    <a:pt x="1785" y="30530"/>
                  </a:cubicBezTo>
                  <a:lnTo>
                    <a:pt x="27372" y="30530"/>
                  </a:lnTo>
                  <a:cubicBezTo>
                    <a:pt x="27372" y="30388"/>
                    <a:pt x="27628" y="30246"/>
                    <a:pt x="27628" y="30104"/>
                  </a:cubicBezTo>
                  <a:cubicBezTo>
                    <a:pt x="27883" y="18063"/>
                    <a:pt x="27315" y="143"/>
                    <a:pt x="14507" y="1"/>
                  </a:cubicBezTo>
                  <a:cubicBezTo>
                    <a:pt x="14462" y="1"/>
                    <a:pt x="14417" y="1"/>
                    <a:pt x="14371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3691550" y="2657600"/>
              <a:ext cx="697100" cy="761850"/>
            </a:xfrm>
            <a:custGeom>
              <a:avLst/>
              <a:gdLst/>
              <a:ahLst/>
              <a:cxnLst/>
              <a:rect l="l" t="t" r="r" b="b"/>
              <a:pathLst>
                <a:path w="27884" h="30474" extrusionOk="0">
                  <a:moveTo>
                    <a:pt x="14371" y="1"/>
                  </a:moveTo>
                  <a:cubicBezTo>
                    <a:pt x="0" y="1"/>
                    <a:pt x="735" y="22433"/>
                    <a:pt x="1217" y="30331"/>
                  </a:cubicBezTo>
                  <a:cubicBezTo>
                    <a:pt x="1217" y="30388"/>
                    <a:pt x="1813" y="30416"/>
                    <a:pt x="1813" y="30473"/>
                  </a:cubicBezTo>
                  <a:lnTo>
                    <a:pt x="27372" y="30473"/>
                  </a:lnTo>
                  <a:cubicBezTo>
                    <a:pt x="27372" y="30331"/>
                    <a:pt x="27628" y="30189"/>
                    <a:pt x="27628" y="30047"/>
                  </a:cubicBezTo>
                  <a:cubicBezTo>
                    <a:pt x="27883" y="18035"/>
                    <a:pt x="27287" y="143"/>
                    <a:pt x="14507" y="1"/>
                  </a:cubicBezTo>
                  <a:cubicBezTo>
                    <a:pt x="14462" y="1"/>
                    <a:pt x="14416" y="1"/>
                    <a:pt x="14371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692225" y="2659025"/>
              <a:ext cx="696425" cy="760425"/>
            </a:xfrm>
            <a:custGeom>
              <a:avLst/>
              <a:gdLst/>
              <a:ahLst/>
              <a:cxnLst/>
              <a:rect l="l" t="t" r="r" b="b"/>
              <a:pathLst>
                <a:path w="27857" h="30417" extrusionOk="0">
                  <a:moveTo>
                    <a:pt x="14371" y="1"/>
                  </a:moveTo>
                  <a:cubicBezTo>
                    <a:pt x="0" y="1"/>
                    <a:pt x="708" y="22399"/>
                    <a:pt x="1190" y="30274"/>
                  </a:cubicBezTo>
                  <a:cubicBezTo>
                    <a:pt x="1190" y="30331"/>
                    <a:pt x="1786" y="30359"/>
                    <a:pt x="1786" y="30416"/>
                  </a:cubicBezTo>
                  <a:lnTo>
                    <a:pt x="27345" y="30416"/>
                  </a:lnTo>
                  <a:cubicBezTo>
                    <a:pt x="27345" y="30274"/>
                    <a:pt x="27601" y="30161"/>
                    <a:pt x="27601" y="30019"/>
                  </a:cubicBezTo>
                  <a:cubicBezTo>
                    <a:pt x="27856" y="17978"/>
                    <a:pt x="27260" y="143"/>
                    <a:pt x="14480" y="1"/>
                  </a:cubicBezTo>
                  <a:cubicBezTo>
                    <a:pt x="14444" y="1"/>
                    <a:pt x="14407" y="1"/>
                    <a:pt x="14371" y="1"/>
                  </a:cubicBezTo>
                  <a:close/>
                </a:path>
              </a:pathLst>
            </a:custGeom>
            <a:solidFill>
              <a:srgbClr val="9C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3692225" y="2660450"/>
              <a:ext cx="696425" cy="759000"/>
            </a:xfrm>
            <a:custGeom>
              <a:avLst/>
              <a:gdLst/>
              <a:ahLst/>
              <a:cxnLst/>
              <a:rect l="l" t="t" r="r" b="b"/>
              <a:pathLst>
                <a:path w="27857" h="30360" extrusionOk="0">
                  <a:moveTo>
                    <a:pt x="14371" y="0"/>
                  </a:moveTo>
                  <a:cubicBezTo>
                    <a:pt x="0" y="0"/>
                    <a:pt x="708" y="22342"/>
                    <a:pt x="1190" y="30246"/>
                  </a:cubicBezTo>
                  <a:cubicBezTo>
                    <a:pt x="1190" y="30274"/>
                    <a:pt x="1786" y="30302"/>
                    <a:pt x="1786" y="30359"/>
                  </a:cubicBezTo>
                  <a:lnTo>
                    <a:pt x="27345" y="30359"/>
                  </a:lnTo>
                  <a:cubicBezTo>
                    <a:pt x="27345" y="30217"/>
                    <a:pt x="27601" y="30104"/>
                    <a:pt x="27601" y="29990"/>
                  </a:cubicBezTo>
                  <a:cubicBezTo>
                    <a:pt x="27856" y="17949"/>
                    <a:pt x="27260" y="143"/>
                    <a:pt x="14480" y="1"/>
                  </a:cubicBezTo>
                  <a:cubicBezTo>
                    <a:pt x="14444" y="1"/>
                    <a:pt x="14407" y="0"/>
                    <a:pt x="14371" y="0"/>
                  </a:cubicBezTo>
                  <a:close/>
                </a:path>
              </a:pathLst>
            </a:custGeom>
            <a:solidFill>
              <a:srgbClr val="9C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3692225" y="2661875"/>
              <a:ext cx="696425" cy="757575"/>
            </a:xfrm>
            <a:custGeom>
              <a:avLst/>
              <a:gdLst/>
              <a:ahLst/>
              <a:cxnLst/>
              <a:rect l="l" t="t" r="r" b="b"/>
              <a:pathLst>
                <a:path w="27857" h="30303" extrusionOk="0">
                  <a:moveTo>
                    <a:pt x="14371" y="0"/>
                  </a:moveTo>
                  <a:cubicBezTo>
                    <a:pt x="0" y="0"/>
                    <a:pt x="708" y="22314"/>
                    <a:pt x="1190" y="30189"/>
                  </a:cubicBezTo>
                  <a:cubicBezTo>
                    <a:pt x="1190" y="30217"/>
                    <a:pt x="1786" y="30245"/>
                    <a:pt x="1786" y="30302"/>
                  </a:cubicBezTo>
                  <a:lnTo>
                    <a:pt x="27345" y="30302"/>
                  </a:lnTo>
                  <a:cubicBezTo>
                    <a:pt x="27345" y="30189"/>
                    <a:pt x="27601" y="30075"/>
                    <a:pt x="27601" y="29933"/>
                  </a:cubicBezTo>
                  <a:cubicBezTo>
                    <a:pt x="27856" y="17920"/>
                    <a:pt x="27231" y="114"/>
                    <a:pt x="14480" y="1"/>
                  </a:cubicBezTo>
                  <a:cubicBezTo>
                    <a:pt x="14444" y="0"/>
                    <a:pt x="14407" y="0"/>
                    <a:pt x="14371" y="0"/>
                  </a:cubicBezTo>
                  <a:close/>
                </a:path>
              </a:pathLst>
            </a:custGeom>
            <a:solidFill>
              <a:srgbClr val="9C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3692925" y="2663275"/>
              <a:ext cx="695725" cy="756175"/>
            </a:xfrm>
            <a:custGeom>
              <a:avLst/>
              <a:gdLst/>
              <a:ahLst/>
              <a:cxnLst/>
              <a:rect l="l" t="t" r="r" b="b"/>
              <a:pathLst>
                <a:path w="27829" h="30247" extrusionOk="0">
                  <a:moveTo>
                    <a:pt x="14343" y="1"/>
                  </a:moveTo>
                  <a:cubicBezTo>
                    <a:pt x="1" y="1"/>
                    <a:pt x="680" y="22258"/>
                    <a:pt x="1162" y="30133"/>
                  </a:cubicBezTo>
                  <a:cubicBezTo>
                    <a:pt x="1162" y="30161"/>
                    <a:pt x="1758" y="30189"/>
                    <a:pt x="1758" y="30246"/>
                  </a:cubicBezTo>
                  <a:lnTo>
                    <a:pt x="27317" y="30246"/>
                  </a:lnTo>
                  <a:cubicBezTo>
                    <a:pt x="27317" y="30133"/>
                    <a:pt x="27573" y="30019"/>
                    <a:pt x="27573" y="29905"/>
                  </a:cubicBezTo>
                  <a:cubicBezTo>
                    <a:pt x="27828" y="17893"/>
                    <a:pt x="27203" y="115"/>
                    <a:pt x="14452" y="1"/>
                  </a:cubicBezTo>
                  <a:cubicBezTo>
                    <a:pt x="14416" y="1"/>
                    <a:pt x="14379" y="1"/>
                    <a:pt x="14343" y="1"/>
                  </a:cubicBezTo>
                  <a:close/>
                </a:path>
              </a:pathLst>
            </a:custGeom>
            <a:solidFill>
              <a:srgbClr val="9E2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3692925" y="2664700"/>
              <a:ext cx="695725" cy="754750"/>
            </a:xfrm>
            <a:custGeom>
              <a:avLst/>
              <a:gdLst/>
              <a:ahLst/>
              <a:cxnLst/>
              <a:rect l="l" t="t" r="r" b="b"/>
              <a:pathLst>
                <a:path w="27829" h="30190" extrusionOk="0">
                  <a:moveTo>
                    <a:pt x="14343" y="1"/>
                  </a:moveTo>
                  <a:cubicBezTo>
                    <a:pt x="1" y="1"/>
                    <a:pt x="680" y="22229"/>
                    <a:pt x="1162" y="30076"/>
                  </a:cubicBezTo>
                  <a:cubicBezTo>
                    <a:pt x="1162" y="30104"/>
                    <a:pt x="1758" y="30132"/>
                    <a:pt x="1758" y="30189"/>
                  </a:cubicBezTo>
                  <a:lnTo>
                    <a:pt x="27317" y="30189"/>
                  </a:lnTo>
                  <a:cubicBezTo>
                    <a:pt x="27317" y="30076"/>
                    <a:pt x="27573" y="29962"/>
                    <a:pt x="27573" y="29848"/>
                  </a:cubicBezTo>
                  <a:cubicBezTo>
                    <a:pt x="27828" y="17836"/>
                    <a:pt x="27203" y="115"/>
                    <a:pt x="14452" y="1"/>
                  </a:cubicBezTo>
                  <a:cubicBezTo>
                    <a:pt x="14416" y="1"/>
                    <a:pt x="14379" y="1"/>
                    <a:pt x="14343" y="1"/>
                  </a:cubicBezTo>
                  <a:close/>
                </a:path>
              </a:pathLst>
            </a:custGeom>
            <a:solidFill>
              <a:srgbClr val="9E2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3693625" y="2666125"/>
              <a:ext cx="695025" cy="753325"/>
            </a:xfrm>
            <a:custGeom>
              <a:avLst/>
              <a:gdLst/>
              <a:ahLst/>
              <a:cxnLst/>
              <a:rect l="l" t="t" r="r" b="b"/>
              <a:pathLst>
                <a:path w="27801" h="30133" extrusionOk="0">
                  <a:moveTo>
                    <a:pt x="14370" y="1"/>
                  </a:moveTo>
                  <a:cubicBezTo>
                    <a:pt x="0" y="1"/>
                    <a:pt x="652" y="22167"/>
                    <a:pt x="1134" y="30019"/>
                  </a:cubicBezTo>
                  <a:cubicBezTo>
                    <a:pt x="1134" y="30075"/>
                    <a:pt x="1758" y="30104"/>
                    <a:pt x="1758" y="30132"/>
                  </a:cubicBezTo>
                  <a:lnTo>
                    <a:pt x="27289" y="30132"/>
                  </a:lnTo>
                  <a:cubicBezTo>
                    <a:pt x="27289" y="30019"/>
                    <a:pt x="27545" y="29933"/>
                    <a:pt x="27545" y="29820"/>
                  </a:cubicBezTo>
                  <a:cubicBezTo>
                    <a:pt x="27800" y="17807"/>
                    <a:pt x="27147" y="115"/>
                    <a:pt x="14453" y="1"/>
                  </a:cubicBezTo>
                  <a:cubicBezTo>
                    <a:pt x="14425" y="1"/>
                    <a:pt x="14397" y="1"/>
                    <a:pt x="14370" y="1"/>
                  </a:cubicBezTo>
                  <a:close/>
                </a:path>
              </a:pathLst>
            </a:custGeom>
            <a:solidFill>
              <a:srgbClr val="9E2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3693625" y="2667550"/>
              <a:ext cx="695025" cy="751900"/>
            </a:xfrm>
            <a:custGeom>
              <a:avLst/>
              <a:gdLst/>
              <a:ahLst/>
              <a:cxnLst/>
              <a:rect l="l" t="t" r="r" b="b"/>
              <a:pathLst>
                <a:path w="27801" h="30076" extrusionOk="0">
                  <a:moveTo>
                    <a:pt x="14370" y="1"/>
                  </a:moveTo>
                  <a:cubicBezTo>
                    <a:pt x="0" y="1"/>
                    <a:pt x="652" y="22110"/>
                    <a:pt x="1134" y="29990"/>
                  </a:cubicBezTo>
                  <a:cubicBezTo>
                    <a:pt x="1134" y="30018"/>
                    <a:pt x="1758" y="30047"/>
                    <a:pt x="1758" y="30075"/>
                  </a:cubicBezTo>
                  <a:lnTo>
                    <a:pt x="27289" y="30075"/>
                  </a:lnTo>
                  <a:cubicBezTo>
                    <a:pt x="27289" y="29962"/>
                    <a:pt x="27545" y="29876"/>
                    <a:pt x="27545" y="29791"/>
                  </a:cubicBezTo>
                  <a:cubicBezTo>
                    <a:pt x="27800" y="17779"/>
                    <a:pt x="27147" y="114"/>
                    <a:pt x="14453" y="1"/>
                  </a:cubicBezTo>
                  <a:cubicBezTo>
                    <a:pt x="14425" y="1"/>
                    <a:pt x="14397" y="1"/>
                    <a:pt x="14370" y="1"/>
                  </a:cubicBezTo>
                  <a:close/>
                </a:path>
              </a:pathLst>
            </a:custGeom>
            <a:solidFill>
              <a:srgbClr val="A12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694325" y="2668975"/>
              <a:ext cx="694325" cy="750475"/>
            </a:xfrm>
            <a:custGeom>
              <a:avLst/>
              <a:gdLst/>
              <a:ahLst/>
              <a:cxnLst/>
              <a:rect l="l" t="t" r="r" b="b"/>
              <a:pathLst>
                <a:path w="27773" h="30019" extrusionOk="0">
                  <a:moveTo>
                    <a:pt x="14342" y="0"/>
                  </a:moveTo>
                  <a:cubicBezTo>
                    <a:pt x="0" y="0"/>
                    <a:pt x="624" y="22082"/>
                    <a:pt x="1106" y="29933"/>
                  </a:cubicBezTo>
                  <a:cubicBezTo>
                    <a:pt x="1106" y="29961"/>
                    <a:pt x="1730" y="29990"/>
                    <a:pt x="1730" y="30018"/>
                  </a:cubicBezTo>
                  <a:lnTo>
                    <a:pt x="27261" y="30018"/>
                  </a:lnTo>
                  <a:cubicBezTo>
                    <a:pt x="27261" y="29933"/>
                    <a:pt x="27517" y="29819"/>
                    <a:pt x="27517" y="29734"/>
                  </a:cubicBezTo>
                  <a:cubicBezTo>
                    <a:pt x="27772" y="17750"/>
                    <a:pt x="27119" y="114"/>
                    <a:pt x="14425" y="1"/>
                  </a:cubicBezTo>
                  <a:cubicBezTo>
                    <a:pt x="14397" y="0"/>
                    <a:pt x="14369" y="0"/>
                    <a:pt x="14342" y="0"/>
                  </a:cubicBezTo>
                  <a:close/>
                </a:path>
              </a:pathLst>
            </a:custGeom>
            <a:solidFill>
              <a:srgbClr val="A12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3694325" y="2670400"/>
              <a:ext cx="694325" cy="749050"/>
            </a:xfrm>
            <a:custGeom>
              <a:avLst/>
              <a:gdLst/>
              <a:ahLst/>
              <a:cxnLst/>
              <a:rect l="l" t="t" r="r" b="b"/>
              <a:pathLst>
                <a:path w="27773" h="29962" extrusionOk="0">
                  <a:moveTo>
                    <a:pt x="14342" y="0"/>
                  </a:moveTo>
                  <a:cubicBezTo>
                    <a:pt x="0" y="0"/>
                    <a:pt x="624" y="22025"/>
                    <a:pt x="1106" y="29876"/>
                  </a:cubicBezTo>
                  <a:cubicBezTo>
                    <a:pt x="1106" y="29904"/>
                    <a:pt x="1730" y="29933"/>
                    <a:pt x="1730" y="29961"/>
                  </a:cubicBezTo>
                  <a:lnTo>
                    <a:pt x="27261" y="29961"/>
                  </a:lnTo>
                  <a:cubicBezTo>
                    <a:pt x="27261" y="29876"/>
                    <a:pt x="27517" y="29791"/>
                    <a:pt x="27517" y="29706"/>
                  </a:cubicBezTo>
                  <a:cubicBezTo>
                    <a:pt x="27772" y="17693"/>
                    <a:pt x="27091" y="86"/>
                    <a:pt x="14425" y="0"/>
                  </a:cubicBezTo>
                  <a:cubicBezTo>
                    <a:pt x="14397" y="0"/>
                    <a:pt x="14369" y="0"/>
                    <a:pt x="14342" y="0"/>
                  </a:cubicBezTo>
                  <a:close/>
                </a:path>
              </a:pathLst>
            </a:custGeom>
            <a:solidFill>
              <a:srgbClr val="A1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3695025" y="2672525"/>
              <a:ext cx="693625" cy="746925"/>
            </a:xfrm>
            <a:custGeom>
              <a:avLst/>
              <a:gdLst/>
              <a:ahLst/>
              <a:cxnLst/>
              <a:rect l="l" t="t" r="r" b="b"/>
              <a:pathLst>
                <a:path w="27745" h="29877" extrusionOk="0">
                  <a:moveTo>
                    <a:pt x="14313" y="0"/>
                  </a:moveTo>
                  <a:cubicBezTo>
                    <a:pt x="1" y="0"/>
                    <a:pt x="624" y="21968"/>
                    <a:pt x="1078" y="29791"/>
                  </a:cubicBezTo>
                  <a:cubicBezTo>
                    <a:pt x="1078" y="29819"/>
                    <a:pt x="1702" y="29848"/>
                    <a:pt x="1702" y="29876"/>
                  </a:cubicBezTo>
                  <a:lnTo>
                    <a:pt x="27233" y="29876"/>
                  </a:lnTo>
                  <a:cubicBezTo>
                    <a:pt x="27233" y="29791"/>
                    <a:pt x="27489" y="29706"/>
                    <a:pt x="27489" y="29621"/>
                  </a:cubicBezTo>
                  <a:cubicBezTo>
                    <a:pt x="27744" y="17636"/>
                    <a:pt x="27063" y="57"/>
                    <a:pt x="14397" y="1"/>
                  </a:cubicBezTo>
                  <a:cubicBezTo>
                    <a:pt x="14369" y="0"/>
                    <a:pt x="14341" y="0"/>
                    <a:pt x="14313" y="0"/>
                  </a:cubicBezTo>
                  <a:close/>
                </a:path>
              </a:pathLst>
            </a:custGeom>
            <a:solidFill>
              <a:srgbClr val="A3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3695025" y="2673950"/>
              <a:ext cx="692900" cy="745500"/>
            </a:xfrm>
            <a:custGeom>
              <a:avLst/>
              <a:gdLst/>
              <a:ahLst/>
              <a:cxnLst/>
              <a:rect l="l" t="t" r="r" b="b"/>
              <a:pathLst>
                <a:path w="27716" h="29820" extrusionOk="0">
                  <a:moveTo>
                    <a:pt x="14313" y="0"/>
                  </a:moveTo>
                  <a:cubicBezTo>
                    <a:pt x="1" y="0"/>
                    <a:pt x="624" y="21911"/>
                    <a:pt x="1078" y="29734"/>
                  </a:cubicBezTo>
                  <a:cubicBezTo>
                    <a:pt x="1078" y="29762"/>
                    <a:pt x="1702" y="29791"/>
                    <a:pt x="1702" y="29819"/>
                  </a:cubicBezTo>
                  <a:lnTo>
                    <a:pt x="27205" y="29819"/>
                  </a:lnTo>
                  <a:cubicBezTo>
                    <a:pt x="27233" y="29734"/>
                    <a:pt x="27489" y="29677"/>
                    <a:pt x="27489" y="29592"/>
                  </a:cubicBezTo>
                  <a:cubicBezTo>
                    <a:pt x="27716" y="17608"/>
                    <a:pt x="27063" y="57"/>
                    <a:pt x="14397" y="0"/>
                  </a:cubicBezTo>
                  <a:cubicBezTo>
                    <a:pt x="14369" y="0"/>
                    <a:pt x="14341" y="0"/>
                    <a:pt x="14313" y="0"/>
                  </a:cubicBezTo>
                  <a:close/>
                </a:path>
              </a:pathLst>
            </a:custGeom>
            <a:solidFill>
              <a:srgbClr val="A3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695750" y="2675350"/>
              <a:ext cx="692175" cy="744100"/>
            </a:xfrm>
            <a:custGeom>
              <a:avLst/>
              <a:gdLst/>
              <a:ahLst/>
              <a:cxnLst/>
              <a:rect l="l" t="t" r="r" b="b"/>
              <a:pathLst>
                <a:path w="27687" h="29764" extrusionOk="0">
                  <a:moveTo>
                    <a:pt x="14284" y="1"/>
                  </a:moveTo>
                  <a:cubicBezTo>
                    <a:pt x="0" y="1"/>
                    <a:pt x="595" y="21855"/>
                    <a:pt x="1049" y="29678"/>
                  </a:cubicBezTo>
                  <a:cubicBezTo>
                    <a:pt x="1049" y="29706"/>
                    <a:pt x="1702" y="29735"/>
                    <a:pt x="1702" y="29763"/>
                  </a:cubicBezTo>
                  <a:lnTo>
                    <a:pt x="27176" y="29763"/>
                  </a:lnTo>
                  <a:cubicBezTo>
                    <a:pt x="27176" y="29678"/>
                    <a:pt x="27460" y="29621"/>
                    <a:pt x="27460" y="29536"/>
                  </a:cubicBezTo>
                  <a:cubicBezTo>
                    <a:pt x="27687" y="17580"/>
                    <a:pt x="27005" y="58"/>
                    <a:pt x="14368" y="1"/>
                  </a:cubicBezTo>
                  <a:cubicBezTo>
                    <a:pt x="14340" y="1"/>
                    <a:pt x="14312" y="1"/>
                    <a:pt x="14284" y="1"/>
                  </a:cubicBezTo>
                  <a:close/>
                </a:path>
              </a:pathLst>
            </a:custGeom>
            <a:solidFill>
              <a:srgbClr val="A6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695750" y="2676775"/>
              <a:ext cx="692175" cy="742675"/>
            </a:xfrm>
            <a:custGeom>
              <a:avLst/>
              <a:gdLst/>
              <a:ahLst/>
              <a:cxnLst/>
              <a:rect l="l" t="t" r="r" b="b"/>
              <a:pathLst>
                <a:path w="27687" h="29707" extrusionOk="0">
                  <a:moveTo>
                    <a:pt x="14284" y="1"/>
                  </a:moveTo>
                  <a:cubicBezTo>
                    <a:pt x="0" y="1"/>
                    <a:pt x="595" y="21827"/>
                    <a:pt x="1049" y="29649"/>
                  </a:cubicBezTo>
                  <a:cubicBezTo>
                    <a:pt x="1049" y="29649"/>
                    <a:pt x="1702" y="29678"/>
                    <a:pt x="1702" y="29706"/>
                  </a:cubicBezTo>
                  <a:lnTo>
                    <a:pt x="27176" y="29706"/>
                  </a:lnTo>
                  <a:cubicBezTo>
                    <a:pt x="27176" y="29649"/>
                    <a:pt x="27460" y="29564"/>
                    <a:pt x="27460" y="29507"/>
                  </a:cubicBezTo>
                  <a:cubicBezTo>
                    <a:pt x="27687" y="17523"/>
                    <a:pt x="27005" y="58"/>
                    <a:pt x="14368" y="1"/>
                  </a:cubicBezTo>
                  <a:cubicBezTo>
                    <a:pt x="14340" y="1"/>
                    <a:pt x="14312" y="1"/>
                    <a:pt x="14284" y="1"/>
                  </a:cubicBezTo>
                  <a:close/>
                </a:path>
              </a:pathLst>
            </a:custGeom>
            <a:solidFill>
              <a:srgbClr val="A6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696450" y="2678200"/>
              <a:ext cx="691475" cy="741250"/>
            </a:xfrm>
            <a:custGeom>
              <a:avLst/>
              <a:gdLst/>
              <a:ahLst/>
              <a:cxnLst/>
              <a:rect l="l" t="t" r="r" b="b"/>
              <a:pathLst>
                <a:path w="27659" h="29650" extrusionOk="0">
                  <a:moveTo>
                    <a:pt x="14284" y="1"/>
                  </a:moveTo>
                  <a:cubicBezTo>
                    <a:pt x="0" y="1"/>
                    <a:pt x="567" y="21770"/>
                    <a:pt x="1021" y="29592"/>
                  </a:cubicBezTo>
                  <a:cubicBezTo>
                    <a:pt x="1021" y="29592"/>
                    <a:pt x="1674" y="29621"/>
                    <a:pt x="1674" y="29649"/>
                  </a:cubicBezTo>
                  <a:lnTo>
                    <a:pt x="27148" y="29649"/>
                  </a:lnTo>
                  <a:cubicBezTo>
                    <a:pt x="27148" y="29592"/>
                    <a:pt x="27432" y="29536"/>
                    <a:pt x="27432" y="29479"/>
                  </a:cubicBezTo>
                  <a:cubicBezTo>
                    <a:pt x="27659" y="17494"/>
                    <a:pt x="26977" y="58"/>
                    <a:pt x="14368" y="1"/>
                  </a:cubicBezTo>
                  <a:cubicBezTo>
                    <a:pt x="14340" y="1"/>
                    <a:pt x="14312" y="1"/>
                    <a:pt x="14284" y="1"/>
                  </a:cubicBezTo>
                  <a:close/>
                </a:path>
              </a:pathLst>
            </a:custGeom>
            <a:solidFill>
              <a:srgbClr val="A62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3696425" y="2679625"/>
              <a:ext cx="691500" cy="739825"/>
            </a:xfrm>
            <a:custGeom>
              <a:avLst/>
              <a:gdLst/>
              <a:ahLst/>
              <a:cxnLst/>
              <a:rect l="l" t="t" r="r" b="b"/>
              <a:pathLst>
                <a:path w="27660" h="29593" extrusionOk="0">
                  <a:moveTo>
                    <a:pt x="14313" y="0"/>
                  </a:moveTo>
                  <a:cubicBezTo>
                    <a:pt x="1" y="0"/>
                    <a:pt x="568" y="21736"/>
                    <a:pt x="1022" y="29535"/>
                  </a:cubicBezTo>
                  <a:cubicBezTo>
                    <a:pt x="1022" y="29535"/>
                    <a:pt x="1675" y="29564"/>
                    <a:pt x="1675" y="29592"/>
                  </a:cubicBezTo>
                  <a:lnTo>
                    <a:pt x="27149" y="29592"/>
                  </a:lnTo>
                  <a:cubicBezTo>
                    <a:pt x="27149" y="29535"/>
                    <a:pt x="27433" y="29479"/>
                    <a:pt x="27433" y="29422"/>
                  </a:cubicBezTo>
                  <a:cubicBezTo>
                    <a:pt x="27660" y="17466"/>
                    <a:pt x="26950" y="29"/>
                    <a:pt x="14369" y="1"/>
                  </a:cubicBezTo>
                  <a:cubicBezTo>
                    <a:pt x="14350" y="1"/>
                    <a:pt x="14332" y="0"/>
                    <a:pt x="14313" y="0"/>
                  </a:cubicBezTo>
                  <a:close/>
                </a:path>
              </a:pathLst>
            </a:custGeom>
            <a:solidFill>
              <a:srgbClr val="A82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3696425" y="2681050"/>
              <a:ext cx="691500" cy="738400"/>
            </a:xfrm>
            <a:custGeom>
              <a:avLst/>
              <a:gdLst/>
              <a:ahLst/>
              <a:cxnLst/>
              <a:rect l="l" t="t" r="r" b="b"/>
              <a:pathLst>
                <a:path w="27660" h="29536" extrusionOk="0">
                  <a:moveTo>
                    <a:pt x="14313" y="0"/>
                  </a:moveTo>
                  <a:cubicBezTo>
                    <a:pt x="1" y="0"/>
                    <a:pt x="568" y="21679"/>
                    <a:pt x="1022" y="29478"/>
                  </a:cubicBezTo>
                  <a:cubicBezTo>
                    <a:pt x="1022" y="29507"/>
                    <a:pt x="1675" y="29507"/>
                    <a:pt x="1675" y="29535"/>
                  </a:cubicBezTo>
                  <a:lnTo>
                    <a:pt x="27149" y="29535"/>
                  </a:lnTo>
                  <a:cubicBezTo>
                    <a:pt x="27149" y="29478"/>
                    <a:pt x="27433" y="29422"/>
                    <a:pt x="27433" y="29393"/>
                  </a:cubicBezTo>
                  <a:cubicBezTo>
                    <a:pt x="27660" y="17437"/>
                    <a:pt x="26950" y="29"/>
                    <a:pt x="14369" y="0"/>
                  </a:cubicBezTo>
                  <a:cubicBezTo>
                    <a:pt x="14350" y="0"/>
                    <a:pt x="14332" y="0"/>
                    <a:pt x="14313" y="0"/>
                  </a:cubicBezTo>
                  <a:close/>
                </a:path>
              </a:pathLst>
            </a:custGeom>
            <a:solidFill>
              <a:srgbClr val="A82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697125" y="2682475"/>
              <a:ext cx="690800" cy="736975"/>
            </a:xfrm>
            <a:custGeom>
              <a:avLst/>
              <a:gdLst/>
              <a:ahLst/>
              <a:cxnLst/>
              <a:rect l="l" t="t" r="r" b="b"/>
              <a:pathLst>
                <a:path w="27632" h="29479" extrusionOk="0">
                  <a:moveTo>
                    <a:pt x="14285" y="0"/>
                  </a:moveTo>
                  <a:cubicBezTo>
                    <a:pt x="1" y="0"/>
                    <a:pt x="540" y="21650"/>
                    <a:pt x="994" y="29421"/>
                  </a:cubicBezTo>
                  <a:cubicBezTo>
                    <a:pt x="994" y="29450"/>
                    <a:pt x="1647" y="29450"/>
                    <a:pt x="1647" y="29478"/>
                  </a:cubicBezTo>
                  <a:lnTo>
                    <a:pt x="27121" y="29478"/>
                  </a:lnTo>
                  <a:cubicBezTo>
                    <a:pt x="27121" y="29421"/>
                    <a:pt x="27405" y="29393"/>
                    <a:pt x="27405" y="29336"/>
                  </a:cubicBezTo>
                  <a:cubicBezTo>
                    <a:pt x="27632" y="17380"/>
                    <a:pt x="26922" y="29"/>
                    <a:pt x="14341" y="0"/>
                  </a:cubicBezTo>
                  <a:cubicBezTo>
                    <a:pt x="14322" y="0"/>
                    <a:pt x="14304" y="0"/>
                    <a:pt x="14285" y="0"/>
                  </a:cubicBezTo>
                  <a:close/>
                </a:path>
              </a:pathLst>
            </a:custGeom>
            <a:solidFill>
              <a:srgbClr val="A8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697125" y="2683875"/>
              <a:ext cx="690800" cy="735575"/>
            </a:xfrm>
            <a:custGeom>
              <a:avLst/>
              <a:gdLst/>
              <a:ahLst/>
              <a:cxnLst/>
              <a:rect l="l" t="t" r="r" b="b"/>
              <a:pathLst>
                <a:path w="27632" h="29423" extrusionOk="0">
                  <a:moveTo>
                    <a:pt x="14285" y="1"/>
                  </a:moveTo>
                  <a:cubicBezTo>
                    <a:pt x="1" y="1"/>
                    <a:pt x="540" y="21594"/>
                    <a:pt x="994" y="29365"/>
                  </a:cubicBezTo>
                  <a:cubicBezTo>
                    <a:pt x="994" y="29394"/>
                    <a:pt x="1675" y="29394"/>
                    <a:pt x="1675" y="29422"/>
                  </a:cubicBezTo>
                  <a:lnTo>
                    <a:pt x="27121" y="29422"/>
                  </a:lnTo>
                  <a:cubicBezTo>
                    <a:pt x="27121" y="29365"/>
                    <a:pt x="27405" y="29337"/>
                    <a:pt x="27405" y="29309"/>
                  </a:cubicBezTo>
                  <a:cubicBezTo>
                    <a:pt x="27632" y="17353"/>
                    <a:pt x="26893" y="29"/>
                    <a:pt x="14341" y="1"/>
                  </a:cubicBezTo>
                  <a:cubicBezTo>
                    <a:pt x="14322" y="1"/>
                    <a:pt x="14303" y="1"/>
                    <a:pt x="14285" y="1"/>
                  </a:cubicBezTo>
                  <a:close/>
                </a:path>
              </a:pathLst>
            </a:custGeom>
            <a:solidFill>
              <a:srgbClr val="AB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697825" y="2685300"/>
              <a:ext cx="690100" cy="734150"/>
            </a:xfrm>
            <a:custGeom>
              <a:avLst/>
              <a:gdLst/>
              <a:ahLst/>
              <a:cxnLst/>
              <a:rect l="l" t="t" r="r" b="b"/>
              <a:pathLst>
                <a:path w="27604" h="29366" extrusionOk="0">
                  <a:moveTo>
                    <a:pt x="14285" y="1"/>
                  </a:moveTo>
                  <a:cubicBezTo>
                    <a:pt x="1" y="1"/>
                    <a:pt x="511" y="21532"/>
                    <a:pt x="966" y="29337"/>
                  </a:cubicBezTo>
                  <a:cubicBezTo>
                    <a:pt x="966" y="29337"/>
                    <a:pt x="1647" y="29337"/>
                    <a:pt x="1647" y="29365"/>
                  </a:cubicBezTo>
                  <a:lnTo>
                    <a:pt x="27093" y="29365"/>
                  </a:lnTo>
                  <a:cubicBezTo>
                    <a:pt x="27093" y="29337"/>
                    <a:pt x="27377" y="29308"/>
                    <a:pt x="27377" y="29280"/>
                  </a:cubicBezTo>
                  <a:cubicBezTo>
                    <a:pt x="27604" y="17324"/>
                    <a:pt x="26865" y="29"/>
                    <a:pt x="14313" y="1"/>
                  </a:cubicBezTo>
                  <a:cubicBezTo>
                    <a:pt x="14304" y="1"/>
                    <a:pt x="14294" y="1"/>
                    <a:pt x="14285" y="1"/>
                  </a:cubicBezTo>
                  <a:close/>
                </a:path>
              </a:pathLst>
            </a:custGeom>
            <a:solidFill>
              <a:srgbClr val="AB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3697825" y="2686725"/>
              <a:ext cx="690100" cy="732725"/>
            </a:xfrm>
            <a:custGeom>
              <a:avLst/>
              <a:gdLst/>
              <a:ahLst/>
              <a:cxnLst/>
              <a:rect l="l" t="t" r="r" b="b"/>
              <a:pathLst>
                <a:path w="27604" h="29309" extrusionOk="0">
                  <a:moveTo>
                    <a:pt x="14285" y="1"/>
                  </a:moveTo>
                  <a:cubicBezTo>
                    <a:pt x="1" y="1"/>
                    <a:pt x="511" y="21504"/>
                    <a:pt x="966" y="29280"/>
                  </a:cubicBezTo>
                  <a:cubicBezTo>
                    <a:pt x="966" y="29280"/>
                    <a:pt x="1647" y="29280"/>
                    <a:pt x="1647" y="29308"/>
                  </a:cubicBezTo>
                  <a:lnTo>
                    <a:pt x="27093" y="29308"/>
                  </a:lnTo>
                  <a:cubicBezTo>
                    <a:pt x="27093" y="29280"/>
                    <a:pt x="27377" y="29251"/>
                    <a:pt x="27377" y="29223"/>
                  </a:cubicBezTo>
                  <a:cubicBezTo>
                    <a:pt x="27604" y="17295"/>
                    <a:pt x="26865" y="1"/>
                    <a:pt x="14313" y="1"/>
                  </a:cubicBezTo>
                  <a:cubicBezTo>
                    <a:pt x="14304" y="1"/>
                    <a:pt x="14294" y="1"/>
                    <a:pt x="14285" y="1"/>
                  </a:cubicBezTo>
                  <a:close/>
                </a:path>
              </a:pathLst>
            </a:custGeom>
            <a:solidFill>
              <a:srgbClr val="AB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698550" y="2688150"/>
              <a:ext cx="689375" cy="731300"/>
            </a:xfrm>
            <a:custGeom>
              <a:avLst/>
              <a:gdLst/>
              <a:ahLst/>
              <a:cxnLst/>
              <a:rect l="l" t="t" r="r" b="b"/>
              <a:pathLst>
                <a:path w="27575" h="29252" extrusionOk="0">
                  <a:moveTo>
                    <a:pt x="14284" y="0"/>
                  </a:moveTo>
                  <a:cubicBezTo>
                    <a:pt x="0" y="0"/>
                    <a:pt x="482" y="21447"/>
                    <a:pt x="937" y="29223"/>
                  </a:cubicBezTo>
                  <a:cubicBezTo>
                    <a:pt x="937" y="29223"/>
                    <a:pt x="1618" y="29223"/>
                    <a:pt x="1618" y="29251"/>
                  </a:cubicBezTo>
                  <a:lnTo>
                    <a:pt x="27064" y="29251"/>
                  </a:lnTo>
                  <a:cubicBezTo>
                    <a:pt x="27064" y="29223"/>
                    <a:pt x="27348" y="29194"/>
                    <a:pt x="27348" y="29194"/>
                  </a:cubicBezTo>
                  <a:cubicBezTo>
                    <a:pt x="27575" y="17238"/>
                    <a:pt x="26808" y="0"/>
                    <a:pt x="14312" y="0"/>
                  </a:cubicBezTo>
                  <a:cubicBezTo>
                    <a:pt x="14303" y="0"/>
                    <a:pt x="14294" y="0"/>
                    <a:pt x="14284" y="0"/>
                  </a:cubicBezTo>
                  <a:close/>
                </a:path>
              </a:pathLst>
            </a:custGeom>
            <a:solidFill>
              <a:srgbClr val="AE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698550" y="2689575"/>
              <a:ext cx="689375" cy="729875"/>
            </a:xfrm>
            <a:custGeom>
              <a:avLst/>
              <a:gdLst/>
              <a:ahLst/>
              <a:cxnLst/>
              <a:rect l="l" t="t" r="r" b="b"/>
              <a:pathLst>
                <a:path w="27575" h="29195" extrusionOk="0">
                  <a:moveTo>
                    <a:pt x="14284" y="0"/>
                  </a:moveTo>
                  <a:cubicBezTo>
                    <a:pt x="0" y="0"/>
                    <a:pt x="482" y="21418"/>
                    <a:pt x="937" y="29166"/>
                  </a:cubicBezTo>
                  <a:cubicBezTo>
                    <a:pt x="937" y="29166"/>
                    <a:pt x="1618" y="29166"/>
                    <a:pt x="1618" y="29194"/>
                  </a:cubicBezTo>
                  <a:lnTo>
                    <a:pt x="27064" y="29194"/>
                  </a:lnTo>
                  <a:cubicBezTo>
                    <a:pt x="27064" y="29166"/>
                    <a:pt x="27348" y="29166"/>
                    <a:pt x="27348" y="29137"/>
                  </a:cubicBezTo>
                  <a:cubicBezTo>
                    <a:pt x="27575" y="17210"/>
                    <a:pt x="26808" y="0"/>
                    <a:pt x="14312" y="0"/>
                  </a:cubicBezTo>
                  <a:cubicBezTo>
                    <a:pt x="14303" y="0"/>
                    <a:pt x="14293" y="0"/>
                    <a:pt x="14284" y="0"/>
                  </a:cubicBezTo>
                  <a:close/>
                </a:path>
              </a:pathLst>
            </a:custGeom>
            <a:solidFill>
              <a:srgbClr val="AE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699250" y="2690975"/>
              <a:ext cx="688675" cy="728475"/>
            </a:xfrm>
            <a:custGeom>
              <a:avLst/>
              <a:gdLst/>
              <a:ahLst/>
              <a:cxnLst/>
              <a:rect l="l" t="t" r="r" b="b"/>
              <a:pathLst>
                <a:path w="27547" h="29139" extrusionOk="0">
                  <a:moveTo>
                    <a:pt x="14256" y="1"/>
                  </a:moveTo>
                  <a:cubicBezTo>
                    <a:pt x="0" y="1"/>
                    <a:pt x="454" y="21362"/>
                    <a:pt x="909" y="29110"/>
                  </a:cubicBezTo>
                  <a:cubicBezTo>
                    <a:pt x="909" y="29110"/>
                    <a:pt x="1590" y="29110"/>
                    <a:pt x="1590" y="29138"/>
                  </a:cubicBezTo>
                  <a:lnTo>
                    <a:pt x="27036" y="29138"/>
                  </a:lnTo>
                  <a:cubicBezTo>
                    <a:pt x="27036" y="29110"/>
                    <a:pt x="27320" y="29110"/>
                    <a:pt x="27320" y="29110"/>
                  </a:cubicBezTo>
                  <a:cubicBezTo>
                    <a:pt x="27547" y="17182"/>
                    <a:pt x="26780" y="1"/>
                    <a:pt x="14284" y="1"/>
                  </a:cubicBezTo>
                  <a:cubicBezTo>
                    <a:pt x="14275" y="1"/>
                    <a:pt x="14265" y="1"/>
                    <a:pt x="14256" y="1"/>
                  </a:cubicBezTo>
                  <a:close/>
                </a:path>
              </a:pathLst>
            </a:custGeom>
            <a:solidFill>
              <a:srgbClr val="A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699225" y="2692400"/>
              <a:ext cx="688700" cy="727050"/>
            </a:xfrm>
            <a:custGeom>
              <a:avLst/>
              <a:gdLst/>
              <a:ahLst/>
              <a:cxnLst/>
              <a:rect l="l" t="t" r="r" b="b"/>
              <a:pathLst>
                <a:path w="27548" h="29082" extrusionOk="0">
                  <a:moveTo>
                    <a:pt x="14285" y="1"/>
                  </a:moveTo>
                  <a:cubicBezTo>
                    <a:pt x="1" y="1"/>
                    <a:pt x="455" y="21300"/>
                    <a:pt x="910" y="29081"/>
                  </a:cubicBezTo>
                  <a:lnTo>
                    <a:pt x="27321" y="29081"/>
                  </a:lnTo>
                  <a:cubicBezTo>
                    <a:pt x="27548" y="17125"/>
                    <a:pt x="26753" y="1"/>
                    <a:pt x="14285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3711300" y="2693825"/>
              <a:ext cx="673800" cy="725625"/>
            </a:xfrm>
            <a:custGeom>
              <a:avLst/>
              <a:gdLst/>
              <a:ahLst/>
              <a:cxnLst/>
              <a:rect l="l" t="t" r="r" b="b"/>
              <a:pathLst>
                <a:path w="26952" h="29025" extrusionOk="0">
                  <a:moveTo>
                    <a:pt x="13802" y="1"/>
                  </a:moveTo>
                  <a:cubicBezTo>
                    <a:pt x="483" y="1"/>
                    <a:pt x="1" y="18517"/>
                    <a:pt x="341" y="27292"/>
                  </a:cubicBezTo>
                  <a:cubicBezTo>
                    <a:pt x="370" y="27917"/>
                    <a:pt x="398" y="28485"/>
                    <a:pt x="427" y="29024"/>
                  </a:cubicBezTo>
                  <a:lnTo>
                    <a:pt x="26838" y="29024"/>
                  </a:lnTo>
                  <a:cubicBezTo>
                    <a:pt x="26838" y="28399"/>
                    <a:pt x="26866" y="27746"/>
                    <a:pt x="26866" y="27121"/>
                  </a:cubicBezTo>
                  <a:cubicBezTo>
                    <a:pt x="26951" y="15393"/>
                    <a:pt x="25616" y="1"/>
                    <a:pt x="13802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3711300" y="2695950"/>
              <a:ext cx="673075" cy="723500"/>
            </a:xfrm>
            <a:custGeom>
              <a:avLst/>
              <a:gdLst/>
              <a:ahLst/>
              <a:cxnLst/>
              <a:rect l="l" t="t" r="r" b="b"/>
              <a:pathLst>
                <a:path w="26923" h="28940" extrusionOk="0">
                  <a:moveTo>
                    <a:pt x="13835" y="1"/>
                  </a:moveTo>
                  <a:cubicBezTo>
                    <a:pt x="13824" y="1"/>
                    <a:pt x="13813" y="1"/>
                    <a:pt x="13802" y="1"/>
                  </a:cubicBezTo>
                  <a:cubicBezTo>
                    <a:pt x="483" y="1"/>
                    <a:pt x="1" y="18460"/>
                    <a:pt x="341" y="27207"/>
                  </a:cubicBezTo>
                  <a:cubicBezTo>
                    <a:pt x="370" y="27832"/>
                    <a:pt x="427" y="28400"/>
                    <a:pt x="455" y="28939"/>
                  </a:cubicBezTo>
                  <a:lnTo>
                    <a:pt x="26838" y="28939"/>
                  </a:lnTo>
                  <a:cubicBezTo>
                    <a:pt x="26838" y="28314"/>
                    <a:pt x="26838" y="27690"/>
                    <a:pt x="26866" y="27036"/>
                  </a:cubicBezTo>
                  <a:cubicBezTo>
                    <a:pt x="26923" y="15375"/>
                    <a:pt x="25619" y="1"/>
                    <a:pt x="13835" y="1"/>
                  </a:cubicBezTo>
                  <a:close/>
                </a:path>
              </a:pathLst>
            </a:custGeom>
            <a:solidFill>
              <a:srgbClr val="B0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3712000" y="2697375"/>
              <a:ext cx="672375" cy="722075"/>
            </a:xfrm>
            <a:custGeom>
              <a:avLst/>
              <a:gdLst/>
              <a:ahLst/>
              <a:cxnLst/>
              <a:rect l="l" t="t" r="r" b="b"/>
              <a:pathLst>
                <a:path w="26895" h="28883" extrusionOk="0">
                  <a:moveTo>
                    <a:pt x="13779" y="1"/>
                  </a:moveTo>
                  <a:cubicBezTo>
                    <a:pt x="13768" y="1"/>
                    <a:pt x="13757" y="1"/>
                    <a:pt x="13746" y="1"/>
                  </a:cubicBezTo>
                  <a:cubicBezTo>
                    <a:pt x="484" y="29"/>
                    <a:pt x="1" y="18431"/>
                    <a:pt x="342" y="27178"/>
                  </a:cubicBezTo>
                  <a:cubicBezTo>
                    <a:pt x="370" y="27803"/>
                    <a:pt x="399" y="28371"/>
                    <a:pt x="427" y="28882"/>
                  </a:cubicBezTo>
                  <a:lnTo>
                    <a:pt x="26781" y="28882"/>
                  </a:lnTo>
                  <a:cubicBezTo>
                    <a:pt x="26810" y="28257"/>
                    <a:pt x="26810" y="27633"/>
                    <a:pt x="26810" y="26979"/>
                  </a:cubicBezTo>
                  <a:cubicBezTo>
                    <a:pt x="26895" y="15375"/>
                    <a:pt x="25562" y="1"/>
                    <a:pt x="13779" y="1"/>
                  </a:cubicBezTo>
                  <a:close/>
                </a:path>
              </a:pathLst>
            </a:custGeom>
            <a:solidFill>
              <a:srgbClr val="B0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3712000" y="2698800"/>
              <a:ext cx="672375" cy="720650"/>
            </a:xfrm>
            <a:custGeom>
              <a:avLst/>
              <a:gdLst/>
              <a:ahLst/>
              <a:cxnLst/>
              <a:rect l="l" t="t" r="r" b="b"/>
              <a:pathLst>
                <a:path w="26895" h="28826" extrusionOk="0">
                  <a:moveTo>
                    <a:pt x="13746" y="0"/>
                  </a:moveTo>
                  <a:cubicBezTo>
                    <a:pt x="484" y="29"/>
                    <a:pt x="1" y="18431"/>
                    <a:pt x="342" y="27121"/>
                  </a:cubicBezTo>
                  <a:cubicBezTo>
                    <a:pt x="370" y="27746"/>
                    <a:pt x="427" y="28314"/>
                    <a:pt x="455" y="28825"/>
                  </a:cubicBezTo>
                  <a:lnTo>
                    <a:pt x="26781" y="28825"/>
                  </a:lnTo>
                  <a:cubicBezTo>
                    <a:pt x="26810" y="28200"/>
                    <a:pt x="26810" y="27576"/>
                    <a:pt x="26810" y="26951"/>
                  </a:cubicBezTo>
                  <a:cubicBezTo>
                    <a:pt x="26895" y="15364"/>
                    <a:pt x="25560" y="0"/>
                    <a:pt x="13746" y="0"/>
                  </a:cubicBezTo>
                  <a:close/>
                </a:path>
              </a:pathLst>
            </a:custGeom>
            <a:solidFill>
              <a:srgbClr val="B0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712725" y="2700925"/>
              <a:ext cx="671650" cy="718525"/>
            </a:xfrm>
            <a:custGeom>
              <a:avLst/>
              <a:gdLst/>
              <a:ahLst/>
              <a:cxnLst/>
              <a:rect l="l" t="t" r="r" b="b"/>
              <a:pathLst>
                <a:path w="26866" h="28741" extrusionOk="0">
                  <a:moveTo>
                    <a:pt x="13750" y="1"/>
                  </a:moveTo>
                  <a:cubicBezTo>
                    <a:pt x="13739" y="1"/>
                    <a:pt x="13728" y="1"/>
                    <a:pt x="13717" y="1"/>
                  </a:cubicBezTo>
                  <a:cubicBezTo>
                    <a:pt x="455" y="29"/>
                    <a:pt x="0" y="18375"/>
                    <a:pt x="313" y="27065"/>
                  </a:cubicBezTo>
                  <a:cubicBezTo>
                    <a:pt x="341" y="27661"/>
                    <a:pt x="398" y="28229"/>
                    <a:pt x="426" y="28740"/>
                  </a:cubicBezTo>
                  <a:lnTo>
                    <a:pt x="26752" y="28740"/>
                  </a:lnTo>
                  <a:cubicBezTo>
                    <a:pt x="26752" y="28115"/>
                    <a:pt x="26781" y="27491"/>
                    <a:pt x="26781" y="26866"/>
                  </a:cubicBezTo>
                  <a:cubicBezTo>
                    <a:pt x="26866" y="15375"/>
                    <a:pt x="25533" y="1"/>
                    <a:pt x="13750" y="1"/>
                  </a:cubicBezTo>
                  <a:close/>
                </a:path>
              </a:pathLst>
            </a:custGeom>
            <a:solidFill>
              <a:srgbClr val="B3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3713425" y="2702350"/>
              <a:ext cx="670250" cy="717100"/>
            </a:xfrm>
            <a:custGeom>
              <a:avLst/>
              <a:gdLst/>
              <a:ahLst/>
              <a:cxnLst/>
              <a:rect l="l" t="t" r="r" b="b"/>
              <a:pathLst>
                <a:path w="26810" h="28684" extrusionOk="0">
                  <a:moveTo>
                    <a:pt x="13722" y="0"/>
                  </a:moveTo>
                  <a:cubicBezTo>
                    <a:pt x="13711" y="0"/>
                    <a:pt x="13700" y="0"/>
                    <a:pt x="13689" y="0"/>
                  </a:cubicBezTo>
                  <a:cubicBezTo>
                    <a:pt x="455" y="57"/>
                    <a:pt x="1" y="18346"/>
                    <a:pt x="285" y="27008"/>
                  </a:cubicBezTo>
                  <a:cubicBezTo>
                    <a:pt x="313" y="27604"/>
                    <a:pt x="398" y="28172"/>
                    <a:pt x="427" y="28683"/>
                  </a:cubicBezTo>
                  <a:lnTo>
                    <a:pt x="26724" y="28683"/>
                  </a:lnTo>
                  <a:cubicBezTo>
                    <a:pt x="26724" y="28058"/>
                    <a:pt x="26753" y="27462"/>
                    <a:pt x="26753" y="26837"/>
                  </a:cubicBezTo>
                  <a:cubicBezTo>
                    <a:pt x="26809" y="15375"/>
                    <a:pt x="25505" y="0"/>
                    <a:pt x="13722" y="0"/>
                  </a:cubicBezTo>
                  <a:close/>
                </a:path>
              </a:pathLst>
            </a:custGeom>
            <a:solidFill>
              <a:srgbClr val="B3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3713425" y="2704475"/>
              <a:ext cx="670250" cy="714975"/>
            </a:xfrm>
            <a:custGeom>
              <a:avLst/>
              <a:gdLst/>
              <a:ahLst/>
              <a:cxnLst/>
              <a:rect l="l" t="t" r="r" b="b"/>
              <a:pathLst>
                <a:path w="26810" h="28599" extrusionOk="0">
                  <a:moveTo>
                    <a:pt x="13754" y="0"/>
                  </a:moveTo>
                  <a:cubicBezTo>
                    <a:pt x="13732" y="0"/>
                    <a:pt x="13711" y="0"/>
                    <a:pt x="13689" y="1"/>
                  </a:cubicBezTo>
                  <a:cubicBezTo>
                    <a:pt x="455" y="29"/>
                    <a:pt x="1" y="18289"/>
                    <a:pt x="313" y="26923"/>
                  </a:cubicBezTo>
                  <a:cubicBezTo>
                    <a:pt x="342" y="27547"/>
                    <a:pt x="398" y="28087"/>
                    <a:pt x="427" y="28598"/>
                  </a:cubicBezTo>
                  <a:lnTo>
                    <a:pt x="26724" y="28598"/>
                  </a:lnTo>
                  <a:cubicBezTo>
                    <a:pt x="26724" y="28002"/>
                    <a:pt x="26753" y="27377"/>
                    <a:pt x="26753" y="26752"/>
                  </a:cubicBezTo>
                  <a:cubicBezTo>
                    <a:pt x="26809" y="15357"/>
                    <a:pt x="25479" y="0"/>
                    <a:pt x="13754" y="0"/>
                  </a:cubicBezTo>
                  <a:close/>
                </a:path>
              </a:pathLst>
            </a:custGeom>
            <a:solidFill>
              <a:srgbClr val="B32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3714150" y="2705900"/>
              <a:ext cx="669525" cy="713550"/>
            </a:xfrm>
            <a:custGeom>
              <a:avLst/>
              <a:gdLst/>
              <a:ahLst/>
              <a:cxnLst/>
              <a:rect l="l" t="t" r="r" b="b"/>
              <a:pathLst>
                <a:path w="26781" h="28542" extrusionOk="0">
                  <a:moveTo>
                    <a:pt x="13664" y="0"/>
                  </a:moveTo>
                  <a:cubicBezTo>
                    <a:pt x="13653" y="0"/>
                    <a:pt x="13643" y="0"/>
                    <a:pt x="13632" y="0"/>
                  </a:cubicBezTo>
                  <a:cubicBezTo>
                    <a:pt x="426" y="57"/>
                    <a:pt x="0" y="18261"/>
                    <a:pt x="284" y="26894"/>
                  </a:cubicBezTo>
                  <a:cubicBezTo>
                    <a:pt x="313" y="27490"/>
                    <a:pt x="398" y="28030"/>
                    <a:pt x="426" y="28541"/>
                  </a:cubicBezTo>
                  <a:lnTo>
                    <a:pt x="26667" y="28541"/>
                  </a:lnTo>
                  <a:cubicBezTo>
                    <a:pt x="26695" y="27945"/>
                    <a:pt x="26695" y="27320"/>
                    <a:pt x="26695" y="26724"/>
                  </a:cubicBezTo>
                  <a:cubicBezTo>
                    <a:pt x="26780" y="15346"/>
                    <a:pt x="25448" y="0"/>
                    <a:pt x="13664" y="0"/>
                  </a:cubicBezTo>
                  <a:close/>
                </a:path>
              </a:pathLst>
            </a:custGeom>
            <a:solidFill>
              <a:srgbClr val="B32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714150" y="2708025"/>
              <a:ext cx="668800" cy="711425"/>
            </a:xfrm>
            <a:custGeom>
              <a:avLst/>
              <a:gdLst/>
              <a:ahLst/>
              <a:cxnLst/>
              <a:rect l="l" t="t" r="r" b="b"/>
              <a:pathLst>
                <a:path w="26752" h="28457" extrusionOk="0">
                  <a:moveTo>
                    <a:pt x="13697" y="0"/>
                  </a:moveTo>
                  <a:cubicBezTo>
                    <a:pt x="13675" y="0"/>
                    <a:pt x="13653" y="0"/>
                    <a:pt x="13632" y="1"/>
                  </a:cubicBezTo>
                  <a:cubicBezTo>
                    <a:pt x="455" y="29"/>
                    <a:pt x="0" y="18204"/>
                    <a:pt x="284" y="26809"/>
                  </a:cubicBezTo>
                  <a:cubicBezTo>
                    <a:pt x="313" y="27405"/>
                    <a:pt x="398" y="27945"/>
                    <a:pt x="426" y="28456"/>
                  </a:cubicBezTo>
                  <a:lnTo>
                    <a:pt x="26667" y="28456"/>
                  </a:lnTo>
                  <a:cubicBezTo>
                    <a:pt x="26695" y="27860"/>
                    <a:pt x="26695" y="27263"/>
                    <a:pt x="26695" y="26639"/>
                  </a:cubicBezTo>
                  <a:cubicBezTo>
                    <a:pt x="26752" y="15328"/>
                    <a:pt x="25450" y="0"/>
                    <a:pt x="13697" y="0"/>
                  </a:cubicBezTo>
                  <a:close/>
                </a:path>
              </a:pathLst>
            </a:custGeom>
            <a:solidFill>
              <a:srgbClr val="B32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714850" y="2709450"/>
              <a:ext cx="668100" cy="710000"/>
            </a:xfrm>
            <a:custGeom>
              <a:avLst/>
              <a:gdLst/>
              <a:ahLst/>
              <a:cxnLst/>
              <a:rect l="l" t="t" r="r" b="b"/>
              <a:pathLst>
                <a:path w="26724" h="28400" extrusionOk="0">
                  <a:moveTo>
                    <a:pt x="13669" y="0"/>
                  </a:moveTo>
                  <a:cubicBezTo>
                    <a:pt x="13647" y="0"/>
                    <a:pt x="13625" y="0"/>
                    <a:pt x="13604" y="0"/>
                  </a:cubicBezTo>
                  <a:cubicBezTo>
                    <a:pt x="427" y="57"/>
                    <a:pt x="1" y="18176"/>
                    <a:pt x="256" y="26780"/>
                  </a:cubicBezTo>
                  <a:cubicBezTo>
                    <a:pt x="285" y="27348"/>
                    <a:pt x="398" y="27888"/>
                    <a:pt x="427" y="28399"/>
                  </a:cubicBezTo>
                  <a:lnTo>
                    <a:pt x="26639" y="28399"/>
                  </a:lnTo>
                  <a:cubicBezTo>
                    <a:pt x="26639" y="27803"/>
                    <a:pt x="26667" y="27206"/>
                    <a:pt x="26667" y="26610"/>
                  </a:cubicBezTo>
                  <a:cubicBezTo>
                    <a:pt x="26724" y="15328"/>
                    <a:pt x="25422" y="0"/>
                    <a:pt x="13669" y="0"/>
                  </a:cubicBezTo>
                  <a:close/>
                </a:path>
              </a:pathLst>
            </a:custGeom>
            <a:solidFill>
              <a:srgbClr val="B52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3714850" y="2711575"/>
              <a:ext cx="668100" cy="707875"/>
            </a:xfrm>
            <a:custGeom>
              <a:avLst/>
              <a:gdLst/>
              <a:ahLst/>
              <a:cxnLst/>
              <a:rect l="l" t="t" r="r" b="b"/>
              <a:pathLst>
                <a:path w="26724" h="28315" extrusionOk="0">
                  <a:moveTo>
                    <a:pt x="13701" y="0"/>
                  </a:moveTo>
                  <a:cubicBezTo>
                    <a:pt x="13669" y="0"/>
                    <a:pt x="13636" y="0"/>
                    <a:pt x="13604" y="1"/>
                  </a:cubicBezTo>
                  <a:cubicBezTo>
                    <a:pt x="427" y="57"/>
                    <a:pt x="1" y="18119"/>
                    <a:pt x="285" y="26695"/>
                  </a:cubicBezTo>
                  <a:cubicBezTo>
                    <a:pt x="313" y="27292"/>
                    <a:pt x="398" y="27831"/>
                    <a:pt x="427" y="28314"/>
                  </a:cubicBezTo>
                  <a:lnTo>
                    <a:pt x="26639" y="28314"/>
                  </a:lnTo>
                  <a:cubicBezTo>
                    <a:pt x="26639" y="27718"/>
                    <a:pt x="26667" y="27121"/>
                    <a:pt x="26667" y="26525"/>
                  </a:cubicBezTo>
                  <a:cubicBezTo>
                    <a:pt x="26724" y="15338"/>
                    <a:pt x="25397" y="0"/>
                    <a:pt x="13701" y="0"/>
                  </a:cubicBezTo>
                  <a:close/>
                </a:path>
              </a:pathLst>
            </a:custGeom>
            <a:solidFill>
              <a:srgbClr val="B52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3715550" y="2712975"/>
              <a:ext cx="667400" cy="706475"/>
            </a:xfrm>
            <a:custGeom>
              <a:avLst/>
              <a:gdLst/>
              <a:ahLst/>
              <a:cxnLst/>
              <a:rect l="l" t="t" r="r" b="b"/>
              <a:pathLst>
                <a:path w="26696" h="28259" extrusionOk="0">
                  <a:moveTo>
                    <a:pt x="13673" y="1"/>
                  </a:moveTo>
                  <a:cubicBezTo>
                    <a:pt x="13641" y="1"/>
                    <a:pt x="13608" y="1"/>
                    <a:pt x="13576" y="1"/>
                  </a:cubicBezTo>
                  <a:cubicBezTo>
                    <a:pt x="399" y="58"/>
                    <a:pt x="1" y="18091"/>
                    <a:pt x="257" y="26639"/>
                  </a:cubicBezTo>
                  <a:cubicBezTo>
                    <a:pt x="285" y="27236"/>
                    <a:pt x="399" y="27775"/>
                    <a:pt x="427" y="28258"/>
                  </a:cubicBezTo>
                  <a:lnTo>
                    <a:pt x="26582" y="28258"/>
                  </a:lnTo>
                  <a:cubicBezTo>
                    <a:pt x="26611" y="27662"/>
                    <a:pt x="26639" y="27094"/>
                    <a:pt x="26639" y="26469"/>
                  </a:cubicBezTo>
                  <a:cubicBezTo>
                    <a:pt x="26696" y="15339"/>
                    <a:pt x="25369" y="1"/>
                    <a:pt x="13673" y="1"/>
                  </a:cubicBezTo>
                  <a:close/>
                </a:path>
              </a:pathLst>
            </a:custGeom>
            <a:solidFill>
              <a:srgbClr val="B52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3715550" y="2714400"/>
              <a:ext cx="666700" cy="705050"/>
            </a:xfrm>
            <a:custGeom>
              <a:avLst/>
              <a:gdLst/>
              <a:ahLst/>
              <a:cxnLst/>
              <a:rect l="l" t="t" r="r" b="b"/>
              <a:pathLst>
                <a:path w="26668" h="28202" extrusionOk="0">
                  <a:moveTo>
                    <a:pt x="13641" y="1"/>
                  </a:moveTo>
                  <a:cubicBezTo>
                    <a:pt x="13619" y="1"/>
                    <a:pt x="13597" y="1"/>
                    <a:pt x="13576" y="1"/>
                  </a:cubicBezTo>
                  <a:cubicBezTo>
                    <a:pt x="427" y="86"/>
                    <a:pt x="1" y="18063"/>
                    <a:pt x="257" y="26611"/>
                  </a:cubicBezTo>
                  <a:cubicBezTo>
                    <a:pt x="285" y="27179"/>
                    <a:pt x="399" y="27718"/>
                    <a:pt x="427" y="28201"/>
                  </a:cubicBezTo>
                  <a:lnTo>
                    <a:pt x="26582" y="28201"/>
                  </a:lnTo>
                  <a:cubicBezTo>
                    <a:pt x="26611" y="27605"/>
                    <a:pt x="26611" y="27037"/>
                    <a:pt x="26639" y="26440"/>
                  </a:cubicBezTo>
                  <a:cubicBezTo>
                    <a:pt x="26667" y="15329"/>
                    <a:pt x="25366" y="1"/>
                    <a:pt x="13641" y="1"/>
                  </a:cubicBezTo>
                  <a:close/>
                </a:path>
              </a:pathLst>
            </a:custGeom>
            <a:solidFill>
              <a:srgbClr val="B53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3716275" y="2716525"/>
              <a:ext cx="665975" cy="702925"/>
            </a:xfrm>
            <a:custGeom>
              <a:avLst/>
              <a:gdLst/>
              <a:ahLst/>
              <a:cxnLst/>
              <a:rect l="l" t="t" r="r" b="b"/>
              <a:pathLst>
                <a:path w="26639" h="28117" extrusionOk="0">
                  <a:moveTo>
                    <a:pt x="13616" y="1"/>
                  </a:moveTo>
                  <a:cubicBezTo>
                    <a:pt x="13583" y="1"/>
                    <a:pt x="13551" y="1"/>
                    <a:pt x="13518" y="1"/>
                  </a:cubicBezTo>
                  <a:cubicBezTo>
                    <a:pt x="398" y="87"/>
                    <a:pt x="0" y="18006"/>
                    <a:pt x="228" y="26526"/>
                  </a:cubicBezTo>
                  <a:cubicBezTo>
                    <a:pt x="256" y="27094"/>
                    <a:pt x="398" y="27633"/>
                    <a:pt x="426" y="28116"/>
                  </a:cubicBezTo>
                  <a:lnTo>
                    <a:pt x="26553" y="28116"/>
                  </a:lnTo>
                  <a:cubicBezTo>
                    <a:pt x="26553" y="27548"/>
                    <a:pt x="26582" y="26952"/>
                    <a:pt x="26582" y="26355"/>
                  </a:cubicBezTo>
                  <a:cubicBezTo>
                    <a:pt x="26638" y="15311"/>
                    <a:pt x="25339" y="1"/>
                    <a:pt x="13616" y="1"/>
                  </a:cubicBezTo>
                  <a:close/>
                </a:path>
              </a:pathLst>
            </a:custGeom>
            <a:solidFill>
              <a:srgbClr val="B53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3716275" y="2717950"/>
              <a:ext cx="665975" cy="701500"/>
            </a:xfrm>
            <a:custGeom>
              <a:avLst/>
              <a:gdLst/>
              <a:ahLst/>
              <a:cxnLst/>
              <a:rect l="l" t="t" r="r" b="b"/>
              <a:pathLst>
                <a:path w="26639" h="28060" extrusionOk="0">
                  <a:moveTo>
                    <a:pt x="13616" y="1"/>
                  </a:moveTo>
                  <a:cubicBezTo>
                    <a:pt x="13583" y="1"/>
                    <a:pt x="13551" y="1"/>
                    <a:pt x="13518" y="1"/>
                  </a:cubicBezTo>
                  <a:cubicBezTo>
                    <a:pt x="398" y="86"/>
                    <a:pt x="0" y="17978"/>
                    <a:pt x="256" y="26497"/>
                  </a:cubicBezTo>
                  <a:cubicBezTo>
                    <a:pt x="284" y="27065"/>
                    <a:pt x="426" y="27576"/>
                    <a:pt x="426" y="28059"/>
                  </a:cubicBezTo>
                  <a:lnTo>
                    <a:pt x="26553" y="28059"/>
                  </a:lnTo>
                  <a:cubicBezTo>
                    <a:pt x="26553" y="27491"/>
                    <a:pt x="26582" y="26895"/>
                    <a:pt x="26582" y="26327"/>
                  </a:cubicBezTo>
                  <a:cubicBezTo>
                    <a:pt x="26638" y="15310"/>
                    <a:pt x="25311" y="1"/>
                    <a:pt x="13616" y="1"/>
                  </a:cubicBezTo>
                  <a:close/>
                </a:path>
              </a:pathLst>
            </a:custGeom>
            <a:solidFill>
              <a:srgbClr val="B5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3716975" y="2720075"/>
              <a:ext cx="664575" cy="699375"/>
            </a:xfrm>
            <a:custGeom>
              <a:avLst/>
              <a:gdLst/>
              <a:ahLst/>
              <a:cxnLst/>
              <a:rect l="l" t="t" r="r" b="b"/>
              <a:pathLst>
                <a:path w="26583" h="27975" extrusionOk="0">
                  <a:moveTo>
                    <a:pt x="13620" y="1"/>
                  </a:moveTo>
                  <a:cubicBezTo>
                    <a:pt x="13577" y="1"/>
                    <a:pt x="13534" y="1"/>
                    <a:pt x="13490" y="1"/>
                  </a:cubicBezTo>
                  <a:cubicBezTo>
                    <a:pt x="398" y="87"/>
                    <a:pt x="1" y="17921"/>
                    <a:pt x="228" y="26412"/>
                  </a:cubicBezTo>
                  <a:cubicBezTo>
                    <a:pt x="256" y="26980"/>
                    <a:pt x="398" y="27491"/>
                    <a:pt x="427" y="27974"/>
                  </a:cubicBezTo>
                  <a:lnTo>
                    <a:pt x="26525" y="27974"/>
                  </a:lnTo>
                  <a:cubicBezTo>
                    <a:pt x="26525" y="27406"/>
                    <a:pt x="26554" y="26838"/>
                    <a:pt x="26554" y="26242"/>
                  </a:cubicBezTo>
                  <a:cubicBezTo>
                    <a:pt x="26582" y="15292"/>
                    <a:pt x="25285" y="1"/>
                    <a:pt x="13620" y="1"/>
                  </a:cubicBezTo>
                  <a:close/>
                </a:path>
              </a:pathLst>
            </a:custGeom>
            <a:solidFill>
              <a:srgbClr val="B8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3717700" y="2721500"/>
              <a:ext cx="663850" cy="697950"/>
            </a:xfrm>
            <a:custGeom>
              <a:avLst/>
              <a:gdLst/>
              <a:ahLst/>
              <a:cxnLst/>
              <a:rect l="l" t="t" r="r" b="b"/>
              <a:pathLst>
                <a:path w="26554" h="27918" extrusionOk="0">
                  <a:moveTo>
                    <a:pt x="13559" y="1"/>
                  </a:moveTo>
                  <a:cubicBezTo>
                    <a:pt x="13526" y="1"/>
                    <a:pt x="13494" y="1"/>
                    <a:pt x="13461" y="1"/>
                  </a:cubicBezTo>
                  <a:cubicBezTo>
                    <a:pt x="369" y="115"/>
                    <a:pt x="0" y="17892"/>
                    <a:pt x="199" y="26355"/>
                  </a:cubicBezTo>
                  <a:cubicBezTo>
                    <a:pt x="227" y="26923"/>
                    <a:pt x="398" y="27434"/>
                    <a:pt x="398" y="27917"/>
                  </a:cubicBezTo>
                  <a:lnTo>
                    <a:pt x="26468" y="27917"/>
                  </a:lnTo>
                  <a:cubicBezTo>
                    <a:pt x="26496" y="27349"/>
                    <a:pt x="26525" y="26781"/>
                    <a:pt x="26525" y="26213"/>
                  </a:cubicBezTo>
                  <a:cubicBezTo>
                    <a:pt x="26553" y="15282"/>
                    <a:pt x="25254" y="1"/>
                    <a:pt x="13559" y="1"/>
                  </a:cubicBezTo>
                  <a:close/>
                </a:path>
              </a:pathLst>
            </a:custGeom>
            <a:solidFill>
              <a:srgbClr val="B8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3717700" y="2723625"/>
              <a:ext cx="663850" cy="695825"/>
            </a:xfrm>
            <a:custGeom>
              <a:avLst/>
              <a:gdLst/>
              <a:ahLst/>
              <a:cxnLst/>
              <a:rect l="l" t="t" r="r" b="b"/>
              <a:pathLst>
                <a:path w="26554" h="27833" extrusionOk="0">
                  <a:moveTo>
                    <a:pt x="13591" y="1"/>
                  </a:moveTo>
                  <a:cubicBezTo>
                    <a:pt x="13548" y="1"/>
                    <a:pt x="13504" y="1"/>
                    <a:pt x="13461" y="1"/>
                  </a:cubicBezTo>
                  <a:cubicBezTo>
                    <a:pt x="369" y="87"/>
                    <a:pt x="0" y="17836"/>
                    <a:pt x="199" y="26299"/>
                  </a:cubicBezTo>
                  <a:cubicBezTo>
                    <a:pt x="227" y="26838"/>
                    <a:pt x="398" y="27349"/>
                    <a:pt x="426" y="27832"/>
                  </a:cubicBezTo>
                  <a:lnTo>
                    <a:pt x="26468" y="27832"/>
                  </a:lnTo>
                  <a:cubicBezTo>
                    <a:pt x="26496" y="27264"/>
                    <a:pt x="26496" y="26696"/>
                    <a:pt x="26525" y="26128"/>
                  </a:cubicBezTo>
                  <a:cubicBezTo>
                    <a:pt x="26553" y="15292"/>
                    <a:pt x="25228" y="1"/>
                    <a:pt x="13591" y="1"/>
                  </a:cubicBezTo>
                  <a:close/>
                </a:path>
              </a:pathLst>
            </a:custGeom>
            <a:solidFill>
              <a:srgbClr val="B8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3718400" y="2725050"/>
              <a:ext cx="663125" cy="694400"/>
            </a:xfrm>
            <a:custGeom>
              <a:avLst/>
              <a:gdLst/>
              <a:ahLst/>
              <a:cxnLst/>
              <a:rect l="l" t="t" r="r" b="b"/>
              <a:pathLst>
                <a:path w="26525" h="27776" extrusionOk="0">
                  <a:moveTo>
                    <a:pt x="13534" y="0"/>
                  </a:moveTo>
                  <a:cubicBezTo>
                    <a:pt x="13491" y="0"/>
                    <a:pt x="13448" y="1"/>
                    <a:pt x="13405" y="1"/>
                  </a:cubicBezTo>
                  <a:cubicBezTo>
                    <a:pt x="370" y="115"/>
                    <a:pt x="1" y="17807"/>
                    <a:pt x="199" y="26242"/>
                  </a:cubicBezTo>
                  <a:cubicBezTo>
                    <a:pt x="228" y="26810"/>
                    <a:pt x="398" y="27321"/>
                    <a:pt x="427" y="27775"/>
                  </a:cubicBezTo>
                  <a:lnTo>
                    <a:pt x="26440" y="27775"/>
                  </a:lnTo>
                  <a:cubicBezTo>
                    <a:pt x="26440" y="27207"/>
                    <a:pt x="26468" y="26668"/>
                    <a:pt x="26468" y="26100"/>
                  </a:cubicBezTo>
                  <a:cubicBezTo>
                    <a:pt x="26525" y="15291"/>
                    <a:pt x="25200" y="0"/>
                    <a:pt x="13534" y="0"/>
                  </a:cubicBezTo>
                  <a:close/>
                </a:path>
              </a:pathLst>
            </a:custGeom>
            <a:solidFill>
              <a:srgbClr val="B83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3718400" y="2726475"/>
              <a:ext cx="662425" cy="692975"/>
            </a:xfrm>
            <a:custGeom>
              <a:avLst/>
              <a:gdLst/>
              <a:ahLst/>
              <a:cxnLst/>
              <a:rect l="l" t="t" r="r" b="b"/>
              <a:pathLst>
                <a:path w="26497" h="27719" extrusionOk="0">
                  <a:moveTo>
                    <a:pt x="13534" y="0"/>
                  </a:moveTo>
                  <a:cubicBezTo>
                    <a:pt x="13491" y="0"/>
                    <a:pt x="13448" y="0"/>
                    <a:pt x="13405" y="1"/>
                  </a:cubicBezTo>
                  <a:cubicBezTo>
                    <a:pt x="370" y="115"/>
                    <a:pt x="1" y="17779"/>
                    <a:pt x="199" y="26213"/>
                  </a:cubicBezTo>
                  <a:cubicBezTo>
                    <a:pt x="228" y="26753"/>
                    <a:pt x="398" y="27264"/>
                    <a:pt x="427" y="27718"/>
                  </a:cubicBezTo>
                  <a:lnTo>
                    <a:pt x="26440" y="27718"/>
                  </a:lnTo>
                  <a:cubicBezTo>
                    <a:pt x="26440" y="27150"/>
                    <a:pt x="26468" y="26611"/>
                    <a:pt x="26468" y="26043"/>
                  </a:cubicBezTo>
                  <a:cubicBezTo>
                    <a:pt x="26497" y="15291"/>
                    <a:pt x="25200" y="0"/>
                    <a:pt x="13534" y="0"/>
                  </a:cubicBezTo>
                  <a:close/>
                </a:path>
              </a:pathLst>
            </a:custGeom>
            <a:solidFill>
              <a:srgbClr val="B83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3719100" y="2728600"/>
              <a:ext cx="661725" cy="690850"/>
            </a:xfrm>
            <a:custGeom>
              <a:avLst/>
              <a:gdLst/>
              <a:ahLst/>
              <a:cxnLst/>
              <a:rect l="l" t="t" r="r" b="b"/>
              <a:pathLst>
                <a:path w="26469" h="27634" extrusionOk="0">
                  <a:moveTo>
                    <a:pt x="13507" y="0"/>
                  </a:moveTo>
                  <a:cubicBezTo>
                    <a:pt x="13464" y="0"/>
                    <a:pt x="13420" y="1"/>
                    <a:pt x="13377" y="1"/>
                  </a:cubicBezTo>
                  <a:cubicBezTo>
                    <a:pt x="342" y="115"/>
                    <a:pt x="1" y="17722"/>
                    <a:pt x="171" y="26128"/>
                  </a:cubicBezTo>
                  <a:cubicBezTo>
                    <a:pt x="200" y="26668"/>
                    <a:pt x="399" y="27179"/>
                    <a:pt x="427" y="27633"/>
                  </a:cubicBezTo>
                  <a:lnTo>
                    <a:pt x="26384" y="27633"/>
                  </a:lnTo>
                  <a:cubicBezTo>
                    <a:pt x="26412" y="27094"/>
                    <a:pt x="26440" y="26526"/>
                    <a:pt x="26440" y="25958"/>
                  </a:cubicBezTo>
                  <a:cubicBezTo>
                    <a:pt x="26469" y="15262"/>
                    <a:pt x="25172" y="0"/>
                    <a:pt x="13507" y="0"/>
                  </a:cubicBezTo>
                  <a:close/>
                </a:path>
              </a:pathLst>
            </a:custGeom>
            <a:solidFill>
              <a:srgbClr val="BA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3719100" y="2730025"/>
              <a:ext cx="661725" cy="689425"/>
            </a:xfrm>
            <a:custGeom>
              <a:avLst/>
              <a:gdLst/>
              <a:ahLst/>
              <a:cxnLst/>
              <a:rect l="l" t="t" r="r" b="b"/>
              <a:pathLst>
                <a:path w="26469" h="27577" extrusionOk="0">
                  <a:moveTo>
                    <a:pt x="13506" y="0"/>
                  </a:moveTo>
                  <a:cubicBezTo>
                    <a:pt x="13463" y="0"/>
                    <a:pt x="13420" y="0"/>
                    <a:pt x="13377" y="1"/>
                  </a:cubicBezTo>
                  <a:cubicBezTo>
                    <a:pt x="370" y="143"/>
                    <a:pt x="1" y="17693"/>
                    <a:pt x="200" y="26099"/>
                  </a:cubicBezTo>
                  <a:cubicBezTo>
                    <a:pt x="200" y="26611"/>
                    <a:pt x="399" y="27122"/>
                    <a:pt x="427" y="27576"/>
                  </a:cubicBezTo>
                  <a:lnTo>
                    <a:pt x="26384" y="27576"/>
                  </a:lnTo>
                  <a:cubicBezTo>
                    <a:pt x="26412" y="27037"/>
                    <a:pt x="26440" y="26497"/>
                    <a:pt x="26440" y="25929"/>
                  </a:cubicBezTo>
                  <a:cubicBezTo>
                    <a:pt x="26469" y="15262"/>
                    <a:pt x="25144" y="0"/>
                    <a:pt x="13506" y="0"/>
                  </a:cubicBezTo>
                  <a:close/>
                </a:path>
              </a:pathLst>
            </a:custGeom>
            <a:solidFill>
              <a:srgbClr val="BA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3719825" y="2732150"/>
              <a:ext cx="660300" cy="687300"/>
            </a:xfrm>
            <a:custGeom>
              <a:avLst/>
              <a:gdLst/>
              <a:ahLst/>
              <a:cxnLst/>
              <a:rect l="l" t="t" r="r" b="b"/>
              <a:pathLst>
                <a:path w="26412" h="27492" extrusionOk="0">
                  <a:moveTo>
                    <a:pt x="13509" y="0"/>
                  </a:moveTo>
                  <a:cubicBezTo>
                    <a:pt x="13456" y="0"/>
                    <a:pt x="13402" y="0"/>
                    <a:pt x="13348" y="1"/>
                  </a:cubicBezTo>
                  <a:cubicBezTo>
                    <a:pt x="341" y="115"/>
                    <a:pt x="0" y="17637"/>
                    <a:pt x="171" y="26014"/>
                  </a:cubicBezTo>
                  <a:cubicBezTo>
                    <a:pt x="199" y="26554"/>
                    <a:pt x="398" y="27037"/>
                    <a:pt x="426" y="27491"/>
                  </a:cubicBezTo>
                  <a:lnTo>
                    <a:pt x="26355" y="27491"/>
                  </a:lnTo>
                  <a:cubicBezTo>
                    <a:pt x="26355" y="26952"/>
                    <a:pt x="26411" y="26412"/>
                    <a:pt x="26411" y="25844"/>
                  </a:cubicBezTo>
                  <a:cubicBezTo>
                    <a:pt x="26411" y="15243"/>
                    <a:pt x="25117" y="0"/>
                    <a:pt x="13509" y="0"/>
                  </a:cubicBezTo>
                  <a:close/>
                </a:path>
              </a:pathLst>
            </a:custGeom>
            <a:solidFill>
              <a:srgbClr val="BA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3719825" y="2733550"/>
              <a:ext cx="660300" cy="685900"/>
            </a:xfrm>
            <a:custGeom>
              <a:avLst/>
              <a:gdLst/>
              <a:ahLst/>
              <a:cxnLst/>
              <a:rect l="l" t="t" r="r" b="b"/>
              <a:pathLst>
                <a:path w="26412" h="27436" extrusionOk="0">
                  <a:moveTo>
                    <a:pt x="13509" y="1"/>
                  </a:moveTo>
                  <a:cubicBezTo>
                    <a:pt x="13456" y="1"/>
                    <a:pt x="13402" y="1"/>
                    <a:pt x="13348" y="2"/>
                  </a:cubicBezTo>
                  <a:cubicBezTo>
                    <a:pt x="341" y="144"/>
                    <a:pt x="0" y="17609"/>
                    <a:pt x="171" y="25958"/>
                  </a:cubicBezTo>
                  <a:cubicBezTo>
                    <a:pt x="199" y="26498"/>
                    <a:pt x="398" y="26981"/>
                    <a:pt x="426" y="27435"/>
                  </a:cubicBezTo>
                  <a:lnTo>
                    <a:pt x="26355" y="27435"/>
                  </a:lnTo>
                  <a:cubicBezTo>
                    <a:pt x="26355" y="26896"/>
                    <a:pt x="26383" y="26356"/>
                    <a:pt x="26383" y="25816"/>
                  </a:cubicBezTo>
                  <a:cubicBezTo>
                    <a:pt x="26411" y="15244"/>
                    <a:pt x="25117" y="1"/>
                    <a:pt x="13509" y="1"/>
                  </a:cubicBezTo>
                  <a:close/>
                </a:path>
              </a:pathLst>
            </a:custGeom>
            <a:solidFill>
              <a:srgbClr val="BA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3720525" y="2735675"/>
              <a:ext cx="659600" cy="683775"/>
            </a:xfrm>
            <a:custGeom>
              <a:avLst/>
              <a:gdLst/>
              <a:ahLst/>
              <a:cxnLst/>
              <a:rect l="l" t="t" r="r" b="b"/>
              <a:pathLst>
                <a:path w="26384" h="27351" extrusionOk="0">
                  <a:moveTo>
                    <a:pt x="13485" y="1"/>
                  </a:moveTo>
                  <a:cubicBezTo>
                    <a:pt x="13421" y="1"/>
                    <a:pt x="13356" y="1"/>
                    <a:pt x="13291" y="2"/>
                  </a:cubicBezTo>
                  <a:cubicBezTo>
                    <a:pt x="313" y="144"/>
                    <a:pt x="1" y="17553"/>
                    <a:pt x="143" y="25902"/>
                  </a:cubicBezTo>
                  <a:cubicBezTo>
                    <a:pt x="171" y="26413"/>
                    <a:pt x="398" y="26896"/>
                    <a:pt x="427" y="27350"/>
                  </a:cubicBezTo>
                  <a:lnTo>
                    <a:pt x="26327" y="27350"/>
                  </a:lnTo>
                  <a:cubicBezTo>
                    <a:pt x="26327" y="26811"/>
                    <a:pt x="26355" y="26271"/>
                    <a:pt x="26355" y="25731"/>
                  </a:cubicBezTo>
                  <a:cubicBezTo>
                    <a:pt x="26383" y="15253"/>
                    <a:pt x="25091" y="1"/>
                    <a:pt x="13485" y="1"/>
                  </a:cubicBezTo>
                  <a:close/>
                </a:path>
              </a:pathLst>
            </a:custGeom>
            <a:solidFill>
              <a:srgbClr val="BA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3721250" y="2737100"/>
              <a:ext cx="658875" cy="682350"/>
            </a:xfrm>
            <a:custGeom>
              <a:avLst/>
              <a:gdLst/>
              <a:ahLst/>
              <a:cxnLst/>
              <a:rect l="l" t="t" r="r" b="b"/>
              <a:pathLst>
                <a:path w="26355" h="27294" extrusionOk="0">
                  <a:moveTo>
                    <a:pt x="13424" y="1"/>
                  </a:moveTo>
                  <a:cubicBezTo>
                    <a:pt x="13370" y="1"/>
                    <a:pt x="13317" y="1"/>
                    <a:pt x="13262" y="2"/>
                  </a:cubicBezTo>
                  <a:cubicBezTo>
                    <a:pt x="313" y="144"/>
                    <a:pt x="0" y="17524"/>
                    <a:pt x="142" y="25845"/>
                  </a:cubicBezTo>
                  <a:cubicBezTo>
                    <a:pt x="142" y="26356"/>
                    <a:pt x="369" y="26839"/>
                    <a:pt x="398" y="27293"/>
                  </a:cubicBezTo>
                  <a:lnTo>
                    <a:pt x="26269" y="27293"/>
                  </a:lnTo>
                  <a:cubicBezTo>
                    <a:pt x="26298" y="26754"/>
                    <a:pt x="26326" y="26242"/>
                    <a:pt x="26326" y="25703"/>
                  </a:cubicBezTo>
                  <a:cubicBezTo>
                    <a:pt x="26354" y="15244"/>
                    <a:pt x="25032" y="1"/>
                    <a:pt x="13424" y="1"/>
                  </a:cubicBezTo>
                  <a:close/>
                </a:path>
              </a:pathLst>
            </a:custGeom>
            <a:solidFill>
              <a:srgbClr val="BD3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721250" y="2738525"/>
              <a:ext cx="658150" cy="680925"/>
            </a:xfrm>
            <a:custGeom>
              <a:avLst/>
              <a:gdLst/>
              <a:ahLst/>
              <a:cxnLst/>
              <a:rect l="l" t="t" r="r" b="b"/>
              <a:pathLst>
                <a:path w="26326" h="27237" extrusionOk="0">
                  <a:moveTo>
                    <a:pt x="13424" y="1"/>
                  </a:moveTo>
                  <a:cubicBezTo>
                    <a:pt x="13370" y="1"/>
                    <a:pt x="13317" y="1"/>
                    <a:pt x="13262" y="2"/>
                  </a:cubicBezTo>
                  <a:cubicBezTo>
                    <a:pt x="313" y="172"/>
                    <a:pt x="0" y="17495"/>
                    <a:pt x="142" y="25816"/>
                  </a:cubicBezTo>
                  <a:cubicBezTo>
                    <a:pt x="171" y="26327"/>
                    <a:pt x="398" y="26782"/>
                    <a:pt x="426" y="27236"/>
                  </a:cubicBezTo>
                  <a:lnTo>
                    <a:pt x="26269" y="27236"/>
                  </a:lnTo>
                  <a:cubicBezTo>
                    <a:pt x="26298" y="26697"/>
                    <a:pt x="26326" y="26185"/>
                    <a:pt x="26326" y="25646"/>
                  </a:cubicBezTo>
                  <a:cubicBezTo>
                    <a:pt x="26326" y="15243"/>
                    <a:pt x="25032" y="1"/>
                    <a:pt x="13424" y="1"/>
                  </a:cubicBezTo>
                  <a:close/>
                </a:path>
              </a:pathLst>
            </a:custGeom>
            <a:solidFill>
              <a:srgbClr val="BD3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3721950" y="2740650"/>
              <a:ext cx="657450" cy="678800"/>
            </a:xfrm>
            <a:custGeom>
              <a:avLst/>
              <a:gdLst/>
              <a:ahLst/>
              <a:cxnLst/>
              <a:rect l="l" t="t" r="r" b="b"/>
              <a:pathLst>
                <a:path w="26298" h="27152" extrusionOk="0">
                  <a:moveTo>
                    <a:pt x="13428" y="0"/>
                  </a:moveTo>
                  <a:cubicBezTo>
                    <a:pt x="13364" y="0"/>
                    <a:pt x="13299" y="1"/>
                    <a:pt x="13234" y="2"/>
                  </a:cubicBezTo>
                  <a:cubicBezTo>
                    <a:pt x="285" y="172"/>
                    <a:pt x="1" y="17439"/>
                    <a:pt x="114" y="25731"/>
                  </a:cubicBezTo>
                  <a:cubicBezTo>
                    <a:pt x="143" y="26242"/>
                    <a:pt x="370" y="26725"/>
                    <a:pt x="398" y="27151"/>
                  </a:cubicBezTo>
                  <a:lnTo>
                    <a:pt x="26241" y="27151"/>
                  </a:lnTo>
                  <a:cubicBezTo>
                    <a:pt x="26241" y="26640"/>
                    <a:pt x="26298" y="26100"/>
                    <a:pt x="26298" y="25589"/>
                  </a:cubicBezTo>
                  <a:cubicBezTo>
                    <a:pt x="26298" y="15224"/>
                    <a:pt x="25006" y="0"/>
                    <a:pt x="13428" y="0"/>
                  </a:cubicBezTo>
                  <a:close/>
                </a:path>
              </a:pathLst>
            </a:custGeom>
            <a:solidFill>
              <a:srgbClr val="BD3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3721950" y="2742075"/>
              <a:ext cx="657450" cy="677375"/>
            </a:xfrm>
            <a:custGeom>
              <a:avLst/>
              <a:gdLst/>
              <a:ahLst/>
              <a:cxnLst/>
              <a:rect l="l" t="t" r="r" b="b"/>
              <a:pathLst>
                <a:path w="26298" h="27095" extrusionOk="0">
                  <a:moveTo>
                    <a:pt x="13428" y="0"/>
                  </a:moveTo>
                  <a:cubicBezTo>
                    <a:pt x="13364" y="0"/>
                    <a:pt x="13299" y="1"/>
                    <a:pt x="13234" y="2"/>
                  </a:cubicBezTo>
                  <a:cubicBezTo>
                    <a:pt x="313" y="172"/>
                    <a:pt x="1" y="17410"/>
                    <a:pt x="114" y="25674"/>
                  </a:cubicBezTo>
                  <a:cubicBezTo>
                    <a:pt x="143" y="26185"/>
                    <a:pt x="398" y="26668"/>
                    <a:pt x="427" y="27094"/>
                  </a:cubicBezTo>
                  <a:lnTo>
                    <a:pt x="26241" y="27094"/>
                  </a:lnTo>
                  <a:cubicBezTo>
                    <a:pt x="26241" y="26583"/>
                    <a:pt x="26270" y="26072"/>
                    <a:pt x="26270" y="25532"/>
                  </a:cubicBezTo>
                  <a:cubicBezTo>
                    <a:pt x="26298" y="15224"/>
                    <a:pt x="25006" y="0"/>
                    <a:pt x="13428" y="0"/>
                  </a:cubicBezTo>
                  <a:close/>
                </a:path>
              </a:pathLst>
            </a:custGeom>
            <a:solidFill>
              <a:srgbClr val="BD3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3722650" y="2744175"/>
              <a:ext cx="656050" cy="675275"/>
            </a:xfrm>
            <a:custGeom>
              <a:avLst/>
              <a:gdLst/>
              <a:ahLst/>
              <a:cxnLst/>
              <a:rect l="l" t="t" r="r" b="b"/>
              <a:pathLst>
                <a:path w="26242" h="27011" extrusionOk="0">
                  <a:moveTo>
                    <a:pt x="13403" y="1"/>
                  </a:moveTo>
                  <a:cubicBezTo>
                    <a:pt x="13329" y="1"/>
                    <a:pt x="13254" y="2"/>
                    <a:pt x="13178" y="3"/>
                  </a:cubicBezTo>
                  <a:cubicBezTo>
                    <a:pt x="285" y="173"/>
                    <a:pt x="1" y="17355"/>
                    <a:pt x="115" y="25619"/>
                  </a:cubicBezTo>
                  <a:cubicBezTo>
                    <a:pt x="115" y="26130"/>
                    <a:pt x="370" y="26584"/>
                    <a:pt x="399" y="27010"/>
                  </a:cubicBezTo>
                  <a:lnTo>
                    <a:pt x="26213" y="27010"/>
                  </a:lnTo>
                  <a:cubicBezTo>
                    <a:pt x="26213" y="26499"/>
                    <a:pt x="26242" y="25988"/>
                    <a:pt x="26242" y="25448"/>
                  </a:cubicBezTo>
                  <a:cubicBezTo>
                    <a:pt x="26242" y="15206"/>
                    <a:pt x="24952" y="1"/>
                    <a:pt x="13403" y="1"/>
                  </a:cubicBezTo>
                  <a:close/>
                </a:path>
              </a:pathLst>
            </a:custGeom>
            <a:solidFill>
              <a:srgbClr val="BD3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3722650" y="2745625"/>
              <a:ext cx="656050" cy="673825"/>
            </a:xfrm>
            <a:custGeom>
              <a:avLst/>
              <a:gdLst/>
              <a:ahLst/>
              <a:cxnLst/>
              <a:rect l="l" t="t" r="r" b="b"/>
              <a:pathLst>
                <a:path w="26242" h="26953" extrusionOk="0">
                  <a:moveTo>
                    <a:pt x="13372" y="0"/>
                  </a:moveTo>
                  <a:cubicBezTo>
                    <a:pt x="13308" y="0"/>
                    <a:pt x="13243" y="1"/>
                    <a:pt x="13178" y="2"/>
                  </a:cubicBezTo>
                  <a:cubicBezTo>
                    <a:pt x="285" y="200"/>
                    <a:pt x="1" y="17325"/>
                    <a:pt x="115" y="25561"/>
                  </a:cubicBezTo>
                  <a:cubicBezTo>
                    <a:pt x="143" y="26072"/>
                    <a:pt x="399" y="26526"/>
                    <a:pt x="427" y="26952"/>
                  </a:cubicBezTo>
                  <a:lnTo>
                    <a:pt x="26185" y="26952"/>
                  </a:lnTo>
                  <a:cubicBezTo>
                    <a:pt x="26213" y="26441"/>
                    <a:pt x="26242" y="25930"/>
                    <a:pt x="26242" y="25419"/>
                  </a:cubicBezTo>
                  <a:cubicBezTo>
                    <a:pt x="26242" y="15195"/>
                    <a:pt x="24950" y="0"/>
                    <a:pt x="13372" y="0"/>
                  </a:cubicBezTo>
                  <a:close/>
                </a:path>
              </a:pathLst>
            </a:custGeom>
            <a:solidFill>
              <a:srgbClr val="BD3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3723375" y="2747725"/>
              <a:ext cx="655325" cy="671725"/>
            </a:xfrm>
            <a:custGeom>
              <a:avLst/>
              <a:gdLst/>
              <a:ahLst/>
              <a:cxnLst/>
              <a:rect l="l" t="t" r="r" b="b"/>
              <a:pathLst>
                <a:path w="26213" h="26869" extrusionOk="0">
                  <a:moveTo>
                    <a:pt x="13374" y="1"/>
                  </a:moveTo>
                  <a:cubicBezTo>
                    <a:pt x="13300" y="1"/>
                    <a:pt x="13225" y="2"/>
                    <a:pt x="13149" y="3"/>
                  </a:cubicBezTo>
                  <a:cubicBezTo>
                    <a:pt x="284" y="173"/>
                    <a:pt x="0" y="17269"/>
                    <a:pt x="86" y="25505"/>
                  </a:cubicBezTo>
                  <a:cubicBezTo>
                    <a:pt x="114" y="25988"/>
                    <a:pt x="370" y="26442"/>
                    <a:pt x="398" y="26868"/>
                  </a:cubicBezTo>
                  <a:lnTo>
                    <a:pt x="26156" y="26868"/>
                  </a:lnTo>
                  <a:cubicBezTo>
                    <a:pt x="26156" y="26357"/>
                    <a:pt x="26213" y="25846"/>
                    <a:pt x="26213" y="25335"/>
                  </a:cubicBezTo>
                  <a:cubicBezTo>
                    <a:pt x="26213" y="15205"/>
                    <a:pt x="24923" y="1"/>
                    <a:pt x="13374" y="1"/>
                  </a:cubicBezTo>
                  <a:close/>
                </a:path>
              </a:pathLst>
            </a:custGeom>
            <a:solidFill>
              <a:srgbClr val="BF4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3723375" y="2749150"/>
              <a:ext cx="655325" cy="670300"/>
            </a:xfrm>
            <a:custGeom>
              <a:avLst/>
              <a:gdLst/>
              <a:ahLst/>
              <a:cxnLst/>
              <a:rect l="l" t="t" r="r" b="b"/>
              <a:pathLst>
                <a:path w="26213" h="26812" extrusionOk="0">
                  <a:moveTo>
                    <a:pt x="13374" y="1"/>
                  </a:moveTo>
                  <a:cubicBezTo>
                    <a:pt x="13299" y="1"/>
                    <a:pt x="13224" y="1"/>
                    <a:pt x="13149" y="3"/>
                  </a:cubicBezTo>
                  <a:cubicBezTo>
                    <a:pt x="284" y="201"/>
                    <a:pt x="0" y="17241"/>
                    <a:pt x="86" y="25448"/>
                  </a:cubicBezTo>
                  <a:cubicBezTo>
                    <a:pt x="114" y="25931"/>
                    <a:pt x="398" y="26385"/>
                    <a:pt x="426" y="26811"/>
                  </a:cubicBezTo>
                  <a:lnTo>
                    <a:pt x="26156" y="26811"/>
                  </a:lnTo>
                  <a:cubicBezTo>
                    <a:pt x="26156" y="26300"/>
                    <a:pt x="26213" y="25817"/>
                    <a:pt x="26213" y="25306"/>
                  </a:cubicBezTo>
                  <a:cubicBezTo>
                    <a:pt x="26213" y="15205"/>
                    <a:pt x="24895" y="1"/>
                    <a:pt x="13374" y="1"/>
                  </a:cubicBezTo>
                  <a:close/>
                </a:path>
              </a:pathLst>
            </a:custGeom>
            <a:solidFill>
              <a:srgbClr val="BF4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3724075" y="2751275"/>
              <a:ext cx="654625" cy="668175"/>
            </a:xfrm>
            <a:custGeom>
              <a:avLst/>
              <a:gdLst/>
              <a:ahLst/>
              <a:cxnLst/>
              <a:rect l="l" t="t" r="r" b="b"/>
              <a:pathLst>
                <a:path w="26185" h="26727" extrusionOk="0">
                  <a:moveTo>
                    <a:pt x="13377" y="0"/>
                  </a:moveTo>
                  <a:cubicBezTo>
                    <a:pt x="13293" y="0"/>
                    <a:pt x="13207" y="1"/>
                    <a:pt x="13121" y="3"/>
                  </a:cubicBezTo>
                  <a:cubicBezTo>
                    <a:pt x="256" y="173"/>
                    <a:pt x="1" y="17184"/>
                    <a:pt x="86" y="25363"/>
                  </a:cubicBezTo>
                  <a:cubicBezTo>
                    <a:pt x="86" y="25874"/>
                    <a:pt x="370" y="26300"/>
                    <a:pt x="398" y="26726"/>
                  </a:cubicBezTo>
                  <a:lnTo>
                    <a:pt x="26128" y="26726"/>
                  </a:lnTo>
                  <a:cubicBezTo>
                    <a:pt x="26128" y="26215"/>
                    <a:pt x="26156" y="25732"/>
                    <a:pt x="26185" y="25221"/>
                  </a:cubicBezTo>
                  <a:cubicBezTo>
                    <a:pt x="26156" y="15185"/>
                    <a:pt x="24869" y="0"/>
                    <a:pt x="13377" y="0"/>
                  </a:cubicBezTo>
                  <a:close/>
                </a:path>
              </a:pathLst>
            </a:custGeom>
            <a:solidFill>
              <a:srgbClr val="BF4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3724075" y="2752700"/>
              <a:ext cx="653925" cy="666750"/>
            </a:xfrm>
            <a:custGeom>
              <a:avLst/>
              <a:gdLst/>
              <a:ahLst/>
              <a:cxnLst/>
              <a:rect l="l" t="t" r="r" b="b"/>
              <a:pathLst>
                <a:path w="26157" h="26670" extrusionOk="0">
                  <a:moveTo>
                    <a:pt x="13318" y="1"/>
                  </a:moveTo>
                  <a:cubicBezTo>
                    <a:pt x="13244" y="1"/>
                    <a:pt x="13168" y="1"/>
                    <a:pt x="13093" y="3"/>
                  </a:cubicBezTo>
                  <a:cubicBezTo>
                    <a:pt x="285" y="201"/>
                    <a:pt x="1" y="17156"/>
                    <a:pt x="86" y="25334"/>
                  </a:cubicBezTo>
                  <a:cubicBezTo>
                    <a:pt x="114" y="25817"/>
                    <a:pt x="398" y="26243"/>
                    <a:pt x="427" y="26669"/>
                  </a:cubicBezTo>
                  <a:lnTo>
                    <a:pt x="26099" y="26669"/>
                  </a:lnTo>
                  <a:cubicBezTo>
                    <a:pt x="26128" y="26186"/>
                    <a:pt x="26156" y="25675"/>
                    <a:pt x="26156" y="25192"/>
                  </a:cubicBezTo>
                  <a:cubicBezTo>
                    <a:pt x="26156" y="15176"/>
                    <a:pt x="24867" y="1"/>
                    <a:pt x="13318" y="1"/>
                  </a:cubicBezTo>
                  <a:close/>
                </a:path>
              </a:pathLst>
            </a:custGeom>
            <a:solidFill>
              <a:srgbClr val="BF4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3724800" y="2754125"/>
              <a:ext cx="653200" cy="665325"/>
            </a:xfrm>
            <a:custGeom>
              <a:avLst/>
              <a:gdLst/>
              <a:ahLst/>
              <a:cxnLst/>
              <a:rect l="l" t="t" r="r" b="b"/>
              <a:pathLst>
                <a:path w="26128" h="26613" extrusionOk="0">
                  <a:moveTo>
                    <a:pt x="13289" y="1"/>
                  </a:moveTo>
                  <a:cubicBezTo>
                    <a:pt x="13215" y="1"/>
                    <a:pt x="13139" y="1"/>
                    <a:pt x="13064" y="2"/>
                  </a:cubicBezTo>
                  <a:cubicBezTo>
                    <a:pt x="256" y="230"/>
                    <a:pt x="0" y="17127"/>
                    <a:pt x="57" y="25277"/>
                  </a:cubicBezTo>
                  <a:cubicBezTo>
                    <a:pt x="85" y="25760"/>
                    <a:pt x="369" y="26215"/>
                    <a:pt x="398" y="26612"/>
                  </a:cubicBezTo>
                  <a:lnTo>
                    <a:pt x="26070" y="26612"/>
                  </a:lnTo>
                  <a:cubicBezTo>
                    <a:pt x="26099" y="26129"/>
                    <a:pt x="26127" y="25647"/>
                    <a:pt x="26127" y="25135"/>
                  </a:cubicBezTo>
                  <a:cubicBezTo>
                    <a:pt x="26127" y="15175"/>
                    <a:pt x="24838" y="1"/>
                    <a:pt x="13289" y="1"/>
                  </a:cubicBezTo>
                  <a:close/>
                </a:path>
              </a:pathLst>
            </a:custGeom>
            <a:solidFill>
              <a:srgbClr val="BF4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3725500" y="2756250"/>
              <a:ext cx="652500" cy="663200"/>
            </a:xfrm>
            <a:custGeom>
              <a:avLst/>
              <a:gdLst/>
              <a:ahLst/>
              <a:cxnLst/>
              <a:rect l="l" t="t" r="r" b="b"/>
              <a:pathLst>
                <a:path w="26100" h="26528" extrusionOk="0">
                  <a:moveTo>
                    <a:pt x="13293" y="0"/>
                  </a:moveTo>
                  <a:cubicBezTo>
                    <a:pt x="13207" y="0"/>
                    <a:pt x="13122" y="1"/>
                    <a:pt x="13036" y="3"/>
                  </a:cubicBezTo>
                  <a:cubicBezTo>
                    <a:pt x="228" y="201"/>
                    <a:pt x="1" y="17070"/>
                    <a:pt x="29" y="25221"/>
                  </a:cubicBezTo>
                  <a:cubicBezTo>
                    <a:pt x="57" y="25675"/>
                    <a:pt x="370" y="26130"/>
                    <a:pt x="398" y="26527"/>
                  </a:cubicBezTo>
                  <a:lnTo>
                    <a:pt x="26042" y="26527"/>
                  </a:lnTo>
                  <a:cubicBezTo>
                    <a:pt x="26042" y="26044"/>
                    <a:pt x="26099" y="25562"/>
                    <a:pt x="26099" y="25079"/>
                  </a:cubicBezTo>
                  <a:cubicBezTo>
                    <a:pt x="26071" y="15156"/>
                    <a:pt x="24784" y="0"/>
                    <a:pt x="13293" y="0"/>
                  </a:cubicBezTo>
                  <a:close/>
                </a:path>
              </a:pathLst>
            </a:custGeom>
            <a:solidFill>
              <a:srgbClr val="C24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3725500" y="2757650"/>
              <a:ext cx="652500" cy="661800"/>
            </a:xfrm>
            <a:custGeom>
              <a:avLst/>
              <a:gdLst/>
              <a:ahLst/>
              <a:cxnLst/>
              <a:rect l="l" t="t" r="r" b="b"/>
              <a:pathLst>
                <a:path w="26100" h="26472" extrusionOk="0">
                  <a:moveTo>
                    <a:pt x="13293" y="1"/>
                  </a:moveTo>
                  <a:cubicBezTo>
                    <a:pt x="13207" y="1"/>
                    <a:pt x="13122" y="2"/>
                    <a:pt x="13036" y="3"/>
                  </a:cubicBezTo>
                  <a:cubicBezTo>
                    <a:pt x="228" y="231"/>
                    <a:pt x="1" y="17043"/>
                    <a:pt x="57" y="25165"/>
                  </a:cubicBezTo>
                  <a:cubicBezTo>
                    <a:pt x="57" y="25648"/>
                    <a:pt x="370" y="26074"/>
                    <a:pt x="398" y="26471"/>
                  </a:cubicBezTo>
                  <a:lnTo>
                    <a:pt x="26042" y="26471"/>
                  </a:lnTo>
                  <a:cubicBezTo>
                    <a:pt x="26042" y="25988"/>
                    <a:pt x="26099" y="25506"/>
                    <a:pt x="26099" y="25023"/>
                  </a:cubicBezTo>
                  <a:cubicBezTo>
                    <a:pt x="26071" y="15156"/>
                    <a:pt x="24784" y="1"/>
                    <a:pt x="13293" y="1"/>
                  </a:cubicBezTo>
                  <a:close/>
                </a:path>
              </a:pathLst>
            </a:custGeom>
            <a:solidFill>
              <a:srgbClr val="C24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3726200" y="2759800"/>
              <a:ext cx="651800" cy="659650"/>
            </a:xfrm>
            <a:custGeom>
              <a:avLst/>
              <a:gdLst/>
              <a:ahLst/>
              <a:cxnLst/>
              <a:rect l="l" t="t" r="r" b="b"/>
              <a:pathLst>
                <a:path w="26072" h="26386" extrusionOk="0">
                  <a:moveTo>
                    <a:pt x="13265" y="0"/>
                  </a:moveTo>
                  <a:cubicBezTo>
                    <a:pt x="13179" y="0"/>
                    <a:pt x="13094" y="1"/>
                    <a:pt x="13008" y="3"/>
                  </a:cubicBezTo>
                  <a:cubicBezTo>
                    <a:pt x="228" y="230"/>
                    <a:pt x="1" y="16985"/>
                    <a:pt x="29" y="25079"/>
                  </a:cubicBezTo>
                  <a:cubicBezTo>
                    <a:pt x="58" y="25562"/>
                    <a:pt x="370" y="25988"/>
                    <a:pt x="399" y="26385"/>
                  </a:cubicBezTo>
                  <a:lnTo>
                    <a:pt x="26014" y="26385"/>
                  </a:lnTo>
                  <a:cubicBezTo>
                    <a:pt x="26014" y="25902"/>
                    <a:pt x="26043" y="25420"/>
                    <a:pt x="26071" y="24965"/>
                  </a:cubicBezTo>
                  <a:cubicBezTo>
                    <a:pt x="26043" y="15155"/>
                    <a:pt x="24756" y="0"/>
                    <a:pt x="13265" y="0"/>
                  </a:cubicBezTo>
                  <a:close/>
                </a:path>
              </a:pathLst>
            </a:custGeom>
            <a:solidFill>
              <a:srgbClr val="C24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726200" y="2761200"/>
              <a:ext cx="651075" cy="658250"/>
            </a:xfrm>
            <a:custGeom>
              <a:avLst/>
              <a:gdLst/>
              <a:ahLst/>
              <a:cxnLst/>
              <a:rect l="l" t="t" r="r" b="b"/>
              <a:pathLst>
                <a:path w="26043" h="26330" extrusionOk="0">
                  <a:moveTo>
                    <a:pt x="13265" y="1"/>
                  </a:moveTo>
                  <a:cubicBezTo>
                    <a:pt x="13179" y="1"/>
                    <a:pt x="13094" y="2"/>
                    <a:pt x="13008" y="3"/>
                  </a:cubicBezTo>
                  <a:cubicBezTo>
                    <a:pt x="228" y="231"/>
                    <a:pt x="1" y="16958"/>
                    <a:pt x="29" y="25051"/>
                  </a:cubicBezTo>
                  <a:cubicBezTo>
                    <a:pt x="58" y="25506"/>
                    <a:pt x="370" y="25932"/>
                    <a:pt x="399" y="26329"/>
                  </a:cubicBezTo>
                  <a:lnTo>
                    <a:pt x="25986" y="26329"/>
                  </a:lnTo>
                  <a:cubicBezTo>
                    <a:pt x="26014" y="25846"/>
                    <a:pt x="26043" y="25392"/>
                    <a:pt x="26043" y="24909"/>
                  </a:cubicBezTo>
                  <a:cubicBezTo>
                    <a:pt x="26015" y="15155"/>
                    <a:pt x="24755" y="1"/>
                    <a:pt x="13265" y="1"/>
                  </a:cubicBezTo>
                  <a:close/>
                </a:path>
              </a:pathLst>
            </a:custGeom>
            <a:solidFill>
              <a:srgbClr val="C24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3726925" y="2763325"/>
              <a:ext cx="650350" cy="656125"/>
            </a:xfrm>
            <a:custGeom>
              <a:avLst/>
              <a:gdLst/>
              <a:ahLst/>
              <a:cxnLst/>
              <a:rect l="l" t="t" r="r" b="b"/>
              <a:pathLst>
                <a:path w="26014" h="26245" extrusionOk="0">
                  <a:moveTo>
                    <a:pt x="13239" y="0"/>
                  </a:moveTo>
                  <a:cubicBezTo>
                    <a:pt x="13143" y="0"/>
                    <a:pt x="13047" y="2"/>
                    <a:pt x="12950" y="4"/>
                  </a:cubicBezTo>
                  <a:cubicBezTo>
                    <a:pt x="199" y="231"/>
                    <a:pt x="0" y="16901"/>
                    <a:pt x="0" y="24966"/>
                  </a:cubicBezTo>
                  <a:cubicBezTo>
                    <a:pt x="29" y="25421"/>
                    <a:pt x="370" y="25847"/>
                    <a:pt x="398" y="26244"/>
                  </a:cubicBezTo>
                  <a:lnTo>
                    <a:pt x="25957" y="26244"/>
                  </a:lnTo>
                  <a:cubicBezTo>
                    <a:pt x="25957" y="25761"/>
                    <a:pt x="26014" y="25307"/>
                    <a:pt x="26014" y="24824"/>
                  </a:cubicBezTo>
                  <a:cubicBezTo>
                    <a:pt x="25986" y="15136"/>
                    <a:pt x="24700" y="0"/>
                    <a:pt x="13239" y="0"/>
                  </a:cubicBezTo>
                  <a:close/>
                </a:path>
              </a:pathLst>
            </a:custGeom>
            <a:solidFill>
              <a:srgbClr val="C24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726925" y="2764750"/>
              <a:ext cx="650350" cy="654700"/>
            </a:xfrm>
            <a:custGeom>
              <a:avLst/>
              <a:gdLst/>
              <a:ahLst/>
              <a:cxnLst/>
              <a:rect l="l" t="t" r="r" b="b"/>
              <a:pathLst>
                <a:path w="26014" h="26188" extrusionOk="0">
                  <a:moveTo>
                    <a:pt x="13239" y="0"/>
                  </a:moveTo>
                  <a:cubicBezTo>
                    <a:pt x="13143" y="0"/>
                    <a:pt x="13047" y="1"/>
                    <a:pt x="12950" y="3"/>
                  </a:cubicBezTo>
                  <a:cubicBezTo>
                    <a:pt x="228" y="259"/>
                    <a:pt x="0" y="16872"/>
                    <a:pt x="29" y="24938"/>
                  </a:cubicBezTo>
                  <a:cubicBezTo>
                    <a:pt x="29" y="25392"/>
                    <a:pt x="370" y="25790"/>
                    <a:pt x="398" y="26187"/>
                  </a:cubicBezTo>
                  <a:lnTo>
                    <a:pt x="25957" y="26187"/>
                  </a:lnTo>
                  <a:cubicBezTo>
                    <a:pt x="25957" y="25733"/>
                    <a:pt x="26014" y="25250"/>
                    <a:pt x="26014" y="24796"/>
                  </a:cubicBezTo>
                  <a:cubicBezTo>
                    <a:pt x="25986" y="15135"/>
                    <a:pt x="24700" y="0"/>
                    <a:pt x="13239" y="0"/>
                  </a:cubicBezTo>
                  <a:close/>
                </a:path>
              </a:pathLst>
            </a:custGeom>
            <a:solidFill>
              <a:srgbClr val="C54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3727625" y="2766175"/>
              <a:ext cx="649650" cy="653275"/>
            </a:xfrm>
            <a:custGeom>
              <a:avLst/>
              <a:gdLst/>
              <a:ahLst/>
              <a:cxnLst/>
              <a:rect l="l" t="t" r="r" b="b"/>
              <a:pathLst>
                <a:path w="25986" h="26131" extrusionOk="0">
                  <a:moveTo>
                    <a:pt x="13211" y="0"/>
                  </a:moveTo>
                  <a:cubicBezTo>
                    <a:pt x="13115" y="0"/>
                    <a:pt x="13019" y="1"/>
                    <a:pt x="12922" y="3"/>
                  </a:cubicBezTo>
                  <a:cubicBezTo>
                    <a:pt x="200" y="259"/>
                    <a:pt x="1" y="16844"/>
                    <a:pt x="1" y="24881"/>
                  </a:cubicBezTo>
                  <a:cubicBezTo>
                    <a:pt x="29" y="25335"/>
                    <a:pt x="370" y="25733"/>
                    <a:pt x="398" y="26130"/>
                  </a:cubicBezTo>
                  <a:lnTo>
                    <a:pt x="25929" y="26130"/>
                  </a:lnTo>
                  <a:cubicBezTo>
                    <a:pt x="25929" y="25676"/>
                    <a:pt x="25986" y="25221"/>
                    <a:pt x="25986" y="24739"/>
                  </a:cubicBezTo>
                  <a:cubicBezTo>
                    <a:pt x="25958" y="15135"/>
                    <a:pt x="24672" y="0"/>
                    <a:pt x="13211" y="0"/>
                  </a:cubicBezTo>
                  <a:close/>
                </a:path>
              </a:pathLst>
            </a:custGeom>
            <a:solidFill>
              <a:srgbClr val="C54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3727625" y="2768300"/>
              <a:ext cx="649650" cy="651150"/>
            </a:xfrm>
            <a:custGeom>
              <a:avLst/>
              <a:gdLst/>
              <a:ahLst/>
              <a:cxnLst/>
              <a:rect l="l" t="t" r="r" b="b"/>
              <a:pathLst>
                <a:path w="25986" h="26046" extrusionOk="0">
                  <a:moveTo>
                    <a:pt x="13211" y="0"/>
                  </a:moveTo>
                  <a:cubicBezTo>
                    <a:pt x="13116" y="0"/>
                    <a:pt x="13019" y="1"/>
                    <a:pt x="12922" y="3"/>
                  </a:cubicBezTo>
                  <a:cubicBezTo>
                    <a:pt x="200" y="259"/>
                    <a:pt x="1" y="16816"/>
                    <a:pt x="1" y="24796"/>
                  </a:cubicBezTo>
                  <a:cubicBezTo>
                    <a:pt x="29" y="25250"/>
                    <a:pt x="370" y="25676"/>
                    <a:pt x="398" y="26045"/>
                  </a:cubicBezTo>
                  <a:lnTo>
                    <a:pt x="25901" y="26045"/>
                  </a:lnTo>
                  <a:cubicBezTo>
                    <a:pt x="25929" y="25591"/>
                    <a:pt x="25986" y="25136"/>
                    <a:pt x="25986" y="24682"/>
                  </a:cubicBezTo>
                  <a:cubicBezTo>
                    <a:pt x="25929" y="15106"/>
                    <a:pt x="24672" y="0"/>
                    <a:pt x="13211" y="0"/>
                  </a:cubicBezTo>
                  <a:close/>
                </a:path>
              </a:pathLst>
            </a:custGeom>
            <a:solidFill>
              <a:srgbClr val="C54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3727625" y="2769725"/>
              <a:ext cx="648950" cy="649725"/>
            </a:xfrm>
            <a:custGeom>
              <a:avLst/>
              <a:gdLst/>
              <a:ahLst/>
              <a:cxnLst/>
              <a:rect l="l" t="t" r="r" b="b"/>
              <a:pathLst>
                <a:path w="25958" h="25989" extrusionOk="0">
                  <a:moveTo>
                    <a:pt x="13210" y="0"/>
                  </a:moveTo>
                  <a:cubicBezTo>
                    <a:pt x="13115" y="0"/>
                    <a:pt x="13019" y="1"/>
                    <a:pt x="12922" y="3"/>
                  </a:cubicBezTo>
                  <a:cubicBezTo>
                    <a:pt x="228" y="259"/>
                    <a:pt x="29" y="16787"/>
                    <a:pt x="1" y="24767"/>
                  </a:cubicBezTo>
                  <a:cubicBezTo>
                    <a:pt x="29" y="25193"/>
                    <a:pt x="398" y="25619"/>
                    <a:pt x="427" y="25988"/>
                  </a:cubicBezTo>
                  <a:lnTo>
                    <a:pt x="25901" y="25988"/>
                  </a:lnTo>
                  <a:cubicBezTo>
                    <a:pt x="25929" y="25534"/>
                    <a:pt x="25957" y="25079"/>
                    <a:pt x="25957" y="24625"/>
                  </a:cubicBezTo>
                  <a:cubicBezTo>
                    <a:pt x="25929" y="15134"/>
                    <a:pt x="24644" y="0"/>
                    <a:pt x="13210" y="0"/>
                  </a:cubicBezTo>
                  <a:close/>
                </a:path>
              </a:pathLst>
            </a:custGeom>
            <a:solidFill>
              <a:srgbClr val="C54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28350" y="2771825"/>
              <a:ext cx="648225" cy="647625"/>
            </a:xfrm>
            <a:custGeom>
              <a:avLst/>
              <a:gdLst/>
              <a:ahLst/>
              <a:cxnLst/>
              <a:rect l="l" t="t" r="r" b="b"/>
              <a:pathLst>
                <a:path w="25929" h="25905" extrusionOk="0">
                  <a:moveTo>
                    <a:pt x="13212" y="1"/>
                  </a:moveTo>
                  <a:cubicBezTo>
                    <a:pt x="13107" y="1"/>
                    <a:pt x="13000" y="2"/>
                    <a:pt x="12893" y="4"/>
                  </a:cubicBezTo>
                  <a:cubicBezTo>
                    <a:pt x="199" y="260"/>
                    <a:pt x="29" y="16731"/>
                    <a:pt x="0" y="24683"/>
                  </a:cubicBezTo>
                  <a:cubicBezTo>
                    <a:pt x="0" y="25137"/>
                    <a:pt x="369" y="25535"/>
                    <a:pt x="398" y="25904"/>
                  </a:cubicBezTo>
                  <a:lnTo>
                    <a:pt x="25872" y="25904"/>
                  </a:lnTo>
                  <a:cubicBezTo>
                    <a:pt x="25872" y="25450"/>
                    <a:pt x="25928" y="25024"/>
                    <a:pt x="25928" y="24569"/>
                  </a:cubicBezTo>
                  <a:cubicBezTo>
                    <a:pt x="25900" y="15115"/>
                    <a:pt x="24617" y="1"/>
                    <a:pt x="13212" y="1"/>
                  </a:cubicBezTo>
                  <a:close/>
                </a:path>
              </a:pathLst>
            </a:custGeom>
            <a:solidFill>
              <a:srgbClr val="C54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3728350" y="2773250"/>
              <a:ext cx="648225" cy="646200"/>
            </a:xfrm>
            <a:custGeom>
              <a:avLst/>
              <a:gdLst/>
              <a:ahLst/>
              <a:cxnLst/>
              <a:rect l="l" t="t" r="r" b="b"/>
              <a:pathLst>
                <a:path w="25929" h="25848" extrusionOk="0">
                  <a:moveTo>
                    <a:pt x="13185" y="0"/>
                  </a:moveTo>
                  <a:cubicBezTo>
                    <a:pt x="13079" y="0"/>
                    <a:pt x="12972" y="2"/>
                    <a:pt x="12865" y="4"/>
                  </a:cubicBezTo>
                  <a:cubicBezTo>
                    <a:pt x="199" y="288"/>
                    <a:pt x="29" y="16703"/>
                    <a:pt x="0" y="24654"/>
                  </a:cubicBezTo>
                  <a:cubicBezTo>
                    <a:pt x="29" y="25080"/>
                    <a:pt x="398" y="25478"/>
                    <a:pt x="426" y="25847"/>
                  </a:cubicBezTo>
                  <a:lnTo>
                    <a:pt x="25872" y="25847"/>
                  </a:lnTo>
                  <a:cubicBezTo>
                    <a:pt x="25872" y="25393"/>
                    <a:pt x="25928" y="24967"/>
                    <a:pt x="25928" y="24512"/>
                  </a:cubicBezTo>
                  <a:cubicBezTo>
                    <a:pt x="25872" y="15114"/>
                    <a:pt x="24617" y="0"/>
                    <a:pt x="13185" y="0"/>
                  </a:cubicBezTo>
                  <a:close/>
                </a:path>
              </a:pathLst>
            </a:custGeom>
            <a:solidFill>
              <a:srgbClr val="C75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728350" y="2775375"/>
              <a:ext cx="648225" cy="644075"/>
            </a:xfrm>
            <a:custGeom>
              <a:avLst/>
              <a:gdLst/>
              <a:ahLst/>
              <a:cxnLst/>
              <a:rect l="l" t="t" r="r" b="b"/>
              <a:pathLst>
                <a:path w="25929" h="25763" extrusionOk="0">
                  <a:moveTo>
                    <a:pt x="13185" y="1"/>
                  </a:moveTo>
                  <a:cubicBezTo>
                    <a:pt x="13079" y="1"/>
                    <a:pt x="12973" y="2"/>
                    <a:pt x="12865" y="4"/>
                  </a:cubicBezTo>
                  <a:cubicBezTo>
                    <a:pt x="227" y="260"/>
                    <a:pt x="57" y="16646"/>
                    <a:pt x="0" y="24569"/>
                  </a:cubicBezTo>
                  <a:cubicBezTo>
                    <a:pt x="29" y="24995"/>
                    <a:pt x="398" y="25393"/>
                    <a:pt x="426" y="25762"/>
                  </a:cubicBezTo>
                  <a:lnTo>
                    <a:pt x="25872" y="25762"/>
                  </a:lnTo>
                  <a:cubicBezTo>
                    <a:pt x="25872" y="25308"/>
                    <a:pt x="25928" y="24882"/>
                    <a:pt x="25928" y="24456"/>
                  </a:cubicBezTo>
                  <a:cubicBezTo>
                    <a:pt x="25872" y="15086"/>
                    <a:pt x="24617" y="1"/>
                    <a:pt x="13185" y="1"/>
                  </a:cubicBezTo>
                  <a:close/>
                </a:path>
              </a:pathLst>
            </a:custGeom>
            <a:solidFill>
              <a:srgbClr val="C75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3728350" y="2776800"/>
              <a:ext cx="648225" cy="642650"/>
            </a:xfrm>
            <a:custGeom>
              <a:avLst/>
              <a:gdLst/>
              <a:ahLst/>
              <a:cxnLst/>
              <a:rect l="l" t="t" r="r" b="b"/>
              <a:pathLst>
                <a:path w="25929" h="25706" extrusionOk="0">
                  <a:moveTo>
                    <a:pt x="13185" y="0"/>
                  </a:moveTo>
                  <a:cubicBezTo>
                    <a:pt x="13079" y="0"/>
                    <a:pt x="12972" y="2"/>
                    <a:pt x="12865" y="4"/>
                  </a:cubicBezTo>
                  <a:cubicBezTo>
                    <a:pt x="227" y="288"/>
                    <a:pt x="57" y="16618"/>
                    <a:pt x="0" y="24512"/>
                  </a:cubicBezTo>
                  <a:cubicBezTo>
                    <a:pt x="29" y="24938"/>
                    <a:pt x="426" y="25336"/>
                    <a:pt x="455" y="25705"/>
                  </a:cubicBezTo>
                  <a:lnTo>
                    <a:pt x="25843" y="25705"/>
                  </a:lnTo>
                  <a:cubicBezTo>
                    <a:pt x="25872" y="25279"/>
                    <a:pt x="25928" y="24825"/>
                    <a:pt x="25928" y="24399"/>
                  </a:cubicBezTo>
                  <a:cubicBezTo>
                    <a:pt x="25872" y="15085"/>
                    <a:pt x="24589" y="0"/>
                    <a:pt x="13185" y="0"/>
                  </a:cubicBezTo>
                  <a:close/>
                </a:path>
              </a:pathLst>
            </a:custGeom>
            <a:solidFill>
              <a:srgbClr val="C75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3729050" y="2778225"/>
              <a:ext cx="647525" cy="641225"/>
            </a:xfrm>
            <a:custGeom>
              <a:avLst/>
              <a:gdLst/>
              <a:ahLst/>
              <a:cxnLst/>
              <a:rect l="l" t="t" r="r" b="b"/>
              <a:pathLst>
                <a:path w="25901" h="25649" extrusionOk="0">
                  <a:moveTo>
                    <a:pt x="13157" y="0"/>
                  </a:moveTo>
                  <a:cubicBezTo>
                    <a:pt x="13051" y="0"/>
                    <a:pt x="12944" y="1"/>
                    <a:pt x="12837" y="4"/>
                  </a:cubicBezTo>
                  <a:cubicBezTo>
                    <a:pt x="199" y="316"/>
                    <a:pt x="57" y="16589"/>
                    <a:pt x="1" y="24484"/>
                  </a:cubicBezTo>
                  <a:cubicBezTo>
                    <a:pt x="1" y="24910"/>
                    <a:pt x="427" y="25279"/>
                    <a:pt x="427" y="25648"/>
                  </a:cubicBezTo>
                  <a:lnTo>
                    <a:pt x="25815" y="25648"/>
                  </a:lnTo>
                  <a:cubicBezTo>
                    <a:pt x="25815" y="25222"/>
                    <a:pt x="25872" y="24796"/>
                    <a:pt x="25900" y="24342"/>
                  </a:cubicBezTo>
                  <a:cubicBezTo>
                    <a:pt x="25844" y="15084"/>
                    <a:pt x="24561" y="0"/>
                    <a:pt x="13157" y="0"/>
                  </a:cubicBezTo>
                  <a:close/>
                </a:path>
              </a:pathLst>
            </a:custGeom>
            <a:solidFill>
              <a:srgbClr val="C75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3729050" y="2780325"/>
              <a:ext cx="646800" cy="639125"/>
            </a:xfrm>
            <a:custGeom>
              <a:avLst/>
              <a:gdLst/>
              <a:ahLst/>
              <a:cxnLst/>
              <a:rect l="l" t="t" r="r" b="b"/>
              <a:pathLst>
                <a:path w="25872" h="25565" extrusionOk="0">
                  <a:moveTo>
                    <a:pt x="13188" y="1"/>
                  </a:moveTo>
                  <a:cubicBezTo>
                    <a:pt x="13072" y="1"/>
                    <a:pt x="12955" y="2"/>
                    <a:pt x="12837" y="5"/>
                  </a:cubicBezTo>
                  <a:cubicBezTo>
                    <a:pt x="199" y="289"/>
                    <a:pt x="57" y="16533"/>
                    <a:pt x="1" y="24400"/>
                  </a:cubicBezTo>
                  <a:cubicBezTo>
                    <a:pt x="29" y="24826"/>
                    <a:pt x="427" y="25195"/>
                    <a:pt x="455" y="25564"/>
                  </a:cubicBezTo>
                  <a:lnTo>
                    <a:pt x="25815" y="25564"/>
                  </a:lnTo>
                  <a:cubicBezTo>
                    <a:pt x="25815" y="25138"/>
                    <a:pt x="25872" y="24712"/>
                    <a:pt x="25872" y="24286"/>
                  </a:cubicBezTo>
                  <a:cubicBezTo>
                    <a:pt x="25816" y="15065"/>
                    <a:pt x="24563" y="1"/>
                    <a:pt x="13188" y="1"/>
                  </a:cubicBezTo>
                  <a:close/>
                </a:path>
              </a:pathLst>
            </a:custGeom>
            <a:solidFill>
              <a:srgbClr val="C75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3729050" y="2781750"/>
              <a:ext cx="646800" cy="637700"/>
            </a:xfrm>
            <a:custGeom>
              <a:avLst/>
              <a:gdLst/>
              <a:ahLst/>
              <a:cxnLst/>
              <a:rect l="l" t="t" r="r" b="b"/>
              <a:pathLst>
                <a:path w="25872" h="25508" extrusionOk="0">
                  <a:moveTo>
                    <a:pt x="13159" y="0"/>
                  </a:moveTo>
                  <a:cubicBezTo>
                    <a:pt x="13043" y="0"/>
                    <a:pt x="12926" y="2"/>
                    <a:pt x="12808" y="5"/>
                  </a:cubicBezTo>
                  <a:cubicBezTo>
                    <a:pt x="228" y="317"/>
                    <a:pt x="86" y="16505"/>
                    <a:pt x="1" y="24371"/>
                  </a:cubicBezTo>
                  <a:cubicBezTo>
                    <a:pt x="29" y="24769"/>
                    <a:pt x="427" y="25138"/>
                    <a:pt x="455" y="25507"/>
                  </a:cubicBezTo>
                  <a:lnTo>
                    <a:pt x="25815" y="25507"/>
                  </a:lnTo>
                  <a:cubicBezTo>
                    <a:pt x="25815" y="25081"/>
                    <a:pt x="25872" y="24655"/>
                    <a:pt x="25872" y="24229"/>
                  </a:cubicBezTo>
                  <a:cubicBezTo>
                    <a:pt x="25816" y="15093"/>
                    <a:pt x="24535" y="0"/>
                    <a:pt x="13159" y="0"/>
                  </a:cubicBezTo>
                  <a:close/>
                </a:path>
              </a:pathLst>
            </a:custGeom>
            <a:solidFill>
              <a:srgbClr val="CA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3729050" y="2783875"/>
              <a:ext cx="646800" cy="635575"/>
            </a:xfrm>
            <a:custGeom>
              <a:avLst/>
              <a:gdLst/>
              <a:ahLst/>
              <a:cxnLst/>
              <a:rect l="l" t="t" r="r" b="b"/>
              <a:pathLst>
                <a:path w="25872" h="25423" extrusionOk="0">
                  <a:moveTo>
                    <a:pt x="13159" y="1"/>
                  </a:moveTo>
                  <a:cubicBezTo>
                    <a:pt x="13043" y="1"/>
                    <a:pt x="12926" y="2"/>
                    <a:pt x="12808" y="5"/>
                  </a:cubicBezTo>
                  <a:cubicBezTo>
                    <a:pt x="228" y="318"/>
                    <a:pt x="86" y="16448"/>
                    <a:pt x="1" y="24286"/>
                  </a:cubicBezTo>
                  <a:cubicBezTo>
                    <a:pt x="29" y="24684"/>
                    <a:pt x="455" y="25081"/>
                    <a:pt x="483" y="25422"/>
                  </a:cubicBezTo>
                  <a:lnTo>
                    <a:pt x="25787" y="25422"/>
                  </a:lnTo>
                  <a:cubicBezTo>
                    <a:pt x="25815" y="24996"/>
                    <a:pt x="25872" y="24599"/>
                    <a:pt x="25872" y="24173"/>
                  </a:cubicBezTo>
                  <a:cubicBezTo>
                    <a:pt x="25816" y="15064"/>
                    <a:pt x="24535" y="1"/>
                    <a:pt x="13159" y="1"/>
                  </a:cubicBezTo>
                  <a:close/>
                </a:path>
              </a:pathLst>
            </a:custGeom>
            <a:solidFill>
              <a:srgbClr val="CA5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3729750" y="2785300"/>
              <a:ext cx="646100" cy="634150"/>
            </a:xfrm>
            <a:custGeom>
              <a:avLst/>
              <a:gdLst/>
              <a:ahLst/>
              <a:cxnLst/>
              <a:rect l="l" t="t" r="r" b="b"/>
              <a:pathLst>
                <a:path w="25844" h="25366" extrusionOk="0">
                  <a:moveTo>
                    <a:pt x="13131" y="0"/>
                  </a:moveTo>
                  <a:cubicBezTo>
                    <a:pt x="13015" y="0"/>
                    <a:pt x="12898" y="2"/>
                    <a:pt x="12780" y="5"/>
                  </a:cubicBezTo>
                  <a:cubicBezTo>
                    <a:pt x="200" y="317"/>
                    <a:pt x="86" y="16420"/>
                    <a:pt x="1" y="24229"/>
                  </a:cubicBezTo>
                  <a:cubicBezTo>
                    <a:pt x="1" y="24655"/>
                    <a:pt x="455" y="25024"/>
                    <a:pt x="455" y="25365"/>
                  </a:cubicBezTo>
                  <a:lnTo>
                    <a:pt x="25759" y="25365"/>
                  </a:lnTo>
                  <a:cubicBezTo>
                    <a:pt x="25787" y="24939"/>
                    <a:pt x="25844" y="24542"/>
                    <a:pt x="25844" y="24116"/>
                  </a:cubicBezTo>
                  <a:cubicBezTo>
                    <a:pt x="25760" y="15063"/>
                    <a:pt x="24506" y="0"/>
                    <a:pt x="13131" y="0"/>
                  </a:cubicBezTo>
                  <a:close/>
                </a:path>
              </a:pathLst>
            </a:custGeom>
            <a:solidFill>
              <a:srgbClr val="CA5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3729750" y="2787400"/>
              <a:ext cx="646100" cy="632050"/>
            </a:xfrm>
            <a:custGeom>
              <a:avLst/>
              <a:gdLst/>
              <a:ahLst/>
              <a:cxnLst/>
              <a:rect l="l" t="t" r="r" b="b"/>
              <a:pathLst>
                <a:path w="25844" h="25282" extrusionOk="0">
                  <a:moveTo>
                    <a:pt x="13163" y="1"/>
                  </a:moveTo>
                  <a:cubicBezTo>
                    <a:pt x="13036" y="1"/>
                    <a:pt x="12909" y="2"/>
                    <a:pt x="12780" y="6"/>
                  </a:cubicBezTo>
                  <a:cubicBezTo>
                    <a:pt x="228" y="319"/>
                    <a:pt x="86" y="16364"/>
                    <a:pt x="1" y="24174"/>
                  </a:cubicBezTo>
                  <a:cubicBezTo>
                    <a:pt x="1" y="24571"/>
                    <a:pt x="455" y="24940"/>
                    <a:pt x="484" y="25281"/>
                  </a:cubicBezTo>
                  <a:lnTo>
                    <a:pt x="25759" y="25281"/>
                  </a:lnTo>
                  <a:cubicBezTo>
                    <a:pt x="25759" y="24884"/>
                    <a:pt x="25816" y="24458"/>
                    <a:pt x="25844" y="24060"/>
                  </a:cubicBezTo>
                  <a:cubicBezTo>
                    <a:pt x="25760" y="15044"/>
                    <a:pt x="24509" y="1"/>
                    <a:pt x="13163" y="1"/>
                  </a:cubicBezTo>
                  <a:close/>
                </a:path>
              </a:pathLst>
            </a:custGeom>
            <a:solidFill>
              <a:srgbClr val="CA5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3729750" y="2788825"/>
              <a:ext cx="645400" cy="630625"/>
            </a:xfrm>
            <a:custGeom>
              <a:avLst/>
              <a:gdLst/>
              <a:ahLst/>
              <a:cxnLst/>
              <a:rect l="l" t="t" r="r" b="b"/>
              <a:pathLst>
                <a:path w="25816" h="25225" extrusionOk="0">
                  <a:moveTo>
                    <a:pt x="13162" y="0"/>
                  </a:moveTo>
                  <a:cubicBezTo>
                    <a:pt x="13036" y="0"/>
                    <a:pt x="12909" y="2"/>
                    <a:pt x="12780" y="6"/>
                  </a:cubicBezTo>
                  <a:cubicBezTo>
                    <a:pt x="228" y="318"/>
                    <a:pt x="115" y="16335"/>
                    <a:pt x="1" y="24117"/>
                  </a:cubicBezTo>
                  <a:cubicBezTo>
                    <a:pt x="29" y="24514"/>
                    <a:pt x="484" y="24883"/>
                    <a:pt x="484" y="25224"/>
                  </a:cubicBezTo>
                  <a:lnTo>
                    <a:pt x="25759" y="25224"/>
                  </a:lnTo>
                  <a:cubicBezTo>
                    <a:pt x="25759" y="24827"/>
                    <a:pt x="25816" y="24401"/>
                    <a:pt x="25816" y="24003"/>
                  </a:cubicBezTo>
                  <a:cubicBezTo>
                    <a:pt x="25759" y="15043"/>
                    <a:pt x="24481" y="0"/>
                    <a:pt x="13162" y="0"/>
                  </a:cubicBezTo>
                  <a:close/>
                </a:path>
              </a:pathLst>
            </a:custGeom>
            <a:solidFill>
              <a:srgbClr val="CA5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3729750" y="2790950"/>
              <a:ext cx="645400" cy="628500"/>
            </a:xfrm>
            <a:custGeom>
              <a:avLst/>
              <a:gdLst/>
              <a:ahLst/>
              <a:cxnLst/>
              <a:rect l="l" t="t" r="r" b="b"/>
              <a:pathLst>
                <a:path w="25816" h="25140" extrusionOk="0">
                  <a:moveTo>
                    <a:pt x="13135" y="1"/>
                  </a:moveTo>
                  <a:cubicBezTo>
                    <a:pt x="13009" y="1"/>
                    <a:pt x="12881" y="2"/>
                    <a:pt x="12752" y="6"/>
                  </a:cubicBezTo>
                  <a:cubicBezTo>
                    <a:pt x="228" y="319"/>
                    <a:pt x="143" y="16279"/>
                    <a:pt x="1" y="24060"/>
                  </a:cubicBezTo>
                  <a:cubicBezTo>
                    <a:pt x="29" y="24429"/>
                    <a:pt x="484" y="24798"/>
                    <a:pt x="512" y="25139"/>
                  </a:cubicBezTo>
                  <a:lnTo>
                    <a:pt x="25759" y="25139"/>
                  </a:lnTo>
                  <a:cubicBezTo>
                    <a:pt x="25759" y="24742"/>
                    <a:pt x="25816" y="24344"/>
                    <a:pt x="25816" y="23946"/>
                  </a:cubicBezTo>
                  <a:cubicBezTo>
                    <a:pt x="25759" y="15015"/>
                    <a:pt x="24481" y="1"/>
                    <a:pt x="13135" y="1"/>
                  </a:cubicBezTo>
                  <a:close/>
                </a:path>
              </a:pathLst>
            </a:custGeom>
            <a:solidFill>
              <a:srgbClr val="CA5C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3730475" y="2792375"/>
              <a:ext cx="644675" cy="627075"/>
            </a:xfrm>
            <a:custGeom>
              <a:avLst/>
              <a:gdLst/>
              <a:ahLst/>
              <a:cxnLst/>
              <a:rect l="l" t="t" r="r" b="b"/>
              <a:pathLst>
                <a:path w="25787" h="25083" extrusionOk="0">
                  <a:moveTo>
                    <a:pt x="13106" y="0"/>
                  </a:moveTo>
                  <a:cubicBezTo>
                    <a:pt x="12980" y="0"/>
                    <a:pt x="12852" y="2"/>
                    <a:pt x="12723" y="6"/>
                  </a:cubicBezTo>
                  <a:cubicBezTo>
                    <a:pt x="228" y="347"/>
                    <a:pt x="114" y="16250"/>
                    <a:pt x="0" y="24003"/>
                  </a:cubicBezTo>
                  <a:cubicBezTo>
                    <a:pt x="0" y="24401"/>
                    <a:pt x="483" y="24741"/>
                    <a:pt x="483" y="25082"/>
                  </a:cubicBezTo>
                  <a:lnTo>
                    <a:pt x="25701" y="25082"/>
                  </a:lnTo>
                  <a:cubicBezTo>
                    <a:pt x="25730" y="24685"/>
                    <a:pt x="25787" y="24287"/>
                    <a:pt x="25787" y="23889"/>
                  </a:cubicBezTo>
                  <a:cubicBezTo>
                    <a:pt x="25702" y="15014"/>
                    <a:pt x="24451" y="0"/>
                    <a:pt x="13106" y="0"/>
                  </a:cubicBezTo>
                  <a:close/>
                </a:path>
              </a:pathLst>
            </a:custGeom>
            <a:solidFill>
              <a:srgbClr val="CC5C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3730475" y="2793800"/>
              <a:ext cx="644675" cy="625650"/>
            </a:xfrm>
            <a:custGeom>
              <a:avLst/>
              <a:gdLst/>
              <a:ahLst/>
              <a:cxnLst/>
              <a:rect l="l" t="t" r="r" b="b"/>
              <a:pathLst>
                <a:path w="25787" h="25026" extrusionOk="0">
                  <a:moveTo>
                    <a:pt x="13105" y="0"/>
                  </a:moveTo>
                  <a:cubicBezTo>
                    <a:pt x="12979" y="0"/>
                    <a:pt x="12852" y="2"/>
                    <a:pt x="12723" y="6"/>
                  </a:cubicBezTo>
                  <a:cubicBezTo>
                    <a:pt x="228" y="347"/>
                    <a:pt x="142" y="16222"/>
                    <a:pt x="0" y="23946"/>
                  </a:cubicBezTo>
                  <a:cubicBezTo>
                    <a:pt x="29" y="24344"/>
                    <a:pt x="483" y="24684"/>
                    <a:pt x="512" y="25025"/>
                  </a:cubicBezTo>
                  <a:lnTo>
                    <a:pt x="25701" y="25025"/>
                  </a:lnTo>
                  <a:cubicBezTo>
                    <a:pt x="25701" y="24628"/>
                    <a:pt x="25787" y="24230"/>
                    <a:pt x="25787" y="23832"/>
                  </a:cubicBezTo>
                  <a:cubicBezTo>
                    <a:pt x="25702" y="15041"/>
                    <a:pt x="24451" y="0"/>
                    <a:pt x="13105" y="0"/>
                  </a:cubicBezTo>
                  <a:close/>
                </a:path>
              </a:pathLst>
            </a:custGeom>
            <a:solidFill>
              <a:srgbClr val="CC5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3730475" y="2795900"/>
              <a:ext cx="644675" cy="623550"/>
            </a:xfrm>
            <a:custGeom>
              <a:avLst/>
              <a:gdLst/>
              <a:ahLst/>
              <a:cxnLst/>
              <a:rect l="l" t="t" r="r" b="b"/>
              <a:pathLst>
                <a:path w="25787" h="24942" extrusionOk="0">
                  <a:moveTo>
                    <a:pt x="13135" y="0"/>
                  </a:moveTo>
                  <a:cubicBezTo>
                    <a:pt x="12999" y="0"/>
                    <a:pt x="12862" y="3"/>
                    <a:pt x="12723" y="7"/>
                  </a:cubicBezTo>
                  <a:cubicBezTo>
                    <a:pt x="228" y="348"/>
                    <a:pt x="142" y="16166"/>
                    <a:pt x="0" y="23890"/>
                  </a:cubicBezTo>
                  <a:cubicBezTo>
                    <a:pt x="29" y="24260"/>
                    <a:pt x="512" y="24629"/>
                    <a:pt x="512" y="24941"/>
                  </a:cubicBezTo>
                  <a:lnTo>
                    <a:pt x="25701" y="24941"/>
                  </a:lnTo>
                  <a:cubicBezTo>
                    <a:pt x="25701" y="24544"/>
                    <a:pt x="25787" y="24174"/>
                    <a:pt x="25787" y="23777"/>
                  </a:cubicBezTo>
                  <a:cubicBezTo>
                    <a:pt x="25702" y="15022"/>
                    <a:pt x="24426" y="0"/>
                    <a:pt x="13135" y="0"/>
                  </a:cubicBezTo>
                  <a:close/>
                </a:path>
              </a:pathLst>
            </a:custGeom>
            <a:solidFill>
              <a:srgbClr val="CC5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3730475" y="2797350"/>
              <a:ext cx="643975" cy="622100"/>
            </a:xfrm>
            <a:custGeom>
              <a:avLst/>
              <a:gdLst/>
              <a:ahLst/>
              <a:cxnLst/>
              <a:rect l="l" t="t" r="r" b="b"/>
              <a:pathLst>
                <a:path w="25759" h="24884" extrusionOk="0">
                  <a:moveTo>
                    <a:pt x="13105" y="0"/>
                  </a:moveTo>
                  <a:cubicBezTo>
                    <a:pt x="12979" y="0"/>
                    <a:pt x="12852" y="2"/>
                    <a:pt x="12723" y="6"/>
                  </a:cubicBezTo>
                  <a:cubicBezTo>
                    <a:pt x="228" y="375"/>
                    <a:pt x="171" y="16136"/>
                    <a:pt x="0" y="23832"/>
                  </a:cubicBezTo>
                  <a:cubicBezTo>
                    <a:pt x="29" y="24202"/>
                    <a:pt x="512" y="24571"/>
                    <a:pt x="540" y="24883"/>
                  </a:cubicBezTo>
                  <a:lnTo>
                    <a:pt x="25701" y="24883"/>
                  </a:lnTo>
                  <a:cubicBezTo>
                    <a:pt x="25701" y="24486"/>
                    <a:pt x="25758" y="24116"/>
                    <a:pt x="25758" y="23719"/>
                  </a:cubicBezTo>
                  <a:cubicBezTo>
                    <a:pt x="25674" y="15012"/>
                    <a:pt x="24423" y="0"/>
                    <a:pt x="13105" y="0"/>
                  </a:cubicBezTo>
                  <a:close/>
                </a:path>
              </a:pathLst>
            </a:custGeom>
            <a:solidFill>
              <a:srgbClr val="CC6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3731175" y="2799450"/>
              <a:ext cx="643275" cy="620000"/>
            </a:xfrm>
            <a:custGeom>
              <a:avLst/>
              <a:gdLst/>
              <a:ahLst/>
              <a:cxnLst/>
              <a:rect l="l" t="t" r="r" b="b"/>
              <a:pathLst>
                <a:path w="25731" h="24800" extrusionOk="0">
                  <a:moveTo>
                    <a:pt x="13108" y="0"/>
                  </a:moveTo>
                  <a:cubicBezTo>
                    <a:pt x="12972" y="0"/>
                    <a:pt x="12834" y="3"/>
                    <a:pt x="12695" y="7"/>
                  </a:cubicBezTo>
                  <a:cubicBezTo>
                    <a:pt x="228" y="348"/>
                    <a:pt x="143" y="16081"/>
                    <a:pt x="1" y="23777"/>
                  </a:cubicBezTo>
                  <a:cubicBezTo>
                    <a:pt x="1" y="24146"/>
                    <a:pt x="512" y="24487"/>
                    <a:pt x="512" y="24799"/>
                  </a:cubicBezTo>
                  <a:lnTo>
                    <a:pt x="25673" y="24799"/>
                  </a:lnTo>
                  <a:cubicBezTo>
                    <a:pt x="25673" y="24430"/>
                    <a:pt x="25730" y="24032"/>
                    <a:pt x="25730" y="23663"/>
                  </a:cubicBezTo>
                  <a:cubicBezTo>
                    <a:pt x="25646" y="14993"/>
                    <a:pt x="24397" y="0"/>
                    <a:pt x="13108" y="0"/>
                  </a:cubicBezTo>
                  <a:close/>
                </a:path>
              </a:pathLst>
            </a:custGeom>
            <a:solidFill>
              <a:srgbClr val="CC6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3731175" y="2800875"/>
              <a:ext cx="643275" cy="618575"/>
            </a:xfrm>
            <a:custGeom>
              <a:avLst/>
              <a:gdLst/>
              <a:ahLst/>
              <a:cxnLst/>
              <a:rect l="l" t="t" r="r" b="b"/>
              <a:pathLst>
                <a:path w="25731" h="24743" extrusionOk="0">
                  <a:moveTo>
                    <a:pt x="13080" y="0"/>
                  </a:moveTo>
                  <a:cubicBezTo>
                    <a:pt x="12943" y="0"/>
                    <a:pt x="12806" y="2"/>
                    <a:pt x="12667" y="7"/>
                  </a:cubicBezTo>
                  <a:cubicBezTo>
                    <a:pt x="228" y="376"/>
                    <a:pt x="171" y="16052"/>
                    <a:pt x="1" y="23720"/>
                  </a:cubicBezTo>
                  <a:cubicBezTo>
                    <a:pt x="29" y="24089"/>
                    <a:pt x="512" y="24430"/>
                    <a:pt x="540" y="24742"/>
                  </a:cubicBezTo>
                  <a:lnTo>
                    <a:pt x="25645" y="24742"/>
                  </a:lnTo>
                  <a:cubicBezTo>
                    <a:pt x="25673" y="24373"/>
                    <a:pt x="25730" y="24004"/>
                    <a:pt x="25730" y="23606"/>
                  </a:cubicBezTo>
                  <a:cubicBezTo>
                    <a:pt x="25646" y="14992"/>
                    <a:pt x="24370" y="0"/>
                    <a:pt x="13080" y="0"/>
                  </a:cubicBezTo>
                  <a:close/>
                </a:path>
              </a:pathLst>
            </a:custGeom>
            <a:solidFill>
              <a:srgbClr val="CF6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3731175" y="2802300"/>
              <a:ext cx="643275" cy="617150"/>
            </a:xfrm>
            <a:custGeom>
              <a:avLst/>
              <a:gdLst/>
              <a:ahLst/>
              <a:cxnLst/>
              <a:rect l="l" t="t" r="r" b="b"/>
              <a:pathLst>
                <a:path w="25731" h="24686" extrusionOk="0">
                  <a:moveTo>
                    <a:pt x="13080" y="0"/>
                  </a:moveTo>
                  <a:cubicBezTo>
                    <a:pt x="12943" y="0"/>
                    <a:pt x="12806" y="2"/>
                    <a:pt x="12667" y="7"/>
                  </a:cubicBezTo>
                  <a:cubicBezTo>
                    <a:pt x="228" y="404"/>
                    <a:pt x="171" y="16024"/>
                    <a:pt x="1" y="23663"/>
                  </a:cubicBezTo>
                  <a:cubicBezTo>
                    <a:pt x="29" y="24032"/>
                    <a:pt x="540" y="24373"/>
                    <a:pt x="540" y="24685"/>
                  </a:cubicBezTo>
                  <a:lnTo>
                    <a:pt x="25645" y="24685"/>
                  </a:lnTo>
                  <a:cubicBezTo>
                    <a:pt x="25645" y="24316"/>
                    <a:pt x="25730" y="23947"/>
                    <a:pt x="25730" y="23578"/>
                  </a:cubicBezTo>
                  <a:cubicBezTo>
                    <a:pt x="25646" y="14991"/>
                    <a:pt x="24370" y="0"/>
                    <a:pt x="13080" y="0"/>
                  </a:cubicBezTo>
                  <a:close/>
                </a:path>
              </a:pathLst>
            </a:custGeom>
            <a:solidFill>
              <a:srgbClr val="CF63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3731900" y="2804400"/>
              <a:ext cx="642550" cy="615050"/>
            </a:xfrm>
            <a:custGeom>
              <a:avLst/>
              <a:gdLst/>
              <a:ahLst/>
              <a:cxnLst/>
              <a:rect l="l" t="t" r="r" b="b"/>
              <a:pathLst>
                <a:path w="25702" h="24602" extrusionOk="0">
                  <a:moveTo>
                    <a:pt x="13081" y="0"/>
                  </a:moveTo>
                  <a:cubicBezTo>
                    <a:pt x="12935" y="0"/>
                    <a:pt x="12787" y="3"/>
                    <a:pt x="12638" y="8"/>
                  </a:cubicBezTo>
                  <a:cubicBezTo>
                    <a:pt x="227" y="377"/>
                    <a:pt x="171" y="15968"/>
                    <a:pt x="0" y="23607"/>
                  </a:cubicBezTo>
                  <a:cubicBezTo>
                    <a:pt x="0" y="23948"/>
                    <a:pt x="511" y="24289"/>
                    <a:pt x="540" y="24601"/>
                  </a:cubicBezTo>
                  <a:lnTo>
                    <a:pt x="25616" y="24601"/>
                  </a:lnTo>
                  <a:cubicBezTo>
                    <a:pt x="25616" y="24232"/>
                    <a:pt x="25701" y="23863"/>
                    <a:pt x="25701" y="23494"/>
                  </a:cubicBezTo>
                  <a:cubicBezTo>
                    <a:pt x="25589" y="14971"/>
                    <a:pt x="24342" y="0"/>
                    <a:pt x="13081" y="0"/>
                  </a:cubicBezTo>
                  <a:close/>
                </a:path>
              </a:pathLst>
            </a:custGeom>
            <a:solidFill>
              <a:srgbClr val="CF63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3731900" y="2805850"/>
              <a:ext cx="642550" cy="613600"/>
            </a:xfrm>
            <a:custGeom>
              <a:avLst/>
              <a:gdLst/>
              <a:ahLst/>
              <a:cxnLst/>
              <a:rect l="l" t="t" r="r" b="b"/>
              <a:pathLst>
                <a:path w="25702" h="24544" extrusionOk="0">
                  <a:moveTo>
                    <a:pt x="13051" y="0"/>
                  </a:moveTo>
                  <a:cubicBezTo>
                    <a:pt x="12914" y="0"/>
                    <a:pt x="12777" y="2"/>
                    <a:pt x="12638" y="7"/>
                  </a:cubicBezTo>
                  <a:cubicBezTo>
                    <a:pt x="227" y="404"/>
                    <a:pt x="171" y="15938"/>
                    <a:pt x="0" y="23549"/>
                  </a:cubicBezTo>
                  <a:cubicBezTo>
                    <a:pt x="0" y="23918"/>
                    <a:pt x="540" y="24231"/>
                    <a:pt x="540" y="24543"/>
                  </a:cubicBezTo>
                  <a:lnTo>
                    <a:pt x="25616" y="24543"/>
                  </a:lnTo>
                  <a:cubicBezTo>
                    <a:pt x="25616" y="24174"/>
                    <a:pt x="25673" y="23805"/>
                    <a:pt x="25701" y="23464"/>
                  </a:cubicBezTo>
                  <a:cubicBezTo>
                    <a:pt x="25589" y="14990"/>
                    <a:pt x="24340" y="0"/>
                    <a:pt x="13051" y="0"/>
                  </a:cubicBezTo>
                  <a:close/>
                </a:path>
              </a:pathLst>
            </a:custGeom>
            <a:solidFill>
              <a:srgbClr val="CF6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3731900" y="2807950"/>
              <a:ext cx="641825" cy="611500"/>
            </a:xfrm>
            <a:custGeom>
              <a:avLst/>
              <a:gdLst/>
              <a:ahLst/>
              <a:cxnLst/>
              <a:rect l="l" t="t" r="r" b="b"/>
              <a:pathLst>
                <a:path w="25673" h="24460" extrusionOk="0">
                  <a:moveTo>
                    <a:pt x="13080" y="0"/>
                  </a:moveTo>
                  <a:cubicBezTo>
                    <a:pt x="12935" y="0"/>
                    <a:pt x="12787" y="3"/>
                    <a:pt x="12638" y="8"/>
                  </a:cubicBezTo>
                  <a:cubicBezTo>
                    <a:pt x="227" y="377"/>
                    <a:pt x="199" y="15883"/>
                    <a:pt x="0" y="23494"/>
                  </a:cubicBezTo>
                  <a:cubicBezTo>
                    <a:pt x="0" y="23834"/>
                    <a:pt x="540" y="24147"/>
                    <a:pt x="568" y="24459"/>
                  </a:cubicBezTo>
                  <a:lnTo>
                    <a:pt x="25588" y="24459"/>
                  </a:lnTo>
                  <a:cubicBezTo>
                    <a:pt x="25616" y="24090"/>
                    <a:pt x="25673" y="23749"/>
                    <a:pt x="25673" y="23380"/>
                  </a:cubicBezTo>
                  <a:cubicBezTo>
                    <a:pt x="25589" y="14970"/>
                    <a:pt x="24315" y="0"/>
                    <a:pt x="13080" y="0"/>
                  </a:cubicBezTo>
                  <a:close/>
                </a:path>
              </a:pathLst>
            </a:custGeom>
            <a:solidFill>
              <a:srgbClr val="CF6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3731900" y="2809350"/>
              <a:ext cx="641825" cy="610100"/>
            </a:xfrm>
            <a:custGeom>
              <a:avLst/>
              <a:gdLst/>
              <a:ahLst/>
              <a:cxnLst/>
              <a:rect l="l" t="t" r="r" b="b"/>
              <a:pathLst>
                <a:path w="25673" h="24404" extrusionOk="0">
                  <a:moveTo>
                    <a:pt x="13053" y="1"/>
                  </a:moveTo>
                  <a:cubicBezTo>
                    <a:pt x="12907" y="1"/>
                    <a:pt x="12759" y="3"/>
                    <a:pt x="12609" y="9"/>
                  </a:cubicBezTo>
                  <a:cubicBezTo>
                    <a:pt x="256" y="406"/>
                    <a:pt x="227" y="15855"/>
                    <a:pt x="0" y="23438"/>
                  </a:cubicBezTo>
                  <a:cubicBezTo>
                    <a:pt x="29" y="23778"/>
                    <a:pt x="568" y="24091"/>
                    <a:pt x="568" y="24403"/>
                  </a:cubicBezTo>
                  <a:lnTo>
                    <a:pt x="25588" y="24403"/>
                  </a:lnTo>
                  <a:cubicBezTo>
                    <a:pt x="25588" y="24034"/>
                    <a:pt x="25673" y="23693"/>
                    <a:pt x="25673" y="23324"/>
                  </a:cubicBezTo>
                  <a:cubicBezTo>
                    <a:pt x="25561" y="14970"/>
                    <a:pt x="24314" y="1"/>
                    <a:pt x="13053" y="1"/>
                  </a:cubicBezTo>
                  <a:close/>
                </a:path>
              </a:pathLst>
            </a:custGeom>
            <a:solidFill>
              <a:srgbClr val="D16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3732600" y="2811475"/>
              <a:ext cx="641125" cy="607975"/>
            </a:xfrm>
            <a:custGeom>
              <a:avLst/>
              <a:gdLst/>
              <a:ahLst/>
              <a:cxnLst/>
              <a:rect l="l" t="t" r="r" b="b"/>
              <a:pathLst>
                <a:path w="25645" h="24319" extrusionOk="0">
                  <a:moveTo>
                    <a:pt x="13056" y="0"/>
                  </a:moveTo>
                  <a:cubicBezTo>
                    <a:pt x="12900" y="0"/>
                    <a:pt x="12741" y="3"/>
                    <a:pt x="12581" y="9"/>
                  </a:cubicBezTo>
                  <a:cubicBezTo>
                    <a:pt x="228" y="406"/>
                    <a:pt x="199" y="15799"/>
                    <a:pt x="1" y="23353"/>
                  </a:cubicBezTo>
                  <a:cubicBezTo>
                    <a:pt x="1" y="23693"/>
                    <a:pt x="540" y="24034"/>
                    <a:pt x="569" y="24318"/>
                  </a:cubicBezTo>
                  <a:lnTo>
                    <a:pt x="25560" y="24318"/>
                  </a:lnTo>
                  <a:cubicBezTo>
                    <a:pt x="25560" y="23977"/>
                    <a:pt x="25645" y="23608"/>
                    <a:pt x="25645" y="23267"/>
                  </a:cubicBezTo>
                  <a:cubicBezTo>
                    <a:pt x="25533" y="14949"/>
                    <a:pt x="24288" y="0"/>
                    <a:pt x="13056" y="0"/>
                  </a:cubicBezTo>
                  <a:close/>
                </a:path>
              </a:pathLst>
            </a:custGeom>
            <a:solidFill>
              <a:srgbClr val="D16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3732600" y="2812875"/>
              <a:ext cx="641125" cy="606575"/>
            </a:xfrm>
            <a:custGeom>
              <a:avLst/>
              <a:gdLst/>
              <a:ahLst/>
              <a:cxnLst/>
              <a:rect l="l" t="t" r="r" b="b"/>
              <a:pathLst>
                <a:path w="25645" h="24263" extrusionOk="0">
                  <a:moveTo>
                    <a:pt x="13056" y="1"/>
                  </a:moveTo>
                  <a:cubicBezTo>
                    <a:pt x="12900" y="1"/>
                    <a:pt x="12741" y="4"/>
                    <a:pt x="12581" y="10"/>
                  </a:cubicBezTo>
                  <a:cubicBezTo>
                    <a:pt x="228" y="407"/>
                    <a:pt x="228" y="15771"/>
                    <a:pt x="1" y="23325"/>
                  </a:cubicBezTo>
                  <a:cubicBezTo>
                    <a:pt x="1" y="23666"/>
                    <a:pt x="569" y="23978"/>
                    <a:pt x="569" y="24262"/>
                  </a:cubicBezTo>
                  <a:lnTo>
                    <a:pt x="25560" y="24262"/>
                  </a:lnTo>
                  <a:cubicBezTo>
                    <a:pt x="25560" y="23921"/>
                    <a:pt x="25645" y="23581"/>
                    <a:pt x="25645" y="23211"/>
                  </a:cubicBezTo>
                  <a:cubicBezTo>
                    <a:pt x="25533" y="14949"/>
                    <a:pt x="24288" y="1"/>
                    <a:pt x="13056" y="1"/>
                  </a:cubicBezTo>
                  <a:close/>
                </a:path>
              </a:pathLst>
            </a:custGeom>
            <a:solidFill>
              <a:srgbClr val="D16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3732600" y="2815025"/>
              <a:ext cx="641125" cy="604425"/>
            </a:xfrm>
            <a:custGeom>
              <a:avLst/>
              <a:gdLst/>
              <a:ahLst/>
              <a:cxnLst/>
              <a:rect l="l" t="t" r="r" b="b"/>
              <a:pathLst>
                <a:path w="25645" h="24177" extrusionOk="0">
                  <a:moveTo>
                    <a:pt x="13056" y="0"/>
                  </a:moveTo>
                  <a:cubicBezTo>
                    <a:pt x="12899" y="0"/>
                    <a:pt x="12741" y="3"/>
                    <a:pt x="12581" y="9"/>
                  </a:cubicBezTo>
                  <a:cubicBezTo>
                    <a:pt x="256" y="406"/>
                    <a:pt x="228" y="15713"/>
                    <a:pt x="1" y="23239"/>
                  </a:cubicBezTo>
                  <a:cubicBezTo>
                    <a:pt x="29" y="23580"/>
                    <a:pt x="569" y="23892"/>
                    <a:pt x="597" y="24176"/>
                  </a:cubicBezTo>
                  <a:lnTo>
                    <a:pt x="25560" y="24176"/>
                  </a:lnTo>
                  <a:cubicBezTo>
                    <a:pt x="25560" y="23835"/>
                    <a:pt x="25616" y="23495"/>
                    <a:pt x="25645" y="23154"/>
                  </a:cubicBezTo>
                  <a:cubicBezTo>
                    <a:pt x="25533" y="14919"/>
                    <a:pt x="24261" y="0"/>
                    <a:pt x="13056" y="0"/>
                  </a:cubicBezTo>
                  <a:close/>
                </a:path>
              </a:pathLst>
            </a:custGeom>
            <a:solidFill>
              <a:srgbClr val="D16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3732600" y="2816425"/>
              <a:ext cx="640425" cy="603025"/>
            </a:xfrm>
            <a:custGeom>
              <a:avLst/>
              <a:gdLst/>
              <a:ahLst/>
              <a:cxnLst/>
              <a:rect l="l" t="t" r="r" b="b"/>
              <a:pathLst>
                <a:path w="25617" h="24121" extrusionOk="0">
                  <a:moveTo>
                    <a:pt x="13056" y="1"/>
                  </a:moveTo>
                  <a:cubicBezTo>
                    <a:pt x="12899" y="1"/>
                    <a:pt x="12741" y="4"/>
                    <a:pt x="12581" y="10"/>
                  </a:cubicBezTo>
                  <a:cubicBezTo>
                    <a:pt x="256" y="436"/>
                    <a:pt x="256" y="15686"/>
                    <a:pt x="1" y="23211"/>
                  </a:cubicBezTo>
                  <a:cubicBezTo>
                    <a:pt x="29" y="23524"/>
                    <a:pt x="597" y="23836"/>
                    <a:pt x="597" y="24120"/>
                  </a:cubicBezTo>
                  <a:lnTo>
                    <a:pt x="25531" y="24120"/>
                  </a:lnTo>
                  <a:cubicBezTo>
                    <a:pt x="25560" y="23779"/>
                    <a:pt x="25616" y="23439"/>
                    <a:pt x="25616" y="23098"/>
                  </a:cubicBezTo>
                  <a:cubicBezTo>
                    <a:pt x="25504" y="14919"/>
                    <a:pt x="24260" y="1"/>
                    <a:pt x="13056" y="1"/>
                  </a:cubicBezTo>
                  <a:close/>
                </a:path>
              </a:pathLst>
            </a:custGeom>
            <a:solidFill>
              <a:srgbClr val="D16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3733300" y="2817850"/>
              <a:ext cx="639725" cy="601600"/>
            </a:xfrm>
            <a:custGeom>
              <a:avLst/>
              <a:gdLst/>
              <a:ahLst/>
              <a:cxnLst/>
              <a:rect l="l" t="t" r="r" b="b"/>
              <a:pathLst>
                <a:path w="25589" h="24064" extrusionOk="0">
                  <a:moveTo>
                    <a:pt x="13027" y="1"/>
                  </a:moveTo>
                  <a:cubicBezTo>
                    <a:pt x="12871" y="1"/>
                    <a:pt x="12713" y="4"/>
                    <a:pt x="12553" y="9"/>
                  </a:cubicBezTo>
                  <a:cubicBezTo>
                    <a:pt x="228" y="435"/>
                    <a:pt x="228" y="15657"/>
                    <a:pt x="1" y="23154"/>
                  </a:cubicBezTo>
                  <a:cubicBezTo>
                    <a:pt x="1" y="23495"/>
                    <a:pt x="569" y="23779"/>
                    <a:pt x="597" y="24063"/>
                  </a:cubicBezTo>
                  <a:lnTo>
                    <a:pt x="25503" y="24063"/>
                  </a:lnTo>
                  <a:cubicBezTo>
                    <a:pt x="25503" y="23722"/>
                    <a:pt x="25588" y="23382"/>
                    <a:pt x="25588" y="23069"/>
                  </a:cubicBezTo>
                  <a:cubicBezTo>
                    <a:pt x="25476" y="14947"/>
                    <a:pt x="24232" y="1"/>
                    <a:pt x="13027" y="1"/>
                  </a:cubicBezTo>
                  <a:close/>
                </a:path>
              </a:pathLst>
            </a:custGeom>
            <a:solidFill>
              <a:srgbClr val="D4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3733300" y="2819950"/>
              <a:ext cx="639725" cy="599500"/>
            </a:xfrm>
            <a:custGeom>
              <a:avLst/>
              <a:gdLst/>
              <a:ahLst/>
              <a:cxnLst/>
              <a:rect l="l" t="t" r="r" b="b"/>
              <a:pathLst>
                <a:path w="25589" h="23980" extrusionOk="0">
                  <a:moveTo>
                    <a:pt x="13030" y="1"/>
                  </a:moveTo>
                  <a:cubicBezTo>
                    <a:pt x="12864" y="1"/>
                    <a:pt x="12696" y="4"/>
                    <a:pt x="12525" y="11"/>
                  </a:cubicBezTo>
                  <a:cubicBezTo>
                    <a:pt x="228" y="437"/>
                    <a:pt x="257" y="15602"/>
                    <a:pt x="1" y="23070"/>
                  </a:cubicBezTo>
                  <a:cubicBezTo>
                    <a:pt x="1" y="23411"/>
                    <a:pt x="597" y="23695"/>
                    <a:pt x="597" y="23979"/>
                  </a:cubicBezTo>
                  <a:lnTo>
                    <a:pt x="25503" y="23979"/>
                  </a:lnTo>
                  <a:cubicBezTo>
                    <a:pt x="25503" y="23638"/>
                    <a:pt x="25588" y="23326"/>
                    <a:pt x="25588" y="22985"/>
                  </a:cubicBezTo>
                  <a:cubicBezTo>
                    <a:pt x="25476" y="14926"/>
                    <a:pt x="24234" y="1"/>
                    <a:pt x="13030" y="1"/>
                  </a:cubicBezTo>
                  <a:close/>
                </a:path>
              </a:pathLst>
            </a:custGeom>
            <a:solidFill>
              <a:srgbClr val="D4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3733300" y="2821400"/>
              <a:ext cx="639725" cy="598050"/>
            </a:xfrm>
            <a:custGeom>
              <a:avLst/>
              <a:gdLst/>
              <a:ahLst/>
              <a:cxnLst/>
              <a:rect l="l" t="t" r="r" b="b"/>
              <a:pathLst>
                <a:path w="25589" h="23922" extrusionOk="0">
                  <a:moveTo>
                    <a:pt x="12999" y="1"/>
                  </a:moveTo>
                  <a:cubicBezTo>
                    <a:pt x="12843" y="1"/>
                    <a:pt x="12685" y="4"/>
                    <a:pt x="12525" y="9"/>
                  </a:cubicBezTo>
                  <a:cubicBezTo>
                    <a:pt x="257" y="464"/>
                    <a:pt x="257" y="15572"/>
                    <a:pt x="1" y="23041"/>
                  </a:cubicBezTo>
                  <a:cubicBezTo>
                    <a:pt x="29" y="23353"/>
                    <a:pt x="597" y="23637"/>
                    <a:pt x="626" y="23921"/>
                  </a:cubicBezTo>
                  <a:lnTo>
                    <a:pt x="25503" y="23921"/>
                  </a:lnTo>
                  <a:cubicBezTo>
                    <a:pt x="25503" y="23580"/>
                    <a:pt x="25588" y="23268"/>
                    <a:pt x="25588" y="22956"/>
                  </a:cubicBezTo>
                  <a:cubicBezTo>
                    <a:pt x="25448" y="14917"/>
                    <a:pt x="24203" y="1"/>
                    <a:pt x="12999" y="1"/>
                  </a:cubicBezTo>
                  <a:close/>
                </a:path>
              </a:pathLst>
            </a:custGeom>
            <a:solidFill>
              <a:srgbClr val="D470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3733300" y="2823500"/>
              <a:ext cx="639725" cy="595950"/>
            </a:xfrm>
            <a:custGeom>
              <a:avLst/>
              <a:gdLst/>
              <a:ahLst/>
              <a:cxnLst/>
              <a:rect l="l" t="t" r="r" b="b"/>
              <a:pathLst>
                <a:path w="25589" h="23838" extrusionOk="0">
                  <a:moveTo>
                    <a:pt x="13030" y="1"/>
                  </a:moveTo>
                  <a:cubicBezTo>
                    <a:pt x="12864" y="1"/>
                    <a:pt x="12695" y="4"/>
                    <a:pt x="12525" y="11"/>
                  </a:cubicBezTo>
                  <a:cubicBezTo>
                    <a:pt x="257" y="437"/>
                    <a:pt x="285" y="15516"/>
                    <a:pt x="1" y="22957"/>
                  </a:cubicBezTo>
                  <a:cubicBezTo>
                    <a:pt x="29" y="23269"/>
                    <a:pt x="626" y="23553"/>
                    <a:pt x="626" y="23837"/>
                  </a:cubicBezTo>
                  <a:lnTo>
                    <a:pt x="25475" y="23837"/>
                  </a:lnTo>
                  <a:cubicBezTo>
                    <a:pt x="25503" y="23525"/>
                    <a:pt x="25588" y="23184"/>
                    <a:pt x="25588" y="22872"/>
                  </a:cubicBezTo>
                  <a:cubicBezTo>
                    <a:pt x="25448" y="14897"/>
                    <a:pt x="24206" y="1"/>
                    <a:pt x="13030" y="1"/>
                  </a:cubicBezTo>
                  <a:close/>
                </a:path>
              </a:pathLst>
            </a:custGeom>
            <a:solidFill>
              <a:srgbClr val="D470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3734025" y="2824925"/>
              <a:ext cx="638275" cy="594525"/>
            </a:xfrm>
            <a:custGeom>
              <a:avLst/>
              <a:gdLst/>
              <a:ahLst/>
              <a:cxnLst/>
              <a:rect l="l" t="t" r="r" b="b"/>
              <a:pathLst>
                <a:path w="25531" h="23781" extrusionOk="0">
                  <a:moveTo>
                    <a:pt x="13001" y="0"/>
                  </a:moveTo>
                  <a:cubicBezTo>
                    <a:pt x="12835" y="0"/>
                    <a:pt x="12666" y="4"/>
                    <a:pt x="12496" y="10"/>
                  </a:cubicBezTo>
                  <a:cubicBezTo>
                    <a:pt x="228" y="465"/>
                    <a:pt x="284" y="15488"/>
                    <a:pt x="0" y="22928"/>
                  </a:cubicBezTo>
                  <a:cubicBezTo>
                    <a:pt x="0" y="23241"/>
                    <a:pt x="597" y="23525"/>
                    <a:pt x="625" y="23780"/>
                  </a:cubicBezTo>
                  <a:lnTo>
                    <a:pt x="25446" y="23780"/>
                  </a:lnTo>
                  <a:cubicBezTo>
                    <a:pt x="25446" y="23468"/>
                    <a:pt x="25531" y="23155"/>
                    <a:pt x="25531" y="22815"/>
                  </a:cubicBezTo>
                  <a:cubicBezTo>
                    <a:pt x="25419" y="14896"/>
                    <a:pt x="24177" y="0"/>
                    <a:pt x="13001" y="0"/>
                  </a:cubicBezTo>
                  <a:close/>
                </a:path>
              </a:pathLst>
            </a:custGeom>
            <a:solidFill>
              <a:srgbClr val="D47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3734025" y="2827025"/>
              <a:ext cx="638275" cy="592425"/>
            </a:xfrm>
            <a:custGeom>
              <a:avLst/>
              <a:gdLst/>
              <a:ahLst/>
              <a:cxnLst/>
              <a:rect l="l" t="t" r="r" b="b"/>
              <a:pathLst>
                <a:path w="25531" h="23697" extrusionOk="0">
                  <a:moveTo>
                    <a:pt x="13030" y="0"/>
                  </a:moveTo>
                  <a:cubicBezTo>
                    <a:pt x="12855" y="0"/>
                    <a:pt x="12676" y="4"/>
                    <a:pt x="12496" y="12"/>
                  </a:cubicBezTo>
                  <a:cubicBezTo>
                    <a:pt x="256" y="438"/>
                    <a:pt x="284" y="15432"/>
                    <a:pt x="0" y="22844"/>
                  </a:cubicBezTo>
                  <a:cubicBezTo>
                    <a:pt x="0" y="23157"/>
                    <a:pt x="625" y="23441"/>
                    <a:pt x="625" y="23696"/>
                  </a:cubicBezTo>
                  <a:lnTo>
                    <a:pt x="25446" y="23696"/>
                  </a:lnTo>
                  <a:cubicBezTo>
                    <a:pt x="25446" y="23384"/>
                    <a:pt x="25531" y="23071"/>
                    <a:pt x="25531" y="22759"/>
                  </a:cubicBezTo>
                  <a:cubicBezTo>
                    <a:pt x="25419" y="14875"/>
                    <a:pt x="24151" y="0"/>
                    <a:pt x="13030" y="0"/>
                  </a:cubicBezTo>
                  <a:close/>
                </a:path>
              </a:pathLst>
            </a:custGeom>
            <a:solidFill>
              <a:srgbClr val="D77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3734025" y="2828475"/>
              <a:ext cx="638275" cy="590975"/>
            </a:xfrm>
            <a:custGeom>
              <a:avLst/>
              <a:gdLst/>
              <a:ahLst/>
              <a:cxnLst/>
              <a:rect l="l" t="t" r="r" b="b"/>
              <a:pathLst>
                <a:path w="25531" h="23639" extrusionOk="0">
                  <a:moveTo>
                    <a:pt x="12973" y="0"/>
                  </a:moveTo>
                  <a:cubicBezTo>
                    <a:pt x="12807" y="0"/>
                    <a:pt x="12638" y="4"/>
                    <a:pt x="12467" y="10"/>
                  </a:cubicBezTo>
                  <a:cubicBezTo>
                    <a:pt x="256" y="465"/>
                    <a:pt x="313" y="15403"/>
                    <a:pt x="0" y="22786"/>
                  </a:cubicBezTo>
                  <a:cubicBezTo>
                    <a:pt x="29" y="23099"/>
                    <a:pt x="625" y="23383"/>
                    <a:pt x="653" y="23638"/>
                  </a:cubicBezTo>
                  <a:lnTo>
                    <a:pt x="25446" y="23638"/>
                  </a:lnTo>
                  <a:cubicBezTo>
                    <a:pt x="25446" y="23326"/>
                    <a:pt x="25531" y="23013"/>
                    <a:pt x="25531" y="22701"/>
                  </a:cubicBezTo>
                  <a:cubicBezTo>
                    <a:pt x="25391" y="14866"/>
                    <a:pt x="24148" y="0"/>
                    <a:pt x="12973" y="0"/>
                  </a:cubicBezTo>
                  <a:close/>
                </a:path>
              </a:pathLst>
            </a:custGeom>
            <a:solidFill>
              <a:srgbClr val="D77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3734025" y="2829900"/>
              <a:ext cx="638275" cy="589550"/>
            </a:xfrm>
            <a:custGeom>
              <a:avLst/>
              <a:gdLst/>
              <a:ahLst/>
              <a:cxnLst/>
              <a:rect l="l" t="t" r="r" b="b"/>
              <a:pathLst>
                <a:path w="25531" h="23582" extrusionOk="0">
                  <a:moveTo>
                    <a:pt x="12973" y="0"/>
                  </a:moveTo>
                  <a:cubicBezTo>
                    <a:pt x="12806" y="0"/>
                    <a:pt x="12638" y="3"/>
                    <a:pt x="12467" y="10"/>
                  </a:cubicBezTo>
                  <a:cubicBezTo>
                    <a:pt x="256" y="493"/>
                    <a:pt x="313" y="15374"/>
                    <a:pt x="0" y="22758"/>
                  </a:cubicBezTo>
                  <a:cubicBezTo>
                    <a:pt x="29" y="23042"/>
                    <a:pt x="653" y="23326"/>
                    <a:pt x="653" y="23581"/>
                  </a:cubicBezTo>
                  <a:lnTo>
                    <a:pt x="25446" y="23581"/>
                  </a:lnTo>
                  <a:cubicBezTo>
                    <a:pt x="25446" y="23269"/>
                    <a:pt x="25531" y="22985"/>
                    <a:pt x="25531" y="22672"/>
                  </a:cubicBezTo>
                  <a:cubicBezTo>
                    <a:pt x="25391" y="14893"/>
                    <a:pt x="24148" y="0"/>
                    <a:pt x="12973" y="0"/>
                  </a:cubicBezTo>
                  <a:close/>
                </a:path>
              </a:pathLst>
            </a:custGeom>
            <a:solidFill>
              <a:srgbClr val="D77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3734725" y="2832000"/>
              <a:ext cx="637575" cy="587450"/>
            </a:xfrm>
            <a:custGeom>
              <a:avLst/>
              <a:gdLst/>
              <a:ahLst/>
              <a:cxnLst/>
              <a:rect l="l" t="t" r="r" b="b"/>
              <a:pathLst>
                <a:path w="25503" h="23498" extrusionOk="0">
                  <a:moveTo>
                    <a:pt x="12975" y="0"/>
                  </a:moveTo>
                  <a:cubicBezTo>
                    <a:pt x="12799" y="0"/>
                    <a:pt x="12620" y="4"/>
                    <a:pt x="12439" y="11"/>
                  </a:cubicBezTo>
                  <a:cubicBezTo>
                    <a:pt x="256" y="466"/>
                    <a:pt x="313" y="15318"/>
                    <a:pt x="1" y="22674"/>
                  </a:cubicBezTo>
                  <a:cubicBezTo>
                    <a:pt x="1" y="22986"/>
                    <a:pt x="625" y="23242"/>
                    <a:pt x="654" y="23497"/>
                  </a:cubicBezTo>
                  <a:lnTo>
                    <a:pt x="25389" y="23497"/>
                  </a:lnTo>
                  <a:cubicBezTo>
                    <a:pt x="25418" y="23185"/>
                    <a:pt x="25503" y="22901"/>
                    <a:pt x="25503" y="22588"/>
                  </a:cubicBezTo>
                  <a:cubicBezTo>
                    <a:pt x="25363" y="14872"/>
                    <a:pt x="24122" y="0"/>
                    <a:pt x="12975" y="0"/>
                  </a:cubicBezTo>
                  <a:close/>
                </a:path>
              </a:pathLst>
            </a:custGeom>
            <a:solidFill>
              <a:srgbClr val="D77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3734725" y="2833400"/>
              <a:ext cx="636875" cy="586050"/>
            </a:xfrm>
            <a:custGeom>
              <a:avLst/>
              <a:gdLst/>
              <a:ahLst/>
              <a:cxnLst/>
              <a:rect l="l" t="t" r="r" b="b"/>
              <a:pathLst>
                <a:path w="25475" h="23442" extrusionOk="0">
                  <a:moveTo>
                    <a:pt x="12974" y="1"/>
                  </a:moveTo>
                  <a:cubicBezTo>
                    <a:pt x="12798" y="1"/>
                    <a:pt x="12620" y="5"/>
                    <a:pt x="12439" y="12"/>
                  </a:cubicBezTo>
                  <a:cubicBezTo>
                    <a:pt x="256" y="495"/>
                    <a:pt x="313" y="15319"/>
                    <a:pt x="1" y="22646"/>
                  </a:cubicBezTo>
                  <a:cubicBezTo>
                    <a:pt x="1" y="22930"/>
                    <a:pt x="654" y="23186"/>
                    <a:pt x="654" y="23441"/>
                  </a:cubicBezTo>
                  <a:lnTo>
                    <a:pt x="25389" y="23441"/>
                  </a:lnTo>
                  <a:cubicBezTo>
                    <a:pt x="25389" y="23129"/>
                    <a:pt x="25475" y="22845"/>
                    <a:pt x="25475" y="22561"/>
                  </a:cubicBezTo>
                  <a:cubicBezTo>
                    <a:pt x="25335" y="14873"/>
                    <a:pt x="24094" y="1"/>
                    <a:pt x="12974" y="1"/>
                  </a:cubicBezTo>
                  <a:close/>
                </a:path>
              </a:pathLst>
            </a:custGeom>
            <a:solidFill>
              <a:srgbClr val="D77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3734725" y="2835500"/>
              <a:ext cx="636875" cy="583950"/>
            </a:xfrm>
            <a:custGeom>
              <a:avLst/>
              <a:gdLst/>
              <a:ahLst/>
              <a:cxnLst/>
              <a:rect l="l" t="t" r="r" b="b"/>
              <a:pathLst>
                <a:path w="25475" h="23358" extrusionOk="0">
                  <a:moveTo>
                    <a:pt x="13004" y="1"/>
                  </a:moveTo>
                  <a:cubicBezTo>
                    <a:pt x="12819" y="1"/>
                    <a:pt x="12630" y="5"/>
                    <a:pt x="12439" y="13"/>
                  </a:cubicBezTo>
                  <a:cubicBezTo>
                    <a:pt x="256" y="496"/>
                    <a:pt x="342" y="15264"/>
                    <a:pt x="1" y="22562"/>
                  </a:cubicBezTo>
                  <a:cubicBezTo>
                    <a:pt x="29" y="22846"/>
                    <a:pt x="654" y="23102"/>
                    <a:pt x="682" y="23357"/>
                  </a:cubicBezTo>
                  <a:lnTo>
                    <a:pt x="25389" y="23357"/>
                  </a:lnTo>
                  <a:cubicBezTo>
                    <a:pt x="25389" y="23073"/>
                    <a:pt x="25475" y="22761"/>
                    <a:pt x="25475" y="22477"/>
                  </a:cubicBezTo>
                  <a:cubicBezTo>
                    <a:pt x="25335" y="14851"/>
                    <a:pt x="24096" y="1"/>
                    <a:pt x="13004" y="1"/>
                  </a:cubicBezTo>
                  <a:close/>
                </a:path>
              </a:pathLst>
            </a:custGeom>
            <a:solidFill>
              <a:srgbClr val="D97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3734725" y="2836950"/>
              <a:ext cx="636875" cy="582500"/>
            </a:xfrm>
            <a:custGeom>
              <a:avLst/>
              <a:gdLst/>
              <a:ahLst/>
              <a:cxnLst/>
              <a:rect l="l" t="t" r="r" b="b"/>
              <a:pathLst>
                <a:path w="25475" h="23300" extrusionOk="0">
                  <a:moveTo>
                    <a:pt x="12975" y="1"/>
                  </a:moveTo>
                  <a:cubicBezTo>
                    <a:pt x="12799" y="1"/>
                    <a:pt x="12620" y="5"/>
                    <a:pt x="12439" y="12"/>
                  </a:cubicBezTo>
                  <a:cubicBezTo>
                    <a:pt x="285" y="495"/>
                    <a:pt x="342" y="15234"/>
                    <a:pt x="1" y="22532"/>
                  </a:cubicBezTo>
                  <a:cubicBezTo>
                    <a:pt x="29" y="22788"/>
                    <a:pt x="682" y="23044"/>
                    <a:pt x="682" y="23299"/>
                  </a:cubicBezTo>
                  <a:lnTo>
                    <a:pt x="25389" y="23299"/>
                  </a:lnTo>
                  <a:cubicBezTo>
                    <a:pt x="25389" y="23015"/>
                    <a:pt x="25475" y="22731"/>
                    <a:pt x="25475" y="22447"/>
                  </a:cubicBezTo>
                  <a:cubicBezTo>
                    <a:pt x="25335" y="14843"/>
                    <a:pt x="24094" y="1"/>
                    <a:pt x="12975" y="1"/>
                  </a:cubicBezTo>
                  <a:close/>
                </a:path>
              </a:pathLst>
            </a:custGeom>
            <a:solidFill>
              <a:srgbClr val="D97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3735450" y="2839050"/>
              <a:ext cx="636150" cy="580400"/>
            </a:xfrm>
            <a:custGeom>
              <a:avLst/>
              <a:gdLst/>
              <a:ahLst/>
              <a:cxnLst/>
              <a:rect l="l" t="t" r="r" b="b"/>
              <a:pathLst>
                <a:path w="25446" h="23216" extrusionOk="0">
                  <a:moveTo>
                    <a:pt x="12949" y="1"/>
                  </a:moveTo>
                  <a:cubicBezTo>
                    <a:pt x="12763" y="1"/>
                    <a:pt x="12574" y="5"/>
                    <a:pt x="12382" y="13"/>
                  </a:cubicBezTo>
                  <a:cubicBezTo>
                    <a:pt x="256" y="496"/>
                    <a:pt x="341" y="15178"/>
                    <a:pt x="0" y="22448"/>
                  </a:cubicBezTo>
                  <a:cubicBezTo>
                    <a:pt x="0" y="22732"/>
                    <a:pt x="653" y="22988"/>
                    <a:pt x="682" y="23215"/>
                  </a:cubicBezTo>
                  <a:lnTo>
                    <a:pt x="25332" y="23215"/>
                  </a:lnTo>
                  <a:cubicBezTo>
                    <a:pt x="25360" y="22931"/>
                    <a:pt x="25446" y="22647"/>
                    <a:pt x="25446" y="22363"/>
                  </a:cubicBezTo>
                  <a:cubicBezTo>
                    <a:pt x="25306" y="14822"/>
                    <a:pt x="24067" y="1"/>
                    <a:pt x="12949" y="1"/>
                  </a:cubicBezTo>
                  <a:close/>
                </a:path>
              </a:pathLst>
            </a:custGeom>
            <a:solidFill>
              <a:srgbClr val="D97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3735450" y="2840475"/>
              <a:ext cx="636150" cy="578975"/>
            </a:xfrm>
            <a:custGeom>
              <a:avLst/>
              <a:gdLst/>
              <a:ahLst/>
              <a:cxnLst/>
              <a:rect l="l" t="t" r="r" b="b"/>
              <a:pathLst>
                <a:path w="25446" h="23159" extrusionOk="0">
                  <a:moveTo>
                    <a:pt x="12948" y="1"/>
                  </a:moveTo>
                  <a:cubicBezTo>
                    <a:pt x="12762" y="1"/>
                    <a:pt x="12573" y="5"/>
                    <a:pt x="12382" y="13"/>
                  </a:cubicBezTo>
                  <a:cubicBezTo>
                    <a:pt x="256" y="524"/>
                    <a:pt x="341" y="15150"/>
                    <a:pt x="0" y="22391"/>
                  </a:cubicBezTo>
                  <a:cubicBezTo>
                    <a:pt x="0" y="22675"/>
                    <a:pt x="682" y="22931"/>
                    <a:pt x="682" y="23158"/>
                  </a:cubicBezTo>
                  <a:lnTo>
                    <a:pt x="25332" y="23158"/>
                  </a:lnTo>
                  <a:cubicBezTo>
                    <a:pt x="25332" y="22874"/>
                    <a:pt x="25446" y="22590"/>
                    <a:pt x="25446" y="22306"/>
                  </a:cubicBezTo>
                  <a:cubicBezTo>
                    <a:pt x="25278" y="14821"/>
                    <a:pt x="24039" y="1"/>
                    <a:pt x="12948" y="1"/>
                  </a:cubicBezTo>
                  <a:close/>
                </a:path>
              </a:pathLst>
            </a:custGeom>
            <a:solidFill>
              <a:srgbClr val="D97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3735450" y="2841900"/>
              <a:ext cx="635450" cy="577550"/>
            </a:xfrm>
            <a:custGeom>
              <a:avLst/>
              <a:gdLst/>
              <a:ahLst/>
              <a:cxnLst/>
              <a:rect l="l" t="t" r="r" b="b"/>
              <a:pathLst>
                <a:path w="25418" h="23102" extrusionOk="0">
                  <a:moveTo>
                    <a:pt x="12947" y="0"/>
                  </a:moveTo>
                  <a:cubicBezTo>
                    <a:pt x="12761" y="0"/>
                    <a:pt x="12573" y="5"/>
                    <a:pt x="12382" y="13"/>
                  </a:cubicBezTo>
                  <a:cubicBezTo>
                    <a:pt x="256" y="524"/>
                    <a:pt x="369" y="15121"/>
                    <a:pt x="0" y="22363"/>
                  </a:cubicBezTo>
                  <a:cubicBezTo>
                    <a:pt x="0" y="22618"/>
                    <a:pt x="682" y="22874"/>
                    <a:pt x="710" y="23101"/>
                  </a:cubicBezTo>
                  <a:lnTo>
                    <a:pt x="25332" y="23101"/>
                  </a:lnTo>
                  <a:cubicBezTo>
                    <a:pt x="25332" y="22817"/>
                    <a:pt x="25417" y="22562"/>
                    <a:pt x="25417" y="22278"/>
                  </a:cubicBezTo>
                  <a:cubicBezTo>
                    <a:pt x="25278" y="14848"/>
                    <a:pt x="24039" y="0"/>
                    <a:pt x="12947" y="0"/>
                  </a:cubicBezTo>
                  <a:close/>
                </a:path>
              </a:pathLst>
            </a:custGeom>
            <a:solidFill>
              <a:srgbClr val="D97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3735450" y="2844025"/>
              <a:ext cx="635450" cy="575425"/>
            </a:xfrm>
            <a:custGeom>
              <a:avLst/>
              <a:gdLst/>
              <a:ahLst/>
              <a:cxnLst/>
              <a:rect l="l" t="t" r="r" b="b"/>
              <a:pathLst>
                <a:path w="25418" h="23017" extrusionOk="0">
                  <a:moveTo>
                    <a:pt x="12948" y="1"/>
                  </a:moveTo>
                  <a:cubicBezTo>
                    <a:pt x="12762" y="1"/>
                    <a:pt x="12573" y="5"/>
                    <a:pt x="12382" y="13"/>
                  </a:cubicBezTo>
                  <a:cubicBezTo>
                    <a:pt x="284" y="524"/>
                    <a:pt x="398" y="15065"/>
                    <a:pt x="0" y="22278"/>
                  </a:cubicBezTo>
                  <a:cubicBezTo>
                    <a:pt x="29" y="22533"/>
                    <a:pt x="710" y="22789"/>
                    <a:pt x="710" y="23016"/>
                  </a:cubicBezTo>
                  <a:lnTo>
                    <a:pt x="25332" y="23016"/>
                  </a:lnTo>
                  <a:cubicBezTo>
                    <a:pt x="25332" y="22732"/>
                    <a:pt x="25417" y="22477"/>
                    <a:pt x="25417" y="22193"/>
                  </a:cubicBezTo>
                  <a:cubicBezTo>
                    <a:pt x="25278" y="14819"/>
                    <a:pt x="24039" y="1"/>
                    <a:pt x="12948" y="1"/>
                  </a:cubicBezTo>
                  <a:close/>
                </a:path>
              </a:pathLst>
            </a:custGeom>
            <a:solidFill>
              <a:srgbClr val="DC7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3736150" y="2845450"/>
              <a:ext cx="634750" cy="574000"/>
            </a:xfrm>
            <a:custGeom>
              <a:avLst/>
              <a:gdLst/>
              <a:ahLst/>
              <a:cxnLst/>
              <a:rect l="l" t="t" r="r" b="b"/>
              <a:pathLst>
                <a:path w="25390" h="22960" extrusionOk="0">
                  <a:moveTo>
                    <a:pt x="12920" y="0"/>
                  </a:moveTo>
                  <a:cubicBezTo>
                    <a:pt x="12734" y="0"/>
                    <a:pt x="12545" y="4"/>
                    <a:pt x="12354" y="13"/>
                  </a:cubicBezTo>
                  <a:cubicBezTo>
                    <a:pt x="256" y="553"/>
                    <a:pt x="370" y="15036"/>
                    <a:pt x="1" y="22249"/>
                  </a:cubicBezTo>
                  <a:cubicBezTo>
                    <a:pt x="1" y="22505"/>
                    <a:pt x="682" y="22732"/>
                    <a:pt x="710" y="22959"/>
                  </a:cubicBezTo>
                  <a:lnTo>
                    <a:pt x="25304" y="22959"/>
                  </a:lnTo>
                  <a:cubicBezTo>
                    <a:pt x="25304" y="22675"/>
                    <a:pt x="25389" y="22420"/>
                    <a:pt x="25389" y="22164"/>
                  </a:cubicBezTo>
                  <a:cubicBezTo>
                    <a:pt x="25222" y="14818"/>
                    <a:pt x="24010" y="0"/>
                    <a:pt x="12920" y="0"/>
                  </a:cubicBezTo>
                  <a:close/>
                </a:path>
              </a:pathLst>
            </a:custGeom>
            <a:solidFill>
              <a:srgbClr val="DC7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3736150" y="2847550"/>
              <a:ext cx="634750" cy="571900"/>
            </a:xfrm>
            <a:custGeom>
              <a:avLst/>
              <a:gdLst/>
              <a:ahLst/>
              <a:cxnLst/>
              <a:rect l="l" t="t" r="r" b="b"/>
              <a:pathLst>
                <a:path w="25390" h="22876" extrusionOk="0">
                  <a:moveTo>
                    <a:pt x="12922" y="0"/>
                  </a:moveTo>
                  <a:cubicBezTo>
                    <a:pt x="12726" y="0"/>
                    <a:pt x="12527" y="5"/>
                    <a:pt x="12326" y="14"/>
                  </a:cubicBezTo>
                  <a:cubicBezTo>
                    <a:pt x="256" y="525"/>
                    <a:pt x="398" y="14980"/>
                    <a:pt x="1" y="22165"/>
                  </a:cubicBezTo>
                  <a:cubicBezTo>
                    <a:pt x="1" y="22421"/>
                    <a:pt x="710" y="22648"/>
                    <a:pt x="710" y="22875"/>
                  </a:cubicBezTo>
                  <a:lnTo>
                    <a:pt x="25276" y="22875"/>
                  </a:lnTo>
                  <a:cubicBezTo>
                    <a:pt x="25304" y="22620"/>
                    <a:pt x="25389" y="22336"/>
                    <a:pt x="25389" y="22080"/>
                  </a:cubicBezTo>
                  <a:cubicBezTo>
                    <a:pt x="25222" y="14797"/>
                    <a:pt x="23985" y="0"/>
                    <a:pt x="12922" y="0"/>
                  </a:cubicBezTo>
                  <a:close/>
                </a:path>
              </a:pathLst>
            </a:custGeom>
            <a:solidFill>
              <a:srgbClr val="DC8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3736150" y="2848950"/>
              <a:ext cx="634750" cy="570500"/>
            </a:xfrm>
            <a:custGeom>
              <a:avLst/>
              <a:gdLst/>
              <a:ahLst/>
              <a:cxnLst/>
              <a:rect l="l" t="t" r="r" b="b"/>
              <a:pathLst>
                <a:path w="25390" h="22820" extrusionOk="0">
                  <a:moveTo>
                    <a:pt x="12922" y="1"/>
                  </a:moveTo>
                  <a:cubicBezTo>
                    <a:pt x="12726" y="1"/>
                    <a:pt x="12527" y="6"/>
                    <a:pt x="12326" y="15"/>
                  </a:cubicBezTo>
                  <a:cubicBezTo>
                    <a:pt x="285" y="554"/>
                    <a:pt x="398" y="14953"/>
                    <a:pt x="1" y="22109"/>
                  </a:cubicBezTo>
                  <a:cubicBezTo>
                    <a:pt x="29" y="22365"/>
                    <a:pt x="739" y="22592"/>
                    <a:pt x="739" y="22819"/>
                  </a:cubicBezTo>
                  <a:lnTo>
                    <a:pt x="25276" y="22819"/>
                  </a:lnTo>
                  <a:cubicBezTo>
                    <a:pt x="25276" y="22564"/>
                    <a:pt x="25389" y="22308"/>
                    <a:pt x="25389" y="22052"/>
                  </a:cubicBezTo>
                  <a:cubicBezTo>
                    <a:pt x="25222" y="14797"/>
                    <a:pt x="23985" y="1"/>
                    <a:pt x="12922" y="1"/>
                  </a:cubicBezTo>
                  <a:close/>
                </a:path>
              </a:pathLst>
            </a:custGeom>
            <a:solidFill>
              <a:srgbClr val="DC8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3736150" y="2851050"/>
              <a:ext cx="634750" cy="568400"/>
            </a:xfrm>
            <a:custGeom>
              <a:avLst/>
              <a:gdLst/>
              <a:ahLst/>
              <a:cxnLst/>
              <a:rect l="l" t="t" r="r" b="b"/>
              <a:pathLst>
                <a:path w="25390" h="22736" extrusionOk="0">
                  <a:moveTo>
                    <a:pt x="12952" y="1"/>
                  </a:moveTo>
                  <a:cubicBezTo>
                    <a:pt x="12747" y="1"/>
                    <a:pt x="12538" y="6"/>
                    <a:pt x="12326" y="16"/>
                  </a:cubicBezTo>
                  <a:cubicBezTo>
                    <a:pt x="285" y="527"/>
                    <a:pt x="427" y="14897"/>
                    <a:pt x="1" y="22054"/>
                  </a:cubicBezTo>
                  <a:cubicBezTo>
                    <a:pt x="29" y="22281"/>
                    <a:pt x="739" y="22508"/>
                    <a:pt x="739" y="22735"/>
                  </a:cubicBezTo>
                  <a:lnTo>
                    <a:pt x="25276" y="22735"/>
                  </a:lnTo>
                  <a:cubicBezTo>
                    <a:pt x="25276" y="22480"/>
                    <a:pt x="25389" y="22224"/>
                    <a:pt x="25389" y="21968"/>
                  </a:cubicBezTo>
                  <a:cubicBezTo>
                    <a:pt x="25222" y="14775"/>
                    <a:pt x="23987" y="1"/>
                    <a:pt x="12952" y="1"/>
                  </a:cubicBezTo>
                  <a:close/>
                </a:path>
              </a:pathLst>
            </a:custGeom>
            <a:solidFill>
              <a:srgbClr val="DC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3736850" y="2852500"/>
              <a:ext cx="633325" cy="566950"/>
            </a:xfrm>
            <a:custGeom>
              <a:avLst/>
              <a:gdLst/>
              <a:ahLst/>
              <a:cxnLst/>
              <a:rect l="l" t="t" r="r" b="b"/>
              <a:pathLst>
                <a:path w="25333" h="22678" extrusionOk="0">
                  <a:moveTo>
                    <a:pt x="12893" y="1"/>
                  </a:moveTo>
                  <a:cubicBezTo>
                    <a:pt x="12698" y="1"/>
                    <a:pt x="12499" y="6"/>
                    <a:pt x="12298" y="15"/>
                  </a:cubicBezTo>
                  <a:cubicBezTo>
                    <a:pt x="257" y="554"/>
                    <a:pt x="399" y="14868"/>
                    <a:pt x="1" y="21996"/>
                  </a:cubicBezTo>
                  <a:cubicBezTo>
                    <a:pt x="1" y="22251"/>
                    <a:pt x="739" y="22450"/>
                    <a:pt x="739" y="22677"/>
                  </a:cubicBezTo>
                  <a:lnTo>
                    <a:pt x="25248" y="22677"/>
                  </a:lnTo>
                  <a:cubicBezTo>
                    <a:pt x="25248" y="22422"/>
                    <a:pt x="25333" y="22166"/>
                    <a:pt x="25333" y="21939"/>
                  </a:cubicBezTo>
                  <a:cubicBezTo>
                    <a:pt x="25165" y="14767"/>
                    <a:pt x="23929" y="1"/>
                    <a:pt x="12893" y="1"/>
                  </a:cubicBezTo>
                  <a:close/>
                </a:path>
              </a:pathLst>
            </a:custGeom>
            <a:solidFill>
              <a:srgbClr val="DE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3736850" y="2854600"/>
              <a:ext cx="633325" cy="564850"/>
            </a:xfrm>
            <a:custGeom>
              <a:avLst/>
              <a:gdLst/>
              <a:ahLst/>
              <a:cxnLst/>
              <a:rect l="l" t="t" r="r" b="b"/>
              <a:pathLst>
                <a:path w="25333" h="22594" extrusionOk="0">
                  <a:moveTo>
                    <a:pt x="12922" y="1"/>
                  </a:moveTo>
                  <a:cubicBezTo>
                    <a:pt x="12718" y="1"/>
                    <a:pt x="12509" y="6"/>
                    <a:pt x="12298" y="16"/>
                  </a:cubicBezTo>
                  <a:cubicBezTo>
                    <a:pt x="285" y="556"/>
                    <a:pt x="427" y="14812"/>
                    <a:pt x="1" y="21940"/>
                  </a:cubicBezTo>
                  <a:cubicBezTo>
                    <a:pt x="1" y="22167"/>
                    <a:pt x="739" y="22394"/>
                    <a:pt x="739" y="22593"/>
                  </a:cubicBezTo>
                  <a:lnTo>
                    <a:pt x="25248" y="22593"/>
                  </a:lnTo>
                  <a:cubicBezTo>
                    <a:pt x="25248" y="22338"/>
                    <a:pt x="25333" y="22110"/>
                    <a:pt x="25333" y="21855"/>
                  </a:cubicBezTo>
                  <a:cubicBezTo>
                    <a:pt x="25165" y="14773"/>
                    <a:pt x="23931" y="1"/>
                    <a:pt x="12922" y="1"/>
                  </a:cubicBezTo>
                  <a:close/>
                </a:path>
              </a:pathLst>
            </a:custGeom>
            <a:solidFill>
              <a:srgbClr val="DE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3736850" y="2856025"/>
              <a:ext cx="633325" cy="563425"/>
            </a:xfrm>
            <a:custGeom>
              <a:avLst/>
              <a:gdLst/>
              <a:ahLst/>
              <a:cxnLst/>
              <a:rect l="l" t="t" r="r" b="b"/>
              <a:pathLst>
                <a:path w="25333" h="22537" extrusionOk="0">
                  <a:moveTo>
                    <a:pt x="12896" y="0"/>
                  </a:moveTo>
                  <a:cubicBezTo>
                    <a:pt x="12690" y="0"/>
                    <a:pt x="12481" y="6"/>
                    <a:pt x="12269" y="16"/>
                  </a:cubicBezTo>
                  <a:cubicBezTo>
                    <a:pt x="285" y="555"/>
                    <a:pt x="427" y="14783"/>
                    <a:pt x="1" y="21883"/>
                  </a:cubicBezTo>
                  <a:cubicBezTo>
                    <a:pt x="29" y="22110"/>
                    <a:pt x="768" y="22337"/>
                    <a:pt x="768" y="22536"/>
                  </a:cubicBezTo>
                  <a:lnTo>
                    <a:pt x="25219" y="22536"/>
                  </a:lnTo>
                  <a:cubicBezTo>
                    <a:pt x="25219" y="22281"/>
                    <a:pt x="25333" y="22053"/>
                    <a:pt x="25333" y="21826"/>
                  </a:cubicBezTo>
                  <a:cubicBezTo>
                    <a:pt x="25165" y="14773"/>
                    <a:pt x="23931" y="0"/>
                    <a:pt x="12896" y="0"/>
                  </a:cubicBezTo>
                  <a:close/>
                </a:path>
              </a:pathLst>
            </a:custGeom>
            <a:solidFill>
              <a:srgbClr val="DE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3736850" y="2857450"/>
              <a:ext cx="633325" cy="562000"/>
            </a:xfrm>
            <a:custGeom>
              <a:avLst/>
              <a:gdLst/>
              <a:ahLst/>
              <a:cxnLst/>
              <a:rect l="l" t="t" r="r" b="b"/>
              <a:pathLst>
                <a:path w="25333" h="22480" extrusionOk="0">
                  <a:moveTo>
                    <a:pt x="12896" y="0"/>
                  </a:moveTo>
                  <a:cubicBezTo>
                    <a:pt x="12690" y="0"/>
                    <a:pt x="12481" y="5"/>
                    <a:pt x="12269" y="16"/>
                  </a:cubicBezTo>
                  <a:cubicBezTo>
                    <a:pt x="285" y="584"/>
                    <a:pt x="455" y="14755"/>
                    <a:pt x="1" y="21826"/>
                  </a:cubicBezTo>
                  <a:cubicBezTo>
                    <a:pt x="29" y="22053"/>
                    <a:pt x="768" y="22280"/>
                    <a:pt x="768" y="22479"/>
                  </a:cubicBezTo>
                  <a:lnTo>
                    <a:pt x="25219" y="22479"/>
                  </a:lnTo>
                  <a:cubicBezTo>
                    <a:pt x="25219" y="22224"/>
                    <a:pt x="25333" y="21996"/>
                    <a:pt x="25333" y="21769"/>
                  </a:cubicBezTo>
                  <a:cubicBezTo>
                    <a:pt x="25138" y="14771"/>
                    <a:pt x="23930" y="0"/>
                    <a:pt x="12896" y="0"/>
                  </a:cubicBezTo>
                  <a:close/>
                </a:path>
              </a:pathLst>
            </a:custGeom>
            <a:solidFill>
              <a:srgbClr val="DE8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3737575" y="2859575"/>
              <a:ext cx="632600" cy="559875"/>
            </a:xfrm>
            <a:custGeom>
              <a:avLst/>
              <a:gdLst/>
              <a:ahLst/>
              <a:cxnLst/>
              <a:rect l="l" t="t" r="r" b="b"/>
              <a:pathLst>
                <a:path w="25304" h="22395" extrusionOk="0">
                  <a:moveTo>
                    <a:pt x="12866" y="0"/>
                  </a:moveTo>
                  <a:cubicBezTo>
                    <a:pt x="12661" y="0"/>
                    <a:pt x="12452" y="6"/>
                    <a:pt x="12240" y="16"/>
                  </a:cubicBezTo>
                  <a:cubicBezTo>
                    <a:pt x="284" y="584"/>
                    <a:pt x="455" y="14698"/>
                    <a:pt x="0" y="21769"/>
                  </a:cubicBezTo>
                  <a:cubicBezTo>
                    <a:pt x="0" y="21997"/>
                    <a:pt x="767" y="22195"/>
                    <a:pt x="767" y="22394"/>
                  </a:cubicBezTo>
                  <a:lnTo>
                    <a:pt x="25190" y="22394"/>
                  </a:lnTo>
                  <a:cubicBezTo>
                    <a:pt x="25190" y="22167"/>
                    <a:pt x="25304" y="21940"/>
                    <a:pt x="25304" y="21684"/>
                  </a:cubicBezTo>
                  <a:cubicBezTo>
                    <a:pt x="25109" y="14742"/>
                    <a:pt x="23873" y="0"/>
                    <a:pt x="12866" y="0"/>
                  </a:cubicBezTo>
                  <a:close/>
                </a:path>
              </a:pathLst>
            </a:custGeom>
            <a:solidFill>
              <a:srgbClr val="DE8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737575" y="2861000"/>
              <a:ext cx="631900" cy="558450"/>
            </a:xfrm>
            <a:custGeom>
              <a:avLst/>
              <a:gdLst/>
              <a:ahLst/>
              <a:cxnLst/>
              <a:rect l="l" t="t" r="r" b="b"/>
              <a:pathLst>
                <a:path w="25276" h="22338" extrusionOk="0">
                  <a:moveTo>
                    <a:pt x="12866" y="0"/>
                  </a:moveTo>
                  <a:cubicBezTo>
                    <a:pt x="12661" y="0"/>
                    <a:pt x="12452" y="5"/>
                    <a:pt x="12240" y="16"/>
                  </a:cubicBezTo>
                  <a:cubicBezTo>
                    <a:pt x="284" y="584"/>
                    <a:pt x="455" y="14670"/>
                    <a:pt x="0" y="21712"/>
                  </a:cubicBezTo>
                  <a:cubicBezTo>
                    <a:pt x="0" y="21940"/>
                    <a:pt x="767" y="22138"/>
                    <a:pt x="795" y="22337"/>
                  </a:cubicBezTo>
                  <a:lnTo>
                    <a:pt x="25190" y="22337"/>
                  </a:lnTo>
                  <a:cubicBezTo>
                    <a:pt x="25190" y="22110"/>
                    <a:pt x="25275" y="21883"/>
                    <a:pt x="25275" y="21656"/>
                  </a:cubicBezTo>
                  <a:cubicBezTo>
                    <a:pt x="25108" y="14742"/>
                    <a:pt x="23873" y="0"/>
                    <a:pt x="12866" y="0"/>
                  </a:cubicBezTo>
                  <a:close/>
                </a:path>
              </a:pathLst>
            </a:custGeom>
            <a:solidFill>
              <a:srgbClr val="E18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3737575" y="2863075"/>
              <a:ext cx="631900" cy="556375"/>
            </a:xfrm>
            <a:custGeom>
              <a:avLst/>
              <a:gdLst/>
              <a:ahLst/>
              <a:cxnLst/>
              <a:rect l="l" t="t" r="r" b="b"/>
              <a:pathLst>
                <a:path w="25276" h="22255" extrusionOk="0">
                  <a:moveTo>
                    <a:pt x="12896" y="1"/>
                  </a:moveTo>
                  <a:cubicBezTo>
                    <a:pt x="12681" y="1"/>
                    <a:pt x="12463" y="6"/>
                    <a:pt x="12240" y="18"/>
                  </a:cubicBezTo>
                  <a:cubicBezTo>
                    <a:pt x="284" y="586"/>
                    <a:pt x="483" y="14615"/>
                    <a:pt x="0" y="21658"/>
                  </a:cubicBezTo>
                  <a:cubicBezTo>
                    <a:pt x="0" y="21857"/>
                    <a:pt x="795" y="22055"/>
                    <a:pt x="795" y="22254"/>
                  </a:cubicBezTo>
                  <a:lnTo>
                    <a:pt x="25162" y="22254"/>
                  </a:lnTo>
                  <a:cubicBezTo>
                    <a:pt x="25190" y="22027"/>
                    <a:pt x="25275" y="21800"/>
                    <a:pt x="25275" y="21573"/>
                  </a:cubicBezTo>
                  <a:cubicBezTo>
                    <a:pt x="25080" y="14721"/>
                    <a:pt x="23875" y="1"/>
                    <a:pt x="12896" y="1"/>
                  </a:cubicBezTo>
                  <a:close/>
                </a:path>
              </a:pathLst>
            </a:custGeom>
            <a:solidFill>
              <a:srgbClr val="E18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3737575" y="2864500"/>
              <a:ext cx="631900" cy="554950"/>
            </a:xfrm>
            <a:custGeom>
              <a:avLst/>
              <a:gdLst/>
              <a:ahLst/>
              <a:cxnLst/>
              <a:rect l="l" t="t" r="r" b="b"/>
              <a:pathLst>
                <a:path w="25276" h="22198" extrusionOk="0">
                  <a:moveTo>
                    <a:pt x="12895" y="1"/>
                  </a:moveTo>
                  <a:cubicBezTo>
                    <a:pt x="12681" y="1"/>
                    <a:pt x="12462" y="6"/>
                    <a:pt x="12240" y="18"/>
                  </a:cubicBezTo>
                  <a:cubicBezTo>
                    <a:pt x="284" y="614"/>
                    <a:pt x="483" y="14586"/>
                    <a:pt x="0" y="21601"/>
                  </a:cubicBezTo>
                  <a:cubicBezTo>
                    <a:pt x="29" y="21800"/>
                    <a:pt x="795" y="21998"/>
                    <a:pt x="795" y="22197"/>
                  </a:cubicBezTo>
                  <a:lnTo>
                    <a:pt x="25162" y="22197"/>
                  </a:lnTo>
                  <a:cubicBezTo>
                    <a:pt x="25162" y="21970"/>
                    <a:pt x="25275" y="21743"/>
                    <a:pt x="25275" y="21544"/>
                  </a:cubicBezTo>
                  <a:cubicBezTo>
                    <a:pt x="25080" y="14748"/>
                    <a:pt x="23875" y="1"/>
                    <a:pt x="12895" y="1"/>
                  </a:cubicBezTo>
                  <a:close/>
                </a:path>
              </a:pathLst>
            </a:custGeom>
            <a:solidFill>
              <a:srgbClr val="E18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738275" y="2866625"/>
              <a:ext cx="631200" cy="552825"/>
            </a:xfrm>
            <a:custGeom>
              <a:avLst/>
              <a:gdLst/>
              <a:ahLst/>
              <a:cxnLst/>
              <a:rect l="l" t="t" r="r" b="b"/>
              <a:pathLst>
                <a:path w="25248" h="22113" extrusionOk="0">
                  <a:moveTo>
                    <a:pt x="12840" y="1"/>
                  </a:moveTo>
                  <a:cubicBezTo>
                    <a:pt x="12625" y="1"/>
                    <a:pt x="12406" y="6"/>
                    <a:pt x="12184" y="18"/>
                  </a:cubicBezTo>
                  <a:cubicBezTo>
                    <a:pt x="285" y="586"/>
                    <a:pt x="483" y="14530"/>
                    <a:pt x="1" y="21516"/>
                  </a:cubicBezTo>
                  <a:cubicBezTo>
                    <a:pt x="1" y="21743"/>
                    <a:pt x="796" y="21913"/>
                    <a:pt x="796" y="22112"/>
                  </a:cubicBezTo>
                  <a:lnTo>
                    <a:pt x="25134" y="22112"/>
                  </a:lnTo>
                  <a:cubicBezTo>
                    <a:pt x="25134" y="21885"/>
                    <a:pt x="25247" y="21686"/>
                    <a:pt x="25247" y="21459"/>
                  </a:cubicBezTo>
                  <a:cubicBezTo>
                    <a:pt x="25052" y="14718"/>
                    <a:pt x="23819" y="1"/>
                    <a:pt x="12840" y="1"/>
                  </a:cubicBezTo>
                  <a:close/>
                </a:path>
              </a:pathLst>
            </a:custGeom>
            <a:solidFill>
              <a:srgbClr val="E18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3738275" y="2868050"/>
              <a:ext cx="631200" cy="551400"/>
            </a:xfrm>
            <a:custGeom>
              <a:avLst/>
              <a:gdLst/>
              <a:ahLst/>
              <a:cxnLst/>
              <a:rect l="l" t="t" r="r" b="b"/>
              <a:pathLst>
                <a:path w="25248" h="22056" extrusionOk="0">
                  <a:moveTo>
                    <a:pt x="12840" y="1"/>
                  </a:moveTo>
                  <a:cubicBezTo>
                    <a:pt x="12625" y="1"/>
                    <a:pt x="12406" y="6"/>
                    <a:pt x="12184" y="18"/>
                  </a:cubicBezTo>
                  <a:cubicBezTo>
                    <a:pt x="285" y="614"/>
                    <a:pt x="483" y="14501"/>
                    <a:pt x="1" y="21487"/>
                  </a:cubicBezTo>
                  <a:cubicBezTo>
                    <a:pt x="1" y="21686"/>
                    <a:pt x="796" y="21885"/>
                    <a:pt x="824" y="22055"/>
                  </a:cubicBezTo>
                  <a:lnTo>
                    <a:pt x="25134" y="22055"/>
                  </a:lnTo>
                  <a:cubicBezTo>
                    <a:pt x="25134" y="21828"/>
                    <a:pt x="25247" y="21629"/>
                    <a:pt x="25247" y="21430"/>
                  </a:cubicBezTo>
                  <a:cubicBezTo>
                    <a:pt x="25052" y="14718"/>
                    <a:pt x="23819" y="1"/>
                    <a:pt x="12840" y="1"/>
                  </a:cubicBezTo>
                  <a:close/>
                </a:path>
              </a:pathLst>
            </a:custGeom>
            <a:solidFill>
              <a:srgbClr val="E18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3738275" y="2869475"/>
              <a:ext cx="630475" cy="549975"/>
            </a:xfrm>
            <a:custGeom>
              <a:avLst/>
              <a:gdLst/>
              <a:ahLst/>
              <a:cxnLst/>
              <a:rect l="l" t="t" r="r" b="b"/>
              <a:pathLst>
                <a:path w="25219" h="21999" extrusionOk="0">
                  <a:moveTo>
                    <a:pt x="12840" y="0"/>
                  </a:moveTo>
                  <a:cubicBezTo>
                    <a:pt x="12625" y="0"/>
                    <a:pt x="12406" y="6"/>
                    <a:pt x="12184" y="17"/>
                  </a:cubicBezTo>
                  <a:cubicBezTo>
                    <a:pt x="285" y="614"/>
                    <a:pt x="512" y="14473"/>
                    <a:pt x="1" y="21430"/>
                  </a:cubicBezTo>
                  <a:cubicBezTo>
                    <a:pt x="29" y="21629"/>
                    <a:pt x="824" y="21828"/>
                    <a:pt x="824" y="21998"/>
                  </a:cubicBezTo>
                  <a:lnTo>
                    <a:pt x="25134" y="21998"/>
                  </a:lnTo>
                  <a:cubicBezTo>
                    <a:pt x="25134" y="21771"/>
                    <a:pt x="25219" y="21572"/>
                    <a:pt x="25219" y="21373"/>
                  </a:cubicBezTo>
                  <a:cubicBezTo>
                    <a:pt x="25024" y="14716"/>
                    <a:pt x="23818" y="0"/>
                    <a:pt x="12840" y="0"/>
                  </a:cubicBezTo>
                  <a:close/>
                </a:path>
              </a:pathLst>
            </a:custGeom>
            <a:solidFill>
              <a:srgbClr val="E39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3738275" y="2871550"/>
              <a:ext cx="630475" cy="547900"/>
            </a:xfrm>
            <a:custGeom>
              <a:avLst/>
              <a:gdLst/>
              <a:ahLst/>
              <a:cxnLst/>
              <a:rect l="l" t="t" r="r" b="b"/>
              <a:pathLst>
                <a:path w="25219" h="21916" extrusionOk="0">
                  <a:moveTo>
                    <a:pt x="12870" y="1"/>
                  </a:moveTo>
                  <a:cubicBezTo>
                    <a:pt x="12645" y="1"/>
                    <a:pt x="12417" y="7"/>
                    <a:pt x="12184" y="20"/>
                  </a:cubicBezTo>
                  <a:cubicBezTo>
                    <a:pt x="313" y="616"/>
                    <a:pt x="512" y="14418"/>
                    <a:pt x="1" y="21376"/>
                  </a:cubicBezTo>
                  <a:cubicBezTo>
                    <a:pt x="29" y="21546"/>
                    <a:pt x="824" y="21745"/>
                    <a:pt x="853" y="21915"/>
                  </a:cubicBezTo>
                  <a:lnTo>
                    <a:pt x="25105" y="21915"/>
                  </a:lnTo>
                  <a:cubicBezTo>
                    <a:pt x="25105" y="21716"/>
                    <a:pt x="25219" y="21518"/>
                    <a:pt x="25219" y="21319"/>
                  </a:cubicBezTo>
                  <a:cubicBezTo>
                    <a:pt x="25024" y="14696"/>
                    <a:pt x="23820" y="1"/>
                    <a:pt x="12870" y="1"/>
                  </a:cubicBezTo>
                  <a:close/>
                </a:path>
              </a:pathLst>
            </a:custGeom>
            <a:solidFill>
              <a:srgbClr val="E39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739000" y="2872975"/>
              <a:ext cx="629750" cy="546475"/>
            </a:xfrm>
            <a:custGeom>
              <a:avLst/>
              <a:gdLst/>
              <a:ahLst/>
              <a:cxnLst/>
              <a:rect l="l" t="t" r="r" b="b"/>
              <a:pathLst>
                <a:path w="25190" h="21859" extrusionOk="0">
                  <a:moveTo>
                    <a:pt x="12839" y="1"/>
                  </a:moveTo>
                  <a:cubicBezTo>
                    <a:pt x="12615" y="1"/>
                    <a:pt x="12387" y="7"/>
                    <a:pt x="12155" y="19"/>
                  </a:cubicBezTo>
                  <a:cubicBezTo>
                    <a:pt x="284" y="644"/>
                    <a:pt x="511" y="14389"/>
                    <a:pt x="0" y="21319"/>
                  </a:cubicBezTo>
                  <a:cubicBezTo>
                    <a:pt x="0" y="21517"/>
                    <a:pt x="824" y="21688"/>
                    <a:pt x="824" y="21858"/>
                  </a:cubicBezTo>
                  <a:lnTo>
                    <a:pt x="25076" y="21858"/>
                  </a:lnTo>
                  <a:cubicBezTo>
                    <a:pt x="25076" y="21659"/>
                    <a:pt x="25190" y="21461"/>
                    <a:pt x="25190" y="21262"/>
                  </a:cubicBezTo>
                  <a:cubicBezTo>
                    <a:pt x="24995" y="14694"/>
                    <a:pt x="23764" y="1"/>
                    <a:pt x="12839" y="1"/>
                  </a:cubicBezTo>
                  <a:close/>
                </a:path>
              </a:pathLst>
            </a:custGeom>
            <a:solidFill>
              <a:srgbClr val="E39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739000" y="2875100"/>
              <a:ext cx="629750" cy="544350"/>
            </a:xfrm>
            <a:custGeom>
              <a:avLst/>
              <a:gdLst/>
              <a:ahLst/>
              <a:cxnLst/>
              <a:rect l="l" t="t" r="r" b="b"/>
              <a:pathLst>
                <a:path w="25190" h="21774" extrusionOk="0">
                  <a:moveTo>
                    <a:pt x="12814" y="1"/>
                  </a:moveTo>
                  <a:cubicBezTo>
                    <a:pt x="12589" y="1"/>
                    <a:pt x="12360" y="7"/>
                    <a:pt x="12126" y="20"/>
                  </a:cubicBezTo>
                  <a:cubicBezTo>
                    <a:pt x="284" y="616"/>
                    <a:pt x="511" y="14333"/>
                    <a:pt x="0" y="21234"/>
                  </a:cubicBezTo>
                  <a:cubicBezTo>
                    <a:pt x="0" y="21432"/>
                    <a:pt x="824" y="21603"/>
                    <a:pt x="852" y="21773"/>
                  </a:cubicBezTo>
                  <a:lnTo>
                    <a:pt x="25076" y="21773"/>
                  </a:lnTo>
                  <a:cubicBezTo>
                    <a:pt x="25076" y="21574"/>
                    <a:pt x="25190" y="21376"/>
                    <a:pt x="25190" y="21177"/>
                  </a:cubicBezTo>
                  <a:cubicBezTo>
                    <a:pt x="24967" y="14665"/>
                    <a:pt x="23763" y="1"/>
                    <a:pt x="12814" y="1"/>
                  </a:cubicBezTo>
                  <a:close/>
                </a:path>
              </a:pathLst>
            </a:custGeom>
            <a:solidFill>
              <a:srgbClr val="E39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3739000" y="2876525"/>
              <a:ext cx="629750" cy="542925"/>
            </a:xfrm>
            <a:custGeom>
              <a:avLst/>
              <a:gdLst/>
              <a:ahLst/>
              <a:cxnLst/>
              <a:rect l="l" t="t" r="r" b="b"/>
              <a:pathLst>
                <a:path w="25190" h="21717" extrusionOk="0">
                  <a:moveTo>
                    <a:pt x="12813" y="1"/>
                  </a:moveTo>
                  <a:cubicBezTo>
                    <a:pt x="12588" y="1"/>
                    <a:pt x="12359" y="7"/>
                    <a:pt x="12126" y="19"/>
                  </a:cubicBezTo>
                  <a:cubicBezTo>
                    <a:pt x="313" y="644"/>
                    <a:pt x="540" y="14304"/>
                    <a:pt x="0" y="21205"/>
                  </a:cubicBezTo>
                  <a:cubicBezTo>
                    <a:pt x="29" y="21375"/>
                    <a:pt x="852" y="21546"/>
                    <a:pt x="852" y="21716"/>
                  </a:cubicBezTo>
                  <a:lnTo>
                    <a:pt x="25076" y="21716"/>
                  </a:lnTo>
                  <a:cubicBezTo>
                    <a:pt x="25076" y="21517"/>
                    <a:pt x="25190" y="21347"/>
                    <a:pt x="25190" y="21148"/>
                  </a:cubicBezTo>
                  <a:cubicBezTo>
                    <a:pt x="24967" y="14692"/>
                    <a:pt x="23763" y="1"/>
                    <a:pt x="12813" y="1"/>
                  </a:cubicBezTo>
                  <a:close/>
                </a:path>
              </a:pathLst>
            </a:custGeom>
            <a:solidFill>
              <a:srgbClr val="E39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3739700" y="2878625"/>
              <a:ext cx="629050" cy="540825"/>
            </a:xfrm>
            <a:custGeom>
              <a:avLst/>
              <a:gdLst/>
              <a:ahLst/>
              <a:cxnLst/>
              <a:rect l="l" t="t" r="r" b="b"/>
              <a:pathLst>
                <a:path w="25162" h="21633" extrusionOk="0">
                  <a:moveTo>
                    <a:pt x="12813" y="0"/>
                  </a:moveTo>
                  <a:cubicBezTo>
                    <a:pt x="12579" y="0"/>
                    <a:pt x="12341" y="7"/>
                    <a:pt x="12098" y="21"/>
                  </a:cubicBezTo>
                  <a:cubicBezTo>
                    <a:pt x="285" y="645"/>
                    <a:pt x="540" y="14249"/>
                    <a:pt x="1" y="21121"/>
                  </a:cubicBezTo>
                  <a:cubicBezTo>
                    <a:pt x="1" y="21320"/>
                    <a:pt x="824" y="21462"/>
                    <a:pt x="852" y="21632"/>
                  </a:cubicBezTo>
                  <a:lnTo>
                    <a:pt x="25020" y="21632"/>
                  </a:lnTo>
                  <a:cubicBezTo>
                    <a:pt x="25048" y="21433"/>
                    <a:pt x="25162" y="21263"/>
                    <a:pt x="25162" y="21064"/>
                  </a:cubicBezTo>
                  <a:cubicBezTo>
                    <a:pt x="24940" y="14670"/>
                    <a:pt x="23710" y="0"/>
                    <a:pt x="12813" y="0"/>
                  </a:cubicBezTo>
                  <a:close/>
                </a:path>
              </a:pathLst>
            </a:custGeom>
            <a:solidFill>
              <a:srgbClr val="E69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739700" y="2880050"/>
              <a:ext cx="628350" cy="539400"/>
            </a:xfrm>
            <a:custGeom>
              <a:avLst/>
              <a:gdLst/>
              <a:ahLst/>
              <a:cxnLst/>
              <a:rect l="l" t="t" r="r" b="b"/>
              <a:pathLst>
                <a:path w="25134" h="21576" extrusionOk="0">
                  <a:moveTo>
                    <a:pt x="12813" y="0"/>
                  </a:moveTo>
                  <a:cubicBezTo>
                    <a:pt x="12579" y="0"/>
                    <a:pt x="12341" y="7"/>
                    <a:pt x="12098" y="20"/>
                  </a:cubicBezTo>
                  <a:cubicBezTo>
                    <a:pt x="285" y="645"/>
                    <a:pt x="540" y="14220"/>
                    <a:pt x="1" y="21092"/>
                  </a:cubicBezTo>
                  <a:cubicBezTo>
                    <a:pt x="1" y="21263"/>
                    <a:pt x="852" y="21405"/>
                    <a:pt x="852" y="21575"/>
                  </a:cubicBezTo>
                  <a:lnTo>
                    <a:pt x="25020" y="21575"/>
                  </a:lnTo>
                  <a:cubicBezTo>
                    <a:pt x="25020" y="21376"/>
                    <a:pt x="25134" y="21206"/>
                    <a:pt x="25134" y="21036"/>
                  </a:cubicBezTo>
                  <a:cubicBezTo>
                    <a:pt x="24939" y="14669"/>
                    <a:pt x="23710" y="0"/>
                    <a:pt x="12813" y="0"/>
                  </a:cubicBezTo>
                  <a:close/>
                </a:path>
              </a:pathLst>
            </a:custGeom>
            <a:solidFill>
              <a:srgbClr val="E69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3739700" y="2881450"/>
              <a:ext cx="628350" cy="538000"/>
            </a:xfrm>
            <a:custGeom>
              <a:avLst/>
              <a:gdLst/>
              <a:ahLst/>
              <a:cxnLst/>
              <a:rect l="l" t="t" r="r" b="b"/>
              <a:pathLst>
                <a:path w="25134" h="21520" extrusionOk="0">
                  <a:moveTo>
                    <a:pt x="12813" y="1"/>
                  </a:moveTo>
                  <a:cubicBezTo>
                    <a:pt x="12579" y="1"/>
                    <a:pt x="12341" y="8"/>
                    <a:pt x="12098" y="21"/>
                  </a:cubicBezTo>
                  <a:cubicBezTo>
                    <a:pt x="313" y="674"/>
                    <a:pt x="568" y="14192"/>
                    <a:pt x="1" y="21036"/>
                  </a:cubicBezTo>
                  <a:cubicBezTo>
                    <a:pt x="1" y="21207"/>
                    <a:pt x="852" y="21377"/>
                    <a:pt x="881" y="21519"/>
                  </a:cubicBezTo>
                  <a:lnTo>
                    <a:pt x="25020" y="21519"/>
                  </a:lnTo>
                  <a:cubicBezTo>
                    <a:pt x="25020" y="21349"/>
                    <a:pt x="25134" y="21150"/>
                    <a:pt x="25134" y="20980"/>
                  </a:cubicBezTo>
                  <a:cubicBezTo>
                    <a:pt x="24911" y="14668"/>
                    <a:pt x="23709" y="1"/>
                    <a:pt x="12813" y="1"/>
                  </a:cubicBezTo>
                  <a:close/>
                </a:path>
              </a:pathLst>
            </a:custGeom>
            <a:solidFill>
              <a:srgbClr val="E69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3739700" y="2883575"/>
              <a:ext cx="628350" cy="535875"/>
            </a:xfrm>
            <a:custGeom>
              <a:avLst/>
              <a:gdLst/>
              <a:ahLst/>
              <a:cxnLst/>
              <a:rect l="l" t="t" r="r" b="b"/>
              <a:pathLst>
                <a:path w="25134" h="21435" extrusionOk="0">
                  <a:moveTo>
                    <a:pt x="12814" y="1"/>
                  </a:moveTo>
                  <a:cubicBezTo>
                    <a:pt x="12580" y="1"/>
                    <a:pt x="12341" y="8"/>
                    <a:pt x="12098" y="21"/>
                  </a:cubicBezTo>
                  <a:cubicBezTo>
                    <a:pt x="313" y="675"/>
                    <a:pt x="568" y="14136"/>
                    <a:pt x="1" y="20951"/>
                  </a:cubicBezTo>
                  <a:cubicBezTo>
                    <a:pt x="1" y="21122"/>
                    <a:pt x="881" y="21292"/>
                    <a:pt x="881" y="21434"/>
                  </a:cubicBezTo>
                  <a:lnTo>
                    <a:pt x="25020" y="21434"/>
                  </a:lnTo>
                  <a:cubicBezTo>
                    <a:pt x="25020" y="21264"/>
                    <a:pt x="25134" y="21093"/>
                    <a:pt x="25134" y="20923"/>
                  </a:cubicBezTo>
                  <a:cubicBezTo>
                    <a:pt x="24911" y="14640"/>
                    <a:pt x="23709" y="1"/>
                    <a:pt x="12814" y="1"/>
                  </a:cubicBezTo>
                  <a:close/>
                </a:path>
              </a:pathLst>
            </a:custGeom>
            <a:solidFill>
              <a:srgbClr val="E69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3740400" y="2885000"/>
              <a:ext cx="627650" cy="534450"/>
            </a:xfrm>
            <a:custGeom>
              <a:avLst/>
              <a:gdLst/>
              <a:ahLst/>
              <a:cxnLst/>
              <a:rect l="l" t="t" r="r" b="b"/>
              <a:pathLst>
                <a:path w="25106" h="21378" extrusionOk="0">
                  <a:moveTo>
                    <a:pt x="12758" y="1"/>
                  </a:moveTo>
                  <a:cubicBezTo>
                    <a:pt x="12524" y="1"/>
                    <a:pt x="12285" y="8"/>
                    <a:pt x="12042" y="21"/>
                  </a:cubicBezTo>
                  <a:cubicBezTo>
                    <a:pt x="285" y="674"/>
                    <a:pt x="569" y="14107"/>
                    <a:pt x="1" y="20923"/>
                  </a:cubicBezTo>
                  <a:cubicBezTo>
                    <a:pt x="1" y="21093"/>
                    <a:pt x="853" y="21235"/>
                    <a:pt x="881" y="21377"/>
                  </a:cubicBezTo>
                  <a:lnTo>
                    <a:pt x="24992" y="21377"/>
                  </a:lnTo>
                  <a:cubicBezTo>
                    <a:pt x="24992" y="21207"/>
                    <a:pt x="25106" y="21036"/>
                    <a:pt x="25106" y="20866"/>
                  </a:cubicBezTo>
                  <a:cubicBezTo>
                    <a:pt x="24883" y="14638"/>
                    <a:pt x="23654" y="1"/>
                    <a:pt x="12758" y="1"/>
                  </a:cubicBezTo>
                  <a:close/>
                </a:path>
              </a:pathLst>
            </a:custGeom>
            <a:solidFill>
              <a:srgbClr val="E69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740400" y="2887100"/>
              <a:ext cx="627650" cy="532350"/>
            </a:xfrm>
            <a:custGeom>
              <a:avLst/>
              <a:gdLst/>
              <a:ahLst/>
              <a:cxnLst/>
              <a:rect l="l" t="t" r="r" b="b"/>
              <a:pathLst>
                <a:path w="25106" h="21294" extrusionOk="0">
                  <a:moveTo>
                    <a:pt x="12787" y="0"/>
                  </a:moveTo>
                  <a:cubicBezTo>
                    <a:pt x="12544" y="0"/>
                    <a:pt x="12295" y="8"/>
                    <a:pt x="12042" y="22"/>
                  </a:cubicBezTo>
                  <a:cubicBezTo>
                    <a:pt x="285" y="676"/>
                    <a:pt x="569" y="14052"/>
                    <a:pt x="1" y="20839"/>
                  </a:cubicBezTo>
                  <a:cubicBezTo>
                    <a:pt x="1" y="21009"/>
                    <a:pt x="881" y="21151"/>
                    <a:pt x="881" y="21293"/>
                  </a:cubicBezTo>
                  <a:lnTo>
                    <a:pt x="24964" y="21293"/>
                  </a:lnTo>
                  <a:cubicBezTo>
                    <a:pt x="24964" y="21123"/>
                    <a:pt x="25106" y="20952"/>
                    <a:pt x="25106" y="20810"/>
                  </a:cubicBezTo>
                  <a:cubicBezTo>
                    <a:pt x="24856" y="14616"/>
                    <a:pt x="23655" y="0"/>
                    <a:pt x="12787" y="0"/>
                  </a:cubicBezTo>
                  <a:close/>
                </a:path>
              </a:pathLst>
            </a:custGeom>
            <a:solidFill>
              <a:srgbClr val="E89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3740400" y="2888525"/>
              <a:ext cx="626950" cy="530925"/>
            </a:xfrm>
            <a:custGeom>
              <a:avLst/>
              <a:gdLst/>
              <a:ahLst/>
              <a:cxnLst/>
              <a:rect l="l" t="t" r="r" b="b"/>
              <a:pathLst>
                <a:path w="25078" h="21237" extrusionOk="0">
                  <a:moveTo>
                    <a:pt x="12786" y="0"/>
                  </a:moveTo>
                  <a:cubicBezTo>
                    <a:pt x="12543" y="0"/>
                    <a:pt x="12295" y="7"/>
                    <a:pt x="12042" y="22"/>
                  </a:cubicBezTo>
                  <a:cubicBezTo>
                    <a:pt x="313" y="675"/>
                    <a:pt x="597" y="14023"/>
                    <a:pt x="1" y="20810"/>
                  </a:cubicBezTo>
                  <a:cubicBezTo>
                    <a:pt x="1" y="20952"/>
                    <a:pt x="881" y="21094"/>
                    <a:pt x="910" y="21236"/>
                  </a:cubicBezTo>
                  <a:lnTo>
                    <a:pt x="24964" y="21236"/>
                  </a:lnTo>
                  <a:cubicBezTo>
                    <a:pt x="24964" y="21066"/>
                    <a:pt x="25077" y="20924"/>
                    <a:pt x="25077" y="20753"/>
                  </a:cubicBezTo>
                  <a:cubicBezTo>
                    <a:pt x="24855" y="14642"/>
                    <a:pt x="23655" y="0"/>
                    <a:pt x="12786" y="0"/>
                  </a:cubicBezTo>
                  <a:close/>
                </a:path>
              </a:pathLst>
            </a:custGeom>
            <a:solidFill>
              <a:srgbClr val="E89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3740400" y="2890650"/>
              <a:ext cx="626950" cy="528800"/>
            </a:xfrm>
            <a:custGeom>
              <a:avLst/>
              <a:gdLst/>
              <a:ahLst/>
              <a:cxnLst/>
              <a:rect l="l" t="t" r="r" b="b"/>
              <a:pathLst>
                <a:path w="25078" h="21152" extrusionOk="0">
                  <a:moveTo>
                    <a:pt x="12787" y="0"/>
                  </a:moveTo>
                  <a:cubicBezTo>
                    <a:pt x="12544" y="0"/>
                    <a:pt x="12295" y="8"/>
                    <a:pt x="12042" y="22"/>
                  </a:cubicBezTo>
                  <a:cubicBezTo>
                    <a:pt x="313" y="676"/>
                    <a:pt x="597" y="13966"/>
                    <a:pt x="1" y="20725"/>
                  </a:cubicBezTo>
                  <a:cubicBezTo>
                    <a:pt x="29" y="20867"/>
                    <a:pt x="910" y="21009"/>
                    <a:pt x="910" y="21151"/>
                  </a:cubicBezTo>
                  <a:lnTo>
                    <a:pt x="24964" y="21151"/>
                  </a:lnTo>
                  <a:cubicBezTo>
                    <a:pt x="24964" y="20981"/>
                    <a:pt x="25077" y="20839"/>
                    <a:pt x="25077" y="20668"/>
                  </a:cubicBezTo>
                  <a:cubicBezTo>
                    <a:pt x="24855" y="14613"/>
                    <a:pt x="23655" y="0"/>
                    <a:pt x="12787" y="0"/>
                  </a:cubicBezTo>
                  <a:close/>
                </a:path>
              </a:pathLst>
            </a:custGeom>
            <a:solidFill>
              <a:srgbClr val="E8A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741125" y="2892050"/>
              <a:ext cx="626225" cy="527400"/>
            </a:xfrm>
            <a:custGeom>
              <a:avLst/>
              <a:gdLst/>
              <a:ahLst/>
              <a:cxnLst/>
              <a:rect l="l" t="t" r="r" b="b"/>
              <a:pathLst>
                <a:path w="25049" h="21096" extrusionOk="0">
                  <a:moveTo>
                    <a:pt x="12757" y="1"/>
                  </a:moveTo>
                  <a:cubicBezTo>
                    <a:pt x="12514" y="1"/>
                    <a:pt x="12266" y="8"/>
                    <a:pt x="12013" y="23"/>
                  </a:cubicBezTo>
                  <a:cubicBezTo>
                    <a:pt x="284" y="705"/>
                    <a:pt x="597" y="13939"/>
                    <a:pt x="0" y="20669"/>
                  </a:cubicBezTo>
                  <a:cubicBezTo>
                    <a:pt x="0" y="20840"/>
                    <a:pt x="881" y="20953"/>
                    <a:pt x="909" y="21095"/>
                  </a:cubicBezTo>
                  <a:lnTo>
                    <a:pt x="24935" y="21095"/>
                  </a:lnTo>
                  <a:cubicBezTo>
                    <a:pt x="24935" y="20925"/>
                    <a:pt x="25048" y="20783"/>
                    <a:pt x="25048" y="20641"/>
                  </a:cubicBezTo>
                  <a:cubicBezTo>
                    <a:pt x="24826" y="14613"/>
                    <a:pt x="23599" y="1"/>
                    <a:pt x="12757" y="1"/>
                  </a:cubicBezTo>
                  <a:close/>
                </a:path>
              </a:pathLst>
            </a:custGeom>
            <a:solidFill>
              <a:srgbClr val="E8A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3741125" y="2894150"/>
              <a:ext cx="626225" cy="525300"/>
            </a:xfrm>
            <a:custGeom>
              <a:avLst/>
              <a:gdLst/>
              <a:ahLst/>
              <a:cxnLst/>
              <a:rect l="l" t="t" r="r" b="b"/>
              <a:pathLst>
                <a:path w="25049" h="21012" extrusionOk="0">
                  <a:moveTo>
                    <a:pt x="12760" y="0"/>
                  </a:moveTo>
                  <a:cubicBezTo>
                    <a:pt x="12507" y="0"/>
                    <a:pt x="12248" y="8"/>
                    <a:pt x="11985" y="24"/>
                  </a:cubicBezTo>
                  <a:cubicBezTo>
                    <a:pt x="313" y="678"/>
                    <a:pt x="597" y="13883"/>
                    <a:pt x="0" y="20614"/>
                  </a:cubicBezTo>
                  <a:cubicBezTo>
                    <a:pt x="0" y="20756"/>
                    <a:pt x="909" y="20869"/>
                    <a:pt x="909" y="21011"/>
                  </a:cubicBezTo>
                  <a:lnTo>
                    <a:pt x="24906" y="21011"/>
                  </a:lnTo>
                  <a:cubicBezTo>
                    <a:pt x="24935" y="20869"/>
                    <a:pt x="25048" y="20727"/>
                    <a:pt x="25048" y="20557"/>
                  </a:cubicBezTo>
                  <a:cubicBezTo>
                    <a:pt x="24798" y="14590"/>
                    <a:pt x="23600" y="0"/>
                    <a:pt x="12760" y="0"/>
                  </a:cubicBezTo>
                  <a:close/>
                </a:path>
              </a:pathLst>
            </a:custGeom>
            <a:solidFill>
              <a:srgbClr val="E8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741125" y="2895575"/>
              <a:ext cx="626225" cy="523875"/>
            </a:xfrm>
            <a:custGeom>
              <a:avLst/>
              <a:gdLst/>
              <a:ahLst/>
              <a:cxnLst/>
              <a:rect l="l" t="t" r="r" b="b"/>
              <a:pathLst>
                <a:path w="25049" h="20955" extrusionOk="0">
                  <a:moveTo>
                    <a:pt x="12760" y="0"/>
                  </a:moveTo>
                  <a:cubicBezTo>
                    <a:pt x="12507" y="0"/>
                    <a:pt x="12248" y="8"/>
                    <a:pt x="11985" y="24"/>
                  </a:cubicBezTo>
                  <a:cubicBezTo>
                    <a:pt x="313" y="706"/>
                    <a:pt x="625" y="13854"/>
                    <a:pt x="0" y="20557"/>
                  </a:cubicBezTo>
                  <a:cubicBezTo>
                    <a:pt x="0" y="20699"/>
                    <a:pt x="909" y="20812"/>
                    <a:pt x="937" y="20954"/>
                  </a:cubicBezTo>
                  <a:lnTo>
                    <a:pt x="24906" y="20954"/>
                  </a:lnTo>
                  <a:cubicBezTo>
                    <a:pt x="24906" y="20812"/>
                    <a:pt x="25048" y="20670"/>
                    <a:pt x="25048" y="20528"/>
                  </a:cubicBezTo>
                  <a:cubicBezTo>
                    <a:pt x="24798" y="14589"/>
                    <a:pt x="23600" y="0"/>
                    <a:pt x="12760" y="0"/>
                  </a:cubicBezTo>
                  <a:close/>
                </a:path>
              </a:pathLst>
            </a:custGeom>
            <a:solidFill>
              <a:srgbClr val="EBA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741125" y="2897025"/>
              <a:ext cx="625500" cy="522425"/>
            </a:xfrm>
            <a:custGeom>
              <a:avLst/>
              <a:gdLst/>
              <a:ahLst/>
              <a:cxnLst/>
              <a:rect l="l" t="t" r="r" b="b"/>
              <a:pathLst>
                <a:path w="25020" h="20897" extrusionOk="0">
                  <a:moveTo>
                    <a:pt x="12730" y="1"/>
                  </a:moveTo>
                  <a:cubicBezTo>
                    <a:pt x="12486" y="1"/>
                    <a:pt x="12238" y="8"/>
                    <a:pt x="11985" y="23"/>
                  </a:cubicBezTo>
                  <a:cubicBezTo>
                    <a:pt x="313" y="733"/>
                    <a:pt x="653" y="13825"/>
                    <a:pt x="0" y="20527"/>
                  </a:cubicBezTo>
                  <a:cubicBezTo>
                    <a:pt x="29" y="20641"/>
                    <a:pt x="937" y="20783"/>
                    <a:pt x="937" y="20896"/>
                  </a:cubicBezTo>
                  <a:lnTo>
                    <a:pt x="24906" y="20896"/>
                  </a:lnTo>
                  <a:cubicBezTo>
                    <a:pt x="24906" y="20754"/>
                    <a:pt x="25020" y="20612"/>
                    <a:pt x="25020" y="20470"/>
                  </a:cubicBezTo>
                  <a:cubicBezTo>
                    <a:pt x="24798" y="14582"/>
                    <a:pt x="23570" y="1"/>
                    <a:pt x="12730" y="1"/>
                  </a:cubicBezTo>
                  <a:close/>
                </a:path>
              </a:pathLst>
            </a:custGeom>
            <a:solidFill>
              <a:srgbClr val="EBA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3741825" y="2899125"/>
              <a:ext cx="624800" cy="520325"/>
            </a:xfrm>
            <a:custGeom>
              <a:avLst/>
              <a:gdLst/>
              <a:ahLst/>
              <a:cxnLst/>
              <a:rect l="l" t="t" r="r" b="b"/>
              <a:pathLst>
                <a:path w="24992" h="20813" extrusionOk="0">
                  <a:moveTo>
                    <a:pt x="12731" y="0"/>
                  </a:moveTo>
                  <a:cubicBezTo>
                    <a:pt x="12478" y="0"/>
                    <a:pt x="12220" y="8"/>
                    <a:pt x="11957" y="24"/>
                  </a:cubicBezTo>
                  <a:cubicBezTo>
                    <a:pt x="313" y="706"/>
                    <a:pt x="625" y="13769"/>
                    <a:pt x="1" y="20443"/>
                  </a:cubicBezTo>
                  <a:cubicBezTo>
                    <a:pt x="1" y="20585"/>
                    <a:pt x="909" y="20699"/>
                    <a:pt x="938" y="20812"/>
                  </a:cubicBezTo>
                  <a:lnTo>
                    <a:pt x="24878" y="20812"/>
                  </a:lnTo>
                  <a:cubicBezTo>
                    <a:pt x="24878" y="20670"/>
                    <a:pt x="24992" y="20528"/>
                    <a:pt x="24992" y="20415"/>
                  </a:cubicBezTo>
                  <a:cubicBezTo>
                    <a:pt x="24742" y="14559"/>
                    <a:pt x="23543" y="0"/>
                    <a:pt x="12731" y="0"/>
                  </a:cubicBezTo>
                  <a:close/>
                </a:path>
              </a:pathLst>
            </a:custGeom>
            <a:solidFill>
              <a:srgbClr val="EBA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741825" y="2900525"/>
              <a:ext cx="624800" cy="518925"/>
            </a:xfrm>
            <a:custGeom>
              <a:avLst/>
              <a:gdLst/>
              <a:ahLst/>
              <a:cxnLst/>
              <a:rect l="l" t="t" r="r" b="b"/>
              <a:pathLst>
                <a:path w="24992" h="20757" extrusionOk="0">
                  <a:moveTo>
                    <a:pt x="12730" y="1"/>
                  </a:moveTo>
                  <a:cubicBezTo>
                    <a:pt x="12477" y="1"/>
                    <a:pt x="12220" y="9"/>
                    <a:pt x="11957" y="25"/>
                  </a:cubicBezTo>
                  <a:cubicBezTo>
                    <a:pt x="313" y="735"/>
                    <a:pt x="654" y="13742"/>
                    <a:pt x="1" y="20387"/>
                  </a:cubicBezTo>
                  <a:cubicBezTo>
                    <a:pt x="1" y="20529"/>
                    <a:pt x="938" y="20643"/>
                    <a:pt x="938" y="20756"/>
                  </a:cubicBezTo>
                  <a:lnTo>
                    <a:pt x="24878" y="20756"/>
                  </a:lnTo>
                  <a:cubicBezTo>
                    <a:pt x="24878" y="20614"/>
                    <a:pt x="24992" y="20501"/>
                    <a:pt x="24992" y="20359"/>
                  </a:cubicBezTo>
                  <a:cubicBezTo>
                    <a:pt x="24742" y="14586"/>
                    <a:pt x="23543" y="1"/>
                    <a:pt x="12730" y="1"/>
                  </a:cubicBezTo>
                  <a:close/>
                </a:path>
              </a:pathLst>
            </a:custGeom>
            <a:solidFill>
              <a:srgbClr val="EBA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3741825" y="2902625"/>
              <a:ext cx="624800" cy="516825"/>
            </a:xfrm>
            <a:custGeom>
              <a:avLst/>
              <a:gdLst/>
              <a:ahLst/>
              <a:cxnLst/>
              <a:rect l="l" t="t" r="r" b="b"/>
              <a:pathLst>
                <a:path w="24992" h="20673" extrusionOk="0">
                  <a:moveTo>
                    <a:pt x="12759" y="0"/>
                  </a:moveTo>
                  <a:cubicBezTo>
                    <a:pt x="12497" y="0"/>
                    <a:pt x="12230" y="9"/>
                    <a:pt x="11957" y="26"/>
                  </a:cubicBezTo>
                  <a:cubicBezTo>
                    <a:pt x="313" y="736"/>
                    <a:pt x="654" y="13714"/>
                    <a:pt x="1" y="20331"/>
                  </a:cubicBezTo>
                  <a:cubicBezTo>
                    <a:pt x="1" y="20445"/>
                    <a:pt x="938" y="20559"/>
                    <a:pt x="966" y="20672"/>
                  </a:cubicBezTo>
                  <a:lnTo>
                    <a:pt x="24850" y="20672"/>
                  </a:lnTo>
                  <a:cubicBezTo>
                    <a:pt x="24850" y="20530"/>
                    <a:pt x="24992" y="20417"/>
                    <a:pt x="24992" y="20303"/>
                  </a:cubicBezTo>
                  <a:cubicBezTo>
                    <a:pt x="24742" y="14564"/>
                    <a:pt x="23545" y="0"/>
                    <a:pt x="12759" y="0"/>
                  </a:cubicBezTo>
                  <a:close/>
                </a:path>
              </a:pathLst>
            </a:custGeom>
            <a:solidFill>
              <a:srgbClr val="EBA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741825" y="2904025"/>
              <a:ext cx="624800" cy="515425"/>
            </a:xfrm>
            <a:custGeom>
              <a:avLst/>
              <a:gdLst/>
              <a:ahLst/>
              <a:cxnLst/>
              <a:rect l="l" t="t" r="r" b="b"/>
              <a:pathLst>
                <a:path w="24992" h="20617" extrusionOk="0">
                  <a:moveTo>
                    <a:pt x="12731" y="1"/>
                  </a:moveTo>
                  <a:cubicBezTo>
                    <a:pt x="12469" y="1"/>
                    <a:pt x="12202" y="10"/>
                    <a:pt x="11928" y="27"/>
                  </a:cubicBezTo>
                  <a:cubicBezTo>
                    <a:pt x="313" y="737"/>
                    <a:pt x="682" y="13687"/>
                    <a:pt x="1" y="20275"/>
                  </a:cubicBezTo>
                  <a:cubicBezTo>
                    <a:pt x="29" y="20389"/>
                    <a:pt x="966" y="20503"/>
                    <a:pt x="966" y="20616"/>
                  </a:cubicBezTo>
                  <a:lnTo>
                    <a:pt x="24850" y="20616"/>
                  </a:lnTo>
                  <a:cubicBezTo>
                    <a:pt x="24850" y="20474"/>
                    <a:pt x="24992" y="20361"/>
                    <a:pt x="24992" y="20247"/>
                  </a:cubicBezTo>
                  <a:cubicBezTo>
                    <a:pt x="24742" y="14563"/>
                    <a:pt x="23518" y="1"/>
                    <a:pt x="12731" y="1"/>
                  </a:cubicBezTo>
                  <a:close/>
                </a:path>
              </a:pathLst>
            </a:custGeom>
            <a:solidFill>
              <a:srgbClr val="EEA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742550" y="2906175"/>
              <a:ext cx="624075" cy="513275"/>
            </a:xfrm>
            <a:custGeom>
              <a:avLst/>
              <a:gdLst/>
              <a:ahLst/>
              <a:cxnLst/>
              <a:rect l="l" t="t" r="r" b="b"/>
              <a:pathLst>
                <a:path w="24963" h="20531" extrusionOk="0">
                  <a:moveTo>
                    <a:pt x="12703" y="0"/>
                  </a:moveTo>
                  <a:cubicBezTo>
                    <a:pt x="12441" y="0"/>
                    <a:pt x="12173" y="9"/>
                    <a:pt x="11899" y="26"/>
                  </a:cubicBezTo>
                  <a:cubicBezTo>
                    <a:pt x="312" y="736"/>
                    <a:pt x="653" y="13629"/>
                    <a:pt x="0" y="20218"/>
                  </a:cubicBezTo>
                  <a:cubicBezTo>
                    <a:pt x="0" y="20331"/>
                    <a:pt x="937" y="20417"/>
                    <a:pt x="966" y="20530"/>
                  </a:cubicBezTo>
                  <a:lnTo>
                    <a:pt x="24821" y="20530"/>
                  </a:lnTo>
                  <a:cubicBezTo>
                    <a:pt x="24821" y="20417"/>
                    <a:pt x="24934" y="20303"/>
                    <a:pt x="24963" y="20161"/>
                  </a:cubicBezTo>
                  <a:cubicBezTo>
                    <a:pt x="24686" y="14533"/>
                    <a:pt x="23488" y="0"/>
                    <a:pt x="12703" y="0"/>
                  </a:cubicBezTo>
                  <a:close/>
                </a:path>
              </a:pathLst>
            </a:custGeom>
            <a:solidFill>
              <a:srgbClr val="EEA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3742550" y="2907575"/>
              <a:ext cx="623375" cy="511875"/>
            </a:xfrm>
            <a:custGeom>
              <a:avLst/>
              <a:gdLst/>
              <a:ahLst/>
              <a:cxnLst/>
              <a:rect l="l" t="t" r="r" b="b"/>
              <a:pathLst>
                <a:path w="24935" h="20475" extrusionOk="0">
                  <a:moveTo>
                    <a:pt x="12703" y="1"/>
                  </a:moveTo>
                  <a:cubicBezTo>
                    <a:pt x="12441" y="1"/>
                    <a:pt x="12173" y="9"/>
                    <a:pt x="11899" y="27"/>
                  </a:cubicBezTo>
                  <a:cubicBezTo>
                    <a:pt x="312" y="765"/>
                    <a:pt x="682" y="13602"/>
                    <a:pt x="0" y="20162"/>
                  </a:cubicBezTo>
                  <a:cubicBezTo>
                    <a:pt x="0" y="20275"/>
                    <a:pt x="966" y="20361"/>
                    <a:pt x="966" y="20474"/>
                  </a:cubicBezTo>
                  <a:lnTo>
                    <a:pt x="24821" y="20474"/>
                  </a:lnTo>
                  <a:cubicBezTo>
                    <a:pt x="24821" y="20361"/>
                    <a:pt x="24934" y="20247"/>
                    <a:pt x="24934" y="20133"/>
                  </a:cubicBezTo>
                  <a:cubicBezTo>
                    <a:pt x="24685" y="14533"/>
                    <a:pt x="23488" y="1"/>
                    <a:pt x="12703" y="1"/>
                  </a:cubicBezTo>
                  <a:close/>
                </a:path>
              </a:pathLst>
            </a:custGeom>
            <a:solidFill>
              <a:srgbClr val="EEA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742550" y="2909000"/>
              <a:ext cx="623375" cy="510450"/>
            </a:xfrm>
            <a:custGeom>
              <a:avLst/>
              <a:gdLst/>
              <a:ahLst/>
              <a:cxnLst/>
              <a:rect l="l" t="t" r="r" b="b"/>
              <a:pathLst>
                <a:path w="24935" h="20418" extrusionOk="0">
                  <a:moveTo>
                    <a:pt x="12703" y="1"/>
                  </a:moveTo>
                  <a:cubicBezTo>
                    <a:pt x="12441" y="1"/>
                    <a:pt x="12173" y="9"/>
                    <a:pt x="11899" y="27"/>
                  </a:cubicBezTo>
                  <a:cubicBezTo>
                    <a:pt x="312" y="765"/>
                    <a:pt x="682" y="13573"/>
                    <a:pt x="0" y="20105"/>
                  </a:cubicBezTo>
                  <a:cubicBezTo>
                    <a:pt x="0" y="20218"/>
                    <a:pt x="994" y="20304"/>
                    <a:pt x="994" y="20417"/>
                  </a:cubicBezTo>
                  <a:lnTo>
                    <a:pt x="24821" y="20417"/>
                  </a:lnTo>
                  <a:cubicBezTo>
                    <a:pt x="24821" y="20304"/>
                    <a:pt x="24934" y="20190"/>
                    <a:pt x="24934" y="20076"/>
                  </a:cubicBezTo>
                  <a:cubicBezTo>
                    <a:pt x="24685" y="14532"/>
                    <a:pt x="23488" y="1"/>
                    <a:pt x="12703" y="1"/>
                  </a:cubicBezTo>
                  <a:close/>
                </a:path>
              </a:pathLst>
            </a:custGeom>
            <a:solidFill>
              <a:srgbClr val="EEB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742550" y="2911075"/>
              <a:ext cx="623375" cy="508375"/>
            </a:xfrm>
            <a:custGeom>
              <a:avLst/>
              <a:gdLst/>
              <a:ahLst/>
              <a:cxnLst/>
              <a:rect l="l" t="t" r="r" b="b"/>
              <a:pathLst>
                <a:path w="24935" h="20335" extrusionOk="0">
                  <a:moveTo>
                    <a:pt x="12731" y="1"/>
                  </a:moveTo>
                  <a:cubicBezTo>
                    <a:pt x="12460" y="1"/>
                    <a:pt x="12183" y="10"/>
                    <a:pt x="11899" y="29"/>
                  </a:cubicBezTo>
                  <a:cubicBezTo>
                    <a:pt x="341" y="767"/>
                    <a:pt x="710" y="13518"/>
                    <a:pt x="0" y="20050"/>
                  </a:cubicBezTo>
                  <a:cubicBezTo>
                    <a:pt x="29" y="20135"/>
                    <a:pt x="994" y="20249"/>
                    <a:pt x="994" y="20334"/>
                  </a:cubicBezTo>
                  <a:lnTo>
                    <a:pt x="24792" y="20334"/>
                  </a:lnTo>
                  <a:cubicBezTo>
                    <a:pt x="24792" y="20221"/>
                    <a:pt x="24934" y="20107"/>
                    <a:pt x="24934" y="20022"/>
                  </a:cubicBezTo>
                  <a:cubicBezTo>
                    <a:pt x="24657" y="14510"/>
                    <a:pt x="23462" y="1"/>
                    <a:pt x="12731" y="1"/>
                  </a:cubicBezTo>
                  <a:close/>
                </a:path>
              </a:pathLst>
            </a:custGeom>
            <a:solidFill>
              <a:srgbClr val="EEB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3743250" y="2912550"/>
              <a:ext cx="622675" cy="506900"/>
            </a:xfrm>
            <a:custGeom>
              <a:avLst/>
              <a:gdLst/>
              <a:ahLst/>
              <a:cxnLst/>
              <a:rect l="l" t="t" r="r" b="b"/>
              <a:pathLst>
                <a:path w="24907" h="20276" extrusionOk="0">
                  <a:moveTo>
                    <a:pt x="12647" y="1"/>
                  </a:moveTo>
                  <a:cubicBezTo>
                    <a:pt x="12385" y="1"/>
                    <a:pt x="12117" y="9"/>
                    <a:pt x="11843" y="27"/>
                  </a:cubicBezTo>
                  <a:cubicBezTo>
                    <a:pt x="313" y="765"/>
                    <a:pt x="710" y="13488"/>
                    <a:pt x="1" y="19991"/>
                  </a:cubicBezTo>
                  <a:cubicBezTo>
                    <a:pt x="1" y="20105"/>
                    <a:pt x="966" y="20190"/>
                    <a:pt x="994" y="20275"/>
                  </a:cubicBezTo>
                  <a:lnTo>
                    <a:pt x="24764" y="20275"/>
                  </a:lnTo>
                  <a:cubicBezTo>
                    <a:pt x="24764" y="20162"/>
                    <a:pt x="24906" y="20076"/>
                    <a:pt x="24906" y="19963"/>
                  </a:cubicBezTo>
                  <a:cubicBezTo>
                    <a:pt x="24629" y="14529"/>
                    <a:pt x="23432" y="1"/>
                    <a:pt x="12647" y="1"/>
                  </a:cubicBezTo>
                  <a:close/>
                </a:path>
              </a:pathLst>
            </a:custGeom>
            <a:solidFill>
              <a:srgbClr val="F0B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3743250" y="2914625"/>
              <a:ext cx="622675" cy="504825"/>
            </a:xfrm>
            <a:custGeom>
              <a:avLst/>
              <a:gdLst/>
              <a:ahLst/>
              <a:cxnLst/>
              <a:rect l="l" t="t" r="r" b="b"/>
              <a:pathLst>
                <a:path w="24907" h="20193" extrusionOk="0">
                  <a:moveTo>
                    <a:pt x="12676" y="1"/>
                  </a:moveTo>
                  <a:cubicBezTo>
                    <a:pt x="12405" y="1"/>
                    <a:pt x="12127" y="10"/>
                    <a:pt x="11843" y="29"/>
                  </a:cubicBezTo>
                  <a:cubicBezTo>
                    <a:pt x="313" y="767"/>
                    <a:pt x="710" y="13433"/>
                    <a:pt x="1" y="19937"/>
                  </a:cubicBezTo>
                  <a:cubicBezTo>
                    <a:pt x="1" y="20022"/>
                    <a:pt x="994" y="20107"/>
                    <a:pt x="994" y="20192"/>
                  </a:cubicBezTo>
                  <a:lnTo>
                    <a:pt x="24764" y="20192"/>
                  </a:lnTo>
                  <a:cubicBezTo>
                    <a:pt x="24764" y="20079"/>
                    <a:pt x="24906" y="19993"/>
                    <a:pt x="24906" y="19908"/>
                  </a:cubicBezTo>
                  <a:cubicBezTo>
                    <a:pt x="24629" y="14507"/>
                    <a:pt x="23434" y="1"/>
                    <a:pt x="12676" y="1"/>
                  </a:cubicBezTo>
                  <a:close/>
                </a:path>
              </a:pathLst>
            </a:custGeom>
            <a:solidFill>
              <a:srgbClr val="F0B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3743250" y="2916050"/>
              <a:ext cx="621950" cy="503400"/>
            </a:xfrm>
            <a:custGeom>
              <a:avLst/>
              <a:gdLst/>
              <a:ahLst/>
              <a:cxnLst/>
              <a:rect l="l" t="t" r="r" b="b"/>
              <a:pathLst>
                <a:path w="24878" h="20136" extrusionOk="0">
                  <a:moveTo>
                    <a:pt x="12676" y="1"/>
                  </a:moveTo>
                  <a:cubicBezTo>
                    <a:pt x="12405" y="1"/>
                    <a:pt x="12127" y="10"/>
                    <a:pt x="11843" y="29"/>
                  </a:cubicBezTo>
                  <a:cubicBezTo>
                    <a:pt x="341" y="796"/>
                    <a:pt x="739" y="13405"/>
                    <a:pt x="1" y="19880"/>
                  </a:cubicBezTo>
                  <a:cubicBezTo>
                    <a:pt x="1" y="19965"/>
                    <a:pt x="1023" y="20050"/>
                    <a:pt x="1023" y="20135"/>
                  </a:cubicBezTo>
                  <a:lnTo>
                    <a:pt x="24764" y="20135"/>
                  </a:lnTo>
                  <a:cubicBezTo>
                    <a:pt x="24764" y="20022"/>
                    <a:pt x="24878" y="19936"/>
                    <a:pt x="24878" y="19851"/>
                  </a:cubicBezTo>
                  <a:cubicBezTo>
                    <a:pt x="24629" y="14505"/>
                    <a:pt x="23434" y="1"/>
                    <a:pt x="12676" y="1"/>
                  </a:cubicBezTo>
                  <a:close/>
                </a:path>
              </a:pathLst>
            </a:custGeom>
            <a:solidFill>
              <a:srgbClr val="F0B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3743250" y="2918125"/>
              <a:ext cx="621950" cy="501325"/>
            </a:xfrm>
            <a:custGeom>
              <a:avLst/>
              <a:gdLst/>
              <a:ahLst/>
              <a:cxnLst/>
              <a:rect l="l" t="t" r="r" b="b"/>
              <a:pathLst>
                <a:path w="24878" h="20053" extrusionOk="0">
                  <a:moveTo>
                    <a:pt x="12704" y="1"/>
                  </a:moveTo>
                  <a:cubicBezTo>
                    <a:pt x="12423" y="1"/>
                    <a:pt x="12136" y="11"/>
                    <a:pt x="11843" y="31"/>
                  </a:cubicBezTo>
                  <a:cubicBezTo>
                    <a:pt x="341" y="769"/>
                    <a:pt x="739" y="13350"/>
                    <a:pt x="1" y="19797"/>
                  </a:cubicBezTo>
                  <a:cubicBezTo>
                    <a:pt x="1" y="19882"/>
                    <a:pt x="1023" y="19967"/>
                    <a:pt x="1023" y="20052"/>
                  </a:cubicBezTo>
                  <a:lnTo>
                    <a:pt x="24736" y="20052"/>
                  </a:lnTo>
                  <a:cubicBezTo>
                    <a:pt x="24736" y="19967"/>
                    <a:pt x="24878" y="19882"/>
                    <a:pt x="24878" y="19797"/>
                  </a:cubicBezTo>
                  <a:cubicBezTo>
                    <a:pt x="24601" y="14483"/>
                    <a:pt x="23408" y="1"/>
                    <a:pt x="12704" y="1"/>
                  </a:cubicBezTo>
                  <a:close/>
                </a:path>
              </a:pathLst>
            </a:custGeom>
            <a:solidFill>
              <a:srgbClr val="F0B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3743950" y="2919600"/>
              <a:ext cx="621250" cy="499850"/>
            </a:xfrm>
            <a:custGeom>
              <a:avLst/>
              <a:gdLst/>
              <a:ahLst/>
              <a:cxnLst/>
              <a:rect l="l" t="t" r="r" b="b"/>
              <a:pathLst>
                <a:path w="24850" h="19994" extrusionOk="0">
                  <a:moveTo>
                    <a:pt x="12648" y="1"/>
                  </a:moveTo>
                  <a:cubicBezTo>
                    <a:pt x="12376" y="1"/>
                    <a:pt x="12099" y="10"/>
                    <a:pt x="11815" y="29"/>
                  </a:cubicBezTo>
                  <a:cubicBezTo>
                    <a:pt x="313" y="796"/>
                    <a:pt x="739" y="13319"/>
                    <a:pt x="1" y="19766"/>
                  </a:cubicBezTo>
                  <a:cubicBezTo>
                    <a:pt x="1" y="19851"/>
                    <a:pt x="1023" y="19908"/>
                    <a:pt x="1023" y="19993"/>
                  </a:cubicBezTo>
                  <a:lnTo>
                    <a:pt x="24708" y="19993"/>
                  </a:lnTo>
                  <a:cubicBezTo>
                    <a:pt x="24708" y="19908"/>
                    <a:pt x="24850" y="19823"/>
                    <a:pt x="24850" y="19738"/>
                  </a:cubicBezTo>
                  <a:cubicBezTo>
                    <a:pt x="24573" y="14475"/>
                    <a:pt x="23378" y="1"/>
                    <a:pt x="12648" y="1"/>
                  </a:cubicBezTo>
                  <a:close/>
                </a:path>
              </a:pathLst>
            </a:custGeom>
            <a:solidFill>
              <a:srgbClr val="F0B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3743950" y="2921025"/>
              <a:ext cx="621250" cy="498425"/>
            </a:xfrm>
            <a:custGeom>
              <a:avLst/>
              <a:gdLst/>
              <a:ahLst/>
              <a:cxnLst/>
              <a:rect l="l" t="t" r="r" b="b"/>
              <a:pathLst>
                <a:path w="24850" h="19937" extrusionOk="0">
                  <a:moveTo>
                    <a:pt x="12648" y="0"/>
                  </a:moveTo>
                  <a:cubicBezTo>
                    <a:pt x="12376" y="0"/>
                    <a:pt x="12099" y="10"/>
                    <a:pt x="11815" y="29"/>
                  </a:cubicBezTo>
                  <a:cubicBezTo>
                    <a:pt x="342" y="824"/>
                    <a:pt x="739" y="13291"/>
                    <a:pt x="1" y="19709"/>
                  </a:cubicBezTo>
                  <a:cubicBezTo>
                    <a:pt x="1" y="19794"/>
                    <a:pt x="1023" y="19851"/>
                    <a:pt x="1023" y="19936"/>
                  </a:cubicBezTo>
                  <a:lnTo>
                    <a:pt x="24708" y="19936"/>
                  </a:lnTo>
                  <a:cubicBezTo>
                    <a:pt x="24708" y="19851"/>
                    <a:pt x="24850" y="19766"/>
                    <a:pt x="24850" y="19681"/>
                  </a:cubicBezTo>
                  <a:cubicBezTo>
                    <a:pt x="24573" y="14473"/>
                    <a:pt x="23378" y="0"/>
                    <a:pt x="12648" y="0"/>
                  </a:cubicBezTo>
                  <a:close/>
                </a:path>
              </a:pathLst>
            </a:custGeom>
            <a:solidFill>
              <a:srgbClr val="F3B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743950" y="2923100"/>
              <a:ext cx="621250" cy="496350"/>
            </a:xfrm>
            <a:custGeom>
              <a:avLst/>
              <a:gdLst/>
              <a:ahLst/>
              <a:cxnLst/>
              <a:rect l="l" t="t" r="r" b="b"/>
              <a:pathLst>
                <a:path w="24850" h="19854" extrusionOk="0">
                  <a:moveTo>
                    <a:pt x="12649" y="1"/>
                  </a:moveTo>
                  <a:cubicBezTo>
                    <a:pt x="12368" y="1"/>
                    <a:pt x="12081" y="11"/>
                    <a:pt x="11786" y="31"/>
                  </a:cubicBezTo>
                  <a:cubicBezTo>
                    <a:pt x="342" y="798"/>
                    <a:pt x="768" y="13236"/>
                    <a:pt x="1" y="19654"/>
                  </a:cubicBezTo>
                  <a:cubicBezTo>
                    <a:pt x="1" y="19711"/>
                    <a:pt x="1052" y="19768"/>
                    <a:pt x="1052" y="19853"/>
                  </a:cubicBezTo>
                  <a:lnTo>
                    <a:pt x="24708" y="19853"/>
                  </a:lnTo>
                  <a:cubicBezTo>
                    <a:pt x="24708" y="19768"/>
                    <a:pt x="24850" y="19711"/>
                    <a:pt x="24850" y="19626"/>
                  </a:cubicBezTo>
                  <a:cubicBezTo>
                    <a:pt x="24546" y="14479"/>
                    <a:pt x="23378" y="1"/>
                    <a:pt x="12649" y="1"/>
                  </a:cubicBezTo>
                  <a:close/>
                </a:path>
              </a:pathLst>
            </a:custGeom>
            <a:solidFill>
              <a:srgbClr val="F3B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3743950" y="2924525"/>
              <a:ext cx="620550" cy="494925"/>
            </a:xfrm>
            <a:custGeom>
              <a:avLst/>
              <a:gdLst/>
              <a:ahLst/>
              <a:cxnLst/>
              <a:rect l="l" t="t" r="r" b="b"/>
              <a:pathLst>
                <a:path w="24822" h="19797" extrusionOk="0">
                  <a:moveTo>
                    <a:pt x="12647" y="0"/>
                  </a:moveTo>
                  <a:cubicBezTo>
                    <a:pt x="12367" y="0"/>
                    <a:pt x="12080" y="10"/>
                    <a:pt x="11786" y="31"/>
                  </a:cubicBezTo>
                  <a:cubicBezTo>
                    <a:pt x="342" y="826"/>
                    <a:pt x="768" y="13208"/>
                    <a:pt x="1" y="19597"/>
                  </a:cubicBezTo>
                  <a:cubicBezTo>
                    <a:pt x="29" y="19654"/>
                    <a:pt x="1052" y="19739"/>
                    <a:pt x="1052" y="19796"/>
                  </a:cubicBezTo>
                  <a:lnTo>
                    <a:pt x="24708" y="19796"/>
                  </a:lnTo>
                  <a:cubicBezTo>
                    <a:pt x="24708" y="19711"/>
                    <a:pt x="24822" y="19654"/>
                    <a:pt x="24822" y="19569"/>
                  </a:cubicBezTo>
                  <a:cubicBezTo>
                    <a:pt x="24545" y="14477"/>
                    <a:pt x="23351" y="0"/>
                    <a:pt x="12647" y="0"/>
                  </a:cubicBezTo>
                  <a:close/>
                </a:path>
              </a:pathLst>
            </a:custGeom>
            <a:solidFill>
              <a:srgbClr val="F3B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3744675" y="2926600"/>
              <a:ext cx="619825" cy="492850"/>
            </a:xfrm>
            <a:custGeom>
              <a:avLst/>
              <a:gdLst/>
              <a:ahLst/>
              <a:cxnLst/>
              <a:rect l="l" t="t" r="r" b="b"/>
              <a:pathLst>
                <a:path w="24793" h="19714" extrusionOk="0">
                  <a:moveTo>
                    <a:pt x="12648" y="0"/>
                  </a:moveTo>
                  <a:cubicBezTo>
                    <a:pt x="12358" y="0"/>
                    <a:pt x="12061" y="11"/>
                    <a:pt x="11757" y="33"/>
                  </a:cubicBezTo>
                  <a:cubicBezTo>
                    <a:pt x="313" y="800"/>
                    <a:pt x="767" y="13153"/>
                    <a:pt x="0" y="19514"/>
                  </a:cubicBezTo>
                  <a:cubicBezTo>
                    <a:pt x="0" y="19600"/>
                    <a:pt x="1051" y="19656"/>
                    <a:pt x="1051" y="19713"/>
                  </a:cubicBezTo>
                  <a:lnTo>
                    <a:pt x="24651" y="19713"/>
                  </a:lnTo>
                  <a:cubicBezTo>
                    <a:pt x="24651" y="19628"/>
                    <a:pt x="24793" y="19571"/>
                    <a:pt x="24793" y="19514"/>
                  </a:cubicBezTo>
                  <a:cubicBezTo>
                    <a:pt x="24516" y="14455"/>
                    <a:pt x="23324" y="0"/>
                    <a:pt x="12648" y="0"/>
                  </a:cubicBezTo>
                  <a:close/>
                </a:path>
              </a:pathLst>
            </a:custGeom>
            <a:solidFill>
              <a:srgbClr val="F3B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3744675" y="2928075"/>
              <a:ext cx="619825" cy="491375"/>
            </a:xfrm>
            <a:custGeom>
              <a:avLst/>
              <a:gdLst/>
              <a:ahLst/>
              <a:cxnLst/>
              <a:rect l="l" t="t" r="r" b="b"/>
              <a:pathLst>
                <a:path w="24793" h="19655" extrusionOk="0">
                  <a:moveTo>
                    <a:pt x="12620" y="0"/>
                  </a:moveTo>
                  <a:cubicBezTo>
                    <a:pt x="12339" y="0"/>
                    <a:pt x="12052" y="10"/>
                    <a:pt x="11757" y="31"/>
                  </a:cubicBezTo>
                  <a:cubicBezTo>
                    <a:pt x="341" y="826"/>
                    <a:pt x="767" y="13122"/>
                    <a:pt x="0" y="19484"/>
                  </a:cubicBezTo>
                  <a:cubicBezTo>
                    <a:pt x="0" y="19541"/>
                    <a:pt x="1051" y="19597"/>
                    <a:pt x="1051" y="19654"/>
                  </a:cubicBezTo>
                  <a:lnTo>
                    <a:pt x="24651" y="19654"/>
                  </a:lnTo>
                  <a:cubicBezTo>
                    <a:pt x="24651" y="19569"/>
                    <a:pt x="24793" y="19512"/>
                    <a:pt x="24793" y="19455"/>
                  </a:cubicBezTo>
                  <a:cubicBezTo>
                    <a:pt x="24516" y="14447"/>
                    <a:pt x="23322" y="0"/>
                    <a:pt x="12620" y="0"/>
                  </a:cubicBezTo>
                  <a:close/>
                </a:path>
              </a:pathLst>
            </a:custGeom>
            <a:solidFill>
              <a:srgbClr val="F5B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3744675" y="2930150"/>
              <a:ext cx="619825" cy="489300"/>
            </a:xfrm>
            <a:custGeom>
              <a:avLst/>
              <a:gdLst/>
              <a:ahLst/>
              <a:cxnLst/>
              <a:rect l="l" t="t" r="r" b="b"/>
              <a:pathLst>
                <a:path w="24793" h="19572" extrusionOk="0">
                  <a:moveTo>
                    <a:pt x="12647" y="0"/>
                  </a:moveTo>
                  <a:cubicBezTo>
                    <a:pt x="12358" y="0"/>
                    <a:pt x="12061" y="11"/>
                    <a:pt x="11757" y="33"/>
                  </a:cubicBezTo>
                  <a:cubicBezTo>
                    <a:pt x="341" y="828"/>
                    <a:pt x="795" y="13068"/>
                    <a:pt x="0" y="19401"/>
                  </a:cubicBezTo>
                  <a:cubicBezTo>
                    <a:pt x="0" y="19458"/>
                    <a:pt x="1079" y="19514"/>
                    <a:pt x="1079" y="19571"/>
                  </a:cubicBezTo>
                  <a:lnTo>
                    <a:pt x="24651" y="19571"/>
                  </a:lnTo>
                  <a:cubicBezTo>
                    <a:pt x="24651" y="19514"/>
                    <a:pt x="24793" y="19458"/>
                    <a:pt x="24793" y="19401"/>
                  </a:cubicBezTo>
                  <a:cubicBezTo>
                    <a:pt x="24488" y="14424"/>
                    <a:pt x="23296" y="0"/>
                    <a:pt x="12647" y="0"/>
                  </a:cubicBezTo>
                  <a:close/>
                </a:path>
              </a:pathLst>
            </a:custGeom>
            <a:solidFill>
              <a:srgbClr val="F5B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3744675" y="2931575"/>
              <a:ext cx="619825" cy="487875"/>
            </a:xfrm>
            <a:custGeom>
              <a:avLst/>
              <a:gdLst/>
              <a:ahLst/>
              <a:cxnLst/>
              <a:rect l="l" t="t" r="r" b="b"/>
              <a:pathLst>
                <a:path w="24793" h="19515" extrusionOk="0">
                  <a:moveTo>
                    <a:pt x="12621" y="0"/>
                  </a:moveTo>
                  <a:cubicBezTo>
                    <a:pt x="12331" y="0"/>
                    <a:pt x="12033" y="11"/>
                    <a:pt x="11729" y="33"/>
                  </a:cubicBezTo>
                  <a:cubicBezTo>
                    <a:pt x="341" y="828"/>
                    <a:pt x="824" y="13039"/>
                    <a:pt x="0" y="19372"/>
                  </a:cubicBezTo>
                  <a:cubicBezTo>
                    <a:pt x="29" y="19401"/>
                    <a:pt x="1079" y="19457"/>
                    <a:pt x="1079" y="19514"/>
                  </a:cubicBezTo>
                  <a:lnTo>
                    <a:pt x="24651" y="19514"/>
                  </a:lnTo>
                  <a:cubicBezTo>
                    <a:pt x="24651" y="19457"/>
                    <a:pt x="24793" y="19401"/>
                    <a:pt x="24793" y="19344"/>
                  </a:cubicBezTo>
                  <a:cubicBezTo>
                    <a:pt x="24488" y="14423"/>
                    <a:pt x="23296" y="0"/>
                    <a:pt x="12621" y="0"/>
                  </a:cubicBezTo>
                  <a:close/>
                </a:path>
              </a:pathLst>
            </a:custGeom>
            <a:solidFill>
              <a:srgbClr val="F5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3745375" y="2932975"/>
              <a:ext cx="618425" cy="486475"/>
            </a:xfrm>
            <a:custGeom>
              <a:avLst/>
              <a:gdLst/>
              <a:ahLst/>
              <a:cxnLst/>
              <a:rect l="l" t="t" r="r" b="b"/>
              <a:pathLst>
                <a:path w="24737" h="19459" extrusionOk="0">
                  <a:moveTo>
                    <a:pt x="12593" y="1"/>
                  </a:moveTo>
                  <a:cubicBezTo>
                    <a:pt x="12303" y="1"/>
                    <a:pt x="12005" y="12"/>
                    <a:pt x="11701" y="33"/>
                  </a:cubicBezTo>
                  <a:cubicBezTo>
                    <a:pt x="341" y="857"/>
                    <a:pt x="796" y="13012"/>
                    <a:pt x="1" y="19316"/>
                  </a:cubicBezTo>
                  <a:cubicBezTo>
                    <a:pt x="1" y="19373"/>
                    <a:pt x="1080" y="19401"/>
                    <a:pt x="1080" y="19458"/>
                  </a:cubicBezTo>
                  <a:lnTo>
                    <a:pt x="24594" y="19458"/>
                  </a:lnTo>
                  <a:cubicBezTo>
                    <a:pt x="24594" y="19401"/>
                    <a:pt x="24736" y="19345"/>
                    <a:pt x="24736" y="19316"/>
                  </a:cubicBezTo>
                  <a:cubicBezTo>
                    <a:pt x="24460" y="14423"/>
                    <a:pt x="23268" y="1"/>
                    <a:pt x="12593" y="1"/>
                  </a:cubicBezTo>
                  <a:close/>
                </a:path>
              </a:pathLst>
            </a:custGeom>
            <a:solidFill>
              <a:srgbClr val="F5C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3745375" y="2935125"/>
              <a:ext cx="618425" cy="484325"/>
            </a:xfrm>
            <a:custGeom>
              <a:avLst/>
              <a:gdLst/>
              <a:ahLst/>
              <a:cxnLst/>
              <a:rect l="l" t="t" r="r" b="b"/>
              <a:pathLst>
                <a:path w="24737" h="19373" extrusionOk="0">
                  <a:moveTo>
                    <a:pt x="12593" y="0"/>
                  </a:moveTo>
                  <a:cubicBezTo>
                    <a:pt x="12303" y="0"/>
                    <a:pt x="12005" y="11"/>
                    <a:pt x="11701" y="33"/>
                  </a:cubicBezTo>
                  <a:cubicBezTo>
                    <a:pt x="341" y="856"/>
                    <a:pt x="824" y="12954"/>
                    <a:pt x="1" y="19230"/>
                  </a:cubicBezTo>
                  <a:cubicBezTo>
                    <a:pt x="1" y="19287"/>
                    <a:pt x="1080" y="19315"/>
                    <a:pt x="1080" y="19372"/>
                  </a:cubicBezTo>
                  <a:lnTo>
                    <a:pt x="24594" y="19372"/>
                  </a:lnTo>
                  <a:cubicBezTo>
                    <a:pt x="24594" y="19315"/>
                    <a:pt x="24736" y="19287"/>
                    <a:pt x="24736" y="19230"/>
                  </a:cubicBezTo>
                  <a:cubicBezTo>
                    <a:pt x="24432" y="14420"/>
                    <a:pt x="23267" y="0"/>
                    <a:pt x="12593" y="0"/>
                  </a:cubicBezTo>
                  <a:close/>
                </a:path>
              </a:pathLst>
            </a:custGeom>
            <a:solidFill>
              <a:srgbClr val="F5C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3745375" y="2936525"/>
              <a:ext cx="618425" cy="482925"/>
            </a:xfrm>
            <a:custGeom>
              <a:avLst/>
              <a:gdLst/>
              <a:ahLst/>
              <a:cxnLst/>
              <a:rect l="l" t="t" r="r" b="b"/>
              <a:pathLst>
                <a:path w="24737" h="19317" extrusionOk="0">
                  <a:moveTo>
                    <a:pt x="12591" y="1"/>
                  </a:moveTo>
                  <a:cubicBezTo>
                    <a:pt x="12301" y="1"/>
                    <a:pt x="12005" y="12"/>
                    <a:pt x="11701" y="33"/>
                  </a:cubicBezTo>
                  <a:cubicBezTo>
                    <a:pt x="341" y="857"/>
                    <a:pt x="824" y="12926"/>
                    <a:pt x="1" y="19203"/>
                  </a:cubicBezTo>
                  <a:cubicBezTo>
                    <a:pt x="1" y="19231"/>
                    <a:pt x="1108" y="19259"/>
                    <a:pt x="1108" y="19316"/>
                  </a:cubicBezTo>
                  <a:lnTo>
                    <a:pt x="24594" y="19316"/>
                  </a:lnTo>
                  <a:cubicBezTo>
                    <a:pt x="24594" y="19259"/>
                    <a:pt x="24736" y="19231"/>
                    <a:pt x="24736" y="19174"/>
                  </a:cubicBezTo>
                  <a:cubicBezTo>
                    <a:pt x="24432" y="14419"/>
                    <a:pt x="23240" y="1"/>
                    <a:pt x="12591" y="1"/>
                  </a:cubicBezTo>
                  <a:close/>
                </a:path>
              </a:pathLst>
            </a:custGeom>
            <a:solidFill>
              <a:srgbClr val="F8C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3745375" y="2938600"/>
              <a:ext cx="618425" cy="480850"/>
            </a:xfrm>
            <a:custGeom>
              <a:avLst/>
              <a:gdLst/>
              <a:ahLst/>
              <a:cxnLst/>
              <a:rect l="l" t="t" r="r" b="b"/>
              <a:pathLst>
                <a:path w="24737" h="19234" extrusionOk="0">
                  <a:moveTo>
                    <a:pt x="12620" y="1"/>
                  </a:moveTo>
                  <a:cubicBezTo>
                    <a:pt x="12321" y="1"/>
                    <a:pt x="12015" y="12"/>
                    <a:pt x="11701" y="36"/>
                  </a:cubicBezTo>
                  <a:cubicBezTo>
                    <a:pt x="370" y="859"/>
                    <a:pt x="853" y="12872"/>
                    <a:pt x="1" y="19120"/>
                  </a:cubicBezTo>
                  <a:cubicBezTo>
                    <a:pt x="1" y="19148"/>
                    <a:pt x="1108" y="19205"/>
                    <a:pt x="1108" y="19233"/>
                  </a:cubicBezTo>
                  <a:lnTo>
                    <a:pt x="24594" y="19233"/>
                  </a:lnTo>
                  <a:cubicBezTo>
                    <a:pt x="24594" y="19176"/>
                    <a:pt x="24736" y="19148"/>
                    <a:pt x="24736" y="19120"/>
                  </a:cubicBezTo>
                  <a:cubicBezTo>
                    <a:pt x="24432" y="14396"/>
                    <a:pt x="23242" y="1"/>
                    <a:pt x="12620" y="1"/>
                  </a:cubicBezTo>
                  <a:close/>
                </a:path>
              </a:pathLst>
            </a:custGeom>
            <a:solidFill>
              <a:srgbClr val="F8C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3746100" y="2940025"/>
              <a:ext cx="617700" cy="479425"/>
            </a:xfrm>
            <a:custGeom>
              <a:avLst/>
              <a:gdLst/>
              <a:ahLst/>
              <a:cxnLst/>
              <a:rect l="l" t="t" r="r" b="b"/>
              <a:pathLst>
                <a:path w="24708" h="19177" extrusionOk="0">
                  <a:moveTo>
                    <a:pt x="12565" y="1"/>
                  </a:moveTo>
                  <a:cubicBezTo>
                    <a:pt x="12265" y="1"/>
                    <a:pt x="11958" y="12"/>
                    <a:pt x="11644" y="35"/>
                  </a:cubicBezTo>
                  <a:cubicBezTo>
                    <a:pt x="341" y="887"/>
                    <a:pt x="824" y="12843"/>
                    <a:pt x="0" y="19091"/>
                  </a:cubicBezTo>
                  <a:cubicBezTo>
                    <a:pt x="0" y="19119"/>
                    <a:pt x="1108" y="19148"/>
                    <a:pt x="1108" y="19176"/>
                  </a:cubicBezTo>
                  <a:lnTo>
                    <a:pt x="24565" y="19176"/>
                  </a:lnTo>
                  <a:cubicBezTo>
                    <a:pt x="24565" y="19119"/>
                    <a:pt x="24707" y="19091"/>
                    <a:pt x="24707" y="19063"/>
                  </a:cubicBezTo>
                  <a:cubicBezTo>
                    <a:pt x="24403" y="14394"/>
                    <a:pt x="23213" y="1"/>
                    <a:pt x="12565" y="1"/>
                  </a:cubicBezTo>
                  <a:close/>
                </a:path>
              </a:pathLst>
            </a:custGeom>
            <a:solidFill>
              <a:srgbClr val="F8C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3746100" y="2942100"/>
              <a:ext cx="617700" cy="477350"/>
            </a:xfrm>
            <a:custGeom>
              <a:avLst/>
              <a:gdLst/>
              <a:ahLst/>
              <a:cxnLst/>
              <a:rect l="l" t="t" r="r" b="b"/>
              <a:pathLst>
                <a:path w="24708" h="19094" extrusionOk="0">
                  <a:moveTo>
                    <a:pt x="12594" y="1"/>
                  </a:moveTo>
                  <a:cubicBezTo>
                    <a:pt x="12285" y="1"/>
                    <a:pt x="11968" y="13"/>
                    <a:pt x="11644" y="38"/>
                  </a:cubicBezTo>
                  <a:cubicBezTo>
                    <a:pt x="341" y="861"/>
                    <a:pt x="852" y="12789"/>
                    <a:pt x="0" y="19008"/>
                  </a:cubicBezTo>
                  <a:cubicBezTo>
                    <a:pt x="0" y="19036"/>
                    <a:pt x="1108" y="19065"/>
                    <a:pt x="1108" y="19093"/>
                  </a:cubicBezTo>
                  <a:lnTo>
                    <a:pt x="24537" y="19093"/>
                  </a:lnTo>
                  <a:cubicBezTo>
                    <a:pt x="24537" y="19065"/>
                    <a:pt x="24707" y="19036"/>
                    <a:pt x="24707" y="19008"/>
                  </a:cubicBezTo>
                  <a:cubicBezTo>
                    <a:pt x="24376" y="14372"/>
                    <a:pt x="23213" y="1"/>
                    <a:pt x="12594" y="1"/>
                  </a:cubicBezTo>
                  <a:close/>
                </a:path>
              </a:pathLst>
            </a:custGeom>
            <a:solidFill>
              <a:srgbClr val="F8C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3746100" y="2943575"/>
              <a:ext cx="616975" cy="475875"/>
            </a:xfrm>
            <a:custGeom>
              <a:avLst/>
              <a:gdLst/>
              <a:ahLst/>
              <a:cxnLst/>
              <a:rect l="l" t="t" r="r" b="b"/>
              <a:pathLst>
                <a:path w="24679" h="19035" extrusionOk="0">
                  <a:moveTo>
                    <a:pt x="12564" y="1"/>
                  </a:moveTo>
                  <a:cubicBezTo>
                    <a:pt x="12265" y="1"/>
                    <a:pt x="11958" y="12"/>
                    <a:pt x="11644" y="35"/>
                  </a:cubicBezTo>
                  <a:cubicBezTo>
                    <a:pt x="369" y="887"/>
                    <a:pt x="852" y="12758"/>
                    <a:pt x="0" y="18977"/>
                  </a:cubicBezTo>
                  <a:cubicBezTo>
                    <a:pt x="0" y="18977"/>
                    <a:pt x="1136" y="19006"/>
                    <a:pt x="1136" y="19034"/>
                  </a:cubicBezTo>
                  <a:lnTo>
                    <a:pt x="24537" y="19034"/>
                  </a:lnTo>
                  <a:cubicBezTo>
                    <a:pt x="24537" y="19006"/>
                    <a:pt x="24679" y="18977"/>
                    <a:pt x="24679" y="18949"/>
                  </a:cubicBezTo>
                  <a:cubicBezTo>
                    <a:pt x="24375" y="14364"/>
                    <a:pt x="23185" y="1"/>
                    <a:pt x="12564" y="1"/>
                  </a:cubicBezTo>
                  <a:close/>
                </a:path>
              </a:pathLst>
            </a:custGeom>
            <a:solidFill>
              <a:srgbClr val="F8C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3746100" y="2945650"/>
              <a:ext cx="616975" cy="473800"/>
            </a:xfrm>
            <a:custGeom>
              <a:avLst/>
              <a:gdLst/>
              <a:ahLst/>
              <a:cxnLst/>
              <a:rect l="l" t="t" r="r" b="b"/>
              <a:pathLst>
                <a:path w="24679" h="18952" extrusionOk="0">
                  <a:moveTo>
                    <a:pt x="12593" y="1"/>
                  </a:moveTo>
                  <a:cubicBezTo>
                    <a:pt x="12285" y="1"/>
                    <a:pt x="11968" y="13"/>
                    <a:pt x="11644" y="38"/>
                  </a:cubicBezTo>
                  <a:cubicBezTo>
                    <a:pt x="369" y="890"/>
                    <a:pt x="880" y="12703"/>
                    <a:pt x="0" y="18894"/>
                  </a:cubicBezTo>
                  <a:cubicBezTo>
                    <a:pt x="29" y="18894"/>
                    <a:pt x="1136" y="18923"/>
                    <a:pt x="1136" y="18951"/>
                  </a:cubicBezTo>
                  <a:lnTo>
                    <a:pt x="24537" y="18951"/>
                  </a:lnTo>
                  <a:cubicBezTo>
                    <a:pt x="24537" y="18923"/>
                    <a:pt x="24679" y="18894"/>
                    <a:pt x="24679" y="18894"/>
                  </a:cubicBezTo>
                  <a:cubicBezTo>
                    <a:pt x="24375" y="14341"/>
                    <a:pt x="23187" y="1"/>
                    <a:pt x="12593" y="1"/>
                  </a:cubicBezTo>
                  <a:close/>
                </a:path>
              </a:pathLst>
            </a:custGeom>
            <a:solidFill>
              <a:srgbClr val="FAC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3746800" y="2947075"/>
              <a:ext cx="616275" cy="472375"/>
            </a:xfrm>
            <a:custGeom>
              <a:avLst/>
              <a:gdLst/>
              <a:ahLst/>
              <a:cxnLst/>
              <a:rect l="l" t="t" r="r" b="b"/>
              <a:pathLst>
                <a:path w="24651" h="18895" extrusionOk="0">
                  <a:moveTo>
                    <a:pt x="12563" y="0"/>
                  </a:moveTo>
                  <a:cubicBezTo>
                    <a:pt x="12256" y="0"/>
                    <a:pt x="11940" y="12"/>
                    <a:pt x="11616" y="37"/>
                  </a:cubicBezTo>
                  <a:cubicBezTo>
                    <a:pt x="341" y="889"/>
                    <a:pt x="881" y="12675"/>
                    <a:pt x="1" y="18837"/>
                  </a:cubicBezTo>
                  <a:cubicBezTo>
                    <a:pt x="1" y="18866"/>
                    <a:pt x="1136" y="18866"/>
                    <a:pt x="1136" y="18894"/>
                  </a:cubicBezTo>
                  <a:lnTo>
                    <a:pt x="24509" y="18894"/>
                  </a:lnTo>
                  <a:cubicBezTo>
                    <a:pt x="24509" y="18866"/>
                    <a:pt x="24651" y="18866"/>
                    <a:pt x="24651" y="18837"/>
                  </a:cubicBezTo>
                  <a:cubicBezTo>
                    <a:pt x="24320" y="14367"/>
                    <a:pt x="23157" y="0"/>
                    <a:pt x="12563" y="0"/>
                  </a:cubicBezTo>
                  <a:close/>
                </a:path>
              </a:pathLst>
            </a:custGeom>
            <a:solidFill>
              <a:srgbClr val="FAC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3746800" y="2948500"/>
              <a:ext cx="616275" cy="470950"/>
            </a:xfrm>
            <a:custGeom>
              <a:avLst/>
              <a:gdLst/>
              <a:ahLst/>
              <a:cxnLst/>
              <a:rect l="l" t="t" r="r" b="b"/>
              <a:pathLst>
                <a:path w="24651" h="18838" extrusionOk="0">
                  <a:moveTo>
                    <a:pt x="12561" y="0"/>
                  </a:moveTo>
                  <a:cubicBezTo>
                    <a:pt x="12254" y="0"/>
                    <a:pt x="11939" y="12"/>
                    <a:pt x="11616" y="37"/>
                  </a:cubicBezTo>
                  <a:cubicBezTo>
                    <a:pt x="341" y="918"/>
                    <a:pt x="881" y="12646"/>
                    <a:pt x="1" y="18809"/>
                  </a:cubicBezTo>
                  <a:cubicBezTo>
                    <a:pt x="1" y="18809"/>
                    <a:pt x="1136" y="18809"/>
                    <a:pt x="1136" y="18837"/>
                  </a:cubicBezTo>
                  <a:lnTo>
                    <a:pt x="24480" y="18837"/>
                  </a:lnTo>
                  <a:cubicBezTo>
                    <a:pt x="24480" y="18809"/>
                    <a:pt x="24651" y="18809"/>
                    <a:pt x="24651" y="18809"/>
                  </a:cubicBezTo>
                  <a:cubicBezTo>
                    <a:pt x="24320" y="14366"/>
                    <a:pt x="23130" y="0"/>
                    <a:pt x="12561" y="0"/>
                  </a:cubicBezTo>
                  <a:close/>
                </a:path>
              </a:pathLst>
            </a:custGeom>
            <a:solidFill>
              <a:srgbClr val="FAC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3746800" y="2950550"/>
              <a:ext cx="616275" cy="468900"/>
            </a:xfrm>
            <a:custGeom>
              <a:avLst/>
              <a:gdLst/>
              <a:ahLst/>
              <a:cxnLst/>
              <a:rect l="l" t="t" r="r" b="b"/>
              <a:pathLst>
                <a:path w="24651" h="18756" extrusionOk="0">
                  <a:moveTo>
                    <a:pt x="12564" y="1"/>
                  </a:moveTo>
                  <a:cubicBezTo>
                    <a:pt x="12247" y="1"/>
                    <a:pt x="11921" y="14"/>
                    <a:pt x="11587" y="40"/>
                  </a:cubicBezTo>
                  <a:cubicBezTo>
                    <a:pt x="370" y="892"/>
                    <a:pt x="909" y="12593"/>
                    <a:pt x="1" y="18727"/>
                  </a:cubicBezTo>
                  <a:cubicBezTo>
                    <a:pt x="1" y="18727"/>
                    <a:pt x="1165" y="18727"/>
                    <a:pt x="1165" y="18755"/>
                  </a:cubicBezTo>
                  <a:lnTo>
                    <a:pt x="24480" y="18755"/>
                  </a:lnTo>
                  <a:cubicBezTo>
                    <a:pt x="24480" y="18727"/>
                    <a:pt x="24651" y="18727"/>
                    <a:pt x="24651" y="18727"/>
                  </a:cubicBezTo>
                  <a:cubicBezTo>
                    <a:pt x="24320" y="14343"/>
                    <a:pt x="23132" y="1"/>
                    <a:pt x="12564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3747500" y="2952050"/>
              <a:ext cx="614875" cy="467400"/>
            </a:xfrm>
            <a:custGeom>
              <a:avLst/>
              <a:gdLst/>
              <a:ahLst/>
              <a:cxnLst/>
              <a:rect l="l" t="t" r="r" b="b"/>
              <a:pathLst>
                <a:path w="24595" h="18696" extrusionOk="0">
                  <a:moveTo>
                    <a:pt x="12509" y="0"/>
                  </a:moveTo>
                  <a:cubicBezTo>
                    <a:pt x="12200" y="0"/>
                    <a:pt x="11884" y="12"/>
                    <a:pt x="11559" y="37"/>
                  </a:cubicBezTo>
                  <a:cubicBezTo>
                    <a:pt x="342" y="918"/>
                    <a:pt x="881" y="12561"/>
                    <a:pt x="1" y="18695"/>
                  </a:cubicBezTo>
                  <a:lnTo>
                    <a:pt x="24594" y="18695"/>
                  </a:lnTo>
                  <a:cubicBezTo>
                    <a:pt x="24291" y="14335"/>
                    <a:pt x="23102" y="0"/>
                    <a:pt x="12509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3748225" y="2954175"/>
              <a:ext cx="613425" cy="465275"/>
            </a:xfrm>
            <a:custGeom>
              <a:avLst/>
              <a:gdLst/>
              <a:ahLst/>
              <a:cxnLst/>
              <a:rect l="l" t="t" r="r" b="b"/>
              <a:pathLst>
                <a:path w="24537" h="18611" extrusionOk="0">
                  <a:moveTo>
                    <a:pt x="12472" y="1"/>
                  </a:moveTo>
                  <a:cubicBezTo>
                    <a:pt x="12166" y="1"/>
                    <a:pt x="11852" y="13"/>
                    <a:pt x="11530" y="37"/>
                  </a:cubicBezTo>
                  <a:cubicBezTo>
                    <a:pt x="1477" y="833"/>
                    <a:pt x="909" y="10346"/>
                    <a:pt x="227" y="16679"/>
                  </a:cubicBezTo>
                  <a:cubicBezTo>
                    <a:pt x="171" y="17361"/>
                    <a:pt x="85" y="18014"/>
                    <a:pt x="0" y="18610"/>
                  </a:cubicBezTo>
                  <a:lnTo>
                    <a:pt x="24537" y="18610"/>
                  </a:lnTo>
                  <a:cubicBezTo>
                    <a:pt x="24509" y="18071"/>
                    <a:pt x="24452" y="17389"/>
                    <a:pt x="24367" y="16622"/>
                  </a:cubicBezTo>
                  <a:cubicBezTo>
                    <a:pt x="23762" y="10986"/>
                    <a:pt x="21746" y="1"/>
                    <a:pt x="12472" y="1"/>
                  </a:cubicBezTo>
                  <a:close/>
                </a:path>
              </a:pathLst>
            </a:custGeom>
            <a:solidFill>
              <a:srgbClr val="FAD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3749650" y="2956300"/>
              <a:ext cx="611300" cy="463150"/>
            </a:xfrm>
            <a:custGeom>
              <a:avLst/>
              <a:gdLst/>
              <a:ahLst/>
              <a:cxnLst/>
              <a:rect l="l" t="t" r="r" b="b"/>
              <a:pathLst>
                <a:path w="24452" h="18526" extrusionOk="0">
                  <a:moveTo>
                    <a:pt x="12440" y="1"/>
                  </a:moveTo>
                  <a:cubicBezTo>
                    <a:pt x="12135" y="1"/>
                    <a:pt x="11822" y="13"/>
                    <a:pt x="11502" y="38"/>
                  </a:cubicBezTo>
                  <a:cubicBezTo>
                    <a:pt x="1477" y="833"/>
                    <a:pt x="909" y="10261"/>
                    <a:pt x="227" y="16594"/>
                  </a:cubicBezTo>
                  <a:cubicBezTo>
                    <a:pt x="142" y="17276"/>
                    <a:pt x="85" y="17929"/>
                    <a:pt x="0" y="18525"/>
                  </a:cubicBezTo>
                  <a:lnTo>
                    <a:pt x="24452" y="18525"/>
                  </a:lnTo>
                  <a:cubicBezTo>
                    <a:pt x="24423" y="17986"/>
                    <a:pt x="24366" y="17332"/>
                    <a:pt x="24281" y="16566"/>
                  </a:cubicBezTo>
                  <a:cubicBezTo>
                    <a:pt x="23676" y="10931"/>
                    <a:pt x="21635" y="1"/>
                    <a:pt x="12440" y="1"/>
                  </a:cubicBezTo>
                  <a:close/>
                </a:path>
              </a:pathLst>
            </a:custGeom>
            <a:solidFill>
              <a:srgbClr val="FAD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3751050" y="2958425"/>
              <a:ext cx="609200" cy="461025"/>
            </a:xfrm>
            <a:custGeom>
              <a:avLst/>
              <a:gdLst/>
              <a:ahLst/>
              <a:cxnLst/>
              <a:rect l="l" t="t" r="r" b="b"/>
              <a:pathLst>
                <a:path w="24368" h="18441" extrusionOk="0">
                  <a:moveTo>
                    <a:pt x="12387" y="1"/>
                  </a:moveTo>
                  <a:cubicBezTo>
                    <a:pt x="12081" y="1"/>
                    <a:pt x="11768" y="13"/>
                    <a:pt x="11446" y="38"/>
                  </a:cubicBezTo>
                  <a:cubicBezTo>
                    <a:pt x="1478" y="833"/>
                    <a:pt x="881" y="10205"/>
                    <a:pt x="200" y="16509"/>
                  </a:cubicBezTo>
                  <a:cubicBezTo>
                    <a:pt x="143" y="17191"/>
                    <a:pt x="86" y="17844"/>
                    <a:pt x="1" y="18440"/>
                  </a:cubicBezTo>
                  <a:lnTo>
                    <a:pt x="24367" y="18440"/>
                  </a:lnTo>
                  <a:cubicBezTo>
                    <a:pt x="24310" y="17901"/>
                    <a:pt x="24282" y="17247"/>
                    <a:pt x="24197" y="16481"/>
                  </a:cubicBezTo>
                  <a:cubicBezTo>
                    <a:pt x="23565" y="10847"/>
                    <a:pt x="21550" y="1"/>
                    <a:pt x="12387" y="1"/>
                  </a:cubicBezTo>
                  <a:close/>
                </a:path>
              </a:pathLst>
            </a:custGeom>
            <a:solidFill>
              <a:srgbClr val="FA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3751775" y="2960550"/>
              <a:ext cx="607050" cy="458900"/>
            </a:xfrm>
            <a:custGeom>
              <a:avLst/>
              <a:gdLst/>
              <a:ahLst/>
              <a:cxnLst/>
              <a:rect l="l" t="t" r="r" b="b"/>
              <a:pathLst>
                <a:path w="24282" h="18356" extrusionOk="0">
                  <a:moveTo>
                    <a:pt x="12357" y="1"/>
                  </a:moveTo>
                  <a:cubicBezTo>
                    <a:pt x="12052" y="1"/>
                    <a:pt x="11738" y="13"/>
                    <a:pt x="11417" y="38"/>
                  </a:cubicBezTo>
                  <a:cubicBezTo>
                    <a:pt x="1505" y="833"/>
                    <a:pt x="909" y="10148"/>
                    <a:pt x="227" y="16452"/>
                  </a:cubicBezTo>
                  <a:cubicBezTo>
                    <a:pt x="142" y="17134"/>
                    <a:pt x="85" y="17759"/>
                    <a:pt x="0" y="18355"/>
                  </a:cubicBezTo>
                  <a:lnTo>
                    <a:pt x="24281" y="18355"/>
                  </a:lnTo>
                  <a:cubicBezTo>
                    <a:pt x="24253" y="17816"/>
                    <a:pt x="24196" y="17162"/>
                    <a:pt x="24139" y="16396"/>
                  </a:cubicBezTo>
                  <a:cubicBezTo>
                    <a:pt x="23480" y="10790"/>
                    <a:pt x="21465" y="1"/>
                    <a:pt x="12357" y="1"/>
                  </a:cubicBezTo>
                  <a:close/>
                </a:path>
              </a:pathLst>
            </a:custGeom>
            <a:solidFill>
              <a:srgbClr val="FA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3753200" y="2963400"/>
              <a:ext cx="604900" cy="456050"/>
            </a:xfrm>
            <a:custGeom>
              <a:avLst/>
              <a:gdLst/>
              <a:ahLst/>
              <a:cxnLst/>
              <a:rect l="l" t="t" r="r" b="b"/>
              <a:pathLst>
                <a:path w="24196" h="18242" extrusionOk="0">
                  <a:moveTo>
                    <a:pt x="12302" y="0"/>
                  </a:moveTo>
                  <a:cubicBezTo>
                    <a:pt x="11996" y="0"/>
                    <a:pt x="11682" y="12"/>
                    <a:pt x="11360" y="38"/>
                  </a:cubicBezTo>
                  <a:cubicBezTo>
                    <a:pt x="1505" y="776"/>
                    <a:pt x="909" y="10062"/>
                    <a:pt x="199" y="16338"/>
                  </a:cubicBezTo>
                  <a:cubicBezTo>
                    <a:pt x="142" y="17020"/>
                    <a:pt x="85" y="17645"/>
                    <a:pt x="0" y="18241"/>
                  </a:cubicBezTo>
                  <a:lnTo>
                    <a:pt x="24196" y="18241"/>
                  </a:lnTo>
                  <a:cubicBezTo>
                    <a:pt x="24168" y="17702"/>
                    <a:pt x="24111" y="17077"/>
                    <a:pt x="24026" y="16310"/>
                  </a:cubicBezTo>
                  <a:cubicBezTo>
                    <a:pt x="23394" y="10706"/>
                    <a:pt x="21354" y="0"/>
                    <a:pt x="12302" y="0"/>
                  </a:cubicBezTo>
                  <a:close/>
                </a:path>
              </a:pathLst>
            </a:custGeom>
            <a:solidFill>
              <a:srgbClr val="FAD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3754600" y="2965525"/>
              <a:ext cx="602800" cy="453925"/>
            </a:xfrm>
            <a:custGeom>
              <a:avLst/>
              <a:gdLst/>
              <a:ahLst/>
              <a:cxnLst/>
              <a:rect l="l" t="t" r="r" b="b"/>
              <a:pathLst>
                <a:path w="24112" h="18157" extrusionOk="0">
                  <a:moveTo>
                    <a:pt x="12250" y="0"/>
                  </a:moveTo>
                  <a:cubicBezTo>
                    <a:pt x="11942" y="0"/>
                    <a:pt x="11627" y="12"/>
                    <a:pt x="11304" y="38"/>
                  </a:cubicBezTo>
                  <a:cubicBezTo>
                    <a:pt x="1506" y="776"/>
                    <a:pt x="910" y="10006"/>
                    <a:pt x="200" y="16282"/>
                  </a:cubicBezTo>
                  <a:cubicBezTo>
                    <a:pt x="114" y="16935"/>
                    <a:pt x="86" y="17560"/>
                    <a:pt x="1" y="18156"/>
                  </a:cubicBezTo>
                  <a:lnTo>
                    <a:pt x="24112" y="18156"/>
                  </a:lnTo>
                  <a:cubicBezTo>
                    <a:pt x="24083" y="17645"/>
                    <a:pt x="24026" y="16992"/>
                    <a:pt x="23941" y="16225"/>
                  </a:cubicBezTo>
                  <a:cubicBezTo>
                    <a:pt x="23282" y="10622"/>
                    <a:pt x="21268" y="0"/>
                    <a:pt x="12250" y="0"/>
                  </a:cubicBezTo>
                  <a:close/>
                </a:path>
              </a:pathLst>
            </a:custGeom>
            <a:solidFill>
              <a:srgbClr val="FAD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3755325" y="2967650"/>
              <a:ext cx="601375" cy="451800"/>
            </a:xfrm>
            <a:custGeom>
              <a:avLst/>
              <a:gdLst/>
              <a:ahLst/>
              <a:cxnLst/>
              <a:rect l="l" t="t" r="r" b="b"/>
              <a:pathLst>
                <a:path w="24055" h="18072" extrusionOk="0">
                  <a:moveTo>
                    <a:pt x="12220" y="0"/>
                  </a:moveTo>
                  <a:cubicBezTo>
                    <a:pt x="11913" y="0"/>
                    <a:pt x="11598" y="13"/>
                    <a:pt x="11275" y="38"/>
                  </a:cubicBezTo>
                  <a:cubicBezTo>
                    <a:pt x="1534" y="776"/>
                    <a:pt x="909" y="9949"/>
                    <a:pt x="199" y="16197"/>
                  </a:cubicBezTo>
                  <a:cubicBezTo>
                    <a:pt x="142" y="16850"/>
                    <a:pt x="85" y="17475"/>
                    <a:pt x="0" y="18071"/>
                  </a:cubicBezTo>
                  <a:lnTo>
                    <a:pt x="24054" y="18071"/>
                  </a:lnTo>
                  <a:cubicBezTo>
                    <a:pt x="23997" y="17560"/>
                    <a:pt x="23969" y="16907"/>
                    <a:pt x="23884" y="16168"/>
                  </a:cubicBezTo>
                  <a:cubicBezTo>
                    <a:pt x="23197" y="10567"/>
                    <a:pt x="21183" y="0"/>
                    <a:pt x="12220" y="0"/>
                  </a:cubicBezTo>
                  <a:close/>
                </a:path>
              </a:pathLst>
            </a:custGeom>
            <a:solidFill>
              <a:srgbClr val="FAD4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3756750" y="2969775"/>
              <a:ext cx="599225" cy="449675"/>
            </a:xfrm>
            <a:custGeom>
              <a:avLst/>
              <a:gdLst/>
              <a:ahLst/>
              <a:cxnLst/>
              <a:rect l="l" t="t" r="r" b="b"/>
              <a:pathLst>
                <a:path w="23969" h="17987" extrusionOk="0">
                  <a:moveTo>
                    <a:pt x="12192" y="0"/>
                  </a:moveTo>
                  <a:cubicBezTo>
                    <a:pt x="11885" y="0"/>
                    <a:pt x="11570" y="13"/>
                    <a:pt x="11246" y="38"/>
                  </a:cubicBezTo>
                  <a:cubicBezTo>
                    <a:pt x="1534" y="776"/>
                    <a:pt x="909" y="9893"/>
                    <a:pt x="199" y="16140"/>
                  </a:cubicBezTo>
                  <a:cubicBezTo>
                    <a:pt x="114" y="16793"/>
                    <a:pt x="85" y="17418"/>
                    <a:pt x="0" y="17986"/>
                  </a:cubicBezTo>
                  <a:lnTo>
                    <a:pt x="23969" y="17986"/>
                  </a:lnTo>
                  <a:cubicBezTo>
                    <a:pt x="23912" y="17475"/>
                    <a:pt x="23884" y="16822"/>
                    <a:pt x="23798" y="16083"/>
                  </a:cubicBezTo>
                  <a:cubicBezTo>
                    <a:pt x="23112" y="10483"/>
                    <a:pt x="21099" y="0"/>
                    <a:pt x="12192" y="0"/>
                  </a:cubicBezTo>
                  <a:close/>
                </a:path>
              </a:pathLst>
            </a:custGeom>
            <a:solidFill>
              <a:srgbClr val="FAD4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3758150" y="2971950"/>
              <a:ext cx="596400" cy="447500"/>
            </a:xfrm>
            <a:custGeom>
              <a:avLst/>
              <a:gdLst/>
              <a:ahLst/>
              <a:cxnLst/>
              <a:rect l="l" t="t" r="r" b="b"/>
              <a:pathLst>
                <a:path w="23856" h="17900" extrusionOk="0">
                  <a:moveTo>
                    <a:pt x="12105" y="1"/>
                  </a:moveTo>
                  <a:cubicBezTo>
                    <a:pt x="11808" y="1"/>
                    <a:pt x="11503" y="12"/>
                    <a:pt x="11190" y="36"/>
                  </a:cubicBezTo>
                  <a:cubicBezTo>
                    <a:pt x="1534" y="775"/>
                    <a:pt x="910" y="9834"/>
                    <a:pt x="171" y="16053"/>
                  </a:cubicBezTo>
                  <a:cubicBezTo>
                    <a:pt x="114" y="16706"/>
                    <a:pt x="86" y="17331"/>
                    <a:pt x="1" y="17899"/>
                  </a:cubicBezTo>
                  <a:lnTo>
                    <a:pt x="23856" y="17899"/>
                  </a:lnTo>
                  <a:cubicBezTo>
                    <a:pt x="23828" y="17388"/>
                    <a:pt x="23799" y="16763"/>
                    <a:pt x="23714" y="16025"/>
                  </a:cubicBezTo>
                  <a:cubicBezTo>
                    <a:pt x="23000" y="10419"/>
                    <a:pt x="20982" y="1"/>
                    <a:pt x="12105" y="1"/>
                  </a:cubicBezTo>
                  <a:close/>
                </a:path>
              </a:pathLst>
            </a:custGeom>
            <a:solidFill>
              <a:srgbClr val="FAD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3758875" y="2974075"/>
              <a:ext cx="594975" cy="445375"/>
            </a:xfrm>
            <a:custGeom>
              <a:avLst/>
              <a:gdLst/>
              <a:ahLst/>
              <a:cxnLst/>
              <a:rect l="l" t="t" r="r" b="b"/>
              <a:pathLst>
                <a:path w="23799" h="17815" extrusionOk="0">
                  <a:moveTo>
                    <a:pt x="12077" y="1"/>
                  </a:moveTo>
                  <a:cubicBezTo>
                    <a:pt x="11780" y="1"/>
                    <a:pt x="11474" y="12"/>
                    <a:pt x="11161" y="37"/>
                  </a:cubicBezTo>
                  <a:cubicBezTo>
                    <a:pt x="1562" y="775"/>
                    <a:pt x="909" y="9777"/>
                    <a:pt x="199" y="15997"/>
                  </a:cubicBezTo>
                  <a:cubicBezTo>
                    <a:pt x="114" y="16621"/>
                    <a:pt x="85" y="17246"/>
                    <a:pt x="0" y="17814"/>
                  </a:cubicBezTo>
                  <a:lnTo>
                    <a:pt x="23799" y="17814"/>
                  </a:lnTo>
                  <a:cubicBezTo>
                    <a:pt x="23770" y="17303"/>
                    <a:pt x="23713" y="16678"/>
                    <a:pt x="23657" y="15940"/>
                  </a:cubicBezTo>
                  <a:cubicBezTo>
                    <a:pt x="22915" y="10363"/>
                    <a:pt x="20924" y="1"/>
                    <a:pt x="12077" y="1"/>
                  </a:cubicBezTo>
                  <a:close/>
                </a:path>
              </a:pathLst>
            </a:custGeom>
            <a:solidFill>
              <a:srgbClr val="FAD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3760300" y="2976200"/>
              <a:ext cx="592850" cy="443250"/>
            </a:xfrm>
            <a:custGeom>
              <a:avLst/>
              <a:gdLst/>
              <a:ahLst/>
              <a:cxnLst/>
              <a:rect l="l" t="t" r="r" b="b"/>
              <a:pathLst>
                <a:path w="23714" h="17730" extrusionOk="0">
                  <a:moveTo>
                    <a:pt x="12022" y="1"/>
                  </a:moveTo>
                  <a:cubicBezTo>
                    <a:pt x="11724" y="1"/>
                    <a:pt x="11418" y="13"/>
                    <a:pt x="11104" y="37"/>
                  </a:cubicBezTo>
                  <a:cubicBezTo>
                    <a:pt x="1562" y="775"/>
                    <a:pt x="909" y="9721"/>
                    <a:pt x="170" y="15912"/>
                  </a:cubicBezTo>
                  <a:cubicBezTo>
                    <a:pt x="114" y="16565"/>
                    <a:pt x="85" y="17161"/>
                    <a:pt x="0" y="17729"/>
                  </a:cubicBezTo>
                  <a:lnTo>
                    <a:pt x="23713" y="17729"/>
                  </a:lnTo>
                  <a:cubicBezTo>
                    <a:pt x="23685" y="17218"/>
                    <a:pt x="23628" y="16593"/>
                    <a:pt x="23543" y="15883"/>
                  </a:cubicBezTo>
                  <a:cubicBezTo>
                    <a:pt x="22801" y="10280"/>
                    <a:pt x="20811" y="1"/>
                    <a:pt x="12022" y="1"/>
                  </a:cubicBezTo>
                  <a:close/>
                </a:path>
              </a:pathLst>
            </a:custGeom>
            <a:solidFill>
              <a:srgbClr val="FDD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3761700" y="2978325"/>
              <a:ext cx="590725" cy="441125"/>
            </a:xfrm>
            <a:custGeom>
              <a:avLst/>
              <a:gdLst/>
              <a:ahLst/>
              <a:cxnLst/>
              <a:rect l="l" t="t" r="r" b="b"/>
              <a:pathLst>
                <a:path w="23629" h="17645" extrusionOk="0">
                  <a:moveTo>
                    <a:pt x="11965" y="1"/>
                  </a:moveTo>
                  <a:cubicBezTo>
                    <a:pt x="11667" y="1"/>
                    <a:pt x="11362" y="13"/>
                    <a:pt x="11048" y="37"/>
                  </a:cubicBezTo>
                  <a:cubicBezTo>
                    <a:pt x="1563" y="775"/>
                    <a:pt x="910" y="9664"/>
                    <a:pt x="171" y="15855"/>
                  </a:cubicBezTo>
                  <a:cubicBezTo>
                    <a:pt x="86" y="16480"/>
                    <a:pt x="86" y="17076"/>
                    <a:pt x="1" y="17644"/>
                  </a:cubicBezTo>
                  <a:lnTo>
                    <a:pt x="23629" y="17644"/>
                  </a:lnTo>
                  <a:cubicBezTo>
                    <a:pt x="23572" y="17133"/>
                    <a:pt x="23544" y="16508"/>
                    <a:pt x="23458" y="15798"/>
                  </a:cubicBezTo>
                  <a:cubicBezTo>
                    <a:pt x="22717" y="10223"/>
                    <a:pt x="20701" y="1"/>
                    <a:pt x="11965" y="1"/>
                  </a:cubicBezTo>
                  <a:close/>
                </a:path>
              </a:pathLst>
            </a:custGeom>
            <a:solidFill>
              <a:srgbClr val="FDD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3763125" y="2980525"/>
              <a:ext cx="587875" cy="438925"/>
            </a:xfrm>
            <a:custGeom>
              <a:avLst/>
              <a:gdLst/>
              <a:ahLst/>
              <a:cxnLst/>
              <a:rect l="l" t="t" r="r" b="b"/>
              <a:pathLst>
                <a:path w="23515" h="17557" extrusionOk="0">
                  <a:moveTo>
                    <a:pt x="11907" y="0"/>
                  </a:moveTo>
                  <a:cubicBezTo>
                    <a:pt x="11618" y="0"/>
                    <a:pt x="11323" y="11"/>
                    <a:pt x="11019" y="34"/>
                  </a:cubicBezTo>
                  <a:cubicBezTo>
                    <a:pt x="1563" y="744"/>
                    <a:pt x="909" y="9605"/>
                    <a:pt x="143" y="15767"/>
                  </a:cubicBezTo>
                  <a:cubicBezTo>
                    <a:pt x="86" y="16392"/>
                    <a:pt x="57" y="16988"/>
                    <a:pt x="1" y="17556"/>
                  </a:cubicBezTo>
                  <a:lnTo>
                    <a:pt x="23515" y="17556"/>
                  </a:lnTo>
                  <a:cubicBezTo>
                    <a:pt x="23487" y="17045"/>
                    <a:pt x="23458" y="16449"/>
                    <a:pt x="23373" y="15739"/>
                  </a:cubicBezTo>
                  <a:cubicBezTo>
                    <a:pt x="22603" y="10131"/>
                    <a:pt x="20610" y="0"/>
                    <a:pt x="11907" y="0"/>
                  </a:cubicBezTo>
                  <a:close/>
                </a:path>
              </a:pathLst>
            </a:custGeom>
            <a:solidFill>
              <a:srgbClr val="FDD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3763850" y="2982650"/>
              <a:ext cx="586450" cy="436800"/>
            </a:xfrm>
            <a:custGeom>
              <a:avLst/>
              <a:gdLst/>
              <a:ahLst/>
              <a:cxnLst/>
              <a:rect l="l" t="t" r="r" b="b"/>
              <a:pathLst>
                <a:path w="23458" h="17472" extrusionOk="0">
                  <a:moveTo>
                    <a:pt x="11877" y="0"/>
                  </a:moveTo>
                  <a:cubicBezTo>
                    <a:pt x="11589" y="0"/>
                    <a:pt x="11293" y="11"/>
                    <a:pt x="10990" y="34"/>
                  </a:cubicBezTo>
                  <a:cubicBezTo>
                    <a:pt x="1590" y="744"/>
                    <a:pt x="909" y="9548"/>
                    <a:pt x="170" y="15682"/>
                  </a:cubicBezTo>
                  <a:cubicBezTo>
                    <a:pt x="85" y="16307"/>
                    <a:pt x="85" y="16903"/>
                    <a:pt x="0" y="17471"/>
                  </a:cubicBezTo>
                  <a:lnTo>
                    <a:pt x="23458" y="17471"/>
                  </a:lnTo>
                  <a:cubicBezTo>
                    <a:pt x="23429" y="16988"/>
                    <a:pt x="23401" y="16364"/>
                    <a:pt x="23316" y="15654"/>
                  </a:cubicBezTo>
                  <a:cubicBezTo>
                    <a:pt x="22519" y="10074"/>
                    <a:pt x="20525" y="0"/>
                    <a:pt x="11877" y="0"/>
                  </a:cubicBezTo>
                  <a:close/>
                </a:path>
              </a:pathLst>
            </a:custGeom>
            <a:solidFill>
              <a:srgbClr val="FDD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3765250" y="2984775"/>
              <a:ext cx="584350" cy="434675"/>
            </a:xfrm>
            <a:custGeom>
              <a:avLst/>
              <a:gdLst/>
              <a:ahLst/>
              <a:cxnLst/>
              <a:rect l="l" t="t" r="r" b="b"/>
              <a:pathLst>
                <a:path w="23374" h="17387" extrusionOk="0">
                  <a:moveTo>
                    <a:pt x="11822" y="0"/>
                  </a:moveTo>
                  <a:cubicBezTo>
                    <a:pt x="11534" y="0"/>
                    <a:pt x="11238" y="12"/>
                    <a:pt x="10934" y="35"/>
                  </a:cubicBezTo>
                  <a:cubicBezTo>
                    <a:pt x="1591" y="744"/>
                    <a:pt x="910" y="9491"/>
                    <a:pt x="143" y="15625"/>
                  </a:cubicBezTo>
                  <a:cubicBezTo>
                    <a:pt x="86" y="16250"/>
                    <a:pt x="86" y="16847"/>
                    <a:pt x="1" y="17386"/>
                  </a:cubicBezTo>
                  <a:lnTo>
                    <a:pt x="23373" y="17386"/>
                  </a:lnTo>
                  <a:cubicBezTo>
                    <a:pt x="23345" y="16903"/>
                    <a:pt x="23288" y="16279"/>
                    <a:pt x="23231" y="15597"/>
                  </a:cubicBezTo>
                  <a:cubicBezTo>
                    <a:pt x="22434" y="10019"/>
                    <a:pt x="20441" y="0"/>
                    <a:pt x="11822" y="0"/>
                  </a:cubicBezTo>
                  <a:close/>
                </a:path>
              </a:pathLst>
            </a:custGeom>
            <a:solidFill>
              <a:srgbClr val="FDD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3766675" y="2986900"/>
              <a:ext cx="582200" cy="432550"/>
            </a:xfrm>
            <a:custGeom>
              <a:avLst/>
              <a:gdLst/>
              <a:ahLst/>
              <a:cxnLst/>
              <a:rect l="l" t="t" r="r" b="b"/>
              <a:pathLst>
                <a:path w="23288" h="17302" extrusionOk="0">
                  <a:moveTo>
                    <a:pt x="11767" y="0"/>
                  </a:moveTo>
                  <a:cubicBezTo>
                    <a:pt x="11478" y="0"/>
                    <a:pt x="11182" y="12"/>
                    <a:pt x="10877" y="35"/>
                  </a:cubicBezTo>
                  <a:cubicBezTo>
                    <a:pt x="1619" y="745"/>
                    <a:pt x="909" y="9435"/>
                    <a:pt x="143" y="15540"/>
                  </a:cubicBezTo>
                  <a:cubicBezTo>
                    <a:pt x="57" y="16165"/>
                    <a:pt x="57" y="16762"/>
                    <a:pt x="1" y="17301"/>
                  </a:cubicBezTo>
                  <a:lnTo>
                    <a:pt x="23288" y="17301"/>
                  </a:lnTo>
                  <a:cubicBezTo>
                    <a:pt x="23231" y="16818"/>
                    <a:pt x="23203" y="16222"/>
                    <a:pt x="23146" y="15512"/>
                  </a:cubicBezTo>
                  <a:cubicBezTo>
                    <a:pt x="22322" y="9935"/>
                    <a:pt x="20328" y="0"/>
                    <a:pt x="11767" y="0"/>
                  </a:cubicBezTo>
                  <a:close/>
                </a:path>
              </a:pathLst>
            </a:custGeom>
            <a:solidFill>
              <a:srgbClr val="FDD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3767400" y="2989075"/>
              <a:ext cx="580775" cy="430375"/>
            </a:xfrm>
            <a:custGeom>
              <a:avLst/>
              <a:gdLst/>
              <a:ahLst/>
              <a:cxnLst/>
              <a:rect l="l" t="t" r="r" b="b"/>
              <a:pathLst>
                <a:path w="23231" h="17215" extrusionOk="0">
                  <a:moveTo>
                    <a:pt x="11708" y="1"/>
                  </a:moveTo>
                  <a:cubicBezTo>
                    <a:pt x="11429" y="1"/>
                    <a:pt x="11142" y="11"/>
                    <a:pt x="10848" y="33"/>
                  </a:cubicBezTo>
                  <a:cubicBezTo>
                    <a:pt x="1647" y="743"/>
                    <a:pt x="909" y="9376"/>
                    <a:pt x="142" y="15482"/>
                  </a:cubicBezTo>
                  <a:cubicBezTo>
                    <a:pt x="85" y="16078"/>
                    <a:pt x="85" y="16675"/>
                    <a:pt x="0" y="17214"/>
                  </a:cubicBezTo>
                  <a:lnTo>
                    <a:pt x="23230" y="17214"/>
                  </a:lnTo>
                  <a:cubicBezTo>
                    <a:pt x="23174" y="16731"/>
                    <a:pt x="23145" y="16135"/>
                    <a:pt x="23088" y="15425"/>
                  </a:cubicBezTo>
                  <a:cubicBezTo>
                    <a:pt x="22236" y="9870"/>
                    <a:pt x="20265" y="1"/>
                    <a:pt x="11708" y="1"/>
                  </a:cubicBezTo>
                  <a:close/>
                </a:path>
              </a:pathLst>
            </a:custGeom>
            <a:solidFill>
              <a:srgbClr val="FDD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3768800" y="2991200"/>
              <a:ext cx="577950" cy="428250"/>
            </a:xfrm>
            <a:custGeom>
              <a:avLst/>
              <a:gdLst/>
              <a:ahLst/>
              <a:cxnLst/>
              <a:rect l="l" t="t" r="r" b="b"/>
              <a:pathLst>
                <a:path w="23118" h="17130" extrusionOk="0">
                  <a:moveTo>
                    <a:pt x="11679" y="1"/>
                  </a:moveTo>
                  <a:cubicBezTo>
                    <a:pt x="11400" y="1"/>
                    <a:pt x="11114" y="11"/>
                    <a:pt x="10821" y="33"/>
                  </a:cubicBezTo>
                  <a:cubicBezTo>
                    <a:pt x="1648" y="743"/>
                    <a:pt x="910" y="9320"/>
                    <a:pt x="143" y="15397"/>
                  </a:cubicBezTo>
                  <a:cubicBezTo>
                    <a:pt x="58" y="16022"/>
                    <a:pt x="86" y="16590"/>
                    <a:pt x="1" y="17129"/>
                  </a:cubicBezTo>
                  <a:lnTo>
                    <a:pt x="23118" y="17129"/>
                  </a:lnTo>
                  <a:cubicBezTo>
                    <a:pt x="23089" y="16646"/>
                    <a:pt x="23061" y="16050"/>
                    <a:pt x="22976" y="15368"/>
                  </a:cubicBezTo>
                  <a:cubicBezTo>
                    <a:pt x="22123" y="9787"/>
                    <a:pt x="20153" y="1"/>
                    <a:pt x="11679" y="1"/>
                  </a:cubicBezTo>
                  <a:close/>
                </a:path>
              </a:pathLst>
            </a:custGeom>
            <a:solidFill>
              <a:srgbClr val="FD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3770225" y="2993325"/>
              <a:ext cx="575825" cy="426125"/>
            </a:xfrm>
            <a:custGeom>
              <a:avLst/>
              <a:gdLst/>
              <a:ahLst/>
              <a:cxnLst/>
              <a:rect l="l" t="t" r="r" b="b"/>
              <a:pathLst>
                <a:path w="23033" h="17045" extrusionOk="0">
                  <a:moveTo>
                    <a:pt x="11622" y="1"/>
                  </a:moveTo>
                  <a:cubicBezTo>
                    <a:pt x="11343" y="1"/>
                    <a:pt x="11057" y="11"/>
                    <a:pt x="10764" y="33"/>
                  </a:cubicBezTo>
                  <a:cubicBezTo>
                    <a:pt x="1648" y="743"/>
                    <a:pt x="909" y="9263"/>
                    <a:pt x="114" y="15340"/>
                  </a:cubicBezTo>
                  <a:cubicBezTo>
                    <a:pt x="57" y="15937"/>
                    <a:pt x="57" y="16505"/>
                    <a:pt x="1" y="17044"/>
                  </a:cubicBezTo>
                  <a:lnTo>
                    <a:pt x="23032" y="17044"/>
                  </a:lnTo>
                  <a:cubicBezTo>
                    <a:pt x="23004" y="16561"/>
                    <a:pt x="22975" y="15965"/>
                    <a:pt x="22890" y="15283"/>
                  </a:cubicBezTo>
                  <a:cubicBezTo>
                    <a:pt x="22038" y="9731"/>
                    <a:pt x="20042" y="1"/>
                    <a:pt x="11622" y="1"/>
                  </a:cubicBezTo>
                  <a:close/>
                </a:path>
              </a:pathLst>
            </a:custGeom>
            <a:solidFill>
              <a:srgbClr val="FD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3770950" y="2995450"/>
              <a:ext cx="574375" cy="424000"/>
            </a:xfrm>
            <a:custGeom>
              <a:avLst/>
              <a:gdLst/>
              <a:ahLst/>
              <a:cxnLst/>
              <a:rect l="l" t="t" r="r" b="b"/>
              <a:pathLst>
                <a:path w="22975" h="16960" extrusionOk="0">
                  <a:moveTo>
                    <a:pt x="11594" y="1"/>
                  </a:moveTo>
                  <a:cubicBezTo>
                    <a:pt x="11315" y="1"/>
                    <a:pt x="11029" y="12"/>
                    <a:pt x="10735" y="33"/>
                  </a:cubicBezTo>
                  <a:cubicBezTo>
                    <a:pt x="1676" y="743"/>
                    <a:pt x="909" y="9206"/>
                    <a:pt x="142" y="15255"/>
                  </a:cubicBezTo>
                  <a:cubicBezTo>
                    <a:pt x="57" y="15852"/>
                    <a:pt x="85" y="16420"/>
                    <a:pt x="0" y="16959"/>
                  </a:cubicBezTo>
                  <a:lnTo>
                    <a:pt x="22975" y="16959"/>
                  </a:lnTo>
                  <a:cubicBezTo>
                    <a:pt x="22946" y="16476"/>
                    <a:pt x="22890" y="15908"/>
                    <a:pt x="22833" y="15227"/>
                  </a:cubicBezTo>
                  <a:cubicBezTo>
                    <a:pt x="21953" y="9675"/>
                    <a:pt x="19983" y="1"/>
                    <a:pt x="11594" y="1"/>
                  </a:cubicBezTo>
                  <a:close/>
                </a:path>
              </a:pathLst>
            </a:custGeom>
            <a:solidFill>
              <a:srgbClr val="FDD9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3772350" y="2997650"/>
              <a:ext cx="572275" cy="421800"/>
            </a:xfrm>
            <a:custGeom>
              <a:avLst/>
              <a:gdLst/>
              <a:ahLst/>
              <a:cxnLst/>
              <a:rect l="l" t="t" r="r" b="b"/>
              <a:pathLst>
                <a:path w="22891" h="16872" extrusionOk="0">
                  <a:moveTo>
                    <a:pt x="11508" y="0"/>
                  </a:moveTo>
                  <a:cubicBezTo>
                    <a:pt x="11239" y="0"/>
                    <a:pt x="10962" y="10"/>
                    <a:pt x="10679" y="31"/>
                  </a:cubicBezTo>
                  <a:cubicBezTo>
                    <a:pt x="1676" y="712"/>
                    <a:pt x="910" y="9147"/>
                    <a:pt x="114" y="15196"/>
                  </a:cubicBezTo>
                  <a:cubicBezTo>
                    <a:pt x="58" y="15792"/>
                    <a:pt x="86" y="16332"/>
                    <a:pt x="1" y="16871"/>
                  </a:cubicBezTo>
                  <a:lnTo>
                    <a:pt x="22890" y="16871"/>
                  </a:lnTo>
                  <a:cubicBezTo>
                    <a:pt x="22834" y="16417"/>
                    <a:pt x="22805" y="15820"/>
                    <a:pt x="22748" y="15139"/>
                  </a:cubicBezTo>
                  <a:cubicBezTo>
                    <a:pt x="21841" y="9582"/>
                    <a:pt x="19867" y="0"/>
                    <a:pt x="11508" y="0"/>
                  </a:cubicBezTo>
                  <a:close/>
                </a:path>
              </a:pathLst>
            </a:custGeom>
            <a:solidFill>
              <a:srgbClr val="FDD9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3773775" y="3000425"/>
              <a:ext cx="569425" cy="419025"/>
            </a:xfrm>
            <a:custGeom>
              <a:avLst/>
              <a:gdLst/>
              <a:ahLst/>
              <a:cxnLst/>
              <a:rect l="l" t="t" r="r" b="b"/>
              <a:pathLst>
                <a:path w="22777" h="16761" extrusionOk="0">
                  <a:moveTo>
                    <a:pt x="11487" y="0"/>
                  </a:moveTo>
                  <a:cubicBezTo>
                    <a:pt x="11206" y="0"/>
                    <a:pt x="10918" y="11"/>
                    <a:pt x="10622" y="33"/>
                  </a:cubicBezTo>
                  <a:cubicBezTo>
                    <a:pt x="1676" y="686"/>
                    <a:pt x="909" y="9064"/>
                    <a:pt x="114" y="15085"/>
                  </a:cubicBezTo>
                  <a:cubicBezTo>
                    <a:pt x="29" y="15681"/>
                    <a:pt x="57" y="16221"/>
                    <a:pt x="1" y="16760"/>
                  </a:cubicBezTo>
                  <a:lnTo>
                    <a:pt x="22777" y="16760"/>
                  </a:lnTo>
                  <a:cubicBezTo>
                    <a:pt x="22748" y="16306"/>
                    <a:pt x="22720" y="15709"/>
                    <a:pt x="22663" y="15056"/>
                  </a:cubicBezTo>
                  <a:cubicBezTo>
                    <a:pt x="21757" y="9508"/>
                    <a:pt x="19787" y="0"/>
                    <a:pt x="11487" y="0"/>
                  </a:cubicBezTo>
                  <a:close/>
                </a:path>
              </a:pathLst>
            </a:custGeom>
            <a:solidFill>
              <a:srgbClr val="FDD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3775200" y="3002525"/>
              <a:ext cx="567300" cy="416925"/>
            </a:xfrm>
            <a:custGeom>
              <a:avLst/>
              <a:gdLst/>
              <a:ahLst/>
              <a:cxnLst/>
              <a:rect l="l" t="t" r="r" b="b"/>
              <a:pathLst>
                <a:path w="22692" h="16677" extrusionOk="0">
                  <a:moveTo>
                    <a:pt x="11431" y="1"/>
                  </a:moveTo>
                  <a:cubicBezTo>
                    <a:pt x="11150" y="1"/>
                    <a:pt x="10861" y="12"/>
                    <a:pt x="10565" y="34"/>
                  </a:cubicBezTo>
                  <a:cubicBezTo>
                    <a:pt x="1676" y="688"/>
                    <a:pt x="909" y="9009"/>
                    <a:pt x="86" y="15029"/>
                  </a:cubicBezTo>
                  <a:cubicBezTo>
                    <a:pt x="29" y="15597"/>
                    <a:pt x="57" y="16165"/>
                    <a:pt x="0" y="16676"/>
                  </a:cubicBezTo>
                  <a:lnTo>
                    <a:pt x="22691" y="16676"/>
                  </a:lnTo>
                  <a:cubicBezTo>
                    <a:pt x="22663" y="16222"/>
                    <a:pt x="22634" y="15654"/>
                    <a:pt x="22549" y="14972"/>
                  </a:cubicBezTo>
                  <a:cubicBezTo>
                    <a:pt x="21643" y="9425"/>
                    <a:pt x="19675" y="1"/>
                    <a:pt x="11431" y="1"/>
                  </a:cubicBezTo>
                  <a:close/>
                </a:path>
              </a:pathLst>
            </a:custGeom>
            <a:solidFill>
              <a:srgbClr val="FDD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3775900" y="3004650"/>
              <a:ext cx="565875" cy="414800"/>
            </a:xfrm>
            <a:custGeom>
              <a:avLst/>
              <a:gdLst/>
              <a:ahLst/>
              <a:cxnLst/>
              <a:rect l="l" t="t" r="r" b="b"/>
              <a:pathLst>
                <a:path w="22635" h="16592" extrusionOk="0">
                  <a:moveTo>
                    <a:pt x="11431" y="1"/>
                  </a:moveTo>
                  <a:cubicBezTo>
                    <a:pt x="11150" y="1"/>
                    <a:pt x="10861" y="12"/>
                    <a:pt x="10565" y="35"/>
                  </a:cubicBezTo>
                  <a:cubicBezTo>
                    <a:pt x="1705" y="688"/>
                    <a:pt x="910" y="8952"/>
                    <a:pt x="114" y="14944"/>
                  </a:cubicBezTo>
                  <a:cubicBezTo>
                    <a:pt x="29" y="15512"/>
                    <a:pt x="86" y="16080"/>
                    <a:pt x="1" y="16591"/>
                  </a:cubicBezTo>
                  <a:lnTo>
                    <a:pt x="22635" y="16591"/>
                  </a:lnTo>
                  <a:cubicBezTo>
                    <a:pt x="22606" y="16137"/>
                    <a:pt x="22578" y="15569"/>
                    <a:pt x="22493" y="14916"/>
                  </a:cubicBezTo>
                  <a:cubicBezTo>
                    <a:pt x="21559" y="9370"/>
                    <a:pt x="19617" y="1"/>
                    <a:pt x="11431" y="1"/>
                  </a:cubicBezTo>
                  <a:close/>
                </a:path>
              </a:pathLst>
            </a:custGeom>
            <a:solidFill>
              <a:srgbClr val="FDD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3777325" y="3006850"/>
              <a:ext cx="563750" cy="412600"/>
            </a:xfrm>
            <a:custGeom>
              <a:avLst/>
              <a:gdLst/>
              <a:ahLst/>
              <a:cxnLst/>
              <a:rect l="l" t="t" r="r" b="b"/>
              <a:pathLst>
                <a:path w="22550" h="16504" extrusionOk="0">
                  <a:moveTo>
                    <a:pt x="11342" y="1"/>
                  </a:moveTo>
                  <a:cubicBezTo>
                    <a:pt x="11071" y="1"/>
                    <a:pt x="10793" y="11"/>
                    <a:pt x="10508" y="32"/>
                  </a:cubicBezTo>
                  <a:cubicBezTo>
                    <a:pt x="1705" y="685"/>
                    <a:pt x="909" y="8892"/>
                    <a:pt x="86" y="14856"/>
                  </a:cubicBezTo>
                  <a:cubicBezTo>
                    <a:pt x="29" y="15452"/>
                    <a:pt x="57" y="15992"/>
                    <a:pt x="1" y="16503"/>
                  </a:cubicBezTo>
                  <a:lnTo>
                    <a:pt x="22549" y="16503"/>
                  </a:lnTo>
                  <a:cubicBezTo>
                    <a:pt x="22493" y="16049"/>
                    <a:pt x="22493" y="15481"/>
                    <a:pt x="22407" y="14828"/>
                  </a:cubicBezTo>
                  <a:cubicBezTo>
                    <a:pt x="21473" y="9303"/>
                    <a:pt x="19501" y="1"/>
                    <a:pt x="11342" y="1"/>
                  </a:cubicBezTo>
                  <a:close/>
                </a:path>
              </a:pathLst>
            </a:custGeom>
            <a:solidFill>
              <a:srgbClr val="FDD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3778750" y="3008975"/>
              <a:ext cx="560900" cy="410475"/>
            </a:xfrm>
            <a:custGeom>
              <a:avLst/>
              <a:gdLst/>
              <a:ahLst/>
              <a:cxnLst/>
              <a:rect l="l" t="t" r="r" b="b"/>
              <a:pathLst>
                <a:path w="22436" h="16419" extrusionOk="0">
                  <a:moveTo>
                    <a:pt x="11286" y="1"/>
                  </a:moveTo>
                  <a:cubicBezTo>
                    <a:pt x="11015" y="1"/>
                    <a:pt x="10737" y="11"/>
                    <a:pt x="10451" y="32"/>
                  </a:cubicBezTo>
                  <a:cubicBezTo>
                    <a:pt x="1704" y="685"/>
                    <a:pt x="909" y="8836"/>
                    <a:pt x="86" y="14799"/>
                  </a:cubicBezTo>
                  <a:cubicBezTo>
                    <a:pt x="0" y="15367"/>
                    <a:pt x="57" y="15907"/>
                    <a:pt x="0" y="16418"/>
                  </a:cubicBezTo>
                  <a:lnTo>
                    <a:pt x="22436" y="16418"/>
                  </a:lnTo>
                  <a:cubicBezTo>
                    <a:pt x="22407" y="15964"/>
                    <a:pt x="22379" y="15396"/>
                    <a:pt x="22322" y="14771"/>
                  </a:cubicBezTo>
                  <a:cubicBezTo>
                    <a:pt x="21360" y="9220"/>
                    <a:pt x="19388" y="1"/>
                    <a:pt x="11286" y="1"/>
                  </a:cubicBezTo>
                  <a:close/>
                </a:path>
              </a:pathLst>
            </a:custGeom>
            <a:solidFill>
              <a:srgbClr val="FDD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3779450" y="3011100"/>
              <a:ext cx="559500" cy="408350"/>
            </a:xfrm>
            <a:custGeom>
              <a:avLst/>
              <a:gdLst/>
              <a:ahLst/>
              <a:cxnLst/>
              <a:rect l="l" t="t" r="r" b="b"/>
              <a:pathLst>
                <a:path w="22380" h="16334" extrusionOk="0">
                  <a:moveTo>
                    <a:pt x="11260" y="1"/>
                  </a:moveTo>
                  <a:cubicBezTo>
                    <a:pt x="10988" y="1"/>
                    <a:pt x="10709" y="11"/>
                    <a:pt x="10423" y="32"/>
                  </a:cubicBezTo>
                  <a:cubicBezTo>
                    <a:pt x="1733" y="685"/>
                    <a:pt x="910" y="8779"/>
                    <a:pt x="86" y="14714"/>
                  </a:cubicBezTo>
                  <a:cubicBezTo>
                    <a:pt x="29" y="15282"/>
                    <a:pt x="86" y="15822"/>
                    <a:pt x="1" y="16333"/>
                  </a:cubicBezTo>
                  <a:lnTo>
                    <a:pt x="22379" y="16333"/>
                  </a:lnTo>
                  <a:cubicBezTo>
                    <a:pt x="22351" y="15879"/>
                    <a:pt x="22322" y="15339"/>
                    <a:pt x="22266" y="14686"/>
                  </a:cubicBezTo>
                  <a:cubicBezTo>
                    <a:pt x="21277" y="9164"/>
                    <a:pt x="19331" y="1"/>
                    <a:pt x="11260" y="1"/>
                  </a:cubicBezTo>
                  <a:close/>
                </a:path>
              </a:pathLst>
            </a:custGeom>
            <a:solidFill>
              <a:srgbClr val="FDD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3780875" y="3013225"/>
              <a:ext cx="557350" cy="406225"/>
            </a:xfrm>
            <a:custGeom>
              <a:avLst/>
              <a:gdLst/>
              <a:ahLst/>
              <a:cxnLst/>
              <a:rect l="l" t="t" r="r" b="b"/>
              <a:pathLst>
                <a:path w="22294" h="16249" extrusionOk="0">
                  <a:moveTo>
                    <a:pt x="11204" y="1"/>
                  </a:moveTo>
                  <a:cubicBezTo>
                    <a:pt x="10932" y="1"/>
                    <a:pt x="10653" y="11"/>
                    <a:pt x="10366" y="32"/>
                  </a:cubicBezTo>
                  <a:cubicBezTo>
                    <a:pt x="1733" y="686"/>
                    <a:pt x="909" y="8723"/>
                    <a:pt x="86" y="14658"/>
                  </a:cubicBezTo>
                  <a:cubicBezTo>
                    <a:pt x="1" y="15226"/>
                    <a:pt x="86" y="15737"/>
                    <a:pt x="1" y="16248"/>
                  </a:cubicBezTo>
                  <a:lnTo>
                    <a:pt x="22294" y="16248"/>
                  </a:lnTo>
                  <a:cubicBezTo>
                    <a:pt x="22265" y="15794"/>
                    <a:pt x="22237" y="15254"/>
                    <a:pt x="22180" y="14629"/>
                  </a:cubicBezTo>
                  <a:cubicBezTo>
                    <a:pt x="21164" y="9081"/>
                    <a:pt x="19218" y="1"/>
                    <a:pt x="11204" y="1"/>
                  </a:cubicBezTo>
                  <a:close/>
                </a:path>
              </a:pathLst>
            </a:custGeom>
            <a:solidFill>
              <a:srgbClr val="FDD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3782300" y="3015425"/>
              <a:ext cx="555225" cy="404025"/>
            </a:xfrm>
            <a:custGeom>
              <a:avLst/>
              <a:gdLst/>
              <a:ahLst/>
              <a:cxnLst/>
              <a:rect l="l" t="t" r="r" b="b"/>
              <a:pathLst>
                <a:path w="22209" h="16161" extrusionOk="0">
                  <a:moveTo>
                    <a:pt x="11143" y="0"/>
                  </a:moveTo>
                  <a:cubicBezTo>
                    <a:pt x="10881" y="0"/>
                    <a:pt x="10613" y="10"/>
                    <a:pt x="10338" y="30"/>
                  </a:cubicBezTo>
                  <a:cubicBezTo>
                    <a:pt x="1733" y="654"/>
                    <a:pt x="909" y="8663"/>
                    <a:pt x="57" y="14570"/>
                  </a:cubicBezTo>
                  <a:cubicBezTo>
                    <a:pt x="0" y="15138"/>
                    <a:pt x="57" y="15649"/>
                    <a:pt x="0" y="16160"/>
                  </a:cubicBezTo>
                  <a:lnTo>
                    <a:pt x="22208" y="16160"/>
                  </a:lnTo>
                  <a:cubicBezTo>
                    <a:pt x="22180" y="15706"/>
                    <a:pt x="22152" y="15166"/>
                    <a:pt x="22095" y="14541"/>
                  </a:cubicBezTo>
                  <a:cubicBezTo>
                    <a:pt x="21077" y="9015"/>
                    <a:pt x="19128" y="0"/>
                    <a:pt x="11143" y="0"/>
                  </a:cubicBezTo>
                  <a:close/>
                </a:path>
              </a:pathLst>
            </a:custGeom>
            <a:solidFill>
              <a:srgbClr val="FDD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3783000" y="3017550"/>
              <a:ext cx="553800" cy="401900"/>
            </a:xfrm>
            <a:custGeom>
              <a:avLst/>
              <a:gdLst/>
              <a:ahLst/>
              <a:cxnLst/>
              <a:rect l="l" t="t" r="r" b="b"/>
              <a:pathLst>
                <a:path w="22152" h="16076" extrusionOk="0">
                  <a:moveTo>
                    <a:pt x="11114" y="0"/>
                  </a:moveTo>
                  <a:cubicBezTo>
                    <a:pt x="10853" y="0"/>
                    <a:pt x="10585" y="10"/>
                    <a:pt x="10310" y="30"/>
                  </a:cubicBezTo>
                  <a:cubicBezTo>
                    <a:pt x="1762" y="655"/>
                    <a:pt x="910" y="8606"/>
                    <a:pt x="86" y="14513"/>
                  </a:cubicBezTo>
                  <a:cubicBezTo>
                    <a:pt x="1" y="15053"/>
                    <a:pt x="86" y="15592"/>
                    <a:pt x="1" y="16075"/>
                  </a:cubicBezTo>
                  <a:lnTo>
                    <a:pt x="22152" y="16075"/>
                  </a:lnTo>
                  <a:cubicBezTo>
                    <a:pt x="22095" y="15649"/>
                    <a:pt x="22095" y="15081"/>
                    <a:pt x="22010" y="14456"/>
                  </a:cubicBezTo>
                  <a:cubicBezTo>
                    <a:pt x="20993" y="8958"/>
                    <a:pt x="19044" y="0"/>
                    <a:pt x="11114" y="0"/>
                  </a:cubicBezTo>
                  <a:close/>
                </a:path>
              </a:pathLst>
            </a:custGeom>
            <a:solidFill>
              <a:srgbClr val="FDD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784425" y="3019675"/>
              <a:ext cx="550975" cy="399775"/>
            </a:xfrm>
            <a:custGeom>
              <a:avLst/>
              <a:gdLst/>
              <a:ahLst/>
              <a:cxnLst/>
              <a:rect l="l" t="t" r="r" b="b"/>
              <a:pathLst>
                <a:path w="22039" h="15991" extrusionOk="0">
                  <a:moveTo>
                    <a:pt x="11062" y="0"/>
                  </a:moveTo>
                  <a:cubicBezTo>
                    <a:pt x="10799" y="0"/>
                    <a:pt x="10529" y="10"/>
                    <a:pt x="10253" y="30"/>
                  </a:cubicBezTo>
                  <a:cubicBezTo>
                    <a:pt x="1761" y="655"/>
                    <a:pt x="909" y="8550"/>
                    <a:pt x="57" y="14428"/>
                  </a:cubicBezTo>
                  <a:cubicBezTo>
                    <a:pt x="1" y="14996"/>
                    <a:pt x="86" y="15507"/>
                    <a:pt x="1" y="15990"/>
                  </a:cubicBezTo>
                  <a:lnTo>
                    <a:pt x="22038" y="15990"/>
                  </a:lnTo>
                  <a:cubicBezTo>
                    <a:pt x="22010" y="15564"/>
                    <a:pt x="21981" y="15025"/>
                    <a:pt x="21925" y="14400"/>
                  </a:cubicBezTo>
                  <a:cubicBezTo>
                    <a:pt x="20880" y="8876"/>
                    <a:pt x="18958" y="0"/>
                    <a:pt x="11062" y="0"/>
                  </a:cubicBezTo>
                  <a:close/>
                </a:path>
              </a:pathLst>
            </a:custGeom>
            <a:solidFill>
              <a:srgbClr val="FD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3785150" y="3021800"/>
              <a:ext cx="549525" cy="397650"/>
            </a:xfrm>
            <a:custGeom>
              <a:avLst/>
              <a:gdLst/>
              <a:ahLst/>
              <a:cxnLst/>
              <a:rect l="l" t="t" r="r" b="b"/>
              <a:pathLst>
                <a:path w="21981" h="15906" extrusionOk="0">
                  <a:moveTo>
                    <a:pt x="11032" y="0"/>
                  </a:moveTo>
                  <a:cubicBezTo>
                    <a:pt x="10769" y="0"/>
                    <a:pt x="10500" y="10"/>
                    <a:pt x="10224" y="30"/>
                  </a:cubicBezTo>
                  <a:cubicBezTo>
                    <a:pt x="1789" y="655"/>
                    <a:pt x="937" y="8493"/>
                    <a:pt x="85" y="14372"/>
                  </a:cubicBezTo>
                  <a:cubicBezTo>
                    <a:pt x="0" y="14911"/>
                    <a:pt x="85" y="15422"/>
                    <a:pt x="28" y="15905"/>
                  </a:cubicBezTo>
                  <a:lnTo>
                    <a:pt x="21981" y="15905"/>
                  </a:lnTo>
                  <a:cubicBezTo>
                    <a:pt x="21952" y="15479"/>
                    <a:pt x="21924" y="14940"/>
                    <a:pt x="21867" y="14315"/>
                  </a:cubicBezTo>
                  <a:cubicBezTo>
                    <a:pt x="20823" y="8819"/>
                    <a:pt x="18875" y="0"/>
                    <a:pt x="11032" y="0"/>
                  </a:cubicBezTo>
                  <a:close/>
                </a:path>
              </a:pathLst>
            </a:custGeom>
            <a:solidFill>
              <a:srgbClr val="FD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3786550" y="3023975"/>
              <a:ext cx="547425" cy="395475"/>
            </a:xfrm>
            <a:custGeom>
              <a:avLst/>
              <a:gdLst/>
              <a:ahLst/>
              <a:cxnLst/>
              <a:rect l="l" t="t" r="r" b="b"/>
              <a:pathLst>
                <a:path w="21897" h="15819" extrusionOk="0">
                  <a:moveTo>
                    <a:pt x="10945" y="1"/>
                  </a:moveTo>
                  <a:cubicBezTo>
                    <a:pt x="10692" y="1"/>
                    <a:pt x="10433" y="10"/>
                    <a:pt x="10168" y="28"/>
                  </a:cubicBezTo>
                  <a:cubicBezTo>
                    <a:pt x="1790" y="653"/>
                    <a:pt x="938" y="8435"/>
                    <a:pt x="58" y="14285"/>
                  </a:cubicBezTo>
                  <a:cubicBezTo>
                    <a:pt x="1" y="14824"/>
                    <a:pt x="86" y="15335"/>
                    <a:pt x="1" y="15818"/>
                  </a:cubicBezTo>
                  <a:lnTo>
                    <a:pt x="21896" y="15818"/>
                  </a:lnTo>
                  <a:cubicBezTo>
                    <a:pt x="21868" y="15392"/>
                    <a:pt x="21840" y="14853"/>
                    <a:pt x="21783" y="14256"/>
                  </a:cubicBezTo>
                  <a:cubicBezTo>
                    <a:pt x="20710" y="8727"/>
                    <a:pt x="18758" y="1"/>
                    <a:pt x="10945" y="1"/>
                  </a:cubicBezTo>
                  <a:close/>
                </a:path>
              </a:pathLst>
            </a:custGeom>
            <a:solidFill>
              <a:srgbClr val="FDD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3787975" y="3026100"/>
              <a:ext cx="545300" cy="393350"/>
            </a:xfrm>
            <a:custGeom>
              <a:avLst/>
              <a:gdLst/>
              <a:ahLst/>
              <a:cxnLst/>
              <a:rect l="l" t="t" r="r" b="b"/>
              <a:pathLst>
                <a:path w="21812" h="15734" extrusionOk="0">
                  <a:moveTo>
                    <a:pt x="10890" y="1"/>
                  </a:moveTo>
                  <a:cubicBezTo>
                    <a:pt x="10637" y="1"/>
                    <a:pt x="10377" y="10"/>
                    <a:pt x="10111" y="29"/>
                  </a:cubicBezTo>
                  <a:cubicBezTo>
                    <a:pt x="1790" y="653"/>
                    <a:pt x="909" y="8378"/>
                    <a:pt x="29" y="14228"/>
                  </a:cubicBezTo>
                  <a:cubicBezTo>
                    <a:pt x="1" y="14739"/>
                    <a:pt x="86" y="15250"/>
                    <a:pt x="1" y="15733"/>
                  </a:cubicBezTo>
                  <a:lnTo>
                    <a:pt x="21811" y="15733"/>
                  </a:lnTo>
                  <a:cubicBezTo>
                    <a:pt x="21783" y="15307"/>
                    <a:pt x="21754" y="14796"/>
                    <a:pt x="21697" y="14171"/>
                  </a:cubicBezTo>
                  <a:cubicBezTo>
                    <a:pt x="20597" y="8671"/>
                    <a:pt x="18672" y="1"/>
                    <a:pt x="10890" y="1"/>
                  </a:cubicBezTo>
                  <a:close/>
                </a:path>
              </a:pathLst>
            </a:custGeom>
            <a:solidFill>
              <a:srgbClr val="FDD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3788700" y="3028225"/>
              <a:ext cx="543150" cy="391225"/>
            </a:xfrm>
            <a:custGeom>
              <a:avLst/>
              <a:gdLst/>
              <a:ahLst/>
              <a:cxnLst/>
              <a:rect l="l" t="t" r="r" b="b"/>
              <a:pathLst>
                <a:path w="21726" h="15649" extrusionOk="0">
                  <a:moveTo>
                    <a:pt x="10886" y="1"/>
                  </a:moveTo>
                  <a:cubicBezTo>
                    <a:pt x="10634" y="1"/>
                    <a:pt x="10375" y="10"/>
                    <a:pt x="10110" y="29"/>
                  </a:cubicBezTo>
                  <a:cubicBezTo>
                    <a:pt x="1818" y="654"/>
                    <a:pt x="937" y="8321"/>
                    <a:pt x="57" y="14143"/>
                  </a:cubicBezTo>
                  <a:cubicBezTo>
                    <a:pt x="0" y="14683"/>
                    <a:pt x="85" y="15165"/>
                    <a:pt x="28" y="15648"/>
                  </a:cubicBezTo>
                  <a:lnTo>
                    <a:pt x="21725" y="15648"/>
                  </a:lnTo>
                  <a:cubicBezTo>
                    <a:pt x="21697" y="15222"/>
                    <a:pt x="21697" y="14711"/>
                    <a:pt x="21612" y="14115"/>
                  </a:cubicBezTo>
                  <a:cubicBezTo>
                    <a:pt x="20512" y="8615"/>
                    <a:pt x="18586" y="1"/>
                    <a:pt x="10886" y="1"/>
                  </a:cubicBezTo>
                  <a:close/>
                </a:path>
              </a:pathLst>
            </a:custGeom>
            <a:solidFill>
              <a:srgbClr val="FDD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3790100" y="3030350"/>
              <a:ext cx="541025" cy="389100"/>
            </a:xfrm>
            <a:custGeom>
              <a:avLst/>
              <a:gdLst/>
              <a:ahLst/>
              <a:cxnLst/>
              <a:rect l="l" t="t" r="r" b="b"/>
              <a:pathLst>
                <a:path w="21641" h="15564" extrusionOk="0">
                  <a:moveTo>
                    <a:pt x="10834" y="1"/>
                  </a:moveTo>
                  <a:cubicBezTo>
                    <a:pt x="10581" y="1"/>
                    <a:pt x="10321" y="10"/>
                    <a:pt x="10054" y="29"/>
                  </a:cubicBezTo>
                  <a:cubicBezTo>
                    <a:pt x="1818" y="654"/>
                    <a:pt x="938" y="8265"/>
                    <a:pt x="29" y="14058"/>
                  </a:cubicBezTo>
                  <a:cubicBezTo>
                    <a:pt x="1" y="14598"/>
                    <a:pt x="86" y="15080"/>
                    <a:pt x="29" y="15563"/>
                  </a:cubicBezTo>
                  <a:lnTo>
                    <a:pt x="21641" y="15563"/>
                  </a:lnTo>
                  <a:cubicBezTo>
                    <a:pt x="21612" y="15137"/>
                    <a:pt x="21612" y="14626"/>
                    <a:pt x="21527" y="14030"/>
                  </a:cubicBezTo>
                  <a:cubicBezTo>
                    <a:pt x="20428" y="8532"/>
                    <a:pt x="18503" y="1"/>
                    <a:pt x="10834" y="1"/>
                  </a:cubicBezTo>
                  <a:close/>
                </a:path>
              </a:pathLst>
            </a:custGeom>
            <a:solidFill>
              <a:srgbClr val="FDD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3790825" y="3032475"/>
              <a:ext cx="539600" cy="386975"/>
            </a:xfrm>
            <a:custGeom>
              <a:avLst/>
              <a:gdLst/>
              <a:ahLst/>
              <a:cxnLst/>
              <a:rect l="l" t="t" r="r" b="b"/>
              <a:pathLst>
                <a:path w="21584" h="15479" extrusionOk="0">
                  <a:moveTo>
                    <a:pt x="10805" y="1"/>
                  </a:moveTo>
                  <a:cubicBezTo>
                    <a:pt x="10551" y="1"/>
                    <a:pt x="10291" y="10"/>
                    <a:pt x="10025" y="29"/>
                  </a:cubicBezTo>
                  <a:cubicBezTo>
                    <a:pt x="1875" y="626"/>
                    <a:pt x="937" y="8208"/>
                    <a:pt x="57" y="14001"/>
                  </a:cubicBezTo>
                  <a:cubicBezTo>
                    <a:pt x="0" y="14513"/>
                    <a:pt x="114" y="15024"/>
                    <a:pt x="29" y="15478"/>
                  </a:cubicBezTo>
                  <a:lnTo>
                    <a:pt x="21583" y="15478"/>
                  </a:lnTo>
                  <a:cubicBezTo>
                    <a:pt x="21555" y="15052"/>
                    <a:pt x="21527" y="14541"/>
                    <a:pt x="21470" y="13973"/>
                  </a:cubicBezTo>
                  <a:cubicBezTo>
                    <a:pt x="20343" y="8476"/>
                    <a:pt x="18418" y="1"/>
                    <a:pt x="10805" y="1"/>
                  </a:cubicBezTo>
                  <a:close/>
                </a:path>
              </a:pathLst>
            </a:custGeom>
            <a:solidFill>
              <a:srgbClr val="FDD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3792250" y="3034675"/>
              <a:ext cx="537475" cy="384775"/>
            </a:xfrm>
            <a:custGeom>
              <a:avLst/>
              <a:gdLst/>
              <a:ahLst/>
              <a:cxnLst/>
              <a:rect l="l" t="t" r="r" b="b"/>
              <a:pathLst>
                <a:path w="21499" h="15391" extrusionOk="0">
                  <a:moveTo>
                    <a:pt x="10717" y="0"/>
                  </a:moveTo>
                  <a:cubicBezTo>
                    <a:pt x="10473" y="0"/>
                    <a:pt x="10224" y="9"/>
                    <a:pt x="9968" y="26"/>
                  </a:cubicBezTo>
                  <a:cubicBezTo>
                    <a:pt x="1874" y="623"/>
                    <a:pt x="937" y="8149"/>
                    <a:pt x="28" y="13913"/>
                  </a:cubicBezTo>
                  <a:cubicBezTo>
                    <a:pt x="0" y="14453"/>
                    <a:pt x="85" y="14936"/>
                    <a:pt x="28" y="15390"/>
                  </a:cubicBezTo>
                  <a:lnTo>
                    <a:pt x="21498" y="15390"/>
                  </a:lnTo>
                  <a:cubicBezTo>
                    <a:pt x="21470" y="14993"/>
                    <a:pt x="21441" y="14481"/>
                    <a:pt x="21384" y="13885"/>
                  </a:cubicBezTo>
                  <a:cubicBezTo>
                    <a:pt x="20229" y="8409"/>
                    <a:pt x="18326" y="0"/>
                    <a:pt x="10717" y="0"/>
                  </a:cubicBezTo>
                  <a:close/>
                </a:path>
              </a:pathLst>
            </a:custGeom>
            <a:solidFill>
              <a:srgbClr val="FDD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3792950" y="3037425"/>
              <a:ext cx="535350" cy="382025"/>
            </a:xfrm>
            <a:custGeom>
              <a:avLst/>
              <a:gdLst/>
              <a:ahLst/>
              <a:cxnLst/>
              <a:rect l="l" t="t" r="r" b="b"/>
              <a:pathLst>
                <a:path w="21414" h="15281" extrusionOk="0">
                  <a:moveTo>
                    <a:pt x="10726" y="1"/>
                  </a:moveTo>
                  <a:cubicBezTo>
                    <a:pt x="10470" y="1"/>
                    <a:pt x="10209" y="10"/>
                    <a:pt x="9940" y="30"/>
                  </a:cubicBezTo>
                  <a:cubicBezTo>
                    <a:pt x="1903" y="598"/>
                    <a:pt x="966" y="8067"/>
                    <a:pt x="57" y="13832"/>
                  </a:cubicBezTo>
                  <a:cubicBezTo>
                    <a:pt x="0" y="14343"/>
                    <a:pt x="114" y="14826"/>
                    <a:pt x="57" y="15280"/>
                  </a:cubicBezTo>
                  <a:lnTo>
                    <a:pt x="21413" y="15280"/>
                  </a:lnTo>
                  <a:cubicBezTo>
                    <a:pt x="21385" y="14883"/>
                    <a:pt x="21385" y="14371"/>
                    <a:pt x="21328" y="13803"/>
                  </a:cubicBezTo>
                  <a:cubicBezTo>
                    <a:pt x="20174" y="8310"/>
                    <a:pt x="18250" y="1"/>
                    <a:pt x="10726" y="1"/>
                  </a:cubicBezTo>
                  <a:close/>
                </a:path>
              </a:pathLst>
            </a:custGeom>
            <a:solidFill>
              <a:srgbClr val="FDD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3794375" y="3039550"/>
              <a:ext cx="533200" cy="379900"/>
            </a:xfrm>
            <a:custGeom>
              <a:avLst/>
              <a:gdLst/>
              <a:ahLst/>
              <a:cxnLst/>
              <a:rect l="l" t="t" r="r" b="b"/>
              <a:pathLst>
                <a:path w="21328" h="15196" extrusionOk="0">
                  <a:moveTo>
                    <a:pt x="10694" y="1"/>
                  </a:moveTo>
                  <a:cubicBezTo>
                    <a:pt x="10439" y="1"/>
                    <a:pt x="10179" y="11"/>
                    <a:pt x="9911" y="30"/>
                  </a:cubicBezTo>
                  <a:cubicBezTo>
                    <a:pt x="1903" y="598"/>
                    <a:pt x="966" y="8010"/>
                    <a:pt x="29" y="13747"/>
                  </a:cubicBezTo>
                  <a:cubicBezTo>
                    <a:pt x="0" y="14258"/>
                    <a:pt x="114" y="14741"/>
                    <a:pt x="29" y="15195"/>
                  </a:cubicBezTo>
                  <a:lnTo>
                    <a:pt x="21328" y="15195"/>
                  </a:lnTo>
                  <a:cubicBezTo>
                    <a:pt x="21299" y="14798"/>
                    <a:pt x="21299" y="14286"/>
                    <a:pt x="21243" y="13718"/>
                  </a:cubicBezTo>
                  <a:cubicBezTo>
                    <a:pt x="20062" y="8254"/>
                    <a:pt x="18137" y="1"/>
                    <a:pt x="10694" y="1"/>
                  </a:cubicBezTo>
                  <a:close/>
                </a:path>
              </a:pathLst>
            </a:custGeom>
            <a:solidFill>
              <a:srgbClr val="FDD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795075" y="3041675"/>
              <a:ext cx="531800" cy="377775"/>
            </a:xfrm>
            <a:custGeom>
              <a:avLst/>
              <a:gdLst/>
              <a:ahLst/>
              <a:cxnLst/>
              <a:rect l="l" t="t" r="r" b="b"/>
              <a:pathLst>
                <a:path w="21272" h="15111" extrusionOk="0">
                  <a:moveTo>
                    <a:pt x="10670" y="1"/>
                  </a:moveTo>
                  <a:cubicBezTo>
                    <a:pt x="10414" y="1"/>
                    <a:pt x="10152" y="11"/>
                    <a:pt x="9883" y="30"/>
                  </a:cubicBezTo>
                  <a:cubicBezTo>
                    <a:pt x="1932" y="598"/>
                    <a:pt x="966" y="7954"/>
                    <a:pt x="57" y="13690"/>
                  </a:cubicBezTo>
                  <a:cubicBezTo>
                    <a:pt x="1" y="14173"/>
                    <a:pt x="114" y="14656"/>
                    <a:pt x="57" y="15110"/>
                  </a:cubicBezTo>
                  <a:lnTo>
                    <a:pt x="21271" y="15110"/>
                  </a:lnTo>
                  <a:cubicBezTo>
                    <a:pt x="21243" y="14713"/>
                    <a:pt x="21243" y="14230"/>
                    <a:pt x="21186" y="13662"/>
                  </a:cubicBezTo>
                  <a:cubicBezTo>
                    <a:pt x="19978" y="8171"/>
                    <a:pt x="18080" y="1"/>
                    <a:pt x="10670" y="1"/>
                  </a:cubicBezTo>
                  <a:close/>
                </a:path>
              </a:pathLst>
            </a:custGeom>
            <a:solidFill>
              <a:srgbClr val="FDD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3796500" y="3043875"/>
              <a:ext cx="529675" cy="375575"/>
            </a:xfrm>
            <a:custGeom>
              <a:avLst/>
              <a:gdLst/>
              <a:ahLst/>
              <a:cxnLst/>
              <a:rect l="l" t="t" r="r" b="b"/>
              <a:pathLst>
                <a:path w="21187" h="15023" extrusionOk="0">
                  <a:moveTo>
                    <a:pt x="10580" y="0"/>
                  </a:moveTo>
                  <a:cubicBezTo>
                    <a:pt x="10335" y="0"/>
                    <a:pt x="10084" y="9"/>
                    <a:pt x="9826" y="28"/>
                  </a:cubicBezTo>
                  <a:cubicBezTo>
                    <a:pt x="1932" y="596"/>
                    <a:pt x="966" y="7894"/>
                    <a:pt x="29" y="13602"/>
                  </a:cubicBezTo>
                  <a:cubicBezTo>
                    <a:pt x="0" y="14113"/>
                    <a:pt x="114" y="14568"/>
                    <a:pt x="57" y="15022"/>
                  </a:cubicBezTo>
                  <a:lnTo>
                    <a:pt x="21186" y="15022"/>
                  </a:lnTo>
                  <a:cubicBezTo>
                    <a:pt x="21158" y="14625"/>
                    <a:pt x="21129" y="14142"/>
                    <a:pt x="21072" y="13574"/>
                  </a:cubicBezTo>
                  <a:cubicBezTo>
                    <a:pt x="19863" y="8104"/>
                    <a:pt x="17962" y="0"/>
                    <a:pt x="10580" y="0"/>
                  </a:cubicBezTo>
                  <a:close/>
                </a:path>
              </a:pathLst>
            </a:custGeom>
            <a:solidFill>
              <a:srgbClr val="FDD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797200" y="3046000"/>
              <a:ext cx="528250" cy="373450"/>
            </a:xfrm>
            <a:custGeom>
              <a:avLst/>
              <a:gdLst/>
              <a:ahLst/>
              <a:cxnLst/>
              <a:rect l="l" t="t" r="r" b="b"/>
              <a:pathLst>
                <a:path w="21130" h="14938" extrusionOk="0">
                  <a:moveTo>
                    <a:pt x="10554" y="0"/>
                  </a:moveTo>
                  <a:cubicBezTo>
                    <a:pt x="10308" y="0"/>
                    <a:pt x="10056" y="9"/>
                    <a:pt x="9798" y="28"/>
                  </a:cubicBezTo>
                  <a:cubicBezTo>
                    <a:pt x="1960" y="596"/>
                    <a:pt x="995" y="7837"/>
                    <a:pt x="58" y="13546"/>
                  </a:cubicBezTo>
                  <a:cubicBezTo>
                    <a:pt x="1" y="14028"/>
                    <a:pt x="143" y="14483"/>
                    <a:pt x="58" y="14937"/>
                  </a:cubicBezTo>
                  <a:lnTo>
                    <a:pt x="21130" y="14937"/>
                  </a:lnTo>
                  <a:cubicBezTo>
                    <a:pt x="21101" y="14540"/>
                    <a:pt x="21073" y="14057"/>
                    <a:pt x="21016" y="13517"/>
                  </a:cubicBezTo>
                  <a:cubicBezTo>
                    <a:pt x="19807" y="8049"/>
                    <a:pt x="17906" y="0"/>
                    <a:pt x="10554" y="0"/>
                  </a:cubicBezTo>
                  <a:close/>
                </a:path>
              </a:pathLst>
            </a:custGeom>
            <a:solidFill>
              <a:srgbClr val="FDDE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3798625" y="3048125"/>
              <a:ext cx="525400" cy="371325"/>
            </a:xfrm>
            <a:custGeom>
              <a:avLst/>
              <a:gdLst/>
              <a:ahLst/>
              <a:cxnLst/>
              <a:rect l="l" t="t" r="r" b="b"/>
              <a:pathLst>
                <a:path w="21016" h="14853" extrusionOk="0">
                  <a:moveTo>
                    <a:pt x="10499" y="0"/>
                  </a:moveTo>
                  <a:cubicBezTo>
                    <a:pt x="10252" y="0"/>
                    <a:pt x="10000" y="9"/>
                    <a:pt x="9741" y="28"/>
                  </a:cubicBezTo>
                  <a:cubicBezTo>
                    <a:pt x="1960" y="596"/>
                    <a:pt x="966" y="7781"/>
                    <a:pt x="29" y="13461"/>
                  </a:cubicBezTo>
                  <a:cubicBezTo>
                    <a:pt x="1" y="13943"/>
                    <a:pt x="114" y="14426"/>
                    <a:pt x="57" y="14852"/>
                  </a:cubicBezTo>
                  <a:lnTo>
                    <a:pt x="21016" y="14852"/>
                  </a:lnTo>
                  <a:cubicBezTo>
                    <a:pt x="20987" y="14455"/>
                    <a:pt x="20987" y="13972"/>
                    <a:pt x="20931" y="13432"/>
                  </a:cubicBezTo>
                  <a:cubicBezTo>
                    <a:pt x="19694" y="7965"/>
                    <a:pt x="17794" y="0"/>
                    <a:pt x="10499" y="0"/>
                  </a:cubicBezTo>
                  <a:close/>
                </a:path>
              </a:pathLst>
            </a:custGeom>
            <a:solidFill>
              <a:srgbClr val="FDDE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3799350" y="3050250"/>
              <a:ext cx="523975" cy="369200"/>
            </a:xfrm>
            <a:custGeom>
              <a:avLst/>
              <a:gdLst/>
              <a:ahLst/>
              <a:cxnLst/>
              <a:rect l="l" t="t" r="r" b="b"/>
              <a:pathLst>
                <a:path w="20959" h="14768" extrusionOk="0">
                  <a:moveTo>
                    <a:pt x="10472" y="0"/>
                  </a:moveTo>
                  <a:cubicBezTo>
                    <a:pt x="10225" y="0"/>
                    <a:pt x="9972" y="10"/>
                    <a:pt x="9712" y="28"/>
                  </a:cubicBezTo>
                  <a:cubicBezTo>
                    <a:pt x="1988" y="568"/>
                    <a:pt x="994" y="7724"/>
                    <a:pt x="57" y="13376"/>
                  </a:cubicBezTo>
                  <a:cubicBezTo>
                    <a:pt x="0" y="13887"/>
                    <a:pt x="142" y="14341"/>
                    <a:pt x="85" y="14767"/>
                  </a:cubicBezTo>
                  <a:lnTo>
                    <a:pt x="20958" y="14767"/>
                  </a:lnTo>
                  <a:cubicBezTo>
                    <a:pt x="20930" y="14370"/>
                    <a:pt x="20930" y="13915"/>
                    <a:pt x="20873" y="13347"/>
                  </a:cubicBezTo>
                  <a:cubicBezTo>
                    <a:pt x="19610" y="7909"/>
                    <a:pt x="17735" y="0"/>
                    <a:pt x="10472" y="0"/>
                  </a:cubicBezTo>
                  <a:close/>
                </a:path>
              </a:pathLst>
            </a:custGeom>
            <a:solidFill>
              <a:srgbClr val="FDD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3800750" y="3052425"/>
              <a:ext cx="521875" cy="367025"/>
            </a:xfrm>
            <a:custGeom>
              <a:avLst/>
              <a:gdLst/>
              <a:ahLst/>
              <a:cxnLst/>
              <a:rect l="l" t="t" r="r" b="b"/>
              <a:pathLst>
                <a:path w="20875" h="14681" extrusionOk="0">
                  <a:moveTo>
                    <a:pt x="10410" y="1"/>
                  </a:moveTo>
                  <a:cubicBezTo>
                    <a:pt x="10174" y="1"/>
                    <a:pt x="9932" y="9"/>
                    <a:pt x="9685" y="26"/>
                  </a:cubicBezTo>
                  <a:cubicBezTo>
                    <a:pt x="1989" y="566"/>
                    <a:pt x="995" y="7666"/>
                    <a:pt x="29" y="13317"/>
                  </a:cubicBezTo>
                  <a:cubicBezTo>
                    <a:pt x="1" y="13800"/>
                    <a:pt x="143" y="14254"/>
                    <a:pt x="58" y="14680"/>
                  </a:cubicBezTo>
                  <a:lnTo>
                    <a:pt x="20874" y="14680"/>
                  </a:lnTo>
                  <a:cubicBezTo>
                    <a:pt x="20846" y="14311"/>
                    <a:pt x="20846" y="13828"/>
                    <a:pt x="20789" y="13289"/>
                  </a:cubicBezTo>
                  <a:cubicBezTo>
                    <a:pt x="19524" y="7816"/>
                    <a:pt x="17620" y="1"/>
                    <a:pt x="10410" y="1"/>
                  </a:cubicBezTo>
                  <a:close/>
                </a:path>
              </a:pathLst>
            </a:custGeom>
            <a:solidFill>
              <a:srgbClr val="FDD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3801475" y="3054550"/>
              <a:ext cx="520425" cy="364900"/>
            </a:xfrm>
            <a:custGeom>
              <a:avLst/>
              <a:gdLst/>
              <a:ahLst/>
              <a:cxnLst/>
              <a:rect l="l" t="t" r="r" b="b"/>
              <a:pathLst>
                <a:path w="20817" h="14596" extrusionOk="0">
                  <a:moveTo>
                    <a:pt x="10380" y="1"/>
                  </a:moveTo>
                  <a:cubicBezTo>
                    <a:pt x="10145" y="1"/>
                    <a:pt x="9903" y="9"/>
                    <a:pt x="9656" y="27"/>
                  </a:cubicBezTo>
                  <a:cubicBezTo>
                    <a:pt x="2017" y="566"/>
                    <a:pt x="994" y="7609"/>
                    <a:pt x="57" y="13232"/>
                  </a:cubicBezTo>
                  <a:cubicBezTo>
                    <a:pt x="0" y="13715"/>
                    <a:pt x="142" y="14169"/>
                    <a:pt x="85" y="14595"/>
                  </a:cubicBezTo>
                  <a:lnTo>
                    <a:pt x="20817" y="14595"/>
                  </a:lnTo>
                  <a:cubicBezTo>
                    <a:pt x="20788" y="14226"/>
                    <a:pt x="20760" y="13743"/>
                    <a:pt x="20731" y="13204"/>
                  </a:cubicBezTo>
                  <a:cubicBezTo>
                    <a:pt x="19439" y="7760"/>
                    <a:pt x="17535" y="1"/>
                    <a:pt x="10380" y="1"/>
                  </a:cubicBezTo>
                  <a:close/>
                </a:path>
              </a:pathLst>
            </a:custGeom>
            <a:solidFill>
              <a:srgbClr val="FDD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3802900" y="3056675"/>
              <a:ext cx="517575" cy="362775"/>
            </a:xfrm>
            <a:custGeom>
              <a:avLst/>
              <a:gdLst/>
              <a:ahLst/>
              <a:cxnLst/>
              <a:rect l="l" t="t" r="r" b="b"/>
              <a:pathLst>
                <a:path w="20703" h="14511" extrusionOk="0">
                  <a:moveTo>
                    <a:pt x="10325" y="1"/>
                  </a:moveTo>
                  <a:cubicBezTo>
                    <a:pt x="10089" y="1"/>
                    <a:pt x="9847" y="9"/>
                    <a:pt x="9599" y="27"/>
                  </a:cubicBezTo>
                  <a:cubicBezTo>
                    <a:pt x="2016" y="566"/>
                    <a:pt x="994" y="7552"/>
                    <a:pt x="28" y="13175"/>
                  </a:cubicBezTo>
                  <a:cubicBezTo>
                    <a:pt x="0" y="13630"/>
                    <a:pt x="142" y="14084"/>
                    <a:pt x="85" y="14510"/>
                  </a:cubicBezTo>
                  <a:lnTo>
                    <a:pt x="20703" y="14510"/>
                  </a:lnTo>
                  <a:cubicBezTo>
                    <a:pt x="20674" y="14141"/>
                    <a:pt x="20674" y="13687"/>
                    <a:pt x="20618" y="13147"/>
                  </a:cubicBezTo>
                  <a:cubicBezTo>
                    <a:pt x="19326" y="7705"/>
                    <a:pt x="17449" y="1"/>
                    <a:pt x="10325" y="1"/>
                  </a:cubicBezTo>
                  <a:close/>
                </a:path>
              </a:pathLst>
            </a:custGeom>
            <a:solidFill>
              <a:srgbClr val="FDD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3803600" y="3058800"/>
              <a:ext cx="516175" cy="360650"/>
            </a:xfrm>
            <a:custGeom>
              <a:avLst/>
              <a:gdLst/>
              <a:ahLst/>
              <a:cxnLst/>
              <a:rect l="l" t="t" r="r" b="b"/>
              <a:pathLst>
                <a:path w="20647" h="14426" extrusionOk="0">
                  <a:moveTo>
                    <a:pt x="10299" y="1"/>
                  </a:moveTo>
                  <a:cubicBezTo>
                    <a:pt x="10062" y="1"/>
                    <a:pt x="9820" y="9"/>
                    <a:pt x="9571" y="27"/>
                  </a:cubicBezTo>
                  <a:cubicBezTo>
                    <a:pt x="2045" y="567"/>
                    <a:pt x="1023" y="7496"/>
                    <a:pt x="57" y="13090"/>
                  </a:cubicBezTo>
                  <a:cubicBezTo>
                    <a:pt x="0" y="13573"/>
                    <a:pt x="171" y="13999"/>
                    <a:pt x="114" y="14425"/>
                  </a:cubicBezTo>
                  <a:lnTo>
                    <a:pt x="20646" y="14425"/>
                  </a:lnTo>
                  <a:cubicBezTo>
                    <a:pt x="20618" y="14056"/>
                    <a:pt x="20618" y="13602"/>
                    <a:pt x="20561" y="13062"/>
                  </a:cubicBezTo>
                  <a:cubicBezTo>
                    <a:pt x="19270" y="7622"/>
                    <a:pt x="17367" y="1"/>
                    <a:pt x="10299" y="1"/>
                  </a:cubicBezTo>
                  <a:close/>
                </a:path>
              </a:pathLst>
            </a:custGeom>
            <a:solidFill>
              <a:srgbClr val="FDE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3805025" y="3061000"/>
              <a:ext cx="514050" cy="358450"/>
            </a:xfrm>
            <a:custGeom>
              <a:avLst/>
              <a:gdLst/>
              <a:ahLst/>
              <a:cxnLst/>
              <a:rect l="l" t="t" r="r" b="b"/>
              <a:pathLst>
                <a:path w="20562" h="14338" extrusionOk="0">
                  <a:moveTo>
                    <a:pt x="10211" y="0"/>
                  </a:moveTo>
                  <a:cubicBezTo>
                    <a:pt x="9984" y="0"/>
                    <a:pt x="9752" y="8"/>
                    <a:pt x="9514" y="24"/>
                  </a:cubicBezTo>
                  <a:cubicBezTo>
                    <a:pt x="2045" y="564"/>
                    <a:pt x="1023" y="7436"/>
                    <a:pt x="29" y="13031"/>
                  </a:cubicBezTo>
                  <a:cubicBezTo>
                    <a:pt x="0" y="13485"/>
                    <a:pt x="142" y="13911"/>
                    <a:pt x="85" y="14337"/>
                  </a:cubicBezTo>
                  <a:lnTo>
                    <a:pt x="20561" y="14337"/>
                  </a:lnTo>
                  <a:cubicBezTo>
                    <a:pt x="20533" y="13968"/>
                    <a:pt x="20533" y="13514"/>
                    <a:pt x="20476" y="13002"/>
                  </a:cubicBezTo>
                  <a:cubicBezTo>
                    <a:pt x="19155" y="7554"/>
                    <a:pt x="17275" y="0"/>
                    <a:pt x="10211" y="0"/>
                  </a:cubicBezTo>
                  <a:close/>
                </a:path>
              </a:pathLst>
            </a:custGeom>
            <a:solidFill>
              <a:srgbClr val="FDE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3805725" y="3063125"/>
              <a:ext cx="512625" cy="356325"/>
            </a:xfrm>
            <a:custGeom>
              <a:avLst/>
              <a:gdLst/>
              <a:ahLst/>
              <a:cxnLst/>
              <a:rect l="l" t="t" r="r" b="b"/>
              <a:pathLst>
                <a:path w="20505" h="14253" extrusionOk="0">
                  <a:moveTo>
                    <a:pt x="10210" y="0"/>
                  </a:moveTo>
                  <a:cubicBezTo>
                    <a:pt x="9984" y="0"/>
                    <a:pt x="9752" y="8"/>
                    <a:pt x="9514" y="24"/>
                  </a:cubicBezTo>
                  <a:cubicBezTo>
                    <a:pt x="2074" y="564"/>
                    <a:pt x="1023" y="7380"/>
                    <a:pt x="57" y="12946"/>
                  </a:cubicBezTo>
                  <a:cubicBezTo>
                    <a:pt x="1" y="13400"/>
                    <a:pt x="171" y="13855"/>
                    <a:pt x="114" y="14252"/>
                  </a:cubicBezTo>
                  <a:lnTo>
                    <a:pt x="20505" y="14252"/>
                  </a:lnTo>
                  <a:cubicBezTo>
                    <a:pt x="20476" y="13883"/>
                    <a:pt x="20476" y="13429"/>
                    <a:pt x="20419" y="12917"/>
                  </a:cubicBezTo>
                  <a:cubicBezTo>
                    <a:pt x="19072" y="7471"/>
                    <a:pt x="17191" y="0"/>
                    <a:pt x="10210" y="0"/>
                  </a:cubicBezTo>
                  <a:close/>
                </a:path>
              </a:pathLst>
            </a:custGeom>
            <a:solidFill>
              <a:srgbClr val="FDE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3807150" y="3065250"/>
              <a:ext cx="510500" cy="354200"/>
            </a:xfrm>
            <a:custGeom>
              <a:avLst/>
              <a:gdLst/>
              <a:ahLst/>
              <a:cxnLst/>
              <a:rect l="l" t="t" r="r" b="b"/>
              <a:pathLst>
                <a:path w="20420" h="14168" extrusionOk="0">
                  <a:moveTo>
                    <a:pt x="10155" y="0"/>
                  </a:moveTo>
                  <a:cubicBezTo>
                    <a:pt x="9928" y="0"/>
                    <a:pt x="9696" y="8"/>
                    <a:pt x="9457" y="25"/>
                  </a:cubicBezTo>
                  <a:cubicBezTo>
                    <a:pt x="2074" y="564"/>
                    <a:pt x="1023" y="7323"/>
                    <a:pt x="29" y="12889"/>
                  </a:cubicBezTo>
                  <a:cubicBezTo>
                    <a:pt x="0" y="13344"/>
                    <a:pt x="171" y="13770"/>
                    <a:pt x="114" y="14167"/>
                  </a:cubicBezTo>
                  <a:lnTo>
                    <a:pt x="20419" y="14167"/>
                  </a:lnTo>
                  <a:cubicBezTo>
                    <a:pt x="20391" y="13798"/>
                    <a:pt x="20391" y="13372"/>
                    <a:pt x="20334" y="12861"/>
                  </a:cubicBezTo>
                  <a:cubicBezTo>
                    <a:pt x="18959" y="7416"/>
                    <a:pt x="17105" y="0"/>
                    <a:pt x="10155" y="0"/>
                  </a:cubicBezTo>
                  <a:close/>
                </a:path>
              </a:pathLst>
            </a:custGeom>
            <a:solidFill>
              <a:srgbClr val="FDE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3807850" y="3067375"/>
              <a:ext cx="508375" cy="352075"/>
            </a:xfrm>
            <a:custGeom>
              <a:avLst/>
              <a:gdLst/>
              <a:ahLst/>
              <a:cxnLst/>
              <a:rect l="l" t="t" r="r" b="b"/>
              <a:pathLst>
                <a:path w="20335" h="14083" extrusionOk="0">
                  <a:moveTo>
                    <a:pt x="10127" y="0"/>
                  </a:moveTo>
                  <a:cubicBezTo>
                    <a:pt x="9900" y="0"/>
                    <a:pt x="9667" y="8"/>
                    <a:pt x="9429" y="25"/>
                  </a:cubicBezTo>
                  <a:cubicBezTo>
                    <a:pt x="2102" y="536"/>
                    <a:pt x="1052" y="7266"/>
                    <a:pt x="58" y="12804"/>
                  </a:cubicBezTo>
                  <a:cubicBezTo>
                    <a:pt x="1" y="13259"/>
                    <a:pt x="171" y="13685"/>
                    <a:pt x="114" y="14082"/>
                  </a:cubicBezTo>
                  <a:lnTo>
                    <a:pt x="20334" y="14082"/>
                  </a:lnTo>
                  <a:cubicBezTo>
                    <a:pt x="20306" y="13713"/>
                    <a:pt x="20306" y="13287"/>
                    <a:pt x="20278" y="12776"/>
                  </a:cubicBezTo>
                  <a:cubicBezTo>
                    <a:pt x="18903" y="7360"/>
                    <a:pt x="17023" y="0"/>
                    <a:pt x="10127" y="0"/>
                  </a:cubicBezTo>
                  <a:close/>
                </a:path>
              </a:pathLst>
            </a:custGeom>
            <a:solidFill>
              <a:srgbClr val="FD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809275" y="3069550"/>
              <a:ext cx="506250" cy="349900"/>
            </a:xfrm>
            <a:custGeom>
              <a:avLst/>
              <a:gdLst/>
              <a:ahLst/>
              <a:cxnLst/>
              <a:rect l="l" t="t" r="r" b="b"/>
              <a:pathLst>
                <a:path w="20250" h="13996" extrusionOk="0">
                  <a:moveTo>
                    <a:pt x="10038" y="1"/>
                  </a:moveTo>
                  <a:cubicBezTo>
                    <a:pt x="9821" y="1"/>
                    <a:pt x="9599" y="8"/>
                    <a:pt x="9372" y="23"/>
                  </a:cubicBezTo>
                  <a:cubicBezTo>
                    <a:pt x="2102" y="534"/>
                    <a:pt x="1023" y="7208"/>
                    <a:pt x="29" y="12746"/>
                  </a:cubicBezTo>
                  <a:cubicBezTo>
                    <a:pt x="1" y="13172"/>
                    <a:pt x="171" y="13598"/>
                    <a:pt x="114" y="13995"/>
                  </a:cubicBezTo>
                  <a:lnTo>
                    <a:pt x="20249" y="13995"/>
                  </a:lnTo>
                  <a:cubicBezTo>
                    <a:pt x="20221" y="13654"/>
                    <a:pt x="20221" y="13200"/>
                    <a:pt x="20164" y="12717"/>
                  </a:cubicBezTo>
                  <a:cubicBezTo>
                    <a:pt x="18787" y="7266"/>
                    <a:pt x="16904" y="1"/>
                    <a:pt x="10038" y="1"/>
                  </a:cubicBezTo>
                  <a:close/>
                </a:path>
              </a:pathLst>
            </a:custGeom>
            <a:solidFill>
              <a:srgbClr val="FD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3810000" y="3072325"/>
              <a:ext cx="504800" cy="347125"/>
            </a:xfrm>
            <a:custGeom>
              <a:avLst/>
              <a:gdLst/>
              <a:ahLst/>
              <a:cxnLst/>
              <a:rect l="l" t="t" r="r" b="b"/>
              <a:pathLst>
                <a:path w="20192" h="13885" extrusionOk="0">
                  <a:moveTo>
                    <a:pt x="10048" y="1"/>
                  </a:moveTo>
                  <a:cubicBezTo>
                    <a:pt x="9818" y="1"/>
                    <a:pt x="9584" y="9"/>
                    <a:pt x="9343" y="26"/>
                  </a:cubicBezTo>
                  <a:cubicBezTo>
                    <a:pt x="2130" y="508"/>
                    <a:pt x="1051" y="7125"/>
                    <a:pt x="57" y="12635"/>
                  </a:cubicBezTo>
                  <a:cubicBezTo>
                    <a:pt x="0" y="13061"/>
                    <a:pt x="199" y="13487"/>
                    <a:pt x="142" y="13884"/>
                  </a:cubicBezTo>
                  <a:lnTo>
                    <a:pt x="20192" y="13884"/>
                  </a:lnTo>
                  <a:cubicBezTo>
                    <a:pt x="20163" y="13543"/>
                    <a:pt x="20163" y="13117"/>
                    <a:pt x="20106" y="12606"/>
                  </a:cubicBezTo>
                  <a:cubicBezTo>
                    <a:pt x="18705" y="7194"/>
                    <a:pt x="16852" y="1"/>
                    <a:pt x="10048" y="1"/>
                  </a:cubicBezTo>
                  <a:close/>
                </a:path>
              </a:pathLst>
            </a:custGeom>
            <a:solidFill>
              <a:srgbClr val="FDE1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3811400" y="3074450"/>
              <a:ext cx="502700" cy="345000"/>
            </a:xfrm>
            <a:custGeom>
              <a:avLst/>
              <a:gdLst/>
              <a:ahLst/>
              <a:cxnLst/>
              <a:rect l="l" t="t" r="r" b="b"/>
              <a:pathLst>
                <a:path w="20108" h="13800" extrusionOk="0">
                  <a:moveTo>
                    <a:pt x="9994" y="1"/>
                  </a:moveTo>
                  <a:cubicBezTo>
                    <a:pt x="9764" y="1"/>
                    <a:pt x="9528" y="9"/>
                    <a:pt x="9287" y="26"/>
                  </a:cubicBezTo>
                  <a:cubicBezTo>
                    <a:pt x="2131" y="509"/>
                    <a:pt x="1052" y="7069"/>
                    <a:pt x="29" y="12550"/>
                  </a:cubicBezTo>
                  <a:cubicBezTo>
                    <a:pt x="1" y="13004"/>
                    <a:pt x="171" y="13402"/>
                    <a:pt x="114" y="13799"/>
                  </a:cubicBezTo>
                  <a:lnTo>
                    <a:pt x="20107" y="13799"/>
                  </a:lnTo>
                  <a:cubicBezTo>
                    <a:pt x="20079" y="13458"/>
                    <a:pt x="20079" y="13032"/>
                    <a:pt x="20022" y="12550"/>
                  </a:cubicBezTo>
                  <a:cubicBezTo>
                    <a:pt x="18621" y="7112"/>
                    <a:pt x="16743" y="1"/>
                    <a:pt x="9994" y="1"/>
                  </a:cubicBezTo>
                  <a:close/>
                </a:path>
              </a:pathLst>
            </a:custGeom>
            <a:solidFill>
              <a:srgbClr val="FDE1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3812125" y="3076575"/>
              <a:ext cx="500550" cy="342875"/>
            </a:xfrm>
            <a:custGeom>
              <a:avLst/>
              <a:gdLst/>
              <a:ahLst/>
              <a:cxnLst/>
              <a:rect l="l" t="t" r="r" b="b"/>
              <a:pathLst>
                <a:path w="20022" h="13715" extrusionOk="0">
                  <a:moveTo>
                    <a:pt x="9993" y="1"/>
                  </a:moveTo>
                  <a:cubicBezTo>
                    <a:pt x="9763" y="1"/>
                    <a:pt x="9528" y="9"/>
                    <a:pt x="9287" y="26"/>
                  </a:cubicBezTo>
                  <a:cubicBezTo>
                    <a:pt x="2159" y="509"/>
                    <a:pt x="1051" y="7012"/>
                    <a:pt x="57" y="12493"/>
                  </a:cubicBezTo>
                  <a:cubicBezTo>
                    <a:pt x="0" y="12919"/>
                    <a:pt x="199" y="13317"/>
                    <a:pt x="142" y="13714"/>
                  </a:cubicBezTo>
                  <a:lnTo>
                    <a:pt x="20021" y="13714"/>
                  </a:lnTo>
                  <a:cubicBezTo>
                    <a:pt x="19993" y="13373"/>
                    <a:pt x="20021" y="12947"/>
                    <a:pt x="19965" y="12465"/>
                  </a:cubicBezTo>
                  <a:cubicBezTo>
                    <a:pt x="18537" y="7056"/>
                    <a:pt x="16684" y="1"/>
                    <a:pt x="9993" y="1"/>
                  </a:cubicBezTo>
                  <a:close/>
                </a:path>
              </a:pathLst>
            </a:custGeom>
            <a:solidFill>
              <a:srgbClr val="FDE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3813550" y="3078775"/>
              <a:ext cx="498425" cy="340675"/>
            </a:xfrm>
            <a:custGeom>
              <a:avLst/>
              <a:gdLst/>
              <a:ahLst/>
              <a:cxnLst/>
              <a:rect l="l" t="t" r="r" b="b"/>
              <a:pathLst>
                <a:path w="19937" h="13627" extrusionOk="0">
                  <a:moveTo>
                    <a:pt x="9901" y="0"/>
                  </a:moveTo>
                  <a:cubicBezTo>
                    <a:pt x="9682" y="0"/>
                    <a:pt x="9459" y="8"/>
                    <a:pt x="9230" y="23"/>
                  </a:cubicBezTo>
                  <a:cubicBezTo>
                    <a:pt x="2158" y="506"/>
                    <a:pt x="1051" y="6952"/>
                    <a:pt x="28" y="12405"/>
                  </a:cubicBezTo>
                  <a:cubicBezTo>
                    <a:pt x="0" y="12831"/>
                    <a:pt x="199" y="13257"/>
                    <a:pt x="142" y="13626"/>
                  </a:cubicBezTo>
                  <a:lnTo>
                    <a:pt x="19936" y="13626"/>
                  </a:lnTo>
                  <a:cubicBezTo>
                    <a:pt x="19908" y="13285"/>
                    <a:pt x="19908" y="12859"/>
                    <a:pt x="19879" y="12377"/>
                  </a:cubicBezTo>
                  <a:cubicBezTo>
                    <a:pt x="18422" y="6987"/>
                    <a:pt x="16565" y="0"/>
                    <a:pt x="9901" y="0"/>
                  </a:cubicBezTo>
                  <a:close/>
                </a:path>
              </a:pathLst>
            </a:custGeom>
            <a:solidFill>
              <a:srgbClr val="FDE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3814250" y="3080900"/>
              <a:ext cx="497000" cy="338550"/>
            </a:xfrm>
            <a:custGeom>
              <a:avLst/>
              <a:gdLst/>
              <a:ahLst/>
              <a:cxnLst/>
              <a:rect l="l" t="t" r="r" b="b"/>
              <a:pathLst>
                <a:path w="19880" h="13542" extrusionOk="0">
                  <a:moveTo>
                    <a:pt x="9877" y="0"/>
                  </a:moveTo>
                  <a:cubicBezTo>
                    <a:pt x="9658" y="0"/>
                    <a:pt x="9432" y="8"/>
                    <a:pt x="9202" y="23"/>
                  </a:cubicBezTo>
                  <a:cubicBezTo>
                    <a:pt x="2216" y="506"/>
                    <a:pt x="1080" y="6896"/>
                    <a:pt x="57" y="12348"/>
                  </a:cubicBezTo>
                  <a:cubicBezTo>
                    <a:pt x="0" y="12774"/>
                    <a:pt x="199" y="13172"/>
                    <a:pt x="142" y="13541"/>
                  </a:cubicBezTo>
                  <a:lnTo>
                    <a:pt x="19880" y="13541"/>
                  </a:lnTo>
                  <a:cubicBezTo>
                    <a:pt x="19851" y="13200"/>
                    <a:pt x="19851" y="12803"/>
                    <a:pt x="19823" y="12320"/>
                  </a:cubicBezTo>
                  <a:cubicBezTo>
                    <a:pt x="18339" y="6905"/>
                    <a:pt x="16508" y="0"/>
                    <a:pt x="9877" y="0"/>
                  </a:cubicBezTo>
                  <a:close/>
                </a:path>
              </a:pathLst>
            </a:custGeom>
            <a:solidFill>
              <a:srgbClr val="FDE3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3815675" y="3083025"/>
              <a:ext cx="494875" cy="336425"/>
            </a:xfrm>
            <a:custGeom>
              <a:avLst/>
              <a:gdLst/>
              <a:ahLst/>
              <a:cxnLst/>
              <a:rect l="l" t="t" r="r" b="b"/>
              <a:pathLst>
                <a:path w="19795" h="13457" extrusionOk="0">
                  <a:moveTo>
                    <a:pt x="9820" y="0"/>
                  </a:moveTo>
                  <a:cubicBezTo>
                    <a:pt x="9600" y="0"/>
                    <a:pt x="9375" y="8"/>
                    <a:pt x="9145" y="24"/>
                  </a:cubicBezTo>
                  <a:cubicBezTo>
                    <a:pt x="2215" y="506"/>
                    <a:pt x="1079" y="6839"/>
                    <a:pt x="29" y="12263"/>
                  </a:cubicBezTo>
                  <a:cubicBezTo>
                    <a:pt x="0" y="12689"/>
                    <a:pt x="199" y="13087"/>
                    <a:pt x="142" y="13456"/>
                  </a:cubicBezTo>
                  <a:lnTo>
                    <a:pt x="19794" y="13456"/>
                  </a:lnTo>
                  <a:cubicBezTo>
                    <a:pt x="19766" y="13115"/>
                    <a:pt x="19766" y="12718"/>
                    <a:pt x="19709" y="12235"/>
                  </a:cubicBezTo>
                  <a:cubicBezTo>
                    <a:pt x="18253" y="6849"/>
                    <a:pt x="16397" y="0"/>
                    <a:pt x="9820" y="0"/>
                  </a:cubicBezTo>
                  <a:close/>
                </a:path>
              </a:pathLst>
            </a:custGeom>
            <a:solidFill>
              <a:srgbClr val="FDE3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3816375" y="3085150"/>
              <a:ext cx="492750" cy="334300"/>
            </a:xfrm>
            <a:custGeom>
              <a:avLst/>
              <a:gdLst/>
              <a:ahLst/>
              <a:cxnLst/>
              <a:rect l="l" t="t" r="r" b="b"/>
              <a:pathLst>
                <a:path w="19710" h="13372" extrusionOk="0">
                  <a:moveTo>
                    <a:pt x="9794" y="0"/>
                  </a:moveTo>
                  <a:cubicBezTo>
                    <a:pt x="9574" y="0"/>
                    <a:pt x="9348" y="8"/>
                    <a:pt x="9117" y="24"/>
                  </a:cubicBezTo>
                  <a:cubicBezTo>
                    <a:pt x="2244" y="478"/>
                    <a:pt x="1080" y="6783"/>
                    <a:pt x="57" y="12207"/>
                  </a:cubicBezTo>
                  <a:cubicBezTo>
                    <a:pt x="1" y="12604"/>
                    <a:pt x="228" y="13002"/>
                    <a:pt x="171" y="13371"/>
                  </a:cubicBezTo>
                  <a:lnTo>
                    <a:pt x="19709" y="13371"/>
                  </a:lnTo>
                  <a:cubicBezTo>
                    <a:pt x="19709" y="13030"/>
                    <a:pt x="19709" y="12633"/>
                    <a:pt x="19653" y="12178"/>
                  </a:cubicBezTo>
                  <a:cubicBezTo>
                    <a:pt x="18169" y="6767"/>
                    <a:pt x="16314" y="0"/>
                    <a:pt x="9794" y="0"/>
                  </a:cubicBezTo>
                  <a:close/>
                </a:path>
              </a:pathLst>
            </a:custGeom>
            <a:solidFill>
              <a:srgbClr val="FDE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3817800" y="3087325"/>
              <a:ext cx="490625" cy="332125"/>
            </a:xfrm>
            <a:custGeom>
              <a:avLst/>
              <a:gdLst/>
              <a:ahLst/>
              <a:cxnLst/>
              <a:rect l="l" t="t" r="r" b="b"/>
              <a:pathLst>
                <a:path w="19625" h="13285" extrusionOk="0">
                  <a:moveTo>
                    <a:pt x="9730" y="1"/>
                  </a:moveTo>
                  <a:cubicBezTo>
                    <a:pt x="9521" y="1"/>
                    <a:pt x="9307" y="8"/>
                    <a:pt x="9088" y="22"/>
                  </a:cubicBezTo>
                  <a:cubicBezTo>
                    <a:pt x="2244" y="476"/>
                    <a:pt x="1080" y="6724"/>
                    <a:pt x="29" y="12120"/>
                  </a:cubicBezTo>
                  <a:cubicBezTo>
                    <a:pt x="0" y="12546"/>
                    <a:pt x="199" y="12915"/>
                    <a:pt x="171" y="13284"/>
                  </a:cubicBezTo>
                  <a:lnTo>
                    <a:pt x="19624" y="13284"/>
                  </a:lnTo>
                  <a:cubicBezTo>
                    <a:pt x="19596" y="12972"/>
                    <a:pt x="19624" y="12574"/>
                    <a:pt x="19567" y="12091"/>
                  </a:cubicBezTo>
                  <a:cubicBezTo>
                    <a:pt x="18054" y="6699"/>
                    <a:pt x="16221" y="1"/>
                    <a:pt x="9730" y="1"/>
                  </a:cubicBezTo>
                  <a:close/>
                </a:path>
              </a:pathLst>
            </a:custGeom>
            <a:solidFill>
              <a:srgbClr val="FDE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3818500" y="3089450"/>
              <a:ext cx="489200" cy="330000"/>
            </a:xfrm>
            <a:custGeom>
              <a:avLst/>
              <a:gdLst/>
              <a:ahLst/>
              <a:cxnLst/>
              <a:rect l="l" t="t" r="r" b="b"/>
              <a:pathLst>
                <a:path w="19568" h="13200" extrusionOk="0">
                  <a:moveTo>
                    <a:pt x="9702" y="1"/>
                  </a:moveTo>
                  <a:cubicBezTo>
                    <a:pt x="9493" y="1"/>
                    <a:pt x="9279" y="8"/>
                    <a:pt x="9060" y="22"/>
                  </a:cubicBezTo>
                  <a:cubicBezTo>
                    <a:pt x="2273" y="477"/>
                    <a:pt x="1108" y="6667"/>
                    <a:pt x="58" y="12063"/>
                  </a:cubicBezTo>
                  <a:cubicBezTo>
                    <a:pt x="1" y="12461"/>
                    <a:pt x="228" y="12830"/>
                    <a:pt x="171" y="13199"/>
                  </a:cubicBezTo>
                  <a:lnTo>
                    <a:pt x="19568" y="13199"/>
                  </a:lnTo>
                  <a:cubicBezTo>
                    <a:pt x="19539" y="12887"/>
                    <a:pt x="19568" y="12489"/>
                    <a:pt x="19511" y="12035"/>
                  </a:cubicBezTo>
                  <a:cubicBezTo>
                    <a:pt x="17998" y="6644"/>
                    <a:pt x="16139" y="1"/>
                    <a:pt x="9702" y="1"/>
                  </a:cubicBezTo>
                  <a:close/>
                </a:path>
              </a:pathLst>
            </a:custGeom>
            <a:solidFill>
              <a:srgbClr val="FDE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3819925" y="3091575"/>
              <a:ext cx="487075" cy="327875"/>
            </a:xfrm>
            <a:custGeom>
              <a:avLst/>
              <a:gdLst/>
              <a:ahLst/>
              <a:cxnLst/>
              <a:rect l="l" t="t" r="r" b="b"/>
              <a:pathLst>
                <a:path w="19483" h="13115" extrusionOk="0">
                  <a:moveTo>
                    <a:pt x="9650" y="1"/>
                  </a:moveTo>
                  <a:cubicBezTo>
                    <a:pt x="9439" y="1"/>
                    <a:pt x="9224" y="8"/>
                    <a:pt x="9003" y="22"/>
                  </a:cubicBezTo>
                  <a:cubicBezTo>
                    <a:pt x="2273" y="477"/>
                    <a:pt x="1080" y="6611"/>
                    <a:pt x="29" y="11978"/>
                  </a:cubicBezTo>
                  <a:cubicBezTo>
                    <a:pt x="1" y="12376"/>
                    <a:pt x="228" y="12745"/>
                    <a:pt x="171" y="13114"/>
                  </a:cubicBezTo>
                  <a:lnTo>
                    <a:pt x="19482" y="13114"/>
                  </a:lnTo>
                  <a:cubicBezTo>
                    <a:pt x="19454" y="12802"/>
                    <a:pt x="19454" y="12404"/>
                    <a:pt x="19425" y="11950"/>
                  </a:cubicBezTo>
                  <a:cubicBezTo>
                    <a:pt x="17886" y="6561"/>
                    <a:pt x="16053" y="1"/>
                    <a:pt x="9650" y="1"/>
                  </a:cubicBezTo>
                  <a:close/>
                </a:path>
              </a:pathLst>
            </a:custGeom>
            <a:solidFill>
              <a:srgbClr val="FDE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820625" y="3093700"/>
              <a:ext cx="485650" cy="325750"/>
            </a:xfrm>
            <a:custGeom>
              <a:avLst/>
              <a:gdLst/>
              <a:ahLst/>
              <a:cxnLst/>
              <a:rect l="l" t="t" r="r" b="b"/>
              <a:pathLst>
                <a:path w="19426" h="13030" extrusionOk="0">
                  <a:moveTo>
                    <a:pt x="9622" y="1"/>
                  </a:moveTo>
                  <a:cubicBezTo>
                    <a:pt x="9411" y="1"/>
                    <a:pt x="9196" y="8"/>
                    <a:pt x="8975" y="23"/>
                  </a:cubicBezTo>
                  <a:cubicBezTo>
                    <a:pt x="2301" y="477"/>
                    <a:pt x="1109" y="6554"/>
                    <a:pt x="58" y="11922"/>
                  </a:cubicBezTo>
                  <a:cubicBezTo>
                    <a:pt x="1" y="12291"/>
                    <a:pt x="228" y="12660"/>
                    <a:pt x="200" y="13029"/>
                  </a:cubicBezTo>
                  <a:lnTo>
                    <a:pt x="19426" y="13029"/>
                  </a:lnTo>
                  <a:cubicBezTo>
                    <a:pt x="19397" y="12717"/>
                    <a:pt x="19397" y="12319"/>
                    <a:pt x="19369" y="11893"/>
                  </a:cubicBezTo>
                  <a:cubicBezTo>
                    <a:pt x="17802" y="6506"/>
                    <a:pt x="15969" y="1"/>
                    <a:pt x="9622" y="1"/>
                  </a:cubicBezTo>
                  <a:close/>
                </a:path>
              </a:pathLst>
            </a:custGeom>
            <a:solidFill>
              <a:srgbClr val="FDE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822050" y="3095900"/>
              <a:ext cx="482825" cy="323550"/>
            </a:xfrm>
            <a:custGeom>
              <a:avLst/>
              <a:gdLst/>
              <a:ahLst/>
              <a:cxnLst/>
              <a:rect l="l" t="t" r="r" b="b"/>
              <a:pathLst>
                <a:path w="19313" h="12942" extrusionOk="0">
                  <a:moveTo>
                    <a:pt x="9534" y="0"/>
                  </a:moveTo>
                  <a:cubicBezTo>
                    <a:pt x="9333" y="0"/>
                    <a:pt x="9128" y="7"/>
                    <a:pt x="8918" y="20"/>
                  </a:cubicBezTo>
                  <a:cubicBezTo>
                    <a:pt x="2301" y="474"/>
                    <a:pt x="1108" y="6495"/>
                    <a:pt x="29" y="11834"/>
                  </a:cubicBezTo>
                  <a:cubicBezTo>
                    <a:pt x="1" y="12231"/>
                    <a:pt x="228" y="12600"/>
                    <a:pt x="171" y="12941"/>
                  </a:cubicBezTo>
                  <a:lnTo>
                    <a:pt x="19312" y="12941"/>
                  </a:lnTo>
                  <a:cubicBezTo>
                    <a:pt x="19312" y="12629"/>
                    <a:pt x="19312" y="12260"/>
                    <a:pt x="19255" y="11805"/>
                  </a:cubicBezTo>
                  <a:cubicBezTo>
                    <a:pt x="17714" y="6410"/>
                    <a:pt x="15879" y="0"/>
                    <a:pt x="9534" y="0"/>
                  </a:cubicBezTo>
                  <a:close/>
                </a:path>
              </a:pathLst>
            </a:custGeom>
            <a:solidFill>
              <a:srgbClr val="FDE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3822775" y="3098025"/>
              <a:ext cx="481375" cy="321425"/>
            </a:xfrm>
            <a:custGeom>
              <a:avLst/>
              <a:gdLst/>
              <a:ahLst/>
              <a:cxnLst/>
              <a:rect l="l" t="t" r="r" b="b"/>
              <a:pathLst>
                <a:path w="19255" h="12857" extrusionOk="0">
                  <a:moveTo>
                    <a:pt x="9530" y="0"/>
                  </a:moveTo>
                  <a:cubicBezTo>
                    <a:pt x="9331" y="0"/>
                    <a:pt x="9126" y="7"/>
                    <a:pt x="8917" y="20"/>
                  </a:cubicBezTo>
                  <a:cubicBezTo>
                    <a:pt x="2329" y="474"/>
                    <a:pt x="1108" y="6438"/>
                    <a:pt x="57" y="11749"/>
                  </a:cubicBezTo>
                  <a:cubicBezTo>
                    <a:pt x="0" y="12146"/>
                    <a:pt x="256" y="12515"/>
                    <a:pt x="199" y="12856"/>
                  </a:cubicBezTo>
                  <a:lnTo>
                    <a:pt x="19255" y="12856"/>
                  </a:lnTo>
                  <a:cubicBezTo>
                    <a:pt x="19226" y="12544"/>
                    <a:pt x="19255" y="12175"/>
                    <a:pt x="19198" y="11749"/>
                  </a:cubicBezTo>
                  <a:cubicBezTo>
                    <a:pt x="17629" y="6355"/>
                    <a:pt x="15794" y="0"/>
                    <a:pt x="9530" y="0"/>
                  </a:cubicBezTo>
                  <a:close/>
                </a:path>
              </a:pathLst>
            </a:custGeom>
            <a:solidFill>
              <a:srgbClr val="FDE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3824175" y="3100150"/>
              <a:ext cx="479275" cy="319300"/>
            </a:xfrm>
            <a:custGeom>
              <a:avLst/>
              <a:gdLst/>
              <a:ahLst/>
              <a:cxnLst/>
              <a:rect l="l" t="t" r="r" b="b"/>
              <a:pathLst>
                <a:path w="19171" h="12772" extrusionOk="0">
                  <a:moveTo>
                    <a:pt x="9474" y="0"/>
                  </a:moveTo>
                  <a:cubicBezTo>
                    <a:pt x="9275" y="0"/>
                    <a:pt x="9070" y="7"/>
                    <a:pt x="8861" y="20"/>
                  </a:cubicBezTo>
                  <a:cubicBezTo>
                    <a:pt x="2330" y="475"/>
                    <a:pt x="1109" y="6381"/>
                    <a:pt x="29" y="11692"/>
                  </a:cubicBezTo>
                  <a:cubicBezTo>
                    <a:pt x="1" y="12061"/>
                    <a:pt x="228" y="12430"/>
                    <a:pt x="200" y="12771"/>
                  </a:cubicBezTo>
                  <a:lnTo>
                    <a:pt x="19170" y="12771"/>
                  </a:lnTo>
                  <a:cubicBezTo>
                    <a:pt x="19142" y="12459"/>
                    <a:pt x="19170" y="12090"/>
                    <a:pt x="19113" y="11664"/>
                  </a:cubicBezTo>
                  <a:cubicBezTo>
                    <a:pt x="17518" y="6298"/>
                    <a:pt x="15682" y="0"/>
                    <a:pt x="9474" y="0"/>
                  </a:cubicBezTo>
                  <a:close/>
                </a:path>
              </a:pathLst>
            </a:custGeom>
            <a:solidFill>
              <a:srgbClr val="FDE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3824900" y="3102275"/>
              <a:ext cx="477825" cy="317175"/>
            </a:xfrm>
            <a:custGeom>
              <a:avLst/>
              <a:gdLst/>
              <a:ahLst/>
              <a:cxnLst/>
              <a:rect l="l" t="t" r="r" b="b"/>
              <a:pathLst>
                <a:path w="19113" h="12687" extrusionOk="0">
                  <a:moveTo>
                    <a:pt x="9450" y="0"/>
                  </a:moveTo>
                  <a:cubicBezTo>
                    <a:pt x="9249" y="0"/>
                    <a:pt x="9043" y="7"/>
                    <a:pt x="8832" y="20"/>
                  </a:cubicBezTo>
                  <a:cubicBezTo>
                    <a:pt x="2357" y="446"/>
                    <a:pt x="1136" y="6325"/>
                    <a:pt x="57" y="11607"/>
                  </a:cubicBezTo>
                  <a:cubicBezTo>
                    <a:pt x="0" y="12005"/>
                    <a:pt x="256" y="12345"/>
                    <a:pt x="199" y="12686"/>
                  </a:cubicBezTo>
                  <a:lnTo>
                    <a:pt x="19113" y="12686"/>
                  </a:lnTo>
                  <a:cubicBezTo>
                    <a:pt x="19084" y="12374"/>
                    <a:pt x="19084" y="12005"/>
                    <a:pt x="19056" y="11607"/>
                  </a:cubicBezTo>
                  <a:cubicBezTo>
                    <a:pt x="17433" y="6217"/>
                    <a:pt x="15624" y="0"/>
                    <a:pt x="9450" y="0"/>
                  </a:cubicBezTo>
                  <a:close/>
                </a:path>
              </a:pathLst>
            </a:custGeom>
            <a:solidFill>
              <a:srgbClr val="FDE6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826325" y="3104400"/>
              <a:ext cx="475000" cy="315050"/>
            </a:xfrm>
            <a:custGeom>
              <a:avLst/>
              <a:gdLst/>
              <a:ahLst/>
              <a:cxnLst/>
              <a:rect l="l" t="t" r="r" b="b"/>
              <a:pathLst>
                <a:path w="19000" h="12602" extrusionOk="0">
                  <a:moveTo>
                    <a:pt x="9393" y="0"/>
                  </a:moveTo>
                  <a:cubicBezTo>
                    <a:pt x="9192" y="0"/>
                    <a:pt x="8986" y="7"/>
                    <a:pt x="8775" y="21"/>
                  </a:cubicBezTo>
                  <a:cubicBezTo>
                    <a:pt x="2357" y="446"/>
                    <a:pt x="1136" y="6268"/>
                    <a:pt x="29" y="11550"/>
                  </a:cubicBezTo>
                  <a:cubicBezTo>
                    <a:pt x="0" y="11920"/>
                    <a:pt x="256" y="12260"/>
                    <a:pt x="199" y="12601"/>
                  </a:cubicBezTo>
                  <a:lnTo>
                    <a:pt x="18999" y="12601"/>
                  </a:lnTo>
                  <a:cubicBezTo>
                    <a:pt x="18999" y="12317"/>
                    <a:pt x="18999" y="11948"/>
                    <a:pt x="18971" y="11522"/>
                  </a:cubicBezTo>
                  <a:cubicBezTo>
                    <a:pt x="17348" y="6160"/>
                    <a:pt x="15513" y="0"/>
                    <a:pt x="9393" y="0"/>
                  </a:cubicBezTo>
                  <a:close/>
                </a:path>
              </a:pathLst>
            </a:custGeom>
            <a:solidFill>
              <a:srgbClr val="FDE6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3827025" y="3106575"/>
              <a:ext cx="473575" cy="312875"/>
            </a:xfrm>
            <a:custGeom>
              <a:avLst/>
              <a:gdLst/>
              <a:ahLst/>
              <a:cxnLst/>
              <a:rect l="l" t="t" r="r" b="b"/>
              <a:pathLst>
                <a:path w="18943" h="12515" extrusionOk="0">
                  <a:moveTo>
                    <a:pt x="9333" y="1"/>
                  </a:moveTo>
                  <a:cubicBezTo>
                    <a:pt x="9142" y="1"/>
                    <a:pt x="8947" y="7"/>
                    <a:pt x="8747" y="19"/>
                  </a:cubicBezTo>
                  <a:cubicBezTo>
                    <a:pt x="2386" y="445"/>
                    <a:pt x="1137" y="6210"/>
                    <a:pt x="57" y="11463"/>
                  </a:cubicBezTo>
                  <a:cubicBezTo>
                    <a:pt x="1" y="11833"/>
                    <a:pt x="256" y="12173"/>
                    <a:pt x="228" y="12514"/>
                  </a:cubicBezTo>
                  <a:lnTo>
                    <a:pt x="18943" y="12514"/>
                  </a:lnTo>
                  <a:cubicBezTo>
                    <a:pt x="18914" y="12230"/>
                    <a:pt x="18943" y="11861"/>
                    <a:pt x="18914" y="11435"/>
                  </a:cubicBezTo>
                  <a:cubicBezTo>
                    <a:pt x="17262" y="6065"/>
                    <a:pt x="15449" y="1"/>
                    <a:pt x="9333" y="1"/>
                  </a:cubicBezTo>
                  <a:close/>
                </a:path>
              </a:pathLst>
            </a:custGeom>
            <a:solidFill>
              <a:srgbClr val="FDE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3828450" y="3109350"/>
              <a:ext cx="471450" cy="310100"/>
            </a:xfrm>
            <a:custGeom>
              <a:avLst/>
              <a:gdLst/>
              <a:ahLst/>
              <a:cxnLst/>
              <a:rect l="l" t="t" r="r" b="b"/>
              <a:pathLst>
                <a:path w="18858" h="12404" extrusionOk="0">
                  <a:moveTo>
                    <a:pt x="9315" y="1"/>
                  </a:moveTo>
                  <a:cubicBezTo>
                    <a:pt x="9112" y="1"/>
                    <a:pt x="8904" y="7"/>
                    <a:pt x="8690" y="21"/>
                  </a:cubicBezTo>
                  <a:cubicBezTo>
                    <a:pt x="2386" y="419"/>
                    <a:pt x="1136" y="6127"/>
                    <a:pt x="29" y="11381"/>
                  </a:cubicBezTo>
                  <a:cubicBezTo>
                    <a:pt x="0" y="11722"/>
                    <a:pt x="256" y="12062"/>
                    <a:pt x="228" y="12403"/>
                  </a:cubicBezTo>
                  <a:lnTo>
                    <a:pt x="18857" y="12403"/>
                  </a:lnTo>
                  <a:cubicBezTo>
                    <a:pt x="18829" y="12119"/>
                    <a:pt x="18857" y="11750"/>
                    <a:pt x="18800" y="11352"/>
                  </a:cubicBezTo>
                  <a:cubicBezTo>
                    <a:pt x="17152" y="5995"/>
                    <a:pt x="15344" y="1"/>
                    <a:pt x="9315" y="1"/>
                  </a:cubicBezTo>
                  <a:close/>
                </a:path>
              </a:pathLst>
            </a:custGeom>
            <a:solidFill>
              <a:srgbClr val="FDE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3829150" y="3111475"/>
              <a:ext cx="470025" cy="307975"/>
            </a:xfrm>
            <a:custGeom>
              <a:avLst/>
              <a:gdLst/>
              <a:ahLst/>
              <a:cxnLst/>
              <a:rect l="l" t="t" r="r" b="b"/>
              <a:pathLst>
                <a:path w="18801" h="12319" extrusionOk="0">
                  <a:moveTo>
                    <a:pt x="9316" y="1"/>
                  </a:moveTo>
                  <a:cubicBezTo>
                    <a:pt x="9112" y="1"/>
                    <a:pt x="8904" y="7"/>
                    <a:pt x="8691" y="22"/>
                  </a:cubicBezTo>
                  <a:cubicBezTo>
                    <a:pt x="2415" y="419"/>
                    <a:pt x="1165" y="6070"/>
                    <a:pt x="58" y="11296"/>
                  </a:cubicBezTo>
                  <a:cubicBezTo>
                    <a:pt x="1" y="11665"/>
                    <a:pt x="285" y="12006"/>
                    <a:pt x="228" y="12318"/>
                  </a:cubicBezTo>
                  <a:lnTo>
                    <a:pt x="18801" y="12318"/>
                  </a:lnTo>
                  <a:cubicBezTo>
                    <a:pt x="18772" y="12034"/>
                    <a:pt x="18801" y="11693"/>
                    <a:pt x="18744" y="11267"/>
                  </a:cubicBezTo>
                  <a:cubicBezTo>
                    <a:pt x="17096" y="5939"/>
                    <a:pt x="15289" y="1"/>
                    <a:pt x="9316" y="1"/>
                  </a:cubicBezTo>
                  <a:close/>
                </a:path>
              </a:pathLst>
            </a:custGeom>
            <a:solidFill>
              <a:srgbClr val="FD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3830575" y="3113675"/>
              <a:ext cx="467200" cy="305775"/>
            </a:xfrm>
            <a:custGeom>
              <a:avLst/>
              <a:gdLst/>
              <a:ahLst/>
              <a:cxnLst/>
              <a:rect l="l" t="t" r="r" b="b"/>
              <a:pathLst>
                <a:path w="18688" h="12231" extrusionOk="0">
                  <a:moveTo>
                    <a:pt x="9225" y="0"/>
                  </a:moveTo>
                  <a:cubicBezTo>
                    <a:pt x="9032" y="0"/>
                    <a:pt x="8835" y="6"/>
                    <a:pt x="8634" y="19"/>
                  </a:cubicBezTo>
                  <a:cubicBezTo>
                    <a:pt x="2414" y="416"/>
                    <a:pt x="1137" y="6011"/>
                    <a:pt x="29" y="11236"/>
                  </a:cubicBezTo>
                  <a:cubicBezTo>
                    <a:pt x="1" y="11577"/>
                    <a:pt x="256" y="11918"/>
                    <a:pt x="228" y="12230"/>
                  </a:cubicBezTo>
                  <a:lnTo>
                    <a:pt x="18687" y="12230"/>
                  </a:lnTo>
                  <a:cubicBezTo>
                    <a:pt x="18687" y="11946"/>
                    <a:pt x="18687" y="11605"/>
                    <a:pt x="18659" y="11208"/>
                  </a:cubicBezTo>
                  <a:cubicBezTo>
                    <a:pt x="16981" y="5844"/>
                    <a:pt x="15169" y="0"/>
                    <a:pt x="9225" y="0"/>
                  </a:cubicBezTo>
                  <a:close/>
                </a:path>
              </a:pathLst>
            </a:custGeom>
            <a:solidFill>
              <a:srgbClr val="FD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3831275" y="3115800"/>
              <a:ext cx="465775" cy="303650"/>
            </a:xfrm>
            <a:custGeom>
              <a:avLst/>
              <a:gdLst/>
              <a:ahLst/>
              <a:cxnLst/>
              <a:rect l="l" t="t" r="r" b="b"/>
              <a:pathLst>
                <a:path w="18631" h="12146" extrusionOk="0">
                  <a:moveTo>
                    <a:pt x="9197" y="0"/>
                  </a:moveTo>
                  <a:cubicBezTo>
                    <a:pt x="9004" y="0"/>
                    <a:pt x="8807" y="6"/>
                    <a:pt x="8606" y="19"/>
                  </a:cubicBezTo>
                  <a:cubicBezTo>
                    <a:pt x="2443" y="416"/>
                    <a:pt x="1165" y="5954"/>
                    <a:pt x="58" y="11151"/>
                  </a:cubicBezTo>
                  <a:cubicBezTo>
                    <a:pt x="1" y="11492"/>
                    <a:pt x="285" y="11833"/>
                    <a:pt x="257" y="12145"/>
                  </a:cubicBezTo>
                  <a:lnTo>
                    <a:pt x="18631" y="12145"/>
                  </a:lnTo>
                  <a:cubicBezTo>
                    <a:pt x="18631" y="11861"/>
                    <a:pt x="18631" y="11520"/>
                    <a:pt x="18602" y="11123"/>
                  </a:cubicBezTo>
                  <a:cubicBezTo>
                    <a:pt x="16897" y="5788"/>
                    <a:pt x="15086" y="0"/>
                    <a:pt x="9197" y="0"/>
                  </a:cubicBezTo>
                  <a:close/>
                </a:path>
              </a:pathLst>
            </a:custGeom>
            <a:solidFill>
              <a:srgbClr val="FDE6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3832700" y="3117925"/>
              <a:ext cx="463650" cy="301525"/>
            </a:xfrm>
            <a:custGeom>
              <a:avLst/>
              <a:gdLst/>
              <a:ahLst/>
              <a:cxnLst/>
              <a:rect l="l" t="t" r="r" b="b"/>
              <a:pathLst>
                <a:path w="18546" h="12061" extrusionOk="0">
                  <a:moveTo>
                    <a:pt x="9145" y="0"/>
                  </a:moveTo>
                  <a:cubicBezTo>
                    <a:pt x="8951" y="0"/>
                    <a:pt x="8752" y="6"/>
                    <a:pt x="8549" y="19"/>
                  </a:cubicBezTo>
                  <a:cubicBezTo>
                    <a:pt x="2443" y="417"/>
                    <a:pt x="1165" y="5898"/>
                    <a:pt x="29" y="11095"/>
                  </a:cubicBezTo>
                  <a:cubicBezTo>
                    <a:pt x="1" y="11435"/>
                    <a:pt x="285" y="11748"/>
                    <a:pt x="228" y="12060"/>
                  </a:cubicBezTo>
                  <a:lnTo>
                    <a:pt x="18545" y="12060"/>
                  </a:lnTo>
                  <a:cubicBezTo>
                    <a:pt x="18517" y="11776"/>
                    <a:pt x="18545" y="11435"/>
                    <a:pt x="18517" y="11066"/>
                  </a:cubicBezTo>
                  <a:cubicBezTo>
                    <a:pt x="16785" y="5706"/>
                    <a:pt x="15000" y="0"/>
                    <a:pt x="9145" y="0"/>
                  </a:cubicBezTo>
                  <a:close/>
                </a:path>
              </a:pathLst>
            </a:custGeom>
            <a:solidFill>
              <a:srgbClr val="FDE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3833425" y="3120050"/>
              <a:ext cx="462200" cy="299400"/>
            </a:xfrm>
            <a:custGeom>
              <a:avLst/>
              <a:gdLst/>
              <a:ahLst/>
              <a:cxnLst/>
              <a:rect l="l" t="t" r="r" b="b"/>
              <a:pathLst>
                <a:path w="18488" h="11976" extrusionOk="0">
                  <a:moveTo>
                    <a:pt x="9116" y="0"/>
                  </a:moveTo>
                  <a:cubicBezTo>
                    <a:pt x="8922" y="0"/>
                    <a:pt x="8723" y="6"/>
                    <a:pt x="8520" y="19"/>
                  </a:cubicBezTo>
                  <a:cubicBezTo>
                    <a:pt x="2471" y="388"/>
                    <a:pt x="1165" y="5841"/>
                    <a:pt x="57" y="11010"/>
                  </a:cubicBezTo>
                  <a:cubicBezTo>
                    <a:pt x="0" y="11350"/>
                    <a:pt x="284" y="11663"/>
                    <a:pt x="256" y="11975"/>
                  </a:cubicBezTo>
                  <a:lnTo>
                    <a:pt x="18488" y="11975"/>
                  </a:lnTo>
                  <a:cubicBezTo>
                    <a:pt x="18459" y="11691"/>
                    <a:pt x="18488" y="11379"/>
                    <a:pt x="18459" y="10981"/>
                  </a:cubicBezTo>
                  <a:cubicBezTo>
                    <a:pt x="16728" y="5650"/>
                    <a:pt x="14917" y="0"/>
                    <a:pt x="9116" y="0"/>
                  </a:cubicBezTo>
                  <a:close/>
                </a:path>
              </a:pathLst>
            </a:custGeom>
            <a:solidFill>
              <a:srgbClr val="FDE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3834825" y="3122175"/>
              <a:ext cx="460100" cy="297275"/>
            </a:xfrm>
            <a:custGeom>
              <a:avLst/>
              <a:gdLst/>
              <a:ahLst/>
              <a:cxnLst/>
              <a:rect l="l" t="t" r="r" b="b"/>
              <a:pathLst>
                <a:path w="18404" h="11891" extrusionOk="0">
                  <a:moveTo>
                    <a:pt x="9088" y="0"/>
                  </a:moveTo>
                  <a:cubicBezTo>
                    <a:pt x="8894" y="0"/>
                    <a:pt x="8695" y="6"/>
                    <a:pt x="8492" y="19"/>
                  </a:cubicBezTo>
                  <a:cubicBezTo>
                    <a:pt x="2472" y="389"/>
                    <a:pt x="1165" y="5784"/>
                    <a:pt x="29" y="10925"/>
                  </a:cubicBezTo>
                  <a:cubicBezTo>
                    <a:pt x="1" y="11265"/>
                    <a:pt x="285" y="11578"/>
                    <a:pt x="257" y="11890"/>
                  </a:cubicBezTo>
                  <a:lnTo>
                    <a:pt x="18403" y="11890"/>
                  </a:lnTo>
                  <a:cubicBezTo>
                    <a:pt x="18375" y="11606"/>
                    <a:pt x="18403" y="11294"/>
                    <a:pt x="18347" y="10925"/>
                  </a:cubicBezTo>
                  <a:cubicBezTo>
                    <a:pt x="16616" y="5595"/>
                    <a:pt x="14832" y="0"/>
                    <a:pt x="9088" y="0"/>
                  </a:cubicBezTo>
                  <a:close/>
                </a:path>
              </a:pathLst>
            </a:custGeom>
            <a:solidFill>
              <a:srgbClr val="FDE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3835550" y="3124350"/>
              <a:ext cx="458675" cy="295100"/>
            </a:xfrm>
            <a:custGeom>
              <a:avLst/>
              <a:gdLst/>
              <a:ahLst/>
              <a:cxnLst/>
              <a:rect l="l" t="t" r="r" b="b"/>
              <a:pathLst>
                <a:path w="18347" h="11804" extrusionOk="0">
                  <a:moveTo>
                    <a:pt x="9024" y="1"/>
                  </a:moveTo>
                  <a:cubicBezTo>
                    <a:pt x="8841" y="1"/>
                    <a:pt x="8654" y="6"/>
                    <a:pt x="8463" y="18"/>
                  </a:cubicBezTo>
                  <a:cubicBezTo>
                    <a:pt x="2499" y="387"/>
                    <a:pt x="1193" y="5726"/>
                    <a:pt x="57" y="10866"/>
                  </a:cubicBezTo>
                  <a:cubicBezTo>
                    <a:pt x="0" y="11178"/>
                    <a:pt x="313" y="11491"/>
                    <a:pt x="256" y="11803"/>
                  </a:cubicBezTo>
                  <a:lnTo>
                    <a:pt x="18318" y="11803"/>
                  </a:lnTo>
                  <a:cubicBezTo>
                    <a:pt x="18318" y="11548"/>
                    <a:pt x="18346" y="11207"/>
                    <a:pt x="18289" y="10838"/>
                  </a:cubicBezTo>
                  <a:cubicBezTo>
                    <a:pt x="16528" y="5499"/>
                    <a:pt x="14740" y="1"/>
                    <a:pt x="9024" y="1"/>
                  </a:cubicBezTo>
                  <a:close/>
                </a:path>
              </a:pathLst>
            </a:custGeom>
            <a:solidFill>
              <a:srgbClr val="FDE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3836975" y="3126475"/>
              <a:ext cx="455825" cy="292975"/>
            </a:xfrm>
            <a:custGeom>
              <a:avLst/>
              <a:gdLst/>
              <a:ahLst/>
              <a:cxnLst/>
              <a:rect l="l" t="t" r="r" b="b"/>
              <a:pathLst>
                <a:path w="18233" h="11719" extrusionOk="0">
                  <a:moveTo>
                    <a:pt x="8970" y="1"/>
                  </a:moveTo>
                  <a:cubicBezTo>
                    <a:pt x="8786" y="1"/>
                    <a:pt x="8598" y="6"/>
                    <a:pt x="8406" y="18"/>
                  </a:cubicBezTo>
                  <a:cubicBezTo>
                    <a:pt x="2499" y="387"/>
                    <a:pt x="1193" y="5669"/>
                    <a:pt x="29" y="10781"/>
                  </a:cubicBezTo>
                  <a:cubicBezTo>
                    <a:pt x="0" y="11122"/>
                    <a:pt x="284" y="11434"/>
                    <a:pt x="256" y="11718"/>
                  </a:cubicBezTo>
                  <a:lnTo>
                    <a:pt x="18232" y="11718"/>
                  </a:lnTo>
                  <a:cubicBezTo>
                    <a:pt x="18204" y="11463"/>
                    <a:pt x="18232" y="11150"/>
                    <a:pt x="18204" y="10781"/>
                  </a:cubicBezTo>
                  <a:cubicBezTo>
                    <a:pt x="16443" y="5444"/>
                    <a:pt x="14656" y="1"/>
                    <a:pt x="8970" y="1"/>
                  </a:cubicBezTo>
                  <a:close/>
                </a:path>
              </a:pathLst>
            </a:custGeom>
            <a:solidFill>
              <a:srgbClr val="FDE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3837675" y="3128600"/>
              <a:ext cx="454400" cy="290850"/>
            </a:xfrm>
            <a:custGeom>
              <a:avLst/>
              <a:gdLst/>
              <a:ahLst/>
              <a:cxnLst/>
              <a:rect l="l" t="t" r="r" b="b"/>
              <a:pathLst>
                <a:path w="18176" h="11634" extrusionOk="0">
                  <a:moveTo>
                    <a:pt x="8945" y="1"/>
                  </a:moveTo>
                  <a:cubicBezTo>
                    <a:pt x="8760" y="1"/>
                    <a:pt x="8571" y="6"/>
                    <a:pt x="8378" y="18"/>
                  </a:cubicBezTo>
                  <a:cubicBezTo>
                    <a:pt x="2556" y="387"/>
                    <a:pt x="1193" y="5613"/>
                    <a:pt x="57" y="10724"/>
                  </a:cubicBezTo>
                  <a:cubicBezTo>
                    <a:pt x="1" y="11037"/>
                    <a:pt x="313" y="11349"/>
                    <a:pt x="285" y="11633"/>
                  </a:cubicBezTo>
                  <a:lnTo>
                    <a:pt x="18176" y="11633"/>
                  </a:lnTo>
                  <a:cubicBezTo>
                    <a:pt x="18147" y="11378"/>
                    <a:pt x="18176" y="11065"/>
                    <a:pt x="18147" y="10696"/>
                  </a:cubicBezTo>
                  <a:cubicBezTo>
                    <a:pt x="16360" y="5362"/>
                    <a:pt x="14573" y="1"/>
                    <a:pt x="8945" y="1"/>
                  </a:cubicBezTo>
                  <a:close/>
                </a:path>
              </a:pathLst>
            </a:custGeom>
            <a:solidFill>
              <a:srgbClr val="FDE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3839100" y="3130725"/>
              <a:ext cx="452275" cy="288725"/>
            </a:xfrm>
            <a:custGeom>
              <a:avLst/>
              <a:gdLst/>
              <a:ahLst/>
              <a:cxnLst/>
              <a:rect l="l" t="t" r="r" b="b"/>
              <a:pathLst>
                <a:path w="18091" h="11549" extrusionOk="0">
                  <a:moveTo>
                    <a:pt x="8888" y="1"/>
                  </a:moveTo>
                  <a:cubicBezTo>
                    <a:pt x="8703" y="1"/>
                    <a:pt x="8514" y="6"/>
                    <a:pt x="8321" y="18"/>
                  </a:cubicBezTo>
                  <a:cubicBezTo>
                    <a:pt x="2556" y="387"/>
                    <a:pt x="1193" y="5556"/>
                    <a:pt x="29" y="10639"/>
                  </a:cubicBezTo>
                  <a:cubicBezTo>
                    <a:pt x="0" y="10952"/>
                    <a:pt x="313" y="11264"/>
                    <a:pt x="256" y="11548"/>
                  </a:cubicBezTo>
                  <a:lnTo>
                    <a:pt x="18090" y="11548"/>
                  </a:lnTo>
                  <a:cubicBezTo>
                    <a:pt x="18062" y="11293"/>
                    <a:pt x="18090" y="10980"/>
                    <a:pt x="18062" y="10639"/>
                  </a:cubicBezTo>
                  <a:cubicBezTo>
                    <a:pt x="16248" y="5307"/>
                    <a:pt x="14460" y="1"/>
                    <a:pt x="8888" y="1"/>
                  </a:cubicBezTo>
                  <a:close/>
                </a:path>
              </a:pathLst>
            </a:custGeom>
            <a:solidFill>
              <a:srgbClr val="FDE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3839800" y="3132925"/>
              <a:ext cx="450875" cy="286525"/>
            </a:xfrm>
            <a:custGeom>
              <a:avLst/>
              <a:gdLst/>
              <a:ahLst/>
              <a:cxnLst/>
              <a:rect l="l" t="t" r="r" b="b"/>
              <a:pathLst>
                <a:path w="18035" h="11461" extrusionOk="0">
                  <a:moveTo>
                    <a:pt x="8824" y="0"/>
                  </a:moveTo>
                  <a:cubicBezTo>
                    <a:pt x="8651" y="0"/>
                    <a:pt x="8474" y="5"/>
                    <a:pt x="8293" y="15"/>
                  </a:cubicBezTo>
                  <a:cubicBezTo>
                    <a:pt x="2585" y="385"/>
                    <a:pt x="1222" y="5496"/>
                    <a:pt x="58" y="10580"/>
                  </a:cubicBezTo>
                  <a:cubicBezTo>
                    <a:pt x="1" y="10892"/>
                    <a:pt x="342" y="11176"/>
                    <a:pt x="285" y="11460"/>
                  </a:cubicBezTo>
                  <a:lnTo>
                    <a:pt x="18006" y="11460"/>
                  </a:lnTo>
                  <a:cubicBezTo>
                    <a:pt x="18006" y="11205"/>
                    <a:pt x="18034" y="10892"/>
                    <a:pt x="18006" y="10551"/>
                  </a:cubicBezTo>
                  <a:cubicBezTo>
                    <a:pt x="16160" y="5236"/>
                    <a:pt x="14395" y="0"/>
                    <a:pt x="8824" y="0"/>
                  </a:cubicBezTo>
                  <a:close/>
                </a:path>
              </a:pathLst>
            </a:custGeom>
            <a:solidFill>
              <a:srgbClr val="FDE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3841225" y="3135050"/>
              <a:ext cx="448725" cy="284400"/>
            </a:xfrm>
            <a:custGeom>
              <a:avLst/>
              <a:gdLst/>
              <a:ahLst/>
              <a:cxnLst/>
              <a:rect l="l" t="t" r="r" b="b"/>
              <a:pathLst>
                <a:path w="17949" h="11376" extrusionOk="0">
                  <a:moveTo>
                    <a:pt x="8796" y="0"/>
                  </a:moveTo>
                  <a:cubicBezTo>
                    <a:pt x="8622" y="0"/>
                    <a:pt x="8445" y="5"/>
                    <a:pt x="8265" y="16"/>
                  </a:cubicBezTo>
                  <a:cubicBezTo>
                    <a:pt x="2585" y="385"/>
                    <a:pt x="1193" y="5440"/>
                    <a:pt x="29" y="10495"/>
                  </a:cubicBezTo>
                  <a:cubicBezTo>
                    <a:pt x="1" y="10807"/>
                    <a:pt x="313" y="11091"/>
                    <a:pt x="285" y="11375"/>
                  </a:cubicBezTo>
                  <a:lnTo>
                    <a:pt x="17920" y="11375"/>
                  </a:lnTo>
                  <a:cubicBezTo>
                    <a:pt x="17920" y="11120"/>
                    <a:pt x="17949" y="10836"/>
                    <a:pt x="17892" y="10466"/>
                  </a:cubicBezTo>
                  <a:cubicBezTo>
                    <a:pt x="16075" y="5153"/>
                    <a:pt x="14285" y="0"/>
                    <a:pt x="8796" y="0"/>
                  </a:cubicBezTo>
                  <a:close/>
                </a:path>
              </a:pathLst>
            </a:custGeom>
            <a:solidFill>
              <a:srgbClr val="FDE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3841925" y="3137175"/>
              <a:ext cx="446600" cy="282275"/>
            </a:xfrm>
            <a:custGeom>
              <a:avLst/>
              <a:gdLst/>
              <a:ahLst/>
              <a:cxnLst/>
              <a:rect l="l" t="t" r="r" b="b"/>
              <a:pathLst>
                <a:path w="17864" h="11291" extrusionOk="0">
                  <a:moveTo>
                    <a:pt x="8770" y="0"/>
                  </a:moveTo>
                  <a:cubicBezTo>
                    <a:pt x="8596" y="0"/>
                    <a:pt x="8418" y="5"/>
                    <a:pt x="8237" y="16"/>
                  </a:cubicBezTo>
                  <a:cubicBezTo>
                    <a:pt x="2614" y="357"/>
                    <a:pt x="1222" y="5383"/>
                    <a:pt x="58" y="10438"/>
                  </a:cubicBezTo>
                  <a:cubicBezTo>
                    <a:pt x="1" y="10722"/>
                    <a:pt x="342" y="11006"/>
                    <a:pt x="313" y="11290"/>
                  </a:cubicBezTo>
                  <a:lnTo>
                    <a:pt x="17864" y="11290"/>
                  </a:lnTo>
                  <a:cubicBezTo>
                    <a:pt x="17835" y="11035"/>
                    <a:pt x="17864" y="10751"/>
                    <a:pt x="17835" y="10410"/>
                  </a:cubicBezTo>
                  <a:cubicBezTo>
                    <a:pt x="15992" y="5098"/>
                    <a:pt x="14228" y="0"/>
                    <a:pt x="8770" y="0"/>
                  </a:cubicBezTo>
                  <a:close/>
                </a:path>
              </a:pathLst>
            </a:custGeom>
            <a:solidFill>
              <a:srgbClr val="FDE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3843350" y="3139300"/>
              <a:ext cx="444475" cy="280150"/>
            </a:xfrm>
            <a:custGeom>
              <a:avLst/>
              <a:gdLst/>
              <a:ahLst/>
              <a:cxnLst/>
              <a:rect l="l" t="t" r="r" b="b"/>
              <a:pathLst>
                <a:path w="17779" h="11206" extrusionOk="0">
                  <a:moveTo>
                    <a:pt x="8716" y="0"/>
                  </a:moveTo>
                  <a:cubicBezTo>
                    <a:pt x="8541" y="0"/>
                    <a:pt x="8362" y="5"/>
                    <a:pt x="8180" y="16"/>
                  </a:cubicBezTo>
                  <a:cubicBezTo>
                    <a:pt x="2613" y="357"/>
                    <a:pt x="1222" y="5327"/>
                    <a:pt x="29" y="10353"/>
                  </a:cubicBezTo>
                  <a:cubicBezTo>
                    <a:pt x="1" y="10666"/>
                    <a:pt x="342" y="10921"/>
                    <a:pt x="285" y="11205"/>
                  </a:cubicBezTo>
                  <a:lnTo>
                    <a:pt x="17778" y="11205"/>
                  </a:lnTo>
                  <a:cubicBezTo>
                    <a:pt x="17750" y="10950"/>
                    <a:pt x="17778" y="10666"/>
                    <a:pt x="17750" y="10325"/>
                  </a:cubicBezTo>
                  <a:cubicBezTo>
                    <a:pt x="15880" y="5016"/>
                    <a:pt x="14116" y="0"/>
                    <a:pt x="8716" y="0"/>
                  </a:cubicBezTo>
                  <a:close/>
                </a:path>
              </a:pathLst>
            </a:custGeom>
            <a:solidFill>
              <a:srgbClr val="FDE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3844075" y="3141475"/>
              <a:ext cx="443050" cy="277975"/>
            </a:xfrm>
            <a:custGeom>
              <a:avLst/>
              <a:gdLst/>
              <a:ahLst/>
              <a:cxnLst/>
              <a:rect l="l" t="t" r="r" b="b"/>
              <a:pathLst>
                <a:path w="17722" h="11119" extrusionOk="0">
                  <a:moveTo>
                    <a:pt x="8651" y="1"/>
                  </a:moveTo>
                  <a:cubicBezTo>
                    <a:pt x="8487" y="1"/>
                    <a:pt x="8321" y="5"/>
                    <a:pt x="8151" y="14"/>
                  </a:cubicBezTo>
                  <a:cubicBezTo>
                    <a:pt x="2641" y="355"/>
                    <a:pt x="1250" y="5268"/>
                    <a:pt x="57" y="10266"/>
                  </a:cubicBezTo>
                  <a:cubicBezTo>
                    <a:pt x="0" y="10579"/>
                    <a:pt x="341" y="10863"/>
                    <a:pt x="313" y="11118"/>
                  </a:cubicBezTo>
                  <a:lnTo>
                    <a:pt x="17721" y="11118"/>
                  </a:lnTo>
                  <a:cubicBezTo>
                    <a:pt x="17693" y="10891"/>
                    <a:pt x="17721" y="10579"/>
                    <a:pt x="17693" y="10266"/>
                  </a:cubicBezTo>
                  <a:cubicBezTo>
                    <a:pt x="15818" y="4946"/>
                    <a:pt x="14051" y="1"/>
                    <a:pt x="8651" y="1"/>
                  </a:cubicBezTo>
                  <a:close/>
                </a:path>
              </a:pathLst>
            </a:custGeom>
            <a:solidFill>
              <a:srgbClr val="FDE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3845475" y="3143600"/>
              <a:ext cx="440925" cy="275850"/>
            </a:xfrm>
            <a:custGeom>
              <a:avLst/>
              <a:gdLst/>
              <a:ahLst/>
              <a:cxnLst/>
              <a:rect l="l" t="t" r="r" b="b"/>
              <a:pathLst>
                <a:path w="17637" h="11034" extrusionOk="0">
                  <a:moveTo>
                    <a:pt x="8595" y="1"/>
                  </a:moveTo>
                  <a:cubicBezTo>
                    <a:pt x="8431" y="1"/>
                    <a:pt x="8265" y="5"/>
                    <a:pt x="8095" y="14"/>
                  </a:cubicBezTo>
                  <a:cubicBezTo>
                    <a:pt x="2642" y="355"/>
                    <a:pt x="1222" y="5211"/>
                    <a:pt x="29" y="10210"/>
                  </a:cubicBezTo>
                  <a:cubicBezTo>
                    <a:pt x="1" y="10494"/>
                    <a:pt x="342" y="10778"/>
                    <a:pt x="313" y="11033"/>
                  </a:cubicBezTo>
                  <a:lnTo>
                    <a:pt x="17608" y="11033"/>
                  </a:lnTo>
                  <a:cubicBezTo>
                    <a:pt x="17608" y="10806"/>
                    <a:pt x="17637" y="10522"/>
                    <a:pt x="17608" y="10181"/>
                  </a:cubicBezTo>
                  <a:cubicBezTo>
                    <a:pt x="15707" y="4890"/>
                    <a:pt x="13939" y="1"/>
                    <a:pt x="8595" y="1"/>
                  </a:cubicBezTo>
                  <a:close/>
                </a:path>
              </a:pathLst>
            </a:custGeom>
            <a:solidFill>
              <a:srgbClr val="FDE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3846200" y="3146375"/>
              <a:ext cx="439500" cy="273075"/>
            </a:xfrm>
            <a:custGeom>
              <a:avLst/>
              <a:gdLst/>
              <a:ahLst/>
              <a:cxnLst/>
              <a:rect l="l" t="t" r="r" b="b"/>
              <a:pathLst>
                <a:path w="17580" h="10923" extrusionOk="0">
                  <a:moveTo>
                    <a:pt x="8637" y="0"/>
                  </a:moveTo>
                  <a:cubicBezTo>
                    <a:pt x="8460" y="0"/>
                    <a:pt x="8279" y="6"/>
                    <a:pt x="8094" y="17"/>
                  </a:cubicBezTo>
                  <a:cubicBezTo>
                    <a:pt x="2670" y="329"/>
                    <a:pt x="1250" y="5129"/>
                    <a:pt x="57" y="10099"/>
                  </a:cubicBezTo>
                  <a:cubicBezTo>
                    <a:pt x="0" y="10383"/>
                    <a:pt x="370" y="10667"/>
                    <a:pt x="313" y="10922"/>
                  </a:cubicBezTo>
                  <a:lnTo>
                    <a:pt x="17551" y="10922"/>
                  </a:lnTo>
                  <a:cubicBezTo>
                    <a:pt x="17522" y="10695"/>
                    <a:pt x="17579" y="10411"/>
                    <a:pt x="17551" y="10099"/>
                  </a:cubicBezTo>
                  <a:cubicBezTo>
                    <a:pt x="15628" y="4797"/>
                    <a:pt x="13865" y="0"/>
                    <a:pt x="8637" y="0"/>
                  </a:cubicBezTo>
                  <a:close/>
                </a:path>
              </a:pathLst>
            </a:custGeom>
            <a:solidFill>
              <a:srgbClr val="FDE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3847625" y="3148500"/>
              <a:ext cx="437350" cy="270950"/>
            </a:xfrm>
            <a:custGeom>
              <a:avLst/>
              <a:gdLst/>
              <a:ahLst/>
              <a:cxnLst/>
              <a:rect l="l" t="t" r="r" b="b"/>
              <a:pathLst>
                <a:path w="17494" h="10838" extrusionOk="0">
                  <a:moveTo>
                    <a:pt x="8583" y="0"/>
                  </a:moveTo>
                  <a:cubicBezTo>
                    <a:pt x="8405" y="0"/>
                    <a:pt x="8223" y="6"/>
                    <a:pt x="8037" y="17"/>
                  </a:cubicBezTo>
                  <a:cubicBezTo>
                    <a:pt x="2670" y="330"/>
                    <a:pt x="1250" y="5072"/>
                    <a:pt x="29" y="10042"/>
                  </a:cubicBezTo>
                  <a:cubicBezTo>
                    <a:pt x="0" y="10326"/>
                    <a:pt x="341" y="10582"/>
                    <a:pt x="313" y="10837"/>
                  </a:cubicBezTo>
                  <a:lnTo>
                    <a:pt x="17465" y="10837"/>
                  </a:lnTo>
                  <a:cubicBezTo>
                    <a:pt x="17437" y="10610"/>
                    <a:pt x="17494" y="10326"/>
                    <a:pt x="17437" y="10014"/>
                  </a:cubicBezTo>
                  <a:cubicBezTo>
                    <a:pt x="15542" y="4742"/>
                    <a:pt x="13780" y="0"/>
                    <a:pt x="8583" y="0"/>
                  </a:cubicBezTo>
                  <a:close/>
                </a:path>
              </a:pathLst>
            </a:custGeom>
            <a:solidFill>
              <a:srgbClr val="FDE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3849025" y="3150675"/>
              <a:ext cx="434550" cy="268775"/>
            </a:xfrm>
            <a:custGeom>
              <a:avLst/>
              <a:gdLst/>
              <a:ahLst/>
              <a:cxnLst/>
              <a:rect l="l" t="t" r="r" b="b"/>
              <a:pathLst>
                <a:path w="17382" h="10751" extrusionOk="0">
                  <a:moveTo>
                    <a:pt x="8490" y="1"/>
                  </a:moveTo>
                  <a:cubicBezTo>
                    <a:pt x="8324" y="1"/>
                    <a:pt x="8154" y="6"/>
                    <a:pt x="7981" y="15"/>
                  </a:cubicBezTo>
                  <a:cubicBezTo>
                    <a:pt x="2670" y="328"/>
                    <a:pt x="1222" y="5014"/>
                    <a:pt x="29" y="9955"/>
                  </a:cubicBezTo>
                  <a:cubicBezTo>
                    <a:pt x="1" y="10239"/>
                    <a:pt x="342" y="10495"/>
                    <a:pt x="313" y="10750"/>
                  </a:cubicBezTo>
                  <a:lnTo>
                    <a:pt x="17381" y="10750"/>
                  </a:lnTo>
                  <a:cubicBezTo>
                    <a:pt x="17353" y="10523"/>
                    <a:pt x="17381" y="10267"/>
                    <a:pt x="17353" y="9955"/>
                  </a:cubicBezTo>
                  <a:cubicBezTo>
                    <a:pt x="15427" y="4645"/>
                    <a:pt x="13661" y="1"/>
                    <a:pt x="8490" y="1"/>
                  </a:cubicBezTo>
                  <a:close/>
                </a:path>
              </a:pathLst>
            </a:custGeom>
            <a:solidFill>
              <a:srgbClr val="FDE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3849750" y="3152800"/>
              <a:ext cx="433100" cy="266650"/>
            </a:xfrm>
            <a:custGeom>
              <a:avLst/>
              <a:gdLst/>
              <a:ahLst/>
              <a:cxnLst/>
              <a:rect l="l" t="t" r="r" b="b"/>
              <a:pathLst>
                <a:path w="17324" h="10666" extrusionOk="0">
                  <a:moveTo>
                    <a:pt x="8464" y="1"/>
                  </a:moveTo>
                  <a:cubicBezTo>
                    <a:pt x="8297" y="1"/>
                    <a:pt x="8126" y="6"/>
                    <a:pt x="7952" y="16"/>
                  </a:cubicBezTo>
                  <a:cubicBezTo>
                    <a:pt x="2698" y="328"/>
                    <a:pt x="1250" y="4957"/>
                    <a:pt x="29" y="9898"/>
                  </a:cubicBezTo>
                  <a:cubicBezTo>
                    <a:pt x="0" y="10154"/>
                    <a:pt x="370" y="10410"/>
                    <a:pt x="313" y="10665"/>
                  </a:cubicBezTo>
                  <a:lnTo>
                    <a:pt x="17295" y="10665"/>
                  </a:lnTo>
                  <a:cubicBezTo>
                    <a:pt x="17295" y="10438"/>
                    <a:pt x="17324" y="10182"/>
                    <a:pt x="17295" y="9870"/>
                  </a:cubicBezTo>
                  <a:cubicBezTo>
                    <a:pt x="15342" y="4589"/>
                    <a:pt x="13603" y="1"/>
                    <a:pt x="8464" y="1"/>
                  </a:cubicBezTo>
                  <a:close/>
                </a:path>
              </a:pathLst>
            </a:custGeom>
            <a:solidFill>
              <a:srgbClr val="FDE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3851175" y="3154925"/>
              <a:ext cx="430975" cy="264525"/>
            </a:xfrm>
            <a:custGeom>
              <a:avLst/>
              <a:gdLst/>
              <a:ahLst/>
              <a:cxnLst/>
              <a:rect l="l" t="t" r="r" b="b"/>
              <a:pathLst>
                <a:path w="17239" h="10581" extrusionOk="0">
                  <a:moveTo>
                    <a:pt x="8408" y="1"/>
                  </a:moveTo>
                  <a:cubicBezTo>
                    <a:pt x="8240" y="1"/>
                    <a:pt x="8070" y="6"/>
                    <a:pt x="7895" y="16"/>
                  </a:cubicBezTo>
                  <a:cubicBezTo>
                    <a:pt x="2698" y="300"/>
                    <a:pt x="1250" y="4900"/>
                    <a:pt x="29" y="9813"/>
                  </a:cubicBezTo>
                  <a:cubicBezTo>
                    <a:pt x="0" y="10097"/>
                    <a:pt x="341" y="10325"/>
                    <a:pt x="313" y="10580"/>
                  </a:cubicBezTo>
                  <a:lnTo>
                    <a:pt x="17210" y="10580"/>
                  </a:lnTo>
                  <a:cubicBezTo>
                    <a:pt x="17210" y="10353"/>
                    <a:pt x="17238" y="10097"/>
                    <a:pt x="17210" y="9813"/>
                  </a:cubicBezTo>
                  <a:cubicBezTo>
                    <a:pt x="15230" y="4535"/>
                    <a:pt x="13490" y="1"/>
                    <a:pt x="8408" y="1"/>
                  </a:cubicBezTo>
                  <a:close/>
                </a:path>
              </a:pathLst>
            </a:custGeom>
            <a:solidFill>
              <a:srgbClr val="FDEE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3851875" y="3157050"/>
              <a:ext cx="429550" cy="262400"/>
            </a:xfrm>
            <a:custGeom>
              <a:avLst/>
              <a:gdLst/>
              <a:ahLst/>
              <a:cxnLst/>
              <a:rect l="l" t="t" r="r" b="b"/>
              <a:pathLst>
                <a:path w="17182" h="10496" extrusionOk="0">
                  <a:moveTo>
                    <a:pt x="8386" y="1"/>
                  </a:moveTo>
                  <a:cubicBezTo>
                    <a:pt x="8217" y="1"/>
                    <a:pt x="8044" y="6"/>
                    <a:pt x="7867" y="16"/>
                  </a:cubicBezTo>
                  <a:cubicBezTo>
                    <a:pt x="2727" y="300"/>
                    <a:pt x="1250" y="4844"/>
                    <a:pt x="29" y="9757"/>
                  </a:cubicBezTo>
                  <a:cubicBezTo>
                    <a:pt x="1" y="10012"/>
                    <a:pt x="370" y="10268"/>
                    <a:pt x="341" y="10495"/>
                  </a:cubicBezTo>
                  <a:lnTo>
                    <a:pt x="17153" y="10495"/>
                  </a:lnTo>
                  <a:cubicBezTo>
                    <a:pt x="17125" y="10268"/>
                    <a:pt x="17182" y="10041"/>
                    <a:pt x="17153" y="9728"/>
                  </a:cubicBezTo>
                  <a:cubicBezTo>
                    <a:pt x="15175" y="4453"/>
                    <a:pt x="13436" y="1"/>
                    <a:pt x="8386" y="1"/>
                  </a:cubicBezTo>
                  <a:close/>
                </a:path>
              </a:pathLst>
            </a:custGeom>
            <a:solidFill>
              <a:srgbClr val="FDEE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3853300" y="3159250"/>
              <a:ext cx="427425" cy="260200"/>
            </a:xfrm>
            <a:custGeom>
              <a:avLst/>
              <a:gdLst/>
              <a:ahLst/>
              <a:cxnLst/>
              <a:rect l="l" t="t" r="r" b="b"/>
              <a:pathLst>
                <a:path w="17097" h="10408" extrusionOk="0">
                  <a:moveTo>
                    <a:pt x="8314" y="0"/>
                  </a:moveTo>
                  <a:cubicBezTo>
                    <a:pt x="8159" y="0"/>
                    <a:pt x="8000" y="5"/>
                    <a:pt x="7838" y="13"/>
                  </a:cubicBezTo>
                  <a:cubicBezTo>
                    <a:pt x="2727" y="297"/>
                    <a:pt x="1250" y="4784"/>
                    <a:pt x="29" y="9669"/>
                  </a:cubicBezTo>
                  <a:cubicBezTo>
                    <a:pt x="0" y="9924"/>
                    <a:pt x="370" y="10180"/>
                    <a:pt x="313" y="10407"/>
                  </a:cubicBezTo>
                  <a:lnTo>
                    <a:pt x="17068" y="10407"/>
                  </a:lnTo>
                  <a:cubicBezTo>
                    <a:pt x="17040" y="10208"/>
                    <a:pt x="17096" y="9953"/>
                    <a:pt x="17068" y="9669"/>
                  </a:cubicBezTo>
                  <a:cubicBezTo>
                    <a:pt x="15057" y="4381"/>
                    <a:pt x="13314" y="0"/>
                    <a:pt x="8314" y="0"/>
                  </a:cubicBezTo>
                  <a:close/>
                </a:path>
              </a:pathLst>
            </a:custGeom>
            <a:solidFill>
              <a:srgbClr val="FDE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3854000" y="3161375"/>
              <a:ext cx="425300" cy="258075"/>
            </a:xfrm>
            <a:custGeom>
              <a:avLst/>
              <a:gdLst/>
              <a:ahLst/>
              <a:cxnLst/>
              <a:rect l="l" t="t" r="r" b="b"/>
              <a:pathLst>
                <a:path w="17012" h="10323" extrusionOk="0">
                  <a:moveTo>
                    <a:pt x="8286" y="0"/>
                  </a:moveTo>
                  <a:cubicBezTo>
                    <a:pt x="8131" y="0"/>
                    <a:pt x="7972" y="5"/>
                    <a:pt x="7810" y="13"/>
                  </a:cubicBezTo>
                  <a:cubicBezTo>
                    <a:pt x="2755" y="297"/>
                    <a:pt x="1279" y="4728"/>
                    <a:pt x="29" y="9612"/>
                  </a:cubicBezTo>
                  <a:cubicBezTo>
                    <a:pt x="1" y="9839"/>
                    <a:pt x="370" y="10095"/>
                    <a:pt x="342" y="10322"/>
                  </a:cubicBezTo>
                  <a:lnTo>
                    <a:pt x="16983" y="10322"/>
                  </a:lnTo>
                  <a:cubicBezTo>
                    <a:pt x="16983" y="10123"/>
                    <a:pt x="17012" y="9868"/>
                    <a:pt x="16983" y="9584"/>
                  </a:cubicBezTo>
                  <a:cubicBezTo>
                    <a:pt x="14973" y="4325"/>
                    <a:pt x="13230" y="0"/>
                    <a:pt x="8286" y="0"/>
                  </a:cubicBezTo>
                  <a:close/>
                </a:path>
              </a:pathLst>
            </a:custGeom>
            <a:solidFill>
              <a:srgbClr val="FDE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3855425" y="3163500"/>
              <a:ext cx="423175" cy="255950"/>
            </a:xfrm>
            <a:custGeom>
              <a:avLst/>
              <a:gdLst/>
              <a:ahLst/>
              <a:cxnLst/>
              <a:rect l="l" t="t" r="r" b="b"/>
              <a:pathLst>
                <a:path w="16927" h="10238" extrusionOk="0">
                  <a:moveTo>
                    <a:pt x="8235" y="0"/>
                  </a:moveTo>
                  <a:cubicBezTo>
                    <a:pt x="8078" y="0"/>
                    <a:pt x="7917" y="5"/>
                    <a:pt x="7753" y="14"/>
                  </a:cubicBezTo>
                  <a:cubicBezTo>
                    <a:pt x="2755" y="298"/>
                    <a:pt x="1278" y="4671"/>
                    <a:pt x="29" y="9527"/>
                  </a:cubicBezTo>
                  <a:cubicBezTo>
                    <a:pt x="1" y="9783"/>
                    <a:pt x="370" y="10010"/>
                    <a:pt x="341" y="10237"/>
                  </a:cubicBezTo>
                  <a:lnTo>
                    <a:pt x="16898" y="10237"/>
                  </a:lnTo>
                  <a:cubicBezTo>
                    <a:pt x="16898" y="10038"/>
                    <a:pt x="16926" y="9783"/>
                    <a:pt x="16898" y="9527"/>
                  </a:cubicBezTo>
                  <a:cubicBezTo>
                    <a:pt x="14889" y="4244"/>
                    <a:pt x="13147" y="0"/>
                    <a:pt x="8235" y="0"/>
                  </a:cubicBezTo>
                  <a:close/>
                </a:path>
              </a:pathLst>
            </a:custGeom>
            <a:solidFill>
              <a:srgbClr val="FDE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3856125" y="3165625"/>
              <a:ext cx="421750" cy="253825"/>
            </a:xfrm>
            <a:custGeom>
              <a:avLst/>
              <a:gdLst/>
              <a:ahLst/>
              <a:cxnLst/>
              <a:rect l="l" t="t" r="r" b="b"/>
              <a:pathLst>
                <a:path w="16870" h="10153" extrusionOk="0">
                  <a:moveTo>
                    <a:pt x="8208" y="0"/>
                  </a:moveTo>
                  <a:cubicBezTo>
                    <a:pt x="8050" y="0"/>
                    <a:pt x="7890" y="5"/>
                    <a:pt x="7725" y="14"/>
                  </a:cubicBezTo>
                  <a:cubicBezTo>
                    <a:pt x="2784" y="298"/>
                    <a:pt x="1279" y="4614"/>
                    <a:pt x="29" y="9471"/>
                  </a:cubicBezTo>
                  <a:cubicBezTo>
                    <a:pt x="1" y="9698"/>
                    <a:pt x="399" y="9925"/>
                    <a:pt x="370" y="10152"/>
                  </a:cubicBezTo>
                  <a:lnTo>
                    <a:pt x="16842" y="10152"/>
                  </a:lnTo>
                  <a:cubicBezTo>
                    <a:pt x="16842" y="9953"/>
                    <a:pt x="16870" y="9726"/>
                    <a:pt x="16842" y="9442"/>
                  </a:cubicBezTo>
                  <a:cubicBezTo>
                    <a:pt x="14806" y="4189"/>
                    <a:pt x="13064" y="0"/>
                    <a:pt x="8208" y="0"/>
                  </a:cubicBezTo>
                  <a:close/>
                </a:path>
              </a:pathLst>
            </a:custGeom>
            <a:solidFill>
              <a:srgbClr val="FDE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3857550" y="3167800"/>
              <a:ext cx="419625" cy="251650"/>
            </a:xfrm>
            <a:custGeom>
              <a:avLst/>
              <a:gdLst/>
              <a:ahLst/>
              <a:cxnLst/>
              <a:rect l="l" t="t" r="r" b="b"/>
              <a:pathLst>
                <a:path w="16785" h="10066" extrusionOk="0">
                  <a:moveTo>
                    <a:pt x="8114" y="1"/>
                  </a:moveTo>
                  <a:cubicBezTo>
                    <a:pt x="7969" y="1"/>
                    <a:pt x="7820" y="5"/>
                    <a:pt x="7668" y="12"/>
                  </a:cubicBezTo>
                  <a:cubicBezTo>
                    <a:pt x="2784" y="296"/>
                    <a:pt x="1279" y="4556"/>
                    <a:pt x="29" y="9384"/>
                  </a:cubicBezTo>
                  <a:cubicBezTo>
                    <a:pt x="1" y="9611"/>
                    <a:pt x="370" y="9838"/>
                    <a:pt x="342" y="10065"/>
                  </a:cubicBezTo>
                  <a:lnTo>
                    <a:pt x="16756" y="10065"/>
                  </a:lnTo>
                  <a:cubicBezTo>
                    <a:pt x="16728" y="9866"/>
                    <a:pt x="16785" y="9639"/>
                    <a:pt x="16756" y="9355"/>
                  </a:cubicBezTo>
                  <a:cubicBezTo>
                    <a:pt x="14688" y="4089"/>
                    <a:pt x="12968" y="1"/>
                    <a:pt x="8114" y="1"/>
                  </a:cubicBezTo>
                  <a:close/>
                </a:path>
              </a:pathLst>
            </a:custGeom>
            <a:solidFill>
              <a:srgbClr val="FDEE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3858275" y="3169925"/>
              <a:ext cx="418200" cy="249525"/>
            </a:xfrm>
            <a:custGeom>
              <a:avLst/>
              <a:gdLst/>
              <a:ahLst/>
              <a:cxnLst/>
              <a:rect l="l" t="t" r="r" b="b"/>
              <a:pathLst>
                <a:path w="16728" h="9981" extrusionOk="0">
                  <a:moveTo>
                    <a:pt x="8112" y="1"/>
                  </a:moveTo>
                  <a:cubicBezTo>
                    <a:pt x="7967" y="1"/>
                    <a:pt x="7819" y="5"/>
                    <a:pt x="7668" y="12"/>
                  </a:cubicBezTo>
                  <a:cubicBezTo>
                    <a:pt x="2812" y="296"/>
                    <a:pt x="1306" y="4499"/>
                    <a:pt x="29" y="9299"/>
                  </a:cubicBezTo>
                  <a:cubicBezTo>
                    <a:pt x="0" y="9554"/>
                    <a:pt x="398" y="9753"/>
                    <a:pt x="369" y="9980"/>
                  </a:cubicBezTo>
                  <a:lnTo>
                    <a:pt x="16699" y="9980"/>
                  </a:lnTo>
                  <a:cubicBezTo>
                    <a:pt x="16670" y="9781"/>
                    <a:pt x="16727" y="9554"/>
                    <a:pt x="16699" y="9299"/>
                  </a:cubicBezTo>
                  <a:cubicBezTo>
                    <a:pt x="14604" y="4035"/>
                    <a:pt x="12884" y="1"/>
                    <a:pt x="8112" y="1"/>
                  </a:cubicBezTo>
                  <a:close/>
                </a:path>
              </a:pathLst>
            </a:custGeom>
            <a:solidFill>
              <a:srgbClr val="FDEE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3859675" y="3172050"/>
              <a:ext cx="416075" cy="247400"/>
            </a:xfrm>
            <a:custGeom>
              <a:avLst/>
              <a:gdLst/>
              <a:ahLst/>
              <a:cxnLst/>
              <a:rect l="l" t="t" r="r" b="b"/>
              <a:pathLst>
                <a:path w="16643" h="9896" extrusionOk="0">
                  <a:moveTo>
                    <a:pt x="8059" y="1"/>
                  </a:moveTo>
                  <a:cubicBezTo>
                    <a:pt x="7913" y="1"/>
                    <a:pt x="7764" y="5"/>
                    <a:pt x="7612" y="12"/>
                  </a:cubicBezTo>
                  <a:cubicBezTo>
                    <a:pt x="2812" y="296"/>
                    <a:pt x="1279" y="4443"/>
                    <a:pt x="1" y="9242"/>
                  </a:cubicBezTo>
                  <a:cubicBezTo>
                    <a:pt x="1" y="9469"/>
                    <a:pt x="399" y="9668"/>
                    <a:pt x="370" y="9895"/>
                  </a:cubicBezTo>
                  <a:lnTo>
                    <a:pt x="16586" y="9895"/>
                  </a:lnTo>
                  <a:cubicBezTo>
                    <a:pt x="16586" y="9696"/>
                    <a:pt x="16643" y="9469"/>
                    <a:pt x="16614" y="9214"/>
                  </a:cubicBezTo>
                  <a:cubicBezTo>
                    <a:pt x="14521" y="3979"/>
                    <a:pt x="12801" y="1"/>
                    <a:pt x="8059" y="1"/>
                  </a:cubicBezTo>
                  <a:close/>
                </a:path>
              </a:pathLst>
            </a:custGeom>
            <a:solidFill>
              <a:srgbClr val="FDE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3860400" y="3174175"/>
              <a:ext cx="413925" cy="245275"/>
            </a:xfrm>
            <a:custGeom>
              <a:avLst/>
              <a:gdLst/>
              <a:ahLst/>
              <a:cxnLst/>
              <a:rect l="l" t="t" r="r" b="b"/>
              <a:pathLst>
                <a:path w="16557" h="9811" extrusionOk="0">
                  <a:moveTo>
                    <a:pt x="8034" y="1"/>
                  </a:moveTo>
                  <a:cubicBezTo>
                    <a:pt x="7887" y="1"/>
                    <a:pt x="7736" y="5"/>
                    <a:pt x="7583" y="13"/>
                  </a:cubicBezTo>
                  <a:cubicBezTo>
                    <a:pt x="2840" y="268"/>
                    <a:pt x="1307" y="4386"/>
                    <a:pt x="29" y="9157"/>
                  </a:cubicBezTo>
                  <a:cubicBezTo>
                    <a:pt x="0" y="9384"/>
                    <a:pt x="398" y="9611"/>
                    <a:pt x="370" y="9810"/>
                  </a:cubicBezTo>
                  <a:lnTo>
                    <a:pt x="16529" y="9810"/>
                  </a:lnTo>
                  <a:cubicBezTo>
                    <a:pt x="16529" y="9611"/>
                    <a:pt x="16557" y="9413"/>
                    <a:pt x="16529" y="9157"/>
                  </a:cubicBezTo>
                  <a:cubicBezTo>
                    <a:pt x="14436" y="3898"/>
                    <a:pt x="12717" y="1"/>
                    <a:pt x="8034" y="1"/>
                  </a:cubicBezTo>
                  <a:close/>
                </a:path>
              </a:pathLst>
            </a:custGeom>
            <a:solidFill>
              <a:srgbClr val="FD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3861825" y="3176375"/>
              <a:ext cx="411800" cy="243075"/>
            </a:xfrm>
            <a:custGeom>
              <a:avLst/>
              <a:gdLst/>
              <a:ahLst/>
              <a:cxnLst/>
              <a:rect l="l" t="t" r="r" b="b"/>
              <a:pathLst>
                <a:path w="16472" h="9723" extrusionOk="0">
                  <a:moveTo>
                    <a:pt x="7933" y="0"/>
                  </a:moveTo>
                  <a:cubicBezTo>
                    <a:pt x="7800" y="0"/>
                    <a:pt x="7664" y="3"/>
                    <a:pt x="7526" y="10"/>
                  </a:cubicBezTo>
                  <a:cubicBezTo>
                    <a:pt x="2840" y="265"/>
                    <a:pt x="1306" y="4326"/>
                    <a:pt x="0" y="9097"/>
                  </a:cubicBezTo>
                  <a:cubicBezTo>
                    <a:pt x="0" y="9325"/>
                    <a:pt x="398" y="9523"/>
                    <a:pt x="369" y="9722"/>
                  </a:cubicBezTo>
                  <a:lnTo>
                    <a:pt x="16443" y="9722"/>
                  </a:lnTo>
                  <a:cubicBezTo>
                    <a:pt x="16415" y="9552"/>
                    <a:pt x="16472" y="9325"/>
                    <a:pt x="16443" y="9069"/>
                  </a:cubicBezTo>
                  <a:cubicBezTo>
                    <a:pt x="14317" y="3823"/>
                    <a:pt x="12594" y="0"/>
                    <a:pt x="7933" y="0"/>
                  </a:cubicBezTo>
                  <a:close/>
                </a:path>
              </a:pathLst>
            </a:custGeom>
            <a:solidFill>
              <a:srgbClr val="FDF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3862525" y="3178500"/>
              <a:ext cx="410400" cy="240950"/>
            </a:xfrm>
            <a:custGeom>
              <a:avLst/>
              <a:gdLst/>
              <a:ahLst/>
              <a:cxnLst/>
              <a:rect l="l" t="t" r="r" b="b"/>
              <a:pathLst>
                <a:path w="16416" h="9638" extrusionOk="0">
                  <a:moveTo>
                    <a:pt x="7911" y="0"/>
                  </a:moveTo>
                  <a:cubicBezTo>
                    <a:pt x="7776" y="0"/>
                    <a:pt x="7638" y="4"/>
                    <a:pt x="7498" y="10"/>
                  </a:cubicBezTo>
                  <a:cubicBezTo>
                    <a:pt x="2897" y="266"/>
                    <a:pt x="1307" y="4270"/>
                    <a:pt x="29" y="9012"/>
                  </a:cubicBezTo>
                  <a:cubicBezTo>
                    <a:pt x="1" y="9240"/>
                    <a:pt x="427" y="9438"/>
                    <a:pt x="398" y="9637"/>
                  </a:cubicBezTo>
                  <a:lnTo>
                    <a:pt x="16387" y="9637"/>
                  </a:lnTo>
                  <a:cubicBezTo>
                    <a:pt x="16358" y="9467"/>
                    <a:pt x="16415" y="9240"/>
                    <a:pt x="16387" y="9012"/>
                  </a:cubicBezTo>
                  <a:cubicBezTo>
                    <a:pt x="14262" y="3742"/>
                    <a:pt x="12540" y="0"/>
                    <a:pt x="7911" y="0"/>
                  </a:cubicBezTo>
                  <a:close/>
                </a:path>
              </a:pathLst>
            </a:custGeom>
            <a:solidFill>
              <a:srgbClr val="FDF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3863950" y="3181275"/>
              <a:ext cx="408250" cy="238175"/>
            </a:xfrm>
            <a:custGeom>
              <a:avLst/>
              <a:gdLst/>
              <a:ahLst/>
              <a:cxnLst/>
              <a:rect l="l" t="t" r="r" b="b"/>
              <a:pathLst>
                <a:path w="16330" h="9527" extrusionOk="0">
                  <a:moveTo>
                    <a:pt x="7929" y="0"/>
                  </a:moveTo>
                  <a:cubicBezTo>
                    <a:pt x="7779" y="0"/>
                    <a:pt x="7626" y="4"/>
                    <a:pt x="7469" y="13"/>
                  </a:cubicBezTo>
                  <a:cubicBezTo>
                    <a:pt x="2897" y="240"/>
                    <a:pt x="1307" y="4187"/>
                    <a:pt x="0" y="8930"/>
                  </a:cubicBezTo>
                  <a:cubicBezTo>
                    <a:pt x="0" y="9129"/>
                    <a:pt x="398" y="9327"/>
                    <a:pt x="370" y="9526"/>
                  </a:cubicBezTo>
                  <a:lnTo>
                    <a:pt x="16273" y="9526"/>
                  </a:lnTo>
                  <a:cubicBezTo>
                    <a:pt x="16273" y="9356"/>
                    <a:pt x="16330" y="9157"/>
                    <a:pt x="16301" y="8901"/>
                  </a:cubicBezTo>
                  <a:cubicBezTo>
                    <a:pt x="14158" y="3680"/>
                    <a:pt x="12439" y="0"/>
                    <a:pt x="7929" y="0"/>
                  </a:cubicBezTo>
                  <a:close/>
                </a:path>
              </a:pathLst>
            </a:custGeom>
            <a:solidFill>
              <a:srgbClr val="FDF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3864650" y="3183400"/>
              <a:ext cx="406850" cy="236050"/>
            </a:xfrm>
            <a:custGeom>
              <a:avLst/>
              <a:gdLst/>
              <a:ahLst/>
              <a:cxnLst/>
              <a:rect l="l" t="t" r="r" b="b"/>
              <a:pathLst>
                <a:path w="16274" h="9442" extrusionOk="0">
                  <a:moveTo>
                    <a:pt x="7905" y="0"/>
                  </a:moveTo>
                  <a:cubicBezTo>
                    <a:pt x="7753" y="0"/>
                    <a:pt x="7599" y="4"/>
                    <a:pt x="7441" y="13"/>
                  </a:cubicBezTo>
                  <a:cubicBezTo>
                    <a:pt x="2926" y="240"/>
                    <a:pt x="1335" y="4131"/>
                    <a:pt x="29" y="8845"/>
                  </a:cubicBezTo>
                  <a:cubicBezTo>
                    <a:pt x="1" y="9044"/>
                    <a:pt x="427" y="9242"/>
                    <a:pt x="398" y="9441"/>
                  </a:cubicBezTo>
                  <a:lnTo>
                    <a:pt x="16217" y="9441"/>
                  </a:lnTo>
                  <a:cubicBezTo>
                    <a:pt x="16217" y="9271"/>
                    <a:pt x="16273" y="9072"/>
                    <a:pt x="16245" y="8845"/>
                  </a:cubicBezTo>
                  <a:cubicBezTo>
                    <a:pt x="14075" y="3625"/>
                    <a:pt x="12383" y="0"/>
                    <a:pt x="7905" y="0"/>
                  </a:cubicBezTo>
                  <a:close/>
                </a:path>
              </a:pathLst>
            </a:custGeom>
            <a:solidFill>
              <a:srgbClr val="FDF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3866075" y="3185575"/>
              <a:ext cx="404000" cy="233875"/>
            </a:xfrm>
            <a:custGeom>
              <a:avLst/>
              <a:gdLst/>
              <a:ahLst/>
              <a:cxnLst/>
              <a:rect l="l" t="t" r="r" b="b"/>
              <a:pathLst>
                <a:path w="16160" h="9355" extrusionOk="0">
                  <a:moveTo>
                    <a:pt x="7807" y="1"/>
                  </a:moveTo>
                  <a:cubicBezTo>
                    <a:pt x="7669" y="1"/>
                    <a:pt x="7528" y="4"/>
                    <a:pt x="7384" y="11"/>
                  </a:cubicBezTo>
                  <a:cubicBezTo>
                    <a:pt x="2926" y="238"/>
                    <a:pt x="1335" y="4072"/>
                    <a:pt x="1" y="8786"/>
                  </a:cubicBezTo>
                  <a:cubicBezTo>
                    <a:pt x="1" y="8985"/>
                    <a:pt x="427" y="9155"/>
                    <a:pt x="398" y="9354"/>
                  </a:cubicBezTo>
                  <a:lnTo>
                    <a:pt x="16131" y="9354"/>
                  </a:lnTo>
                  <a:cubicBezTo>
                    <a:pt x="16131" y="9184"/>
                    <a:pt x="16160" y="8985"/>
                    <a:pt x="16160" y="8758"/>
                  </a:cubicBezTo>
                  <a:cubicBezTo>
                    <a:pt x="13983" y="3524"/>
                    <a:pt x="12262" y="1"/>
                    <a:pt x="7807" y="1"/>
                  </a:cubicBezTo>
                  <a:close/>
                </a:path>
              </a:pathLst>
            </a:custGeom>
            <a:solidFill>
              <a:srgbClr val="FDF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3866775" y="3187700"/>
              <a:ext cx="402600" cy="231750"/>
            </a:xfrm>
            <a:custGeom>
              <a:avLst/>
              <a:gdLst/>
              <a:ahLst/>
              <a:cxnLst/>
              <a:rect l="l" t="t" r="r" b="b"/>
              <a:pathLst>
                <a:path w="16104" h="9270" extrusionOk="0">
                  <a:moveTo>
                    <a:pt x="7782" y="1"/>
                  </a:moveTo>
                  <a:cubicBezTo>
                    <a:pt x="7643" y="1"/>
                    <a:pt x="7501" y="4"/>
                    <a:pt x="7356" y="11"/>
                  </a:cubicBezTo>
                  <a:cubicBezTo>
                    <a:pt x="2954" y="238"/>
                    <a:pt x="1336" y="4015"/>
                    <a:pt x="29" y="8701"/>
                  </a:cubicBezTo>
                  <a:cubicBezTo>
                    <a:pt x="1" y="8900"/>
                    <a:pt x="427" y="9070"/>
                    <a:pt x="399" y="9269"/>
                  </a:cubicBezTo>
                  <a:lnTo>
                    <a:pt x="16075" y="9269"/>
                  </a:lnTo>
                  <a:cubicBezTo>
                    <a:pt x="16046" y="9099"/>
                    <a:pt x="16103" y="8900"/>
                    <a:pt x="16075" y="8701"/>
                  </a:cubicBezTo>
                  <a:cubicBezTo>
                    <a:pt x="13900" y="3470"/>
                    <a:pt x="12205" y="1"/>
                    <a:pt x="7782" y="1"/>
                  </a:cubicBezTo>
                  <a:close/>
                </a:path>
              </a:pathLst>
            </a:custGeom>
            <a:solidFill>
              <a:srgbClr val="FDF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3868200" y="3189825"/>
              <a:ext cx="400450" cy="229625"/>
            </a:xfrm>
            <a:custGeom>
              <a:avLst/>
              <a:gdLst/>
              <a:ahLst/>
              <a:cxnLst/>
              <a:rect l="l" t="t" r="r" b="b"/>
              <a:pathLst>
                <a:path w="16018" h="9185" extrusionOk="0">
                  <a:moveTo>
                    <a:pt x="7730" y="1"/>
                  </a:moveTo>
                  <a:cubicBezTo>
                    <a:pt x="7589" y="1"/>
                    <a:pt x="7446" y="4"/>
                    <a:pt x="7299" y="11"/>
                  </a:cubicBezTo>
                  <a:cubicBezTo>
                    <a:pt x="2954" y="210"/>
                    <a:pt x="1335" y="3959"/>
                    <a:pt x="1" y="8616"/>
                  </a:cubicBezTo>
                  <a:cubicBezTo>
                    <a:pt x="1" y="8815"/>
                    <a:pt x="427" y="9014"/>
                    <a:pt x="398" y="9184"/>
                  </a:cubicBezTo>
                  <a:lnTo>
                    <a:pt x="15961" y="9184"/>
                  </a:lnTo>
                  <a:cubicBezTo>
                    <a:pt x="15961" y="9014"/>
                    <a:pt x="16018" y="8843"/>
                    <a:pt x="15989" y="8616"/>
                  </a:cubicBezTo>
                  <a:cubicBezTo>
                    <a:pt x="13788" y="3389"/>
                    <a:pt x="12094" y="1"/>
                    <a:pt x="7730" y="1"/>
                  </a:cubicBezTo>
                  <a:close/>
                </a:path>
              </a:pathLst>
            </a:custGeom>
            <a:solidFill>
              <a:srgbClr val="FDF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3868925" y="3191950"/>
              <a:ext cx="399025" cy="227500"/>
            </a:xfrm>
            <a:custGeom>
              <a:avLst/>
              <a:gdLst/>
              <a:ahLst/>
              <a:cxnLst/>
              <a:rect l="l" t="t" r="r" b="b"/>
              <a:pathLst>
                <a:path w="15961" h="9100" extrusionOk="0">
                  <a:moveTo>
                    <a:pt x="7702" y="1"/>
                  </a:moveTo>
                  <a:cubicBezTo>
                    <a:pt x="7561" y="1"/>
                    <a:pt x="7417" y="4"/>
                    <a:pt x="7270" y="12"/>
                  </a:cubicBezTo>
                  <a:cubicBezTo>
                    <a:pt x="2982" y="210"/>
                    <a:pt x="1363" y="3902"/>
                    <a:pt x="29" y="8560"/>
                  </a:cubicBezTo>
                  <a:cubicBezTo>
                    <a:pt x="0" y="8758"/>
                    <a:pt x="455" y="8929"/>
                    <a:pt x="426" y="9099"/>
                  </a:cubicBezTo>
                  <a:lnTo>
                    <a:pt x="15904" y="9099"/>
                  </a:lnTo>
                  <a:cubicBezTo>
                    <a:pt x="15904" y="8929"/>
                    <a:pt x="15960" y="8758"/>
                    <a:pt x="15932" y="8560"/>
                  </a:cubicBezTo>
                  <a:cubicBezTo>
                    <a:pt x="13705" y="3335"/>
                    <a:pt x="12010" y="1"/>
                    <a:pt x="7702" y="1"/>
                  </a:cubicBezTo>
                  <a:close/>
                </a:path>
              </a:pathLst>
            </a:custGeom>
            <a:solidFill>
              <a:srgbClr val="FDF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3870325" y="3194150"/>
              <a:ext cx="396900" cy="225300"/>
            </a:xfrm>
            <a:custGeom>
              <a:avLst/>
              <a:gdLst/>
              <a:ahLst/>
              <a:cxnLst/>
              <a:rect l="l" t="t" r="r" b="b"/>
              <a:pathLst>
                <a:path w="15876" h="9012" extrusionOk="0">
                  <a:moveTo>
                    <a:pt x="7628" y="0"/>
                  </a:moveTo>
                  <a:cubicBezTo>
                    <a:pt x="7502" y="0"/>
                    <a:pt x="7374" y="3"/>
                    <a:pt x="7243" y="9"/>
                  </a:cubicBezTo>
                  <a:cubicBezTo>
                    <a:pt x="2983" y="208"/>
                    <a:pt x="1336" y="3843"/>
                    <a:pt x="1" y="8472"/>
                  </a:cubicBezTo>
                  <a:cubicBezTo>
                    <a:pt x="1" y="8670"/>
                    <a:pt x="427" y="8841"/>
                    <a:pt x="427" y="9011"/>
                  </a:cubicBezTo>
                  <a:lnTo>
                    <a:pt x="15819" y="9011"/>
                  </a:lnTo>
                  <a:cubicBezTo>
                    <a:pt x="15819" y="8869"/>
                    <a:pt x="15876" y="8670"/>
                    <a:pt x="15848" y="8472"/>
                  </a:cubicBezTo>
                  <a:cubicBezTo>
                    <a:pt x="13613" y="3258"/>
                    <a:pt x="11915" y="0"/>
                    <a:pt x="7628" y="0"/>
                  </a:cubicBezTo>
                  <a:close/>
                </a:path>
              </a:pathLst>
            </a:custGeom>
            <a:solidFill>
              <a:srgbClr val="FDF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3871050" y="3196275"/>
              <a:ext cx="395475" cy="223175"/>
            </a:xfrm>
            <a:custGeom>
              <a:avLst/>
              <a:gdLst/>
              <a:ahLst/>
              <a:cxnLst/>
              <a:rect l="l" t="t" r="r" b="b"/>
              <a:pathLst>
                <a:path w="15819" h="8927" extrusionOk="0">
                  <a:moveTo>
                    <a:pt x="7604" y="0"/>
                  </a:moveTo>
                  <a:cubicBezTo>
                    <a:pt x="7476" y="0"/>
                    <a:pt x="7346" y="3"/>
                    <a:pt x="7214" y="9"/>
                  </a:cubicBezTo>
                  <a:cubicBezTo>
                    <a:pt x="3011" y="208"/>
                    <a:pt x="1363" y="3786"/>
                    <a:pt x="29" y="8415"/>
                  </a:cubicBezTo>
                  <a:cubicBezTo>
                    <a:pt x="0" y="8585"/>
                    <a:pt x="455" y="8756"/>
                    <a:pt x="426" y="8926"/>
                  </a:cubicBezTo>
                  <a:lnTo>
                    <a:pt x="15762" y="8926"/>
                  </a:lnTo>
                  <a:cubicBezTo>
                    <a:pt x="15733" y="8784"/>
                    <a:pt x="15819" y="8614"/>
                    <a:pt x="15790" y="8387"/>
                  </a:cubicBezTo>
                  <a:cubicBezTo>
                    <a:pt x="13530" y="3177"/>
                    <a:pt x="11831" y="0"/>
                    <a:pt x="7604" y="0"/>
                  </a:cubicBezTo>
                  <a:close/>
                </a:path>
              </a:pathLst>
            </a:custGeom>
            <a:solidFill>
              <a:srgbClr val="FDF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3872475" y="3198400"/>
              <a:ext cx="392625" cy="221050"/>
            </a:xfrm>
            <a:custGeom>
              <a:avLst/>
              <a:gdLst/>
              <a:ahLst/>
              <a:cxnLst/>
              <a:rect l="l" t="t" r="r" b="b"/>
              <a:pathLst>
                <a:path w="15705" h="8842" extrusionOk="0">
                  <a:moveTo>
                    <a:pt x="7551" y="0"/>
                  </a:moveTo>
                  <a:cubicBezTo>
                    <a:pt x="7422" y="0"/>
                    <a:pt x="7290" y="3"/>
                    <a:pt x="7157" y="9"/>
                  </a:cubicBezTo>
                  <a:cubicBezTo>
                    <a:pt x="3010" y="208"/>
                    <a:pt x="1363" y="3729"/>
                    <a:pt x="0" y="8330"/>
                  </a:cubicBezTo>
                  <a:cubicBezTo>
                    <a:pt x="0" y="8500"/>
                    <a:pt x="454" y="8671"/>
                    <a:pt x="426" y="8841"/>
                  </a:cubicBezTo>
                  <a:lnTo>
                    <a:pt x="15676" y="8841"/>
                  </a:lnTo>
                  <a:cubicBezTo>
                    <a:pt x="15648" y="8699"/>
                    <a:pt x="15705" y="8529"/>
                    <a:pt x="15705" y="8330"/>
                  </a:cubicBezTo>
                  <a:cubicBezTo>
                    <a:pt x="13418" y="3123"/>
                    <a:pt x="11746" y="0"/>
                    <a:pt x="7551" y="0"/>
                  </a:cubicBezTo>
                  <a:close/>
                </a:path>
              </a:pathLst>
            </a:custGeom>
            <a:solidFill>
              <a:srgbClr val="FDF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3873175" y="3200525"/>
              <a:ext cx="391225" cy="218925"/>
            </a:xfrm>
            <a:custGeom>
              <a:avLst/>
              <a:gdLst/>
              <a:ahLst/>
              <a:cxnLst/>
              <a:rect l="l" t="t" r="r" b="b"/>
              <a:pathLst>
                <a:path w="15649" h="8757" extrusionOk="0">
                  <a:moveTo>
                    <a:pt x="7528" y="0"/>
                  </a:moveTo>
                  <a:cubicBezTo>
                    <a:pt x="7397" y="0"/>
                    <a:pt x="7264" y="3"/>
                    <a:pt x="7129" y="9"/>
                  </a:cubicBezTo>
                  <a:cubicBezTo>
                    <a:pt x="3039" y="208"/>
                    <a:pt x="1364" y="3673"/>
                    <a:pt x="29" y="8273"/>
                  </a:cubicBezTo>
                  <a:cubicBezTo>
                    <a:pt x="1" y="8444"/>
                    <a:pt x="455" y="8586"/>
                    <a:pt x="455" y="8756"/>
                  </a:cubicBezTo>
                  <a:lnTo>
                    <a:pt x="15592" y="8756"/>
                  </a:lnTo>
                  <a:cubicBezTo>
                    <a:pt x="15592" y="8614"/>
                    <a:pt x="15648" y="8444"/>
                    <a:pt x="15620" y="8245"/>
                  </a:cubicBezTo>
                  <a:cubicBezTo>
                    <a:pt x="13362" y="3042"/>
                    <a:pt x="11665" y="0"/>
                    <a:pt x="7528" y="0"/>
                  </a:cubicBezTo>
                  <a:close/>
                </a:path>
              </a:pathLst>
            </a:custGeom>
            <a:solidFill>
              <a:srgbClr val="FDF3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3874600" y="3202650"/>
              <a:ext cx="389075" cy="216800"/>
            </a:xfrm>
            <a:custGeom>
              <a:avLst/>
              <a:gdLst/>
              <a:ahLst/>
              <a:cxnLst/>
              <a:rect l="l" t="t" r="r" b="b"/>
              <a:pathLst>
                <a:path w="15563" h="8672" extrusionOk="0">
                  <a:moveTo>
                    <a:pt x="7475" y="0"/>
                  </a:moveTo>
                  <a:cubicBezTo>
                    <a:pt x="7343" y="0"/>
                    <a:pt x="7209" y="3"/>
                    <a:pt x="7072" y="10"/>
                  </a:cubicBezTo>
                  <a:cubicBezTo>
                    <a:pt x="3039" y="208"/>
                    <a:pt x="1363" y="3616"/>
                    <a:pt x="0" y="8188"/>
                  </a:cubicBezTo>
                  <a:cubicBezTo>
                    <a:pt x="0" y="8359"/>
                    <a:pt x="455" y="8501"/>
                    <a:pt x="426" y="8671"/>
                  </a:cubicBezTo>
                  <a:lnTo>
                    <a:pt x="15506" y="8671"/>
                  </a:lnTo>
                  <a:cubicBezTo>
                    <a:pt x="15506" y="8529"/>
                    <a:pt x="15563" y="8359"/>
                    <a:pt x="15535" y="8188"/>
                  </a:cubicBezTo>
                  <a:cubicBezTo>
                    <a:pt x="13251" y="2988"/>
                    <a:pt x="11580" y="0"/>
                    <a:pt x="7475" y="0"/>
                  </a:cubicBezTo>
                  <a:close/>
                </a:path>
              </a:pathLst>
            </a:custGeom>
            <a:solidFill>
              <a:srgbClr val="FDF3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3875300" y="3204825"/>
              <a:ext cx="387675" cy="214625"/>
            </a:xfrm>
            <a:custGeom>
              <a:avLst/>
              <a:gdLst/>
              <a:ahLst/>
              <a:cxnLst/>
              <a:rect l="l" t="t" r="r" b="b"/>
              <a:pathLst>
                <a:path w="15507" h="8585" extrusionOk="0">
                  <a:moveTo>
                    <a:pt x="7398" y="1"/>
                  </a:moveTo>
                  <a:cubicBezTo>
                    <a:pt x="7282" y="1"/>
                    <a:pt x="7164" y="3"/>
                    <a:pt x="7044" y="8"/>
                  </a:cubicBezTo>
                  <a:cubicBezTo>
                    <a:pt x="3068" y="207"/>
                    <a:pt x="1392" y="3558"/>
                    <a:pt x="29" y="8130"/>
                  </a:cubicBezTo>
                  <a:cubicBezTo>
                    <a:pt x="1" y="8272"/>
                    <a:pt x="483" y="8442"/>
                    <a:pt x="455" y="8584"/>
                  </a:cubicBezTo>
                  <a:lnTo>
                    <a:pt x="15450" y="8584"/>
                  </a:lnTo>
                  <a:cubicBezTo>
                    <a:pt x="15450" y="8442"/>
                    <a:pt x="15507" y="8300"/>
                    <a:pt x="15478" y="8101"/>
                  </a:cubicBezTo>
                  <a:cubicBezTo>
                    <a:pt x="13158" y="2910"/>
                    <a:pt x="11483" y="1"/>
                    <a:pt x="7398" y="1"/>
                  </a:cubicBezTo>
                  <a:close/>
                </a:path>
              </a:pathLst>
            </a:custGeom>
            <a:solidFill>
              <a:srgbClr val="FDF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3876725" y="3206950"/>
              <a:ext cx="385550" cy="212500"/>
            </a:xfrm>
            <a:custGeom>
              <a:avLst/>
              <a:gdLst/>
              <a:ahLst/>
              <a:cxnLst/>
              <a:rect l="l" t="t" r="r" b="b"/>
              <a:pathLst>
                <a:path w="15422" h="8500" extrusionOk="0">
                  <a:moveTo>
                    <a:pt x="7371" y="1"/>
                  </a:moveTo>
                  <a:cubicBezTo>
                    <a:pt x="7255" y="1"/>
                    <a:pt x="7136" y="3"/>
                    <a:pt x="7015" y="8"/>
                  </a:cubicBezTo>
                  <a:cubicBezTo>
                    <a:pt x="3068" y="178"/>
                    <a:pt x="1392" y="3501"/>
                    <a:pt x="1" y="8045"/>
                  </a:cubicBezTo>
                  <a:cubicBezTo>
                    <a:pt x="1" y="8215"/>
                    <a:pt x="455" y="8357"/>
                    <a:pt x="455" y="8499"/>
                  </a:cubicBezTo>
                  <a:lnTo>
                    <a:pt x="15364" y="8499"/>
                  </a:lnTo>
                  <a:cubicBezTo>
                    <a:pt x="15336" y="8357"/>
                    <a:pt x="15421" y="8215"/>
                    <a:pt x="15393" y="8045"/>
                  </a:cubicBezTo>
                  <a:cubicBezTo>
                    <a:pt x="13047" y="2830"/>
                    <a:pt x="11372" y="1"/>
                    <a:pt x="7371" y="1"/>
                  </a:cubicBezTo>
                  <a:close/>
                </a:path>
              </a:pathLst>
            </a:custGeom>
            <a:solidFill>
              <a:srgbClr val="FDF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3877425" y="3209075"/>
              <a:ext cx="383425" cy="210375"/>
            </a:xfrm>
            <a:custGeom>
              <a:avLst/>
              <a:gdLst/>
              <a:ahLst/>
              <a:cxnLst/>
              <a:rect l="l" t="t" r="r" b="b"/>
              <a:pathLst>
                <a:path w="15337" h="8415" extrusionOk="0">
                  <a:moveTo>
                    <a:pt x="7348" y="1"/>
                  </a:moveTo>
                  <a:cubicBezTo>
                    <a:pt x="7230" y="1"/>
                    <a:pt x="7109" y="3"/>
                    <a:pt x="6987" y="8"/>
                  </a:cubicBezTo>
                  <a:cubicBezTo>
                    <a:pt x="3096" y="179"/>
                    <a:pt x="1392" y="3444"/>
                    <a:pt x="29" y="7988"/>
                  </a:cubicBezTo>
                  <a:cubicBezTo>
                    <a:pt x="1" y="8130"/>
                    <a:pt x="484" y="8272"/>
                    <a:pt x="455" y="8414"/>
                  </a:cubicBezTo>
                  <a:lnTo>
                    <a:pt x="15280" y="8414"/>
                  </a:lnTo>
                  <a:cubicBezTo>
                    <a:pt x="15280" y="8272"/>
                    <a:pt x="15336" y="8130"/>
                    <a:pt x="15336" y="7960"/>
                  </a:cubicBezTo>
                  <a:cubicBezTo>
                    <a:pt x="12992" y="2775"/>
                    <a:pt x="11318" y="1"/>
                    <a:pt x="7348" y="1"/>
                  </a:cubicBezTo>
                  <a:close/>
                </a:path>
              </a:pathLst>
            </a:custGeom>
            <a:solidFill>
              <a:srgbClr val="FDF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3878850" y="3211200"/>
              <a:ext cx="381275" cy="208250"/>
            </a:xfrm>
            <a:custGeom>
              <a:avLst/>
              <a:gdLst/>
              <a:ahLst/>
              <a:cxnLst/>
              <a:rect l="l" t="t" r="r" b="b"/>
              <a:pathLst>
                <a:path w="15251" h="8330" extrusionOk="0">
                  <a:moveTo>
                    <a:pt x="7296" y="1"/>
                  </a:moveTo>
                  <a:cubicBezTo>
                    <a:pt x="7176" y="1"/>
                    <a:pt x="7054" y="3"/>
                    <a:pt x="6930" y="8"/>
                  </a:cubicBezTo>
                  <a:cubicBezTo>
                    <a:pt x="3096" y="179"/>
                    <a:pt x="1392" y="3388"/>
                    <a:pt x="1" y="7903"/>
                  </a:cubicBezTo>
                  <a:cubicBezTo>
                    <a:pt x="1" y="8045"/>
                    <a:pt x="483" y="8187"/>
                    <a:pt x="455" y="8329"/>
                  </a:cubicBezTo>
                  <a:lnTo>
                    <a:pt x="15194" y="8329"/>
                  </a:lnTo>
                  <a:cubicBezTo>
                    <a:pt x="15194" y="8216"/>
                    <a:pt x="15251" y="8074"/>
                    <a:pt x="15251" y="7903"/>
                  </a:cubicBezTo>
                  <a:cubicBezTo>
                    <a:pt x="12881" y="2695"/>
                    <a:pt x="11207" y="1"/>
                    <a:pt x="7296" y="1"/>
                  </a:cubicBezTo>
                  <a:close/>
                </a:path>
              </a:pathLst>
            </a:custGeom>
            <a:solidFill>
              <a:srgbClr val="FDF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3879575" y="3213400"/>
              <a:ext cx="379850" cy="206050"/>
            </a:xfrm>
            <a:custGeom>
              <a:avLst/>
              <a:gdLst/>
              <a:ahLst/>
              <a:cxnLst/>
              <a:rect l="l" t="t" r="r" b="b"/>
              <a:pathLst>
                <a:path w="15194" h="8242" extrusionOk="0">
                  <a:moveTo>
                    <a:pt x="7217" y="0"/>
                  </a:moveTo>
                  <a:cubicBezTo>
                    <a:pt x="7113" y="0"/>
                    <a:pt x="7008" y="2"/>
                    <a:pt x="6901" y="6"/>
                  </a:cubicBezTo>
                  <a:cubicBezTo>
                    <a:pt x="3124" y="176"/>
                    <a:pt x="1420" y="3328"/>
                    <a:pt x="29" y="7815"/>
                  </a:cubicBezTo>
                  <a:cubicBezTo>
                    <a:pt x="0" y="7957"/>
                    <a:pt x="483" y="8099"/>
                    <a:pt x="483" y="8241"/>
                  </a:cubicBezTo>
                  <a:lnTo>
                    <a:pt x="15137" y="8241"/>
                  </a:lnTo>
                  <a:cubicBezTo>
                    <a:pt x="15137" y="8128"/>
                    <a:pt x="15194" y="7986"/>
                    <a:pt x="15165" y="7815"/>
                  </a:cubicBezTo>
                  <a:cubicBezTo>
                    <a:pt x="12786" y="2614"/>
                    <a:pt x="11134" y="0"/>
                    <a:pt x="7217" y="0"/>
                  </a:cubicBezTo>
                  <a:close/>
                </a:path>
              </a:pathLst>
            </a:custGeom>
            <a:solidFill>
              <a:srgbClr val="FDF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3880975" y="3215525"/>
              <a:ext cx="377750" cy="203925"/>
            </a:xfrm>
            <a:custGeom>
              <a:avLst/>
              <a:gdLst/>
              <a:ahLst/>
              <a:cxnLst/>
              <a:rect l="l" t="t" r="r" b="b"/>
              <a:pathLst>
                <a:path w="15110" h="8157" extrusionOk="0">
                  <a:moveTo>
                    <a:pt x="7163" y="0"/>
                  </a:moveTo>
                  <a:cubicBezTo>
                    <a:pt x="7059" y="0"/>
                    <a:pt x="6953" y="2"/>
                    <a:pt x="6845" y="6"/>
                  </a:cubicBezTo>
                  <a:cubicBezTo>
                    <a:pt x="3125" y="176"/>
                    <a:pt x="1392" y="3272"/>
                    <a:pt x="1" y="7759"/>
                  </a:cubicBezTo>
                  <a:cubicBezTo>
                    <a:pt x="1" y="7901"/>
                    <a:pt x="484" y="8014"/>
                    <a:pt x="484" y="8156"/>
                  </a:cubicBezTo>
                  <a:lnTo>
                    <a:pt x="15052" y="8156"/>
                  </a:lnTo>
                  <a:cubicBezTo>
                    <a:pt x="15024" y="8043"/>
                    <a:pt x="15109" y="7901"/>
                    <a:pt x="15081" y="7759"/>
                  </a:cubicBezTo>
                  <a:cubicBezTo>
                    <a:pt x="12703" y="2560"/>
                    <a:pt x="11025" y="0"/>
                    <a:pt x="7163" y="0"/>
                  </a:cubicBezTo>
                  <a:close/>
                </a:path>
              </a:pathLst>
            </a:custGeom>
            <a:solidFill>
              <a:srgbClr val="FDF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3881700" y="3218300"/>
              <a:ext cx="376300" cy="201150"/>
            </a:xfrm>
            <a:custGeom>
              <a:avLst/>
              <a:gdLst/>
              <a:ahLst/>
              <a:cxnLst/>
              <a:rect l="l" t="t" r="r" b="b"/>
              <a:pathLst>
                <a:path w="15052" h="8046" extrusionOk="0">
                  <a:moveTo>
                    <a:pt x="7227" y="0"/>
                  </a:moveTo>
                  <a:cubicBezTo>
                    <a:pt x="7102" y="0"/>
                    <a:pt x="6974" y="3"/>
                    <a:pt x="6844" y="8"/>
                  </a:cubicBezTo>
                  <a:cubicBezTo>
                    <a:pt x="3153" y="150"/>
                    <a:pt x="1420" y="3189"/>
                    <a:pt x="29" y="7648"/>
                  </a:cubicBezTo>
                  <a:cubicBezTo>
                    <a:pt x="0" y="7790"/>
                    <a:pt x="511" y="7903"/>
                    <a:pt x="483" y="8045"/>
                  </a:cubicBezTo>
                  <a:lnTo>
                    <a:pt x="14995" y="8045"/>
                  </a:lnTo>
                  <a:cubicBezTo>
                    <a:pt x="14967" y="7932"/>
                    <a:pt x="15052" y="7790"/>
                    <a:pt x="15023" y="7648"/>
                  </a:cubicBezTo>
                  <a:cubicBezTo>
                    <a:pt x="12632" y="2481"/>
                    <a:pt x="10986" y="0"/>
                    <a:pt x="7227" y="0"/>
                  </a:cubicBezTo>
                  <a:close/>
                </a:path>
              </a:pathLst>
            </a:custGeom>
            <a:solidFill>
              <a:srgbClr val="FDF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3883125" y="3220425"/>
              <a:ext cx="373450" cy="199025"/>
            </a:xfrm>
            <a:custGeom>
              <a:avLst/>
              <a:gdLst/>
              <a:ahLst/>
              <a:cxnLst/>
              <a:rect l="l" t="t" r="r" b="b"/>
              <a:pathLst>
                <a:path w="14938" h="7961" extrusionOk="0">
                  <a:moveTo>
                    <a:pt x="7172" y="0"/>
                  </a:moveTo>
                  <a:cubicBezTo>
                    <a:pt x="7047" y="0"/>
                    <a:pt x="6918" y="3"/>
                    <a:pt x="6787" y="9"/>
                  </a:cubicBezTo>
                  <a:cubicBezTo>
                    <a:pt x="3152" y="151"/>
                    <a:pt x="1420" y="3132"/>
                    <a:pt x="0" y="7591"/>
                  </a:cubicBezTo>
                  <a:cubicBezTo>
                    <a:pt x="0" y="7705"/>
                    <a:pt x="483" y="7847"/>
                    <a:pt x="483" y="7960"/>
                  </a:cubicBezTo>
                  <a:lnTo>
                    <a:pt x="14881" y="7960"/>
                  </a:lnTo>
                  <a:cubicBezTo>
                    <a:pt x="14881" y="7847"/>
                    <a:pt x="14938" y="7733"/>
                    <a:pt x="14938" y="7591"/>
                  </a:cubicBezTo>
                  <a:cubicBezTo>
                    <a:pt x="12521" y="2428"/>
                    <a:pt x="10874" y="0"/>
                    <a:pt x="7172" y="0"/>
                  </a:cubicBezTo>
                  <a:close/>
                </a:path>
              </a:pathLst>
            </a:custGeom>
            <a:solidFill>
              <a:srgbClr val="FDF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3883825" y="3222600"/>
              <a:ext cx="372050" cy="196850"/>
            </a:xfrm>
            <a:custGeom>
              <a:avLst/>
              <a:gdLst/>
              <a:ahLst/>
              <a:cxnLst/>
              <a:rect l="l" t="t" r="r" b="b"/>
              <a:pathLst>
                <a:path w="14882" h="7874" extrusionOk="0">
                  <a:moveTo>
                    <a:pt x="7095" y="1"/>
                  </a:moveTo>
                  <a:cubicBezTo>
                    <a:pt x="6985" y="1"/>
                    <a:pt x="6873" y="3"/>
                    <a:pt x="6759" y="7"/>
                  </a:cubicBezTo>
                  <a:cubicBezTo>
                    <a:pt x="3181" y="149"/>
                    <a:pt x="1449" y="3074"/>
                    <a:pt x="29" y="7504"/>
                  </a:cubicBezTo>
                  <a:cubicBezTo>
                    <a:pt x="0" y="7646"/>
                    <a:pt x="512" y="7760"/>
                    <a:pt x="512" y="7873"/>
                  </a:cubicBezTo>
                  <a:lnTo>
                    <a:pt x="14825" y="7873"/>
                  </a:lnTo>
                  <a:cubicBezTo>
                    <a:pt x="14825" y="7760"/>
                    <a:pt x="14882" y="7646"/>
                    <a:pt x="14882" y="7504"/>
                  </a:cubicBezTo>
                  <a:cubicBezTo>
                    <a:pt x="12455" y="2320"/>
                    <a:pt x="10778" y="1"/>
                    <a:pt x="7095" y="1"/>
                  </a:cubicBezTo>
                  <a:close/>
                </a:path>
              </a:pathLst>
            </a:custGeom>
            <a:solidFill>
              <a:srgbClr val="FDF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3885250" y="3224725"/>
              <a:ext cx="369925" cy="194725"/>
            </a:xfrm>
            <a:custGeom>
              <a:avLst/>
              <a:gdLst/>
              <a:ahLst/>
              <a:cxnLst/>
              <a:rect l="l" t="t" r="r" b="b"/>
              <a:pathLst>
                <a:path w="14797" h="7789" extrusionOk="0">
                  <a:moveTo>
                    <a:pt x="7043" y="1"/>
                  </a:moveTo>
                  <a:cubicBezTo>
                    <a:pt x="6931" y="1"/>
                    <a:pt x="6818" y="3"/>
                    <a:pt x="6702" y="7"/>
                  </a:cubicBezTo>
                  <a:cubicBezTo>
                    <a:pt x="3209" y="149"/>
                    <a:pt x="1420" y="3017"/>
                    <a:pt x="0" y="7447"/>
                  </a:cubicBezTo>
                  <a:cubicBezTo>
                    <a:pt x="0" y="7561"/>
                    <a:pt x="511" y="7675"/>
                    <a:pt x="483" y="7788"/>
                  </a:cubicBezTo>
                  <a:lnTo>
                    <a:pt x="14739" y="7788"/>
                  </a:lnTo>
                  <a:cubicBezTo>
                    <a:pt x="14739" y="7675"/>
                    <a:pt x="14796" y="7561"/>
                    <a:pt x="14796" y="7419"/>
                  </a:cubicBezTo>
                  <a:cubicBezTo>
                    <a:pt x="12344" y="2266"/>
                    <a:pt x="10693" y="1"/>
                    <a:pt x="7043" y="1"/>
                  </a:cubicBezTo>
                  <a:close/>
                </a:path>
              </a:pathLst>
            </a:custGeom>
            <a:solidFill>
              <a:srgbClr val="FDF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3885950" y="3226850"/>
              <a:ext cx="368500" cy="192600"/>
            </a:xfrm>
            <a:custGeom>
              <a:avLst/>
              <a:gdLst/>
              <a:ahLst/>
              <a:cxnLst/>
              <a:rect l="l" t="t" r="r" b="b"/>
              <a:pathLst>
                <a:path w="14740" h="7704" extrusionOk="0">
                  <a:moveTo>
                    <a:pt x="7017" y="1"/>
                  </a:moveTo>
                  <a:cubicBezTo>
                    <a:pt x="6905" y="1"/>
                    <a:pt x="6791" y="3"/>
                    <a:pt x="6674" y="7"/>
                  </a:cubicBezTo>
                  <a:cubicBezTo>
                    <a:pt x="3238" y="121"/>
                    <a:pt x="1449" y="2961"/>
                    <a:pt x="29" y="7362"/>
                  </a:cubicBezTo>
                  <a:cubicBezTo>
                    <a:pt x="1" y="7476"/>
                    <a:pt x="540" y="7590"/>
                    <a:pt x="512" y="7703"/>
                  </a:cubicBezTo>
                  <a:lnTo>
                    <a:pt x="14683" y="7703"/>
                  </a:lnTo>
                  <a:cubicBezTo>
                    <a:pt x="14655" y="7590"/>
                    <a:pt x="14740" y="7476"/>
                    <a:pt x="14711" y="7362"/>
                  </a:cubicBezTo>
                  <a:cubicBezTo>
                    <a:pt x="12260" y="2213"/>
                    <a:pt x="10611" y="1"/>
                    <a:pt x="7017" y="1"/>
                  </a:cubicBezTo>
                  <a:close/>
                </a:path>
              </a:pathLst>
            </a:custGeom>
            <a:solidFill>
              <a:srgbClr val="FDF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87375" y="3228975"/>
              <a:ext cx="366375" cy="190475"/>
            </a:xfrm>
            <a:custGeom>
              <a:avLst/>
              <a:gdLst/>
              <a:ahLst/>
              <a:cxnLst/>
              <a:rect l="l" t="t" r="r" b="b"/>
              <a:pathLst>
                <a:path w="14655" h="7619" extrusionOk="0">
                  <a:moveTo>
                    <a:pt x="6996" y="1"/>
                  </a:moveTo>
                  <a:cubicBezTo>
                    <a:pt x="6881" y="1"/>
                    <a:pt x="6765" y="3"/>
                    <a:pt x="6646" y="7"/>
                  </a:cubicBezTo>
                  <a:cubicBezTo>
                    <a:pt x="3238" y="121"/>
                    <a:pt x="1449" y="2904"/>
                    <a:pt x="0" y="7306"/>
                  </a:cubicBezTo>
                  <a:cubicBezTo>
                    <a:pt x="0" y="7391"/>
                    <a:pt x="512" y="7505"/>
                    <a:pt x="512" y="7618"/>
                  </a:cubicBezTo>
                  <a:lnTo>
                    <a:pt x="14569" y="7618"/>
                  </a:lnTo>
                  <a:cubicBezTo>
                    <a:pt x="14569" y="7533"/>
                    <a:pt x="14654" y="7419"/>
                    <a:pt x="14626" y="7277"/>
                  </a:cubicBezTo>
                  <a:cubicBezTo>
                    <a:pt x="12150" y="2134"/>
                    <a:pt x="10527" y="1"/>
                    <a:pt x="6996" y="1"/>
                  </a:cubicBezTo>
                  <a:close/>
                </a:path>
              </a:pathLst>
            </a:custGeom>
            <a:solidFill>
              <a:srgbClr val="FDF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3888075" y="3231150"/>
              <a:ext cx="364950" cy="188300"/>
            </a:xfrm>
            <a:custGeom>
              <a:avLst/>
              <a:gdLst/>
              <a:ahLst/>
              <a:cxnLst/>
              <a:rect l="l" t="t" r="r" b="b"/>
              <a:pathLst>
                <a:path w="14598" h="7532" extrusionOk="0">
                  <a:moveTo>
                    <a:pt x="6909" y="1"/>
                  </a:moveTo>
                  <a:cubicBezTo>
                    <a:pt x="6813" y="1"/>
                    <a:pt x="6716" y="3"/>
                    <a:pt x="6618" y="6"/>
                  </a:cubicBezTo>
                  <a:cubicBezTo>
                    <a:pt x="3267" y="119"/>
                    <a:pt x="1449" y="2845"/>
                    <a:pt x="29" y="7219"/>
                  </a:cubicBezTo>
                  <a:cubicBezTo>
                    <a:pt x="1" y="7332"/>
                    <a:pt x="540" y="7418"/>
                    <a:pt x="512" y="7531"/>
                  </a:cubicBezTo>
                  <a:lnTo>
                    <a:pt x="14513" y="7531"/>
                  </a:lnTo>
                  <a:cubicBezTo>
                    <a:pt x="14513" y="7446"/>
                    <a:pt x="14598" y="7332"/>
                    <a:pt x="14570" y="7219"/>
                  </a:cubicBezTo>
                  <a:cubicBezTo>
                    <a:pt x="12081" y="2049"/>
                    <a:pt x="10427" y="1"/>
                    <a:pt x="6909" y="1"/>
                  </a:cubicBezTo>
                  <a:close/>
                </a:path>
              </a:pathLst>
            </a:custGeom>
            <a:solidFill>
              <a:srgbClr val="FDF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3889500" y="3233300"/>
              <a:ext cx="362125" cy="186150"/>
            </a:xfrm>
            <a:custGeom>
              <a:avLst/>
              <a:gdLst/>
              <a:ahLst/>
              <a:cxnLst/>
              <a:rect l="l" t="t" r="r" b="b"/>
              <a:pathLst>
                <a:path w="14485" h="7446" extrusionOk="0">
                  <a:moveTo>
                    <a:pt x="6861" y="0"/>
                  </a:moveTo>
                  <a:cubicBezTo>
                    <a:pt x="6763" y="0"/>
                    <a:pt x="6662" y="2"/>
                    <a:pt x="6561" y="5"/>
                  </a:cubicBezTo>
                  <a:cubicBezTo>
                    <a:pt x="3267" y="118"/>
                    <a:pt x="1449" y="2788"/>
                    <a:pt x="1" y="7161"/>
                  </a:cubicBezTo>
                  <a:cubicBezTo>
                    <a:pt x="1" y="7246"/>
                    <a:pt x="540" y="7332"/>
                    <a:pt x="512" y="7445"/>
                  </a:cubicBezTo>
                  <a:lnTo>
                    <a:pt x="14427" y="7445"/>
                  </a:lnTo>
                  <a:cubicBezTo>
                    <a:pt x="14427" y="7360"/>
                    <a:pt x="14484" y="7246"/>
                    <a:pt x="14484" y="7133"/>
                  </a:cubicBezTo>
                  <a:cubicBezTo>
                    <a:pt x="11971" y="1968"/>
                    <a:pt x="10344" y="0"/>
                    <a:pt x="6861" y="0"/>
                  </a:cubicBezTo>
                  <a:close/>
                </a:path>
              </a:pathLst>
            </a:custGeom>
            <a:solidFill>
              <a:srgbClr val="FD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3890225" y="3235425"/>
              <a:ext cx="360675" cy="184025"/>
            </a:xfrm>
            <a:custGeom>
              <a:avLst/>
              <a:gdLst/>
              <a:ahLst/>
              <a:cxnLst/>
              <a:rect l="l" t="t" r="r" b="b"/>
              <a:pathLst>
                <a:path w="14427" h="7361" extrusionOk="0">
                  <a:moveTo>
                    <a:pt x="6836" y="0"/>
                  </a:moveTo>
                  <a:cubicBezTo>
                    <a:pt x="6736" y="0"/>
                    <a:pt x="6635" y="2"/>
                    <a:pt x="6532" y="5"/>
                  </a:cubicBezTo>
                  <a:cubicBezTo>
                    <a:pt x="3294" y="119"/>
                    <a:pt x="1477" y="2731"/>
                    <a:pt x="28" y="7076"/>
                  </a:cubicBezTo>
                  <a:cubicBezTo>
                    <a:pt x="0" y="7161"/>
                    <a:pt x="540" y="7275"/>
                    <a:pt x="540" y="7360"/>
                  </a:cubicBezTo>
                  <a:lnTo>
                    <a:pt x="14370" y="7360"/>
                  </a:lnTo>
                  <a:cubicBezTo>
                    <a:pt x="14342" y="7275"/>
                    <a:pt x="14427" y="7190"/>
                    <a:pt x="14427" y="7076"/>
                  </a:cubicBezTo>
                  <a:cubicBezTo>
                    <a:pt x="11888" y="1916"/>
                    <a:pt x="10261" y="0"/>
                    <a:pt x="6836" y="0"/>
                  </a:cubicBezTo>
                  <a:close/>
                </a:path>
              </a:pathLst>
            </a:custGeom>
            <a:solidFill>
              <a:srgbClr val="FD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3891625" y="3237550"/>
              <a:ext cx="358575" cy="181900"/>
            </a:xfrm>
            <a:custGeom>
              <a:avLst/>
              <a:gdLst/>
              <a:ahLst/>
              <a:cxnLst/>
              <a:rect l="l" t="t" r="r" b="b"/>
              <a:pathLst>
                <a:path w="14343" h="7276" extrusionOk="0">
                  <a:moveTo>
                    <a:pt x="6783" y="0"/>
                  </a:moveTo>
                  <a:cubicBezTo>
                    <a:pt x="6682" y="0"/>
                    <a:pt x="6580" y="2"/>
                    <a:pt x="6476" y="5"/>
                  </a:cubicBezTo>
                  <a:cubicBezTo>
                    <a:pt x="3295" y="119"/>
                    <a:pt x="1449" y="2675"/>
                    <a:pt x="1" y="6991"/>
                  </a:cubicBezTo>
                  <a:cubicBezTo>
                    <a:pt x="1" y="7105"/>
                    <a:pt x="540" y="7190"/>
                    <a:pt x="512" y="7275"/>
                  </a:cubicBezTo>
                  <a:lnTo>
                    <a:pt x="14257" y="7275"/>
                  </a:lnTo>
                  <a:cubicBezTo>
                    <a:pt x="14257" y="7190"/>
                    <a:pt x="14342" y="7105"/>
                    <a:pt x="14342" y="6991"/>
                  </a:cubicBezTo>
                  <a:cubicBezTo>
                    <a:pt x="11806" y="1863"/>
                    <a:pt x="10152" y="0"/>
                    <a:pt x="6783" y="0"/>
                  </a:cubicBezTo>
                  <a:close/>
                </a:path>
              </a:pathLst>
            </a:custGeom>
            <a:solidFill>
              <a:srgbClr val="FDF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892350" y="3239725"/>
              <a:ext cx="357125" cy="179725"/>
            </a:xfrm>
            <a:custGeom>
              <a:avLst/>
              <a:gdLst/>
              <a:ahLst/>
              <a:cxnLst/>
              <a:rect l="l" t="t" r="r" b="b"/>
              <a:pathLst>
                <a:path w="14285" h="7189" extrusionOk="0">
                  <a:moveTo>
                    <a:pt x="6694" y="0"/>
                  </a:moveTo>
                  <a:cubicBezTo>
                    <a:pt x="6613" y="0"/>
                    <a:pt x="6530" y="1"/>
                    <a:pt x="6447" y="3"/>
                  </a:cubicBezTo>
                  <a:cubicBezTo>
                    <a:pt x="3323" y="117"/>
                    <a:pt x="1477" y="2616"/>
                    <a:pt x="29" y="6933"/>
                  </a:cubicBezTo>
                  <a:cubicBezTo>
                    <a:pt x="0" y="7018"/>
                    <a:pt x="568" y="7103"/>
                    <a:pt x="540" y="7188"/>
                  </a:cubicBezTo>
                  <a:lnTo>
                    <a:pt x="14200" y="7188"/>
                  </a:lnTo>
                  <a:cubicBezTo>
                    <a:pt x="14200" y="7103"/>
                    <a:pt x="14285" y="7018"/>
                    <a:pt x="14257" y="6933"/>
                  </a:cubicBezTo>
                  <a:cubicBezTo>
                    <a:pt x="11705" y="1747"/>
                    <a:pt x="10075" y="0"/>
                    <a:pt x="6694" y="0"/>
                  </a:cubicBezTo>
                  <a:close/>
                </a:path>
              </a:pathLst>
            </a:custGeom>
            <a:solidFill>
              <a:srgbClr val="FDF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893775" y="3241850"/>
              <a:ext cx="355000" cy="177600"/>
            </a:xfrm>
            <a:custGeom>
              <a:avLst/>
              <a:gdLst/>
              <a:ahLst/>
              <a:cxnLst/>
              <a:rect l="l" t="t" r="r" b="b"/>
              <a:pathLst>
                <a:path w="14200" h="7104" extrusionOk="0">
                  <a:moveTo>
                    <a:pt x="6667" y="0"/>
                  </a:moveTo>
                  <a:cubicBezTo>
                    <a:pt x="6585" y="0"/>
                    <a:pt x="6502" y="1"/>
                    <a:pt x="6418" y="3"/>
                  </a:cubicBezTo>
                  <a:cubicBezTo>
                    <a:pt x="3323" y="89"/>
                    <a:pt x="1477" y="2559"/>
                    <a:pt x="0" y="6848"/>
                  </a:cubicBezTo>
                  <a:cubicBezTo>
                    <a:pt x="0" y="6933"/>
                    <a:pt x="540" y="7018"/>
                    <a:pt x="540" y="7103"/>
                  </a:cubicBezTo>
                  <a:lnTo>
                    <a:pt x="14114" y="7103"/>
                  </a:lnTo>
                  <a:cubicBezTo>
                    <a:pt x="14114" y="7018"/>
                    <a:pt x="14200" y="6933"/>
                    <a:pt x="14171" y="6848"/>
                  </a:cubicBezTo>
                  <a:cubicBezTo>
                    <a:pt x="11594" y="1694"/>
                    <a:pt x="9963" y="0"/>
                    <a:pt x="6667" y="0"/>
                  </a:cubicBezTo>
                  <a:close/>
                </a:path>
              </a:pathLst>
            </a:custGeom>
            <a:solidFill>
              <a:srgbClr val="FDF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3894475" y="3243975"/>
              <a:ext cx="352875" cy="175475"/>
            </a:xfrm>
            <a:custGeom>
              <a:avLst/>
              <a:gdLst/>
              <a:ahLst/>
              <a:cxnLst/>
              <a:rect l="l" t="t" r="r" b="b"/>
              <a:pathLst>
                <a:path w="14115" h="7019" extrusionOk="0">
                  <a:moveTo>
                    <a:pt x="6649" y="0"/>
                  </a:moveTo>
                  <a:cubicBezTo>
                    <a:pt x="6564" y="0"/>
                    <a:pt x="6478" y="2"/>
                    <a:pt x="6390" y="4"/>
                  </a:cubicBezTo>
                  <a:cubicBezTo>
                    <a:pt x="3352" y="89"/>
                    <a:pt x="1506" y="2503"/>
                    <a:pt x="29" y="6791"/>
                  </a:cubicBezTo>
                  <a:cubicBezTo>
                    <a:pt x="0" y="6876"/>
                    <a:pt x="568" y="6933"/>
                    <a:pt x="568" y="7018"/>
                  </a:cubicBezTo>
                  <a:lnTo>
                    <a:pt x="14058" y="7018"/>
                  </a:lnTo>
                  <a:cubicBezTo>
                    <a:pt x="14058" y="6933"/>
                    <a:pt x="14115" y="6876"/>
                    <a:pt x="14115" y="6791"/>
                  </a:cubicBezTo>
                  <a:cubicBezTo>
                    <a:pt x="11513" y="1616"/>
                    <a:pt x="9910" y="0"/>
                    <a:pt x="6649" y="0"/>
                  </a:cubicBezTo>
                  <a:close/>
                </a:path>
              </a:pathLst>
            </a:custGeom>
            <a:solidFill>
              <a:srgbClr val="FDF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3895900" y="3246100"/>
              <a:ext cx="350750" cy="173350"/>
            </a:xfrm>
            <a:custGeom>
              <a:avLst/>
              <a:gdLst/>
              <a:ahLst/>
              <a:cxnLst/>
              <a:rect l="l" t="t" r="r" b="b"/>
              <a:pathLst>
                <a:path w="14030" h="6934" extrusionOk="0">
                  <a:moveTo>
                    <a:pt x="6596" y="1"/>
                  </a:moveTo>
                  <a:cubicBezTo>
                    <a:pt x="6510" y="1"/>
                    <a:pt x="6422" y="2"/>
                    <a:pt x="6333" y="4"/>
                  </a:cubicBezTo>
                  <a:cubicBezTo>
                    <a:pt x="3351" y="89"/>
                    <a:pt x="1477" y="2446"/>
                    <a:pt x="0" y="6706"/>
                  </a:cubicBezTo>
                  <a:cubicBezTo>
                    <a:pt x="0" y="6791"/>
                    <a:pt x="568" y="6848"/>
                    <a:pt x="540" y="6933"/>
                  </a:cubicBezTo>
                  <a:lnTo>
                    <a:pt x="13973" y="6933"/>
                  </a:lnTo>
                  <a:cubicBezTo>
                    <a:pt x="13944" y="6876"/>
                    <a:pt x="14029" y="6791"/>
                    <a:pt x="14029" y="6706"/>
                  </a:cubicBezTo>
                  <a:cubicBezTo>
                    <a:pt x="11430" y="1563"/>
                    <a:pt x="9800" y="1"/>
                    <a:pt x="6596" y="1"/>
                  </a:cubicBezTo>
                  <a:close/>
                </a:path>
              </a:pathLst>
            </a:custGeom>
            <a:solidFill>
              <a:srgbClr val="FD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3896600" y="3248275"/>
              <a:ext cx="349325" cy="171175"/>
            </a:xfrm>
            <a:custGeom>
              <a:avLst/>
              <a:gdLst/>
              <a:ahLst/>
              <a:cxnLst/>
              <a:rect l="l" t="t" r="r" b="b"/>
              <a:pathLst>
                <a:path w="13973" h="6847" extrusionOk="0">
                  <a:moveTo>
                    <a:pt x="6494" y="0"/>
                  </a:moveTo>
                  <a:cubicBezTo>
                    <a:pt x="6432" y="0"/>
                    <a:pt x="6369" y="1"/>
                    <a:pt x="6305" y="2"/>
                  </a:cubicBezTo>
                  <a:cubicBezTo>
                    <a:pt x="3380" y="87"/>
                    <a:pt x="1506" y="2388"/>
                    <a:pt x="29" y="6647"/>
                  </a:cubicBezTo>
                  <a:cubicBezTo>
                    <a:pt x="1" y="6704"/>
                    <a:pt x="569" y="6761"/>
                    <a:pt x="569" y="6846"/>
                  </a:cubicBezTo>
                  <a:lnTo>
                    <a:pt x="13888" y="6846"/>
                  </a:lnTo>
                  <a:cubicBezTo>
                    <a:pt x="13888" y="6789"/>
                    <a:pt x="13973" y="6704"/>
                    <a:pt x="13973" y="6647"/>
                  </a:cubicBezTo>
                  <a:cubicBezTo>
                    <a:pt x="11326" y="1465"/>
                    <a:pt x="9718" y="0"/>
                    <a:pt x="6494" y="0"/>
                  </a:cubicBezTo>
                  <a:close/>
                </a:path>
              </a:pathLst>
            </a:custGeom>
            <a:solidFill>
              <a:srgbClr val="FD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3898025" y="3250400"/>
              <a:ext cx="347200" cy="169050"/>
            </a:xfrm>
            <a:custGeom>
              <a:avLst/>
              <a:gdLst/>
              <a:ahLst/>
              <a:cxnLst/>
              <a:rect l="l" t="t" r="r" b="b"/>
              <a:pathLst>
                <a:path w="13888" h="6762" extrusionOk="0">
                  <a:moveTo>
                    <a:pt x="6444" y="1"/>
                  </a:moveTo>
                  <a:cubicBezTo>
                    <a:pt x="6380" y="1"/>
                    <a:pt x="6314" y="1"/>
                    <a:pt x="6248" y="2"/>
                  </a:cubicBezTo>
                  <a:cubicBezTo>
                    <a:pt x="3380" y="87"/>
                    <a:pt x="1506" y="2331"/>
                    <a:pt x="0" y="6562"/>
                  </a:cubicBezTo>
                  <a:cubicBezTo>
                    <a:pt x="0" y="6619"/>
                    <a:pt x="568" y="6704"/>
                    <a:pt x="568" y="6761"/>
                  </a:cubicBezTo>
                  <a:lnTo>
                    <a:pt x="13802" y="6761"/>
                  </a:lnTo>
                  <a:cubicBezTo>
                    <a:pt x="13802" y="6704"/>
                    <a:pt x="13888" y="6648"/>
                    <a:pt x="13888" y="6562"/>
                  </a:cubicBezTo>
                  <a:cubicBezTo>
                    <a:pt x="11216" y="1386"/>
                    <a:pt x="9608" y="1"/>
                    <a:pt x="6444" y="1"/>
                  </a:cubicBezTo>
                  <a:close/>
                </a:path>
              </a:pathLst>
            </a:custGeom>
            <a:solidFill>
              <a:srgbClr val="FDF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3898725" y="3252525"/>
              <a:ext cx="345800" cy="166925"/>
            </a:xfrm>
            <a:custGeom>
              <a:avLst/>
              <a:gdLst/>
              <a:ahLst/>
              <a:cxnLst/>
              <a:rect l="l" t="t" r="r" b="b"/>
              <a:pathLst>
                <a:path w="13832" h="6677" extrusionOk="0">
                  <a:moveTo>
                    <a:pt x="6447" y="1"/>
                  </a:moveTo>
                  <a:cubicBezTo>
                    <a:pt x="6382" y="1"/>
                    <a:pt x="6316" y="1"/>
                    <a:pt x="6249" y="2"/>
                  </a:cubicBezTo>
                  <a:cubicBezTo>
                    <a:pt x="3409" y="88"/>
                    <a:pt x="1506" y="2274"/>
                    <a:pt x="29" y="6506"/>
                  </a:cubicBezTo>
                  <a:cubicBezTo>
                    <a:pt x="1" y="6563"/>
                    <a:pt x="597" y="6619"/>
                    <a:pt x="569" y="6676"/>
                  </a:cubicBezTo>
                  <a:lnTo>
                    <a:pt x="13746" y="6676"/>
                  </a:lnTo>
                  <a:cubicBezTo>
                    <a:pt x="13746" y="6619"/>
                    <a:pt x="13831" y="6563"/>
                    <a:pt x="13803" y="6477"/>
                  </a:cubicBezTo>
                  <a:cubicBezTo>
                    <a:pt x="11161" y="1333"/>
                    <a:pt x="9527" y="1"/>
                    <a:pt x="6447" y="1"/>
                  </a:cubicBezTo>
                  <a:close/>
                </a:path>
              </a:pathLst>
            </a:custGeom>
            <a:solidFill>
              <a:srgbClr val="FDF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3900150" y="3255300"/>
              <a:ext cx="343650" cy="164150"/>
            </a:xfrm>
            <a:custGeom>
              <a:avLst/>
              <a:gdLst/>
              <a:ahLst/>
              <a:cxnLst/>
              <a:rect l="l" t="t" r="r" b="b"/>
              <a:pathLst>
                <a:path w="13746" h="6566" extrusionOk="0">
                  <a:moveTo>
                    <a:pt x="6488" y="1"/>
                  </a:moveTo>
                  <a:cubicBezTo>
                    <a:pt x="6391" y="1"/>
                    <a:pt x="6292" y="2"/>
                    <a:pt x="6192" y="5"/>
                  </a:cubicBezTo>
                  <a:cubicBezTo>
                    <a:pt x="3409" y="62"/>
                    <a:pt x="1506" y="2192"/>
                    <a:pt x="1" y="6395"/>
                  </a:cubicBezTo>
                  <a:cubicBezTo>
                    <a:pt x="1" y="6452"/>
                    <a:pt x="569" y="6508"/>
                    <a:pt x="569" y="6565"/>
                  </a:cubicBezTo>
                  <a:lnTo>
                    <a:pt x="13661" y="6565"/>
                  </a:lnTo>
                  <a:cubicBezTo>
                    <a:pt x="13661" y="6508"/>
                    <a:pt x="13746" y="6452"/>
                    <a:pt x="13717" y="6395"/>
                  </a:cubicBezTo>
                  <a:cubicBezTo>
                    <a:pt x="11077" y="1307"/>
                    <a:pt x="9476" y="1"/>
                    <a:pt x="6488" y="1"/>
                  </a:cubicBezTo>
                  <a:close/>
                </a:path>
              </a:pathLst>
            </a:custGeom>
            <a:solidFill>
              <a:srgbClr val="FD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3900875" y="3257500"/>
              <a:ext cx="341500" cy="161950"/>
            </a:xfrm>
            <a:custGeom>
              <a:avLst/>
              <a:gdLst/>
              <a:ahLst/>
              <a:cxnLst/>
              <a:rect l="l" t="t" r="r" b="b"/>
              <a:pathLst>
                <a:path w="13660" h="6478" extrusionOk="0">
                  <a:moveTo>
                    <a:pt x="6382" y="0"/>
                  </a:moveTo>
                  <a:cubicBezTo>
                    <a:pt x="6310" y="0"/>
                    <a:pt x="6237" y="1"/>
                    <a:pt x="6163" y="2"/>
                  </a:cubicBezTo>
                  <a:cubicBezTo>
                    <a:pt x="3436" y="59"/>
                    <a:pt x="1534" y="2132"/>
                    <a:pt x="28" y="6335"/>
                  </a:cubicBezTo>
                  <a:cubicBezTo>
                    <a:pt x="0" y="6364"/>
                    <a:pt x="596" y="6420"/>
                    <a:pt x="596" y="6477"/>
                  </a:cubicBezTo>
                  <a:lnTo>
                    <a:pt x="13575" y="6477"/>
                  </a:lnTo>
                  <a:cubicBezTo>
                    <a:pt x="13575" y="6420"/>
                    <a:pt x="13660" y="6364"/>
                    <a:pt x="13660" y="6307"/>
                  </a:cubicBezTo>
                  <a:cubicBezTo>
                    <a:pt x="10970" y="1177"/>
                    <a:pt x="9364" y="0"/>
                    <a:pt x="6382" y="0"/>
                  </a:cubicBezTo>
                  <a:close/>
                </a:path>
              </a:pathLst>
            </a:custGeom>
            <a:solidFill>
              <a:srgbClr val="FDF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3902275" y="3259625"/>
              <a:ext cx="339400" cy="159825"/>
            </a:xfrm>
            <a:custGeom>
              <a:avLst/>
              <a:gdLst/>
              <a:ahLst/>
              <a:cxnLst/>
              <a:rect l="l" t="t" r="r" b="b"/>
              <a:pathLst>
                <a:path w="13576" h="6393" extrusionOk="0">
                  <a:moveTo>
                    <a:pt x="6334" y="0"/>
                  </a:moveTo>
                  <a:cubicBezTo>
                    <a:pt x="6259" y="0"/>
                    <a:pt x="6183" y="1"/>
                    <a:pt x="6107" y="2"/>
                  </a:cubicBezTo>
                  <a:cubicBezTo>
                    <a:pt x="3437" y="31"/>
                    <a:pt x="1506" y="2076"/>
                    <a:pt x="1" y="6250"/>
                  </a:cubicBezTo>
                  <a:cubicBezTo>
                    <a:pt x="1" y="6307"/>
                    <a:pt x="597" y="6335"/>
                    <a:pt x="569" y="6392"/>
                  </a:cubicBezTo>
                  <a:lnTo>
                    <a:pt x="13490" y="6392"/>
                  </a:lnTo>
                  <a:cubicBezTo>
                    <a:pt x="13490" y="6335"/>
                    <a:pt x="13576" y="6307"/>
                    <a:pt x="13576" y="6250"/>
                  </a:cubicBezTo>
                  <a:cubicBezTo>
                    <a:pt x="10861" y="1127"/>
                    <a:pt x="9282" y="0"/>
                    <a:pt x="6334" y="0"/>
                  </a:cubicBezTo>
                  <a:close/>
                </a:path>
              </a:pathLst>
            </a:custGeom>
            <a:solidFill>
              <a:srgbClr val="FDFA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3903000" y="3261750"/>
              <a:ext cx="337975" cy="157700"/>
            </a:xfrm>
            <a:custGeom>
              <a:avLst/>
              <a:gdLst/>
              <a:ahLst/>
              <a:cxnLst/>
              <a:rect l="l" t="t" r="r" b="b"/>
              <a:pathLst>
                <a:path w="13519" h="6308" extrusionOk="0">
                  <a:moveTo>
                    <a:pt x="6318" y="0"/>
                  </a:moveTo>
                  <a:cubicBezTo>
                    <a:pt x="6239" y="0"/>
                    <a:pt x="6159" y="1"/>
                    <a:pt x="6078" y="3"/>
                  </a:cubicBezTo>
                  <a:cubicBezTo>
                    <a:pt x="3465" y="31"/>
                    <a:pt x="1534" y="2019"/>
                    <a:pt x="29" y="6165"/>
                  </a:cubicBezTo>
                  <a:cubicBezTo>
                    <a:pt x="0" y="6222"/>
                    <a:pt x="597" y="6250"/>
                    <a:pt x="597" y="6307"/>
                  </a:cubicBezTo>
                  <a:lnTo>
                    <a:pt x="13433" y="6307"/>
                  </a:lnTo>
                  <a:cubicBezTo>
                    <a:pt x="13433" y="6250"/>
                    <a:pt x="13518" y="6222"/>
                    <a:pt x="13518" y="6165"/>
                  </a:cubicBezTo>
                  <a:cubicBezTo>
                    <a:pt x="10809" y="1051"/>
                    <a:pt x="9203" y="0"/>
                    <a:pt x="6318" y="0"/>
                  </a:cubicBezTo>
                  <a:close/>
                </a:path>
              </a:pathLst>
            </a:custGeom>
            <a:solidFill>
              <a:srgbClr val="FDF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3904425" y="3263875"/>
              <a:ext cx="335825" cy="155575"/>
            </a:xfrm>
            <a:custGeom>
              <a:avLst/>
              <a:gdLst/>
              <a:ahLst/>
              <a:cxnLst/>
              <a:rect l="l" t="t" r="r" b="b"/>
              <a:pathLst>
                <a:path w="13433" h="6223" extrusionOk="0">
                  <a:moveTo>
                    <a:pt x="6271" y="0"/>
                  </a:moveTo>
                  <a:cubicBezTo>
                    <a:pt x="6188" y="0"/>
                    <a:pt x="6105" y="1"/>
                    <a:pt x="6021" y="3"/>
                  </a:cubicBezTo>
                  <a:cubicBezTo>
                    <a:pt x="3465" y="31"/>
                    <a:pt x="1534" y="1962"/>
                    <a:pt x="0" y="6109"/>
                  </a:cubicBezTo>
                  <a:cubicBezTo>
                    <a:pt x="0" y="6137"/>
                    <a:pt x="596" y="6165"/>
                    <a:pt x="596" y="6222"/>
                  </a:cubicBezTo>
                  <a:lnTo>
                    <a:pt x="13348" y="6222"/>
                  </a:lnTo>
                  <a:cubicBezTo>
                    <a:pt x="13348" y="6165"/>
                    <a:pt x="13433" y="6137"/>
                    <a:pt x="13433" y="6109"/>
                  </a:cubicBezTo>
                  <a:cubicBezTo>
                    <a:pt x="10700" y="1002"/>
                    <a:pt x="9121" y="0"/>
                    <a:pt x="6271" y="0"/>
                  </a:cubicBezTo>
                  <a:close/>
                </a:path>
              </a:pathLst>
            </a:custGeom>
            <a:solidFill>
              <a:srgbClr val="FDFD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3905125" y="3266050"/>
              <a:ext cx="334425" cy="153400"/>
            </a:xfrm>
            <a:custGeom>
              <a:avLst/>
              <a:gdLst/>
              <a:ahLst/>
              <a:cxnLst/>
              <a:rect l="l" t="t" r="r" b="b"/>
              <a:pathLst>
                <a:path w="13377" h="6136" extrusionOk="0">
                  <a:moveTo>
                    <a:pt x="6162" y="0"/>
                  </a:moveTo>
                  <a:cubicBezTo>
                    <a:pt x="6115" y="0"/>
                    <a:pt x="6068" y="1"/>
                    <a:pt x="6021" y="1"/>
                  </a:cubicBezTo>
                  <a:cubicBezTo>
                    <a:pt x="3494" y="29"/>
                    <a:pt x="1562" y="1904"/>
                    <a:pt x="29" y="6022"/>
                  </a:cubicBezTo>
                  <a:cubicBezTo>
                    <a:pt x="0" y="6050"/>
                    <a:pt x="625" y="6078"/>
                    <a:pt x="597" y="6135"/>
                  </a:cubicBezTo>
                  <a:lnTo>
                    <a:pt x="13263" y="6135"/>
                  </a:lnTo>
                  <a:cubicBezTo>
                    <a:pt x="13263" y="6107"/>
                    <a:pt x="13376" y="6078"/>
                    <a:pt x="13348" y="6022"/>
                  </a:cubicBezTo>
                  <a:cubicBezTo>
                    <a:pt x="10582" y="880"/>
                    <a:pt x="8998" y="0"/>
                    <a:pt x="6162" y="0"/>
                  </a:cubicBezTo>
                  <a:close/>
                </a:path>
              </a:pathLst>
            </a:custGeom>
            <a:solidFill>
              <a:srgbClr val="FDFD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3906550" y="3268175"/>
              <a:ext cx="331575" cy="151275"/>
            </a:xfrm>
            <a:custGeom>
              <a:avLst/>
              <a:gdLst/>
              <a:ahLst/>
              <a:cxnLst/>
              <a:rect l="l" t="t" r="r" b="b"/>
              <a:pathLst>
                <a:path w="13263" h="6051" extrusionOk="0">
                  <a:moveTo>
                    <a:pt x="6116" y="0"/>
                  </a:moveTo>
                  <a:cubicBezTo>
                    <a:pt x="6065" y="0"/>
                    <a:pt x="6015" y="1"/>
                    <a:pt x="5964" y="1"/>
                  </a:cubicBezTo>
                  <a:cubicBezTo>
                    <a:pt x="3493" y="30"/>
                    <a:pt x="1534" y="1847"/>
                    <a:pt x="0" y="5965"/>
                  </a:cubicBezTo>
                  <a:cubicBezTo>
                    <a:pt x="0" y="5993"/>
                    <a:pt x="597" y="6022"/>
                    <a:pt x="597" y="6050"/>
                  </a:cubicBezTo>
                  <a:lnTo>
                    <a:pt x="13177" y="6050"/>
                  </a:lnTo>
                  <a:cubicBezTo>
                    <a:pt x="13177" y="6022"/>
                    <a:pt x="13263" y="5993"/>
                    <a:pt x="13263" y="5965"/>
                  </a:cubicBezTo>
                  <a:cubicBezTo>
                    <a:pt x="10501" y="804"/>
                    <a:pt x="8890" y="0"/>
                    <a:pt x="6116" y="0"/>
                  </a:cubicBezTo>
                  <a:close/>
                </a:path>
              </a:pathLst>
            </a:custGeom>
            <a:solidFill>
              <a:srgbClr val="FDFD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3907250" y="3270300"/>
              <a:ext cx="330175" cy="149150"/>
            </a:xfrm>
            <a:custGeom>
              <a:avLst/>
              <a:gdLst/>
              <a:ahLst/>
              <a:cxnLst/>
              <a:rect l="l" t="t" r="r" b="b"/>
              <a:pathLst>
                <a:path w="13207" h="5966" extrusionOk="0">
                  <a:moveTo>
                    <a:pt x="6097" y="1"/>
                  </a:moveTo>
                  <a:cubicBezTo>
                    <a:pt x="6044" y="1"/>
                    <a:pt x="5990" y="1"/>
                    <a:pt x="5936" y="1"/>
                  </a:cubicBezTo>
                  <a:cubicBezTo>
                    <a:pt x="3551" y="30"/>
                    <a:pt x="1563" y="1791"/>
                    <a:pt x="29" y="5880"/>
                  </a:cubicBezTo>
                  <a:cubicBezTo>
                    <a:pt x="1" y="5908"/>
                    <a:pt x="625" y="5937"/>
                    <a:pt x="625" y="5965"/>
                  </a:cubicBezTo>
                  <a:lnTo>
                    <a:pt x="13121" y="5965"/>
                  </a:lnTo>
                  <a:cubicBezTo>
                    <a:pt x="13121" y="5937"/>
                    <a:pt x="13206" y="5908"/>
                    <a:pt x="13206" y="5880"/>
                  </a:cubicBezTo>
                  <a:cubicBezTo>
                    <a:pt x="10420" y="754"/>
                    <a:pt x="8837" y="1"/>
                    <a:pt x="6097" y="1"/>
                  </a:cubicBezTo>
                  <a:close/>
                </a:path>
              </a:pathLst>
            </a:custGeom>
            <a:solidFill>
              <a:srgbClr val="FDFD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3908675" y="3272425"/>
              <a:ext cx="328025" cy="147025"/>
            </a:xfrm>
            <a:custGeom>
              <a:avLst/>
              <a:gdLst/>
              <a:ahLst/>
              <a:cxnLst/>
              <a:rect l="l" t="t" r="r" b="b"/>
              <a:pathLst>
                <a:path w="13121" h="5881" extrusionOk="0">
                  <a:moveTo>
                    <a:pt x="6055" y="1"/>
                  </a:moveTo>
                  <a:cubicBezTo>
                    <a:pt x="5997" y="1"/>
                    <a:pt x="5938" y="1"/>
                    <a:pt x="5879" y="2"/>
                  </a:cubicBezTo>
                  <a:cubicBezTo>
                    <a:pt x="3550" y="30"/>
                    <a:pt x="1562" y="1734"/>
                    <a:pt x="0" y="5823"/>
                  </a:cubicBezTo>
                  <a:cubicBezTo>
                    <a:pt x="0" y="5823"/>
                    <a:pt x="625" y="5852"/>
                    <a:pt x="625" y="5880"/>
                  </a:cubicBezTo>
                  <a:lnTo>
                    <a:pt x="13036" y="5880"/>
                  </a:lnTo>
                  <a:cubicBezTo>
                    <a:pt x="13036" y="5852"/>
                    <a:pt x="13121" y="5823"/>
                    <a:pt x="13121" y="5823"/>
                  </a:cubicBezTo>
                  <a:cubicBezTo>
                    <a:pt x="10313" y="681"/>
                    <a:pt x="8730" y="1"/>
                    <a:pt x="6055" y="1"/>
                  </a:cubicBezTo>
                  <a:close/>
                </a:path>
              </a:pathLst>
            </a:custGeom>
            <a:solidFill>
              <a:srgbClr val="FDFD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3910100" y="3274550"/>
              <a:ext cx="325900" cy="144900"/>
            </a:xfrm>
            <a:custGeom>
              <a:avLst/>
              <a:gdLst/>
              <a:ahLst/>
              <a:cxnLst/>
              <a:rect l="l" t="t" r="r" b="b"/>
              <a:pathLst>
                <a:path w="13036" h="5796" extrusionOk="0">
                  <a:moveTo>
                    <a:pt x="6011" y="1"/>
                  </a:moveTo>
                  <a:cubicBezTo>
                    <a:pt x="5949" y="1"/>
                    <a:pt x="5886" y="1"/>
                    <a:pt x="5822" y="2"/>
                  </a:cubicBezTo>
                  <a:cubicBezTo>
                    <a:pt x="3550" y="30"/>
                    <a:pt x="1534" y="1677"/>
                    <a:pt x="0" y="5738"/>
                  </a:cubicBezTo>
                  <a:cubicBezTo>
                    <a:pt x="0" y="5767"/>
                    <a:pt x="597" y="5767"/>
                    <a:pt x="597" y="5795"/>
                  </a:cubicBezTo>
                  <a:lnTo>
                    <a:pt x="12950" y="5795"/>
                  </a:lnTo>
                  <a:cubicBezTo>
                    <a:pt x="12950" y="5767"/>
                    <a:pt x="13035" y="5767"/>
                    <a:pt x="13035" y="5738"/>
                  </a:cubicBezTo>
                  <a:cubicBezTo>
                    <a:pt x="10206" y="634"/>
                    <a:pt x="8650" y="1"/>
                    <a:pt x="6011" y="1"/>
                  </a:cubicBezTo>
                  <a:close/>
                </a:path>
              </a:pathLst>
            </a:custGeom>
            <a:solidFill>
              <a:srgbClr val="FD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3910800" y="3276725"/>
              <a:ext cx="324475" cy="142725"/>
            </a:xfrm>
            <a:custGeom>
              <a:avLst/>
              <a:gdLst/>
              <a:ahLst/>
              <a:cxnLst/>
              <a:rect l="l" t="t" r="r" b="b"/>
              <a:pathLst>
                <a:path w="12979" h="5709" extrusionOk="0">
                  <a:moveTo>
                    <a:pt x="5822" y="0"/>
                  </a:moveTo>
                  <a:cubicBezTo>
                    <a:pt x="3579" y="28"/>
                    <a:pt x="1563" y="1619"/>
                    <a:pt x="1" y="5680"/>
                  </a:cubicBezTo>
                  <a:cubicBezTo>
                    <a:pt x="1" y="5680"/>
                    <a:pt x="625" y="5680"/>
                    <a:pt x="625" y="5708"/>
                  </a:cubicBezTo>
                  <a:lnTo>
                    <a:pt x="12865" y="5708"/>
                  </a:lnTo>
                  <a:cubicBezTo>
                    <a:pt x="12865" y="5680"/>
                    <a:pt x="12979" y="5680"/>
                    <a:pt x="12979" y="5680"/>
                  </a:cubicBezTo>
                  <a:cubicBezTo>
                    <a:pt x="10082" y="454"/>
                    <a:pt x="8492" y="0"/>
                    <a:pt x="5822" y="0"/>
                  </a:cubicBezTo>
                  <a:close/>
                </a:path>
              </a:pathLst>
            </a:custGeom>
            <a:solidFill>
              <a:srgbClr val="FD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3912225" y="3278850"/>
              <a:ext cx="322350" cy="140600"/>
            </a:xfrm>
            <a:custGeom>
              <a:avLst/>
              <a:gdLst/>
              <a:ahLst/>
              <a:cxnLst/>
              <a:rect l="l" t="t" r="r" b="b"/>
              <a:pathLst>
                <a:path w="12894" h="5624" extrusionOk="0">
                  <a:moveTo>
                    <a:pt x="5765" y="0"/>
                  </a:moveTo>
                  <a:cubicBezTo>
                    <a:pt x="3579" y="0"/>
                    <a:pt x="1562" y="1562"/>
                    <a:pt x="0" y="5595"/>
                  </a:cubicBezTo>
                  <a:cubicBezTo>
                    <a:pt x="0" y="5595"/>
                    <a:pt x="625" y="5595"/>
                    <a:pt x="625" y="5623"/>
                  </a:cubicBezTo>
                  <a:lnTo>
                    <a:pt x="12780" y="5623"/>
                  </a:lnTo>
                  <a:cubicBezTo>
                    <a:pt x="12780" y="5595"/>
                    <a:pt x="12894" y="5595"/>
                    <a:pt x="12894" y="5595"/>
                  </a:cubicBezTo>
                  <a:cubicBezTo>
                    <a:pt x="9968" y="369"/>
                    <a:pt x="8407" y="0"/>
                    <a:pt x="576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3912925" y="3280975"/>
              <a:ext cx="320225" cy="138475"/>
            </a:xfrm>
            <a:custGeom>
              <a:avLst/>
              <a:gdLst/>
              <a:ahLst/>
              <a:cxnLst/>
              <a:rect l="l" t="t" r="r" b="b"/>
              <a:pathLst>
                <a:path w="12809" h="5539" extrusionOk="0">
                  <a:moveTo>
                    <a:pt x="5737" y="0"/>
                  </a:moveTo>
                  <a:cubicBezTo>
                    <a:pt x="3608" y="0"/>
                    <a:pt x="1591" y="1506"/>
                    <a:pt x="1" y="5538"/>
                  </a:cubicBezTo>
                  <a:lnTo>
                    <a:pt x="12809" y="5538"/>
                  </a:lnTo>
                  <a:cubicBezTo>
                    <a:pt x="9884" y="313"/>
                    <a:pt x="8322" y="0"/>
                    <a:pt x="5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1163925" y="2713525"/>
              <a:ext cx="594975" cy="463100"/>
            </a:xfrm>
            <a:custGeom>
              <a:avLst/>
              <a:gdLst/>
              <a:ahLst/>
              <a:cxnLst/>
              <a:rect l="l" t="t" r="r" b="b"/>
              <a:pathLst>
                <a:path w="23799" h="18524" extrusionOk="0">
                  <a:moveTo>
                    <a:pt x="10038" y="1"/>
                  </a:moveTo>
                  <a:cubicBezTo>
                    <a:pt x="9683" y="1"/>
                    <a:pt x="9399" y="223"/>
                    <a:pt x="9201" y="377"/>
                  </a:cubicBezTo>
                  <a:lnTo>
                    <a:pt x="0" y="10231"/>
                  </a:lnTo>
                  <a:lnTo>
                    <a:pt x="14086" y="18524"/>
                  </a:lnTo>
                  <a:lnTo>
                    <a:pt x="23799" y="8925"/>
                  </a:lnTo>
                  <a:lnTo>
                    <a:pt x="10366" y="65"/>
                  </a:lnTo>
                  <a:cubicBezTo>
                    <a:pt x="10251" y="20"/>
                    <a:pt x="10141" y="1"/>
                    <a:pt x="10038" y="1"/>
                  </a:cubicBezTo>
                  <a:close/>
                </a:path>
              </a:pathLst>
            </a:custGeom>
            <a:solidFill>
              <a:srgbClr val="6E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534175" y="2940350"/>
              <a:ext cx="919425" cy="487600"/>
            </a:xfrm>
            <a:custGeom>
              <a:avLst/>
              <a:gdLst/>
              <a:ahLst/>
              <a:cxnLst/>
              <a:rect l="l" t="t" r="r" b="b"/>
              <a:pathLst>
                <a:path w="36777" h="19504" extrusionOk="0">
                  <a:moveTo>
                    <a:pt x="22441" y="0"/>
                  </a:moveTo>
                  <a:cubicBezTo>
                    <a:pt x="22162" y="0"/>
                    <a:pt x="21868" y="35"/>
                    <a:pt x="21726" y="164"/>
                  </a:cubicBezTo>
                  <a:lnTo>
                    <a:pt x="0" y="19135"/>
                  </a:lnTo>
                  <a:lnTo>
                    <a:pt x="114" y="19504"/>
                  </a:lnTo>
                  <a:lnTo>
                    <a:pt x="28854" y="19504"/>
                  </a:lnTo>
                  <a:lnTo>
                    <a:pt x="36720" y="11808"/>
                  </a:lnTo>
                  <a:lnTo>
                    <a:pt x="36777" y="7889"/>
                  </a:lnTo>
                  <a:lnTo>
                    <a:pt x="23089" y="51"/>
                  </a:lnTo>
                  <a:cubicBezTo>
                    <a:pt x="23089" y="51"/>
                    <a:pt x="22776" y="0"/>
                    <a:pt x="22441" y="0"/>
                  </a:cubicBezTo>
                  <a:close/>
                </a:path>
              </a:pathLst>
            </a:custGeom>
            <a:solidFill>
              <a:srgbClr val="827F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1255500" y="2714100"/>
              <a:ext cx="943575" cy="713850"/>
            </a:xfrm>
            <a:custGeom>
              <a:avLst/>
              <a:gdLst/>
              <a:ahLst/>
              <a:cxnLst/>
              <a:rect l="l" t="t" r="r" b="b"/>
              <a:pathLst>
                <a:path w="37743" h="28554" extrusionOk="0">
                  <a:moveTo>
                    <a:pt x="29545" y="0"/>
                  </a:moveTo>
                  <a:cubicBezTo>
                    <a:pt x="29264" y="0"/>
                    <a:pt x="29132" y="133"/>
                    <a:pt x="28826" y="439"/>
                  </a:cubicBezTo>
                  <a:lnTo>
                    <a:pt x="1" y="28554"/>
                  </a:lnTo>
                  <a:lnTo>
                    <a:pt x="19170" y="28554"/>
                  </a:lnTo>
                  <a:lnTo>
                    <a:pt x="37743" y="5835"/>
                  </a:lnTo>
                  <a:lnTo>
                    <a:pt x="30586" y="212"/>
                  </a:lnTo>
                  <a:cubicBezTo>
                    <a:pt x="30059" y="77"/>
                    <a:pt x="29759" y="0"/>
                    <a:pt x="29545" y="0"/>
                  </a:cubicBezTo>
                  <a:close/>
                </a:path>
              </a:pathLst>
            </a:custGeom>
            <a:solidFill>
              <a:srgbClr val="827F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1734725" y="2728225"/>
              <a:ext cx="1186400" cy="699725"/>
            </a:xfrm>
            <a:custGeom>
              <a:avLst/>
              <a:gdLst/>
              <a:ahLst/>
              <a:cxnLst/>
              <a:rect l="l" t="t" r="r" b="b"/>
              <a:pathLst>
                <a:path w="47456" h="27989" extrusionOk="0">
                  <a:moveTo>
                    <a:pt x="23310" y="0"/>
                  </a:moveTo>
                  <a:cubicBezTo>
                    <a:pt x="22603" y="0"/>
                    <a:pt x="22124" y="896"/>
                    <a:pt x="22124" y="896"/>
                  </a:cubicBezTo>
                  <a:lnTo>
                    <a:pt x="1" y="27989"/>
                  </a:lnTo>
                  <a:lnTo>
                    <a:pt x="47456" y="27989"/>
                  </a:lnTo>
                  <a:cubicBezTo>
                    <a:pt x="47456" y="27989"/>
                    <a:pt x="25276" y="2089"/>
                    <a:pt x="24509" y="896"/>
                  </a:cubicBezTo>
                  <a:cubicBezTo>
                    <a:pt x="24074" y="224"/>
                    <a:pt x="23664" y="0"/>
                    <a:pt x="23310" y="0"/>
                  </a:cubicBezTo>
                  <a:close/>
                </a:path>
              </a:pathLst>
            </a:custGeom>
            <a:solidFill>
              <a:srgbClr val="6E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6879200" y="2711575"/>
              <a:ext cx="470750" cy="25"/>
            </a:xfrm>
            <a:custGeom>
              <a:avLst/>
              <a:gdLst/>
              <a:ahLst/>
              <a:cxnLst/>
              <a:rect l="l" t="t" r="r" b="b"/>
              <a:pathLst>
                <a:path w="18830" h="1" fill="none" extrusionOk="0">
                  <a:moveTo>
                    <a:pt x="18829" y="1"/>
                  </a:moveTo>
                  <a:lnTo>
                    <a:pt x="1" y="1"/>
                  </a:lnTo>
                </a:path>
              </a:pathLst>
            </a:custGeom>
            <a:noFill/>
            <a:ln w="2982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6870675" y="2761975"/>
              <a:ext cx="479275" cy="25"/>
            </a:xfrm>
            <a:custGeom>
              <a:avLst/>
              <a:gdLst/>
              <a:ahLst/>
              <a:cxnLst/>
              <a:rect l="l" t="t" r="r" b="b"/>
              <a:pathLst>
                <a:path w="19171" h="1" fill="none" extrusionOk="0">
                  <a:moveTo>
                    <a:pt x="19170" y="1"/>
                  </a:moveTo>
                  <a:lnTo>
                    <a:pt x="1" y="1"/>
                  </a:lnTo>
                </a:path>
              </a:pathLst>
            </a:custGeom>
            <a:noFill/>
            <a:ln w="2982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6858625" y="2818075"/>
              <a:ext cx="491325" cy="25"/>
            </a:xfrm>
            <a:custGeom>
              <a:avLst/>
              <a:gdLst/>
              <a:ahLst/>
              <a:cxnLst/>
              <a:rect l="l" t="t" r="r" b="b"/>
              <a:pathLst>
                <a:path w="19653" h="1" fill="none" extrusionOk="0">
                  <a:moveTo>
                    <a:pt x="19652" y="0"/>
                  </a:moveTo>
                  <a:lnTo>
                    <a:pt x="0" y="0"/>
                  </a:lnTo>
                </a:path>
              </a:pathLst>
            </a:custGeom>
            <a:noFill/>
            <a:ln w="2982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3054575" y="3200025"/>
              <a:ext cx="372750" cy="227925"/>
            </a:xfrm>
            <a:custGeom>
              <a:avLst/>
              <a:gdLst/>
              <a:ahLst/>
              <a:cxnLst/>
              <a:rect l="l" t="t" r="r" b="b"/>
              <a:pathLst>
                <a:path w="14910" h="9117" extrusionOk="0">
                  <a:moveTo>
                    <a:pt x="1" y="1"/>
                  </a:moveTo>
                  <a:lnTo>
                    <a:pt x="1" y="9117"/>
                  </a:lnTo>
                  <a:lnTo>
                    <a:pt x="14910" y="9117"/>
                  </a:lnTo>
                  <a:lnTo>
                    <a:pt x="149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250175" y="3427950"/>
              <a:ext cx="2703600" cy="277600"/>
            </a:xfrm>
            <a:custGeom>
              <a:avLst/>
              <a:gdLst/>
              <a:ahLst/>
              <a:cxnLst/>
              <a:rect l="l" t="t" r="r" b="b"/>
              <a:pathLst>
                <a:path w="108144" h="11104" extrusionOk="0">
                  <a:moveTo>
                    <a:pt x="1" y="0"/>
                  </a:moveTo>
                  <a:lnTo>
                    <a:pt x="1" y="11104"/>
                  </a:lnTo>
                  <a:lnTo>
                    <a:pt x="108144" y="11104"/>
                  </a:lnTo>
                  <a:lnTo>
                    <a:pt x="108144" y="0"/>
                  </a:lnTo>
                  <a:close/>
                </a:path>
              </a:pathLst>
            </a:custGeom>
            <a:solidFill>
              <a:srgbClr val="4E9A0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255850" y="3430775"/>
              <a:ext cx="2697925" cy="271950"/>
            </a:xfrm>
            <a:custGeom>
              <a:avLst/>
              <a:gdLst/>
              <a:ahLst/>
              <a:cxnLst/>
              <a:rect l="l" t="t" r="r" b="b"/>
              <a:pathLst>
                <a:path w="107917" h="10878" fill="none" extrusionOk="0">
                  <a:moveTo>
                    <a:pt x="1" y="10877"/>
                  </a:moveTo>
                  <a:lnTo>
                    <a:pt x="107917" y="10877"/>
                  </a:lnTo>
                  <a:lnTo>
                    <a:pt x="107917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1453575" y="2682475"/>
              <a:ext cx="281175" cy="298925"/>
            </a:xfrm>
            <a:custGeom>
              <a:avLst/>
              <a:gdLst/>
              <a:ahLst/>
              <a:cxnLst/>
              <a:rect l="l" t="t" r="r" b="b"/>
              <a:pathLst>
                <a:path w="11247" h="11957" extrusionOk="0">
                  <a:moveTo>
                    <a:pt x="1" y="0"/>
                  </a:moveTo>
                  <a:lnTo>
                    <a:pt x="1" y="11956"/>
                  </a:lnTo>
                  <a:lnTo>
                    <a:pt x="11247" y="11956"/>
                  </a:lnTo>
                  <a:lnTo>
                    <a:pt x="11247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1450750" y="2685300"/>
              <a:ext cx="284000" cy="296100"/>
            </a:xfrm>
            <a:custGeom>
              <a:avLst/>
              <a:gdLst/>
              <a:ahLst/>
              <a:cxnLst/>
              <a:rect l="l" t="t" r="r" b="b"/>
              <a:pathLst>
                <a:path w="11360" h="11844" fill="none" extrusionOk="0">
                  <a:moveTo>
                    <a:pt x="0" y="11843"/>
                  </a:moveTo>
                  <a:lnTo>
                    <a:pt x="11360" y="11843"/>
                  </a:lnTo>
                  <a:lnTo>
                    <a:pt x="1136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250175" y="3182275"/>
              <a:ext cx="5236075" cy="984775"/>
            </a:xfrm>
            <a:custGeom>
              <a:avLst/>
              <a:gdLst/>
              <a:ahLst/>
              <a:cxnLst/>
              <a:rect l="l" t="t" r="r" b="b"/>
              <a:pathLst>
                <a:path w="209443" h="39391" extrusionOk="0">
                  <a:moveTo>
                    <a:pt x="181868" y="1"/>
                  </a:moveTo>
                  <a:lnTo>
                    <a:pt x="181868" y="25446"/>
                  </a:lnTo>
                  <a:lnTo>
                    <a:pt x="108144" y="25446"/>
                  </a:lnTo>
                  <a:lnTo>
                    <a:pt x="108144" y="20931"/>
                  </a:lnTo>
                  <a:lnTo>
                    <a:pt x="1" y="20931"/>
                  </a:lnTo>
                  <a:lnTo>
                    <a:pt x="1" y="39390"/>
                  </a:lnTo>
                  <a:lnTo>
                    <a:pt x="108144" y="39390"/>
                  </a:lnTo>
                  <a:lnTo>
                    <a:pt x="108144" y="35613"/>
                  </a:lnTo>
                  <a:lnTo>
                    <a:pt x="209443" y="35613"/>
                  </a:lnTo>
                  <a:lnTo>
                    <a:pt x="209443" y="1"/>
                  </a:lnTo>
                  <a:close/>
                </a:path>
              </a:pathLst>
            </a:custGeom>
            <a:solidFill>
              <a:srgbClr val="176EB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255850" y="3182275"/>
              <a:ext cx="5230400" cy="981925"/>
            </a:xfrm>
            <a:custGeom>
              <a:avLst/>
              <a:gdLst/>
              <a:ahLst/>
              <a:cxnLst/>
              <a:rect l="l" t="t" r="r" b="b"/>
              <a:pathLst>
                <a:path w="209216" h="39277" fill="none" extrusionOk="0">
                  <a:moveTo>
                    <a:pt x="107917" y="35500"/>
                  </a:moveTo>
                  <a:lnTo>
                    <a:pt x="209216" y="35500"/>
                  </a:lnTo>
                  <a:lnTo>
                    <a:pt x="209216" y="1"/>
                  </a:lnTo>
                  <a:lnTo>
                    <a:pt x="181754" y="1"/>
                  </a:lnTo>
                  <a:lnTo>
                    <a:pt x="181754" y="25560"/>
                  </a:lnTo>
                  <a:lnTo>
                    <a:pt x="107917" y="25560"/>
                  </a:lnTo>
                  <a:lnTo>
                    <a:pt x="107917" y="20817"/>
                  </a:lnTo>
                  <a:lnTo>
                    <a:pt x="1" y="20817"/>
                  </a:lnTo>
                  <a:lnTo>
                    <a:pt x="1" y="39277"/>
                  </a:lnTo>
                  <a:lnTo>
                    <a:pt x="107917" y="39277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2953750" y="3413025"/>
              <a:ext cx="2457950" cy="576525"/>
            </a:xfrm>
            <a:custGeom>
              <a:avLst/>
              <a:gdLst/>
              <a:ahLst/>
              <a:cxnLst/>
              <a:rect l="l" t="t" r="r" b="b"/>
              <a:pathLst>
                <a:path w="98318" h="23061" extrusionOk="0">
                  <a:moveTo>
                    <a:pt x="76564" y="1"/>
                  </a:moveTo>
                  <a:lnTo>
                    <a:pt x="76564" y="19511"/>
                  </a:lnTo>
                  <a:lnTo>
                    <a:pt x="1" y="19511"/>
                  </a:lnTo>
                  <a:lnTo>
                    <a:pt x="1" y="23061"/>
                  </a:lnTo>
                  <a:lnTo>
                    <a:pt x="98318" y="23061"/>
                  </a:lnTo>
                  <a:lnTo>
                    <a:pt x="98318" y="1"/>
                  </a:ln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2953750" y="3418700"/>
              <a:ext cx="2461500" cy="568000"/>
            </a:xfrm>
            <a:custGeom>
              <a:avLst/>
              <a:gdLst/>
              <a:ahLst/>
              <a:cxnLst/>
              <a:rect l="l" t="t" r="r" b="b"/>
              <a:pathLst>
                <a:path w="98460" h="22720" fill="none" extrusionOk="0">
                  <a:moveTo>
                    <a:pt x="1" y="22720"/>
                  </a:moveTo>
                  <a:lnTo>
                    <a:pt x="98460" y="22720"/>
                  </a:lnTo>
                  <a:lnTo>
                    <a:pt x="98460" y="1"/>
                  </a:lnTo>
                  <a:lnTo>
                    <a:pt x="76678" y="1"/>
                  </a:lnTo>
                  <a:lnTo>
                    <a:pt x="76678" y="19426"/>
                  </a:lnTo>
                  <a:lnTo>
                    <a:pt x="1" y="19426"/>
                  </a:lnTo>
                  <a:close/>
                </a:path>
              </a:pathLst>
            </a:custGeom>
            <a:solidFill>
              <a:srgbClr val="87C2EB"/>
            </a:solidFill>
            <a:ln w="12075" cap="flat" cmpd="sng">
              <a:solidFill>
                <a:srgbClr val="000000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9925" y="2711575"/>
              <a:ext cx="645375" cy="405425"/>
            </a:xfrm>
            <a:custGeom>
              <a:avLst/>
              <a:gdLst/>
              <a:ahLst/>
              <a:cxnLst/>
              <a:rect l="l" t="t" r="r" b="b"/>
              <a:pathLst>
                <a:path w="25815" h="16217" fill="none" extrusionOk="0">
                  <a:moveTo>
                    <a:pt x="25815" y="1"/>
                  </a:moveTo>
                  <a:lnTo>
                    <a:pt x="14086" y="1"/>
                  </a:lnTo>
                  <a:lnTo>
                    <a:pt x="14086" y="16216"/>
                  </a:lnTo>
                  <a:lnTo>
                    <a:pt x="0" y="16216"/>
                  </a:lnTo>
                  <a:lnTo>
                    <a:pt x="0" y="13859"/>
                  </a:lnTo>
                </a:path>
              </a:pathLst>
            </a:custGeom>
            <a:noFill/>
            <a:ln w="2982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73075" y="2761975"/>
              <a:ext cx="697925" cy="402600"/>
            </a:xfrm>
            <a:custGeom>
              <a:avLst/>
              <a:gdLst/>
              <a:ahLst/>
              <a:cxnLst/>
              <a:rect l="l" t="t" r="r" b="b"/>
              <a:pathLst>
                <a:path w="27917" h="16104" fill="none" extrusionOk="0">
                  <a:moveTo>
                    <a:pt x="27916" y="1"/>
                  </a:moveTo>
                  <a:lnTo>
                    <a:pt x="18090" y="1"/>
                  </a:lnTo>
                  <a:lnTo>
                    <a:pt x="18090" y="16103"/>
                  </a:lnTo>
                  <a:lnTo>
                    <a:pt x="0" y="16103"/>
                  </a:lnTo>
                  <a:lnTo>
                    <a:pt x="0" y="11730"/>
                  </a:lnTo>
                </a:path>
              </a:pathLst>
            </a:custGeom>
            <a:noFill/>
            <a:ln w="2982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5725500" y="2818075"/>
              <a:ext cx="754725" cy="394050"/>
            </a:xfrm>
            <a:custGeom>
              <a:avLst/>
              <a:gdLst/>
              <a:ahLst/>
              <a:cxnLst/>
              <a:rect l="l" t="t" r="r" b="b"/>
              <a:pathLst>
                <a:path w="30189" h="15762" fill="none" extrusionOk="0">
                  <a:moveTo>
                    <a:pt x="30188" y="0"/>
                  </a:moveTo>
                  <a:lnTo>
                    <a:pt x="22123" y="0"/>
                  </a:lnTo>
                  <a:lnTo>
                    <a:pt x="22123" y="15762"/>
                  </a:lnTo>
                  <a:lnTo>
                    <a:pt x="0" y="15762"/>
                  </a:lnTo>
                  <a:lnTo>
                    <a:pt x="0" y="9486"/>
                  </a:lnTo>
                </a:path>
              </a:pathLst>
            </a:custGeom>
            <a:noFill/>
            <a:ln w="2982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879200" y="2711575"/>
              <a:ext cx="470750" cy="25"/>
            </a:xfrm>
            <a:custGeom>
              <a:avLst/>
              <a:gdLst/>
              <a:ahLst/>
              <a:cxnLst/>
              <a:rect l="l" t="t" r="r" b="b"/>
              <a:pathLst>
                <a:path w="18830" h="1" fill="none" extrusionOk="0">
                  <a:moveTo>
                    <a:pt x="18829" y="1"/>
                  </a:moveTo>
                  <a:lnTo>
                    <a:pt x="1" y="1"/>
                  </a:lnTo>
                </a:path>
              </a:pathLst>
            </a:custGeom>
            <a:noFill/>
            <a:ln w="17750" cap="flat" cmpd="sng">
              <a:solidFill>
                <a:srgbClr val="FAD13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870675" y="2761975"/>
              <a:ext cx="479275" cy="25"/>
            </a:xfrm>
            <a:custGeom>
              <a:avLst/>
              <a:gdLst/>
              <a:ahLst/>
              <a:cxnLst/>
              <a:rect l="l" t="t" r="r" b="b"/>
              <a:pathLst>
                <a:path w="19171" h="1" fill="none" extrusionOk="0">
                  <a:moveTo>
                    <a:pt x="19170" y="1"/>
                  </a:moveTo>
                  <a:lnTo>
                    <a:pt x="1" y="1"/>
                  </a:lnTo>
                </a:path>
              </a:pathLst>
            </a:custGeom>
            <a:noFill/>
            <a:ln w="17750" cap="flat" cmpd="sng">
              <a:solidFill>
                <a:srgbClr val="FAD13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858625" y="2818075"/>
              <a:ext cx="491325" cy="25"/>
            </a:xfrm>
            <a:custGeom>
              <a:avLst/>
              <a:gdLst/>
              <a:ahLst/>
              <a:cxnLst/>
              <a:rect l="l" t="t" r="r" b="b"/>
              <a:pathLst>
                <a:path w="19653" h="1" fill="none" extrusionOk="0">
                  <a:moveTo>
                    <a:pt x="19652" y="0"/>
                  </a:moveTo>
                  <a:lnTo>
                    <a:pt x="0" y="0"/>
                  </a:lnTo>
                </a:path>
              </a:pathLst>
            </a:custGeom>
            <a:noFill/>
            <a:ln w="17750" cap="flat" cmpd="sng">
              <a:solidFill>
                <a:srgbClr val="FAD13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819925" y="2711575"/>
              <a:ext cx="645375" cy="405425"/>
            </a:xfrm>
            <a:custGeom>
              <a:avLst/>
              <a:gdLst/>
              <a:ahLst/>
              <a:cxnLst/>
              <a:rect l="l" t="t" r="r" b="b"/>
              <a:pathLst>
                <a:path w="25815" h="16217" fill="none" extrusionOk="0">
                  <a:moveTo>
                    <a:pt x="25815" y="1"/>
                  </a:moveTo>
                  <a:lnTo>
                    <a:pt x="14086" y="1"/>
                  </a:lnTo>
                  <a:lnTo>
                    <a:pt x="14086" y="16216"/>
                  </a:lnTo>
                  <a:lnTo>
                    <a:pt x="0" y="16216"/>
                  </a:lnTo>
                  <a:lnTo>
                    <a:pt x="0" y="13859"/>
                  </a:lnTo>
                </a:path>
              </a:pathLst>
            </a:custGeom>
            <a:noFill/>
            <a:ln w="17750" cap="flat" cmpd="sng">
              <a:solidFill>
                <a:srgbClr val="FAD13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773075" y="2761975"/>
              <a:ext cx="697925" cy="402600"/>
            </a:xfrm>
            <a:custGeom>
              <a:avLst/>
              <a:gdLst/>
              <a:ahLst/>
              <a:cxnLst/>
              <a:rect l="l" t="t" r="r" b="b"/>
              <a:pathLst>
                <a:path w="27917" h="16104" fill="none" extrusionOk="0">
                  <a:moveTo>
                    <a:pt x="27916" y="1"/>
                  </a:moveTo>
                  <a:lnTo>
                    <a:pt x="18090" y="1"/>
                  </a:lnTo>
                  <a:lnTo>
                    <a:pt x="18090" y="16103"/>
                  </a:lnTo>
                  <a:lnTo>
                    <a:pt x="0" y="16103"/>
                  </a:lnTo>
                  <a:lnTo>
                    <a:pt x="0" y="11730"/>
                  </a:lnTo>
                </a:path>
              </a:pathLst>
            </a:custGeom>
            <a:noFill/>
            <a:ln w="17750" cap="flat" cmpd="sng">
              <a:solidFill>
                <a:srgbClr val="FAD13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725500" y="2818075"/>
              <a:ext cx="754725" cy="394050"/>
            </a:xfrm>
            <a:custGeom>
              <a:avLst/>
              <a:gdLst/>
              <a:ahLst/>
              <a:cxnLst/>
              <a:rect l="l" t="t" r="r" b="b"/>
              <a:pathLst>
                <a:path w="30189" h="15762" fill="none" extrusionOk="0">
                  <a:moveTo>
                    <a:pt x="30188" y="0"/>
                  </a:moveTo>
                  <a:lnTo>
                    <a:pt x="22123" y="0"/>
                  </a:lnTo>
                  <a:lnTo>
                    <a:pt x="22123" y="15762"/>
                  </a:lnTo>
                  <a:lnTo>
                    <a:pt x="0" y="15762"/>
                  </a:lnTo>
                  <a:lnTo>
                    <a:pt x="0" y="9486"/>
                  </a:lnTo>
                </a:path>
              </a:pathLst>
            </a:custGeom>
            <a:noFill/>
            <a:ln w="17750" cap="flat" cmpd="sng">
              <a:solidFill>
                <a:srgbClr val="FAD13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550850" y="2540475"/>
              <a:ext cx="372750" cy="514750"/>
            </a:xfrm>
            <a:custGeom>
              <a:avLst/>
              <a:gdLst/>
              <a:ahLst/>
              <a:cxnLst/>
              <a:rect l="l" t="t" r="r" b="b"/>
              <a:pathLst>
                <a:path w="14910" h="20590" extrusionOk="0">
                  <a:moveTo>
                    <a:pt x="0" y="0"/>
                  </a:moveTo>
                  <a:lnTo>
                    <a:pt x="0" y="20590"/>
                  </a:lnTo>
                  <a:lnTo>
                    <a:pt x="14910" y="20590"/>
                  </a:lnTo>
                  <a:lnTo>
                    <a:pt x="14910" y="0"/>
                  </a:lnTo>
                  <a:close/>
                </a:path>
              </a:pathLst>
            </a:custGeom>
            <a:solidFill>
              <a:srgbClr val="4F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598400" y="2584500"/>
              <a:ext cx="278350" cy="423150"/>
            </a:xfrm>
            <a:custGeom>
              <a:avLst/>
              <a:gdLst/>
              <a:ahLst/>
              <a:cxnLst/>
              <a:rect l="l" t="t" r="r" b="b"/>
              <a:pathLst>
                <a:path w="11134" h="16926" extrusionOk="0">
                  <a:moveTo>
                    <a:pt x="1" y="0"/>
                  </a:moveTo>
                  <a:lnTo>
                    <a:pt x="1" y="16926"/>
                  </a:lnTo>
                  <a:lnTo>
                    <a:pt x="11133" y="16926"/>
                  </a:lnTo>
                  <a:lnTo>
                    <a:pt x="11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1453575" y="2981375"/>
              <a:ext cx="44775" cy="445175"/>
            </a:xfrm>
            <a:custGeom>
              <a:avLst/>
              <a:gdLst/>
              <a:ahLst/>
              <a:cxnLst/>
              <a:rect l="l" t="t" r="r" b="b"/>
              <a:pathLst>
                <a:path w="1791" h="17807" extrusionOk="0">
                  <a:moveTo>
                    <a:pt x="1" y="0"/>
                  </a:moveTo>
                  <a:lnTo>
                    <a:pt x="1" y="17806"/>
                  </a:lnTo>
                  <a:lnTo>
                    <a:pt x="1790" y="17806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1450750" y="2981375"/>
              <a:ext cx="47600" cy="449425"/>
            </a:xfrm>
            <a:custGeom>
              <a:avLst/>
              <a:gdLst/>
              <a:ahLst/>
              <a:cxnLst/>
              <a:rect l="l" t="t" r="r" b="b"/>
              <a:pathLst>
                <a:path w="1904" h="17977" fill="none" extrusionOk="0">
                  <a:moveTo>
                    <a:pt x="0" y="17977"/>
                  </a:moveTo>
                  <a:lnTo>
                    <a:pt x="1903" y="17977"/>
                  </a:lnTo>
                  <a:lnTo>
                    <a:pt x="190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1689300" y="2981375"/>
              <a:ext cx="45450" cy="446575"/>
            </a:xfrm>
            <a:custGeom>
              <a:avLst/>
              <a:gdLst/>
              <a:ahLst/>
              <a:cxnLst/>
              <a:rect l="l" t="t" r="r" b="b"/>
              <a:pathLst>
                <a:path w="1818" h="17863" extrusionOk="0">
                  <a:moveTo>
                    <a:pt x="0" y="0"/>
                  </a:moveTo>
                  <a:lnTo>
                    <a:pt x="0" y="17863"/>
                  </a:lnTo>
                  <a:lnTo>
                    <a:pt x="1818" y="17863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1687875" y="2981375"/>
              <a:ext cx="46875" cy="449425"/>
            </a:xfrm>
            <a:custGeom>
              <a:avLst/>
              <a:gdLst/>
              <a:ahLst/>
              <a:cxnLst/>
              <a:rect l="l" t="t" r="r" b="b"/>
              <a:pathLst>
                <a:path w="1875" h="17977" fill="none" extrusionOk="0">
                  <a:moveTo>
                    <a:pt x="1" y="17977"/>
                  </a:moveTo>
                  <a:lnTo>
                    <a:pt x="1875" y="17977"/>
                  </a:lnTo>
                  <a:lnTo>
                    <a:pt x="1875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1498325" y="2992725"/>
              <a:ext cx="188875" cy="134200"/>
            </a:xfrm>
            <a:custGeom>
              <a:avLst/>
              <a:gdLst/>
              <a:ahLst/>
              <a:cxnLst/>
              <a:rect l="l" t="t" r="r" b="b"/>
              <a:pathLst>
                <a:path w="7555" h="5368" extrusionOk="0">
                  <a:moveTo>
                    <a:pt x="0" y="0"/>
                  </a:moveTo>
                  <a:lnTo>
                    <a:pt x="0" y="1023"/>
                  </a:lnTo>
                  <a:lnTo>
                    <a:pt x="7554" y="5368"/>
                  </a:lnTo>
                  <a:lnTo>
                    <a:pt x="7554" y="4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1498325" y="2992725"/>
              <a:ext cx="189575" cy="134200"/>
            </a:xfrm>
            <a:custGeom>
              <a:avLst/>
              <a:gdLst/>
              <a:ahLst/>
              <a:cxnLst/>
              <a:rect l="l" t="t" r="r" b="b"/>
              <a:pathLst>
                <a:path w="7583" h="5368" fill="none" extrusionOk="0">
                  <a:moveTo>
                    <a:pt x="7583" y="5226"/>
                  </a:moveTo>
                  <a:lnTo>
                    <a:pt x="7583" y="4260"/>
                  </a:lnTo>
                  <a:lnTo>
                    <a:pt x="0" y="0"/>
                  </a:lnTo>
                  <a:lnTo>
                    <a:pt x="0" y="966"/>
                  </a:lnTo>
                  <a:lnTo>
                    <a:pt x="7554" y="5368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1499025" y="3129050"/>
              <a:ext cx="188875" cy="134200"/>
            </a:xfrm>
            <a:custGeom>
              <a:avLst/>
              <a:gdLst/>
              <a:ahLst/>
              <a:cxnLst/>
              <a:rect l="l" t="t" r="r" b="b"/>
              <a:pathLst>
                <a:path w="7555" h="5368" extrusionOk="0">
                  <a:moveTo>
                    <a:pt x="0" y="0"/>
                  </a:moveTo>
                  <a:lnTo>
                    <a:pt x="0" y="1022"/>
                  </a:lnTo>
                  <a:lnTo>
                    <a:pt x="7555" y="5367"/>
                  </a:lnTo>
                  <a:lnTo>
                    <a:pt x="7555" y="4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1498325" y="3134725"/>
              <a:ext cx="189575" cy="130650"/>
            </a:xfrm>
            <a:custGeom>
              <a:avLst/>
              <a:gdLst/>
              <a:ahLst/>
              <a:cxnLst/>
              <a:rect l="l" t="t" r="r" b="b"/>
              <a:pathLst>
                <a:path w="7583" h="5226" fill="none" extrusionOk="0">
                  <a:moveTo>
                    <a:pt x="7583" y="5226"/>
                  </a:moveTo>
                  <a:lnTo>
                    <a:pt x="7583" y="4260"/>
                  </a:lnTo>
                  <a:lnTo>
                    <a:pt x="0" y="0"/>
                  </a:lnTo>
                  <a:lnTo>
                    <a:pt x="0" y="966"/>
                  </a:lnTo>
                  <a:lnTo>
                    <a:pt x="7583" y="514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1500450" y="2993425"/>
              <a:ext cx="188175" cy="133500"/>
            </a:xfrm>
            <a:custGeom>
              <a:avLst/>
              <a:gdLst/>
              <a:ahLst/>
              <a:cxnLst/>
              <a:rect l="l" t="t" r="r" b="b"/>
              <a:pathLst>
                <a:path w="7527" h="5340" extrusionOk="0">
                  <a:moveTo>
                    <a:pt x="7526" y="1"/>
                  </a:moveTo>
                  <a:lnTo>
                    <a:pt x="0" y="4346"/>
                  </a:lnTo>
                  <a:lnTo>
                    <a:pt x="0" y="5340"/>
                  </a:lnTo>
                  <a:lnTo>
                    <a:pt x="7526" y="1023"/>
                  </a:lnTo>
                  <a:lnTo>
                    <a:pt x="7526" y="1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1498325" y="2992725"/>
              <a:ext cx="190300" cy="130650"/>
            </a:xfrm>
            <a:custGeom>
              <a:avLst/>
              <a:gdLst/>
              <a:ahLst/>
              <a:cxnLst/>
              <a:rect l="l" t="t" r="r" b="b"/>
              <a:pathLst>
                <a:path w="7612" h="5226" fill="none" extrusionOk="0">
                  <a:moveTo>
                    <a:pt x="7583" y="0"/>
                  </a:moveTo>
                  <a:lnTo>
                    <a:pt x="7583" y="966"/>
                  </a:lnTo>
                  <a:lnTo>
                    <a:pt x="0" y="5226"/>
                  </a:lnTo>
                  <a:lnTo>
                    <a:pt x="0" y="4260"/>
                  </a:lnTo>
                  <a:lnTo>
                    <a:pt x="7611" y="29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1499025" y="3126200"/>
              <a:ext cx="188875" cy="134200"/>
            </a:xfrm>
            <a:custGeom>
              <a:avLst/>
              <a:gdLst/>
              <a:ahLst/>
              <a:cxnLst/>
              <a:rect l="l" t="t" r="r" b="b"/>
              <a:pathLst>
                <a:path w="7555" h="5368" extrusionOk="0">
                  <a:moveTo>
                    <a:pt x="7555" y="0"/>
                  </a:moveTo>
                  <a:lnTo>
                    <a:pt x="0" y="4346"/>
                  </a:lnTo>
                  <a:lnTo>
                    <a:pt x="0" y="5368"/>
                  </a:lnTo>
                  <a:lnTo>
                    <a:pt x="7555" y="1023"/>
                  </a:lnTo>
                  <a:lnTo>
                    <a:pt x="7555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1498325" y="3123350"/>
              <a:ext cx="189575" cy="142025"/>
            </a:xfrm>
            <a:custGeom>
              <a:avLst/>
              <a:gdLst/>
              <a:ahLst/>
              <a:cxnLst/>
              <a:rect l="l" t="t" r="r" b="b"/>
              <a:pathLst>
                <a:path w="7583" h="5681" fill="none" extrusionOk="0">
                  <a:moveTo>
                    <a:pt x="7583" y="1"/>
                  </a:moveTo>
                  <a:lnTo>
                    <a:pt x="7583" y="938"/>
                  </a:lnTo>
                  <a:lnTo>
                    <a:pt x="0" y="5681"/>
                  </a:lnTo>
                  <a:lnTo>
                    <a:pt x="0" y="4261"/>
                  </a:lnTo>
                  <a:lnTo>
                    <a:pt x="7583" y="114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1736150" y="2873450"/>
              <a:ext cx="1957425" cy="388375"/>
            </a:xfrm>
            <a:custGeom>
              <a:avLst/>
              <a:gdLst/>
              <a:ahLst/>
              <a:cxnLst/>
              <a:rect l="l" t="t" r="r" b="b"/>
              <a:pathLst>
                <a:path w="78297" h="15535" extrusionOk="0">
                  <a:moveTo>
                    <a:pt x="1" y="0"/>
                  </a:moveTo>
                  <a:lnTo>
                    <a:pt x="1" y="2954"/>
                  </a:lnTo>
                  <a:lnTo>
                    <a:pt x="43139" y="13064"/>
                  </a:lnTo>
                  <a:lnTo>
                    <a:pt x="74860" y="13064"/>
                  </a:lnTo>
                  <a:lnTo>
                    <a:pt x="78297" y="15535"/>
                  </a:lnTo>
                  <a:lnTo>
                    <a:pt x="78297" y="11758"/>
                  </a:lnTo>
                  <a:lnTo>
                    <a:pt x="75797" y="10338"/>
                  </a:lnTo>
                  <a:lnTo>
                    <a:pt x="43621" y="103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1734725" y="2873450"/>
              <a:ext cx="1964525" cy="391925"/>
            </a:xfrm>
            <a:custGeom>
              <a:avLst/>
              <a:gdLst/>
              <a:ahLst/>
              <a:cxnLst/>
              <a:rect l="l" t="t" r="r" b="b"/>
              <a:pathLst>
                <a:path w="78581" h="15677" fill="none" extrusionOk="0">
                  <a:moveTo>
                    <a:pt x="58" y="0"/>
                  </a:moveTo>
                  <a:lnTo>
                    <a:pt x="43565" y="10451"/>
                  </a:lnTo>
                  <a:lnTo>
                    <a:pt x="75741" y="10451"/>
                  </a:lnTo>
                  <a:lnTo>
                    <a:pt x="78581" y="11871"/>
                  </a:lnTo>
                  <a:lnTo>
                    <a:pt x="78581" y="15677"/>
                  </a:lnTo>
                  <a:lnTo>
                    <a:pt x="74804" y="13291"/>
                  </a:lnTo>
                  <a:lnTo>
                    <a:pt x="43082" y="13291"/>
                  </a:lnTo>
                  <a:lnTo>
                    <a:pt x="1" y="2897"/>
                  </a:lnTo>
                  <a:lnTo>
                    <a:pt x="1" y="57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3465650" y="3034625"/>
              <a:ext cx="94450" cy="97275"/>
            </a:xfrm>
            <a:custGeom>
              <a:avLst/>
              <a:gdLst/>
              <a:ahLst/>
              <a:cxnLst/>
              <a:rect l="l" t="t" r="r" b="b"/>
              <a:pathLst>
                <a:path w="3778" h="3891" extrusionOk="0">
                  <a:moveTo>
                    <a:pt x="1" y="0"/>
                  </a:moveTo>
                  <a:lnTo>
                    <a:pt x="1" y="3891"/>
                  </a:lnTo>
                  <a:lnTo>
                    <a:pt x="3778" y="3891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578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3462800" y="3040300"/>
              <a:ext cx="94450" cy="94450"/>
            </a:xfrm>
            <a:custGeom>
              <a:avLst/>
              <a:gdLst/>
              <a:ahLst/>
              <a:cxnLst/>
              <a:rect l="l" t="t" r="r" b="b"/>
              <a:pathLst>
                <a:path w="3778" h="3778" fill="none" extrusionOk="0">
                  <a:moveTo>
                    <a:pt x="1" y="3777"/>
                  </a:moveTo>
                  <a:lnTo>
                    <a:pt x="3778" y="3777"/>
                  </a:lnTo>
                  <a:lnTo>
                    <a:pt x="377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3477000" y="3200025"/>
              <a:ext cx="85950" cy="227925"/>
            </a:xfrm>
            <a:custGeom>
              <a:avLst/>
              <a:gdLst/>
              <a:ahLst/>
              <a:cxnLst/>
              <a:rect l="l" t="t" r="r" b="b"/>
              <a:pathLst>
                <a:path w="3438" h="9117" extrusionOk="0">
                  <a:moveTo>
                    <a:pt x="1" y="1"/>
                  </a:moveTo>
                  <a:lnTo>
                    <a:pt x="1" y="9117"/>
                  </a:lnTo>
                  <a:lnTo>
                    <a:pt x="3437" y="9117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rgbClr val="578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3474175" y="3205725"/>
              <a:ext cx="95150" cy="225075"/>
            </a:xfrm>
            <a:custGeom>
              <a:avLst/>
              <a:gdLst/>
              <a:ahLst/>
              <a:cxnLst/>
              <a:rect l="l" t="t" r="r" b="b"/>
              <a:pathLst>
                <a:path w="3806" h="9003" fill="none" extrusionOk="0">
                  <a:moveTo>
                    <a:pt x="0" y="9003"/>
                  </a:moveTo>
                  <a:lnTo>
                    <a:pt x="3806" y="9003"/>
                  </a:lnTo>
                  <a:lnTo>
                    <a:pt x="380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6465275" y="3327125"/>
              <a:ext cx="428850" cy="100825"/>
            </a:xfrm>
            <a:custGeom>
              <a:avLst/>
              <a:gdLst/>
              <a:ahLst/>
              <a:cxnLst/>
              <a:rect l="l" t="t" r="r" b="b"/>
              <a:pathLst>
                <a:path w="17154" h="4033" extrusionOk="0">
                  <a:moveTo>
                    <a:pt x="1" y="0"/>
                  </a:moveTo>
                  <a:lnTo>
                    <a:pt x="1" y="4033"/>
                  </a:lnTo>
                  <a:lnTo>
                    <a:pt x="17154" y="4033"/>
                  </a:lnTo>
                  <a:lnTo>
                    <a:pt x="17154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6468125" y="3324275"/>
              <a:ext cx="426000" cy="106525"/>
            </a:xfrm>
            <a:custGeom>
              <a:avLst/>
              <a:gdLst/>
              <a:ahLst/>
              <a:cxnLst/>
              <a:rect l="l" t="t" r="r" b="b"/>
              <a:pathLst>
                <a:path w="17040" h="4261" fill="none" extrusionOk="0">
                  <a:moveTo>
                    <a:pt x="1" y="4261"/>
                  </a:moveTo>
                  <a:lnTo>
                    <a:pt x="17040" y="4261"/>
                  </a:lnTo>
                  <a:lnTo>
                    <a:pt x="17040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6476650" y="3291625"/>
              <a:ext cx="399725" cy="35525"/>
            </a:xfrm>
            <a:custGeom>
              <a:avLst/>
              <a:gdLst/>
              <a:ahLst/>
              <a:cxnLst/>
              <a:rect l="l" t="t" r="r" b="b"/>
              <a:pathLst>
                <a:path w="15989" h="1421" extrusionOk="0">
                  <a:moveTo>
                    <a:pt x="0" y="0"/>
                  </a:moveTo>
                  <a:lnTo>
                    <a:pt x="0" y="1420"/>
                  </a:lnTo>
                  <a:lnTo>
                    <a:pt x="15989" y="1420"/>
                  </a:lnTo>
                  <a:lnTo>
                    <a:pt x="15989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6480200" y="3288775"/>
              <a:ext cx="401875" cy="35525"/>
            </a:xfrm>
            <a:custGeom>
              <a:avLst/>
              <a:gdLst/>
              <a:ahLst/>
              <a:cxnLst/>
              <a:rect l="l" t="t" r="r" b="b"/>
              <a:pathLst>
                <a:path w="16075" h="1421" fill="none" extrusionOk="0">
                  <a:moveTo>
                    <a:pt x="0" y="1421"/>
                  </a:moveTo>
                  <a:lnTo>
                    <a:pt x="16074" y="1421"/>
                  </a:lnTo>
                  <a:lnTo>
                    <a:pt x="16074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6423400" y="2989875"/>
              <a:ext cx="500550" cy="301775"/>
            </a:xfrm>
            <a:custGeom>
              <a:avLst/>
              <a:gdLst/>
              <a:ahLst/>
              <a:cxnLst/>
              <a:rect l="l" t="t" r="r" b="b"/>
              <a:pathLst>
                <a:path w="20022" h="12071" extrusionOk="0">
                  <a:moveTo>
                    <a:pt x="0" y="1"/>
                  </a:moveTo>
                  <a:lnTo>
                    <a:pt x="0" y="12070"/>
                  </a:lnTo>
                  <a:lnTo>
                    <a:pt x="20022" y="12070"/>
                  </a:lnTo>
                  <a:lnTo>
                    <a:pt x="20022" y="1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6420550" y="2992725"/>
              <a:ext cx="509075" cy="296075"/>
            </a:xfrm>
            <a:custGeom>
              <a:avLst/>
              <a:gdLst/>
              <a:ahLst/>
              <a:cxnLst/>
              <a:rect l="l" t="t" r="r" b="b"/>
              <a:pathLst>
                <a:path w="20363" h="11843" fill="none" extrusionOk="0">
                  <a:moveTo>
                    <a:pt x="1" y="11843"/>
                  </a:moveTo>
                  <a:lnTo>
                    <a:pt x="20363" y="11843"/>
                  </a:lnTo>
                  <a:lnTo>
                    <a:pt x="20363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6500775" y="2957225"/>
              <a:ext cx="342950" cy="32675"/>
            </a:xfrm>
            <a:custGeom>
              <a:avLst/>
              <a:gdLst/>
              <a:ahLst/>
              <a:cxnLst/>
              <a:rect l="l" t="t" r="r" b="b"/>
              <a:pathLst>
                <a:path w="13718" h="1307" extrusionOk="0">
                  <a:moveTo>
                    <a:pt x="1" y="1"/>
                  </a:moveTo>
                  <a:lnTo>
                    <a:pt x="1" y="1307"/>
                  </a:lnTo>
                  <a:lnTo>
                    <a:pt x="13718" y="1307"/>
                  </a:lnTo>
                  <a:lnTo>
                    <a:pt x="13718" y="1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6503625" y="2957225"/>
              <a:ext cx="342950" cy="35525"/>
            </a:xfrm>
            <a:custGeom>
              <a:avLst/>
              <a:gdLst/>
              <a:ahLst/>
              <a:cxnLst/>
              <a:rect l="l" t="t" r="r" b="b"/>
              <a:pathLst>
                <a:path w="13718" h="1421" fill="none" extrusionOk="0">
                  <a:moveTo>
                    <a:pt x="1" y="1420"/>
                  </a:moveTo>
                  <a:lnTo>
                    <a:pt x="13717" y="1420"/>
                  </a:lnTo>
                  <a:lnTo>
                    <a:pt x="13717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6447550" y="2895450"/>
              <a:ext cx="449425" cy="61800"/>
            </a:xfrm>
            <a:custGeom>
              <a:avLst/>
              <a:gdLst/>
              <a:ahLst/>
              <a:cxnLst/>
              <a:rect l="l" t="t" r="r" b="b"/>
              <a:pathLst>
                <a:path w="17977" h="2472" extrusionOk="0">
                  <a:moveTo>
                    <a:pt x="0" y="1"/>
                  </a:moveTo>
                  <a:lnTo>
                    <a:pt x="0" y="2472"/>
                  </a:lnTo>
                  <a:lnTo>
                    <a:pt x="17977" y="2472"/>
                  </a:lnTo>
                  <a:lnTo>
                    <a:pt x="17977" y="1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6444700" y="2898300"/>
              <a:ext cx="449425" cy="58950"/>
            </a:xfrm>
            <a:custGeom>
              <a:avLst/>
              <a:gdLst/>
              <a:ahLst/>
              <a:cxnLst/>
              <a:rect l="l" t="t" r="r" b="b"/>
              <a:pathLst>
                <a:path w="17977" h="2358" fill="none" extrusionOk="0">
                  <a:moveTo>
                    <a:pt x="0" y="2358"/>
                  </a:moveTo>
                  <a:lnTo>
                    <a:pt x="17977" y="2358"/>
                  </a:lnTo>
                  <a:lnTo>
                    <a:pt x="1797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6835175" y="2981375"/>
              <a:ext cx="25" cy="307425"/>
            </a:xfrm>
            <a:custGeom>
              <a:avLst/>
              <a:gdLst/>
              <a:ahLst/>
              <a:cxnLst/>
              <a:rect l="l" t="t" r="r" b="b"/>
              <a:pathLst>
                <a:path w="1" h="12297" fill="none" extrusionOk="0">
                  <a:moveTo>
                    <a:pt x="1" y="12297"/>
                  </a:moveTo>
                  <a:lnTo>
                    <a:pt x="1" y="0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6503625" y="2992725"/>
              <a:ext cx="25" cy="296075"/>
            </a:xfrm>
            <a:custGeom>
              <a:avLst/>
              <a:gdLst/>
              <a:ahLst/>
              <a:cxnLst/>
              <a:rect l="l" t="t" r="r" b="b"/>
              <a:pathLst>
                <a:path w="1" h="11843" fill="none" extrusionOk="0">
                  <a:moveTo>
                    <a:pt x="1" y="11843"/>
                  </a:moveTo>
                  <a:lnTo>
                    <a:pt x="1" y="0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6669050" y="2992725"/>
              <a:ext cx="25" cy="296075"/>
            </a:xfrm>
            <a:custGeom>
              <a:avLst/>
              <a:gdLst/>
              <a:ahLst/>
              <a:cxnLst/>
              <a:rect l="l" t="t" r="r" b="b"/>
              <a:pathLst>
                <a:path w="1" h="11843" fill="none" extrusionOk="0">
                  <a:moveTo>
                    <a:pt x="0" y="11843"/>
                  </a:moveTo>
                  <a:lnTo>
                    <a:pt x="0" y="0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6752125" y="2992725"/>
              <a:ext cx="25" cy="296075"/>
            </a:xfrm>
            <a:custGeom>
              <a:avLst/>
              <a:gdLst/>
              <a:ahLst/>
              <a:cxnLst/>
              <a:rect l="l" t="t" r="r" b="b"/>
              <a:pathLst>
                <a:path w="1" h="11843" fill="none" extrusionOk="0">
                  <a:moveTo>
                    <a:pt x="0" y="11843"/>
                  </a:moveTo>
                  <a:lnTo>
                    <a:pt x="0" y="0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6586700" y="2992725"/>
              <a:ext cx="25" cy="296075"/>
            </a:xfrm>
            <a:custGeom>
              <a:avLst/>
              <a:gdLst/>
              <a:ahLst/>
              <a:cxnLst/>
              <a:rect l="l" t="t" r="r" b="b"/>
              <a:pathLst>
                <a:path w="1" h="11843" fill="none" extrusionOk="0">
                  <a:moveTo>
                    <a:pt x="0" y="11843"/>
                  </a:moveTo>
                  <a:lnTo>
                    <a:pt x="0" y="0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6725150" y="2646975"/>
              <a:ext cx="159750" cy="248500"/>
            </a:xfrm>
            <a:custGeom>
              <a:avLst/>
              <a:gdLst/>
              <a:ahLst/>
              <a:cxnLst/>
              <a:rect l="l" t="t" r="r" b="b"/>
              <a:pathLst>
                <a:path w="6390" h="9940" extrusionOk="0">
                  <a:moveTo>
                    <a:pt x="6390" y="0"/>
                  </a:moveTo>
                  <a:lnTo>
                    <a:pt x="0" y="9940"/>
                  </a:lnTo>
                  <a:lnTo>
                    <a:pt x="4856" y="9940"/>
                  </a:lnTo>
                  <a:lnTo>
                    <a:pt x="6390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6725150" y="2646975"/>
              <a:ext cx="159750" cy="251350"/>
            </a:xfrm>
            <a:custGeom>
              <a:avLst/>
              <a:gdLst/>
              <a:ahLst/>
              <a:cxnLst/>
              <a:rect l="l" t="t" r="r" b="b"/>
              <a:pathLst>
                <a:path w="6390" h="10054" fill="none" extrusionOk="0">
                  <a:moveTo>
                    <a:pt x="0" y="9940"/>
                  </a:moveTo>
                  <a:lnTo>
                    <a:pt x="6390" y="0"/>
                  </a:lnTo>
                  <a:lnTo>
                    <a:pt x="4856" y="10053"/>
                  </a:lnTo>
                  <a:lnTo>
                    <a:pt x="142" y="10053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6457475" y="2649800"/>
              <a:ext cx="159775" cy="245675"/>
            </a:xfrm>
            <a:custGeom>
              <a:avLst/>
              <a:gdLst/>
              <a:ahLst/>
              <a:cxnLst/>
              <a:rect l="l" t="t" r="r" b="b"/>
              <a:pathLst>
                <a:path w="6391" h="9827" extrusionOk="0">
                  <a:moveTo>
                    <a:pt x="1" y="1"/>
                  </a:moveTo>
                  <a:lnTo>
                    <a:pt x="1563" y="9827"/>
                  </a:lnTo>
                  <a:lnTo>
                    <a:pt x="6390" y="9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6457475" y="2649800"/>
              <a:ext cx="164750" cy="248525"/>
            </a:xfrm>
            <a:custGeom>
              <a:avLst/>
              <a:gdLst/>
              <a:ahLst/>
              <a:cxnLst/>
              <a:rect l="l" t="t" r="r" b="b"/>
              <a:pathLst>
                <a:path w="6590" h="9941" fill="none" extrusionOk="0">
                  <a:moveTo>
                    <a:pt x="6390" y="9827"/>
                  </a:moveTo>
                  <a:lnTo>
                    <a:pt x="1" y="1"/>
                  </a:lnTo>
                  <a:lnTo>
                    <a:pt x="1364" y="9940"/>
                  </a:lnTo>
                  <a:lnTo>
                    <a:pt x="6589" y="994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3729050" y="2291975"/>
              <a:ext cx="1821825" cy="1348975"/>
            </a:xfrm>
            <a:custGeom>
              <a:avLst/>
              <a:gdLst/>
              <a:ahLst/>
              <a:cxnLst/>
              <a:rect l="l" t="t" r="r" b="b"/>
              <a:pathLst>
                <a:path w="72873" h="53959" extrusionOk="0">
                  <a:moveTo>
                    <a:pt x="1" y="1"/>
                  </a:moveTo>
                  <a:lnTo>
                    <a:pt x="1" y="6447"/>
                  </a:lnTo>
                  <a:lnTo>
                    <a:pt x="1875" y="8748"/>
                  </a:lnTo>
                  <a:lnTo>
                    <a:pt x="1875" y="14030"/>
                  </a:lnTo>
                  <a:lnTo>
                    <a:pt x="3778" y="14030"/>
                  </a:lnTo>
                  <a:lnTo>
                    <a:pt x="3778" y="37857"/>
                  </a:lnTo>
                  <a:lnTo>
                    <a:pt x="9514" y="37857"/>
                  </a:lnTo>
                  <a:lnTo>
                    <a:pt x="9514" y="13945"/>
                  </a:lnTo>
                  <a:lnTo>
                    <a:pt x="11474" y="13945"/>
                  </a:lnTo>
                  <a:lnTo>
                    <a:pt x="11474" y="37857"/>
                  </a:lnTo>
                  <a:lnTo>
                    <a:pt x="17324" y="37857"/>
                  </a:lnTo>
                  <a:lnTo>
                    <a:pt x="17324" y="14030"/>
                  </a:lnTo>
                  <a:lnTo>
                    <a:pt x="19227" y="14030"/>
                  </a:lnTo>
                  <a:lnTo>
                    <a:pt x="19227" y="37857"/>
                  </a:lnTo>
                  <a:lnTo>
                    <a:pt x="25077" y="37857"/>
                  </a:lnTo>
                  <a:lnTo>
                    <a:pt x="25077" y="14087"/>
                  </a:lnTo>
                  <a:lnTo>
                    <a:pt x="31410" y="14087"/>
                  </a:lnTo>
                  <a:lnTo>
                    <a:pt x="31410" y="35670"/>
                  </a:lnTo>
                  <a:lnTo>
                    <a:pt x="28627" y="35670"/>
                  </a:lnTo>
                  <a:lnTo>
                    <a:pt x="28627" y="45439"/>
                  </a:lnTo>
                  <a:lnTo>
                    <a:pt x="32006" y="45439"/>
                  </a:lnTo>
                  <a:lnTo>
                    <a:pt x="39759" y="53959"/>
                  </a:lnTo>
                  <a:lnTo>
                    <a:pt x="58928" y="53959"/>
                  </a:lnTo>
                  <a:lnTo>
                    <a:pt x="58928" y="48506"/>
                  </a:lnTo>
                  <a:lnTo>
                    <a:pt x="67306" y="48506"/>
                  </a:lnTo>
                  <a:lnTo>
                    <a:pt x="67306" y="44843"/>
                  </a:lnTo>
                  <a:lnTo>
                    <a:pt x="45552" y="44843"/>
                  </a:lnTo>
                  <a:lnTo>
                    <a:pt x="45552" y="48506"/>
                  </a:lnTo>
                  <a:lnTo>
                    <a:pt x="55123" y="48506"/>
                  </a:lnTo>
                  <a:lnTo>
                    <a:pt x="55123" y="51119"/>
                  </a:lnTo>
                  <a:lnTo>
                    <a:pt x="41463" y="51119"/>
                  </a:lnTo>
                  <a:lnTo>
                    <a:pt x="36436" y="45382"/>
                  </a:lnTo>
                  <a:lnTo>
                    <a:pt x="39049" y="45382"/>
                  </a:lnTo>
                  <a:lnTo>
                    <a:pt x="39049" y="35670"/>
                  </a:lnTo>
                  <a:lnTo>
                    <a:pt x="33369" y="35670"/>
                  </a:lnTo>
                  <a:lnTo>
                    <a:pt x="33369" y="12070"/>
                  </a:lnTo>
                  <a:lnTo>
                    <a:pt x="23060" y="12070"/>
                  </a:lnTo>
                  <a:lnTo>
                    <a:pt x="23060" y="35954"/>
                  </a:lnTo>
                  <a:lnTo>
                    <a:pt x="21158" y="35954"/>
                  </a:lnTo>
                  <a:lnTo>
                    <a:pt x="21158" y="12070"/>
                  </a:lnTo>
                  <a:lnTo>
                    <a:pt x="15421" y="12070"/>
                  </a:lnTo>
                  <a:lnTo>
                    <a:pt x="15421" y="35897"/>
                  </a:lnTo>
                  <a:lnTo>
                    <a:pt x="13490" y="35897"/>
                  </a:lnTo>
                  <a:lnTo>
                    <a:pt x="13490" y="12070"/>
                  </a:lnTo>
                  <a:lnTo>
                    <a:pt x="7611" y="12070"/>
                  </a:lnTo>
                  <a:lnTo>
                    <a:pt x="7611" y="35954"/>
                  </a:lnTo>
                  <a:lnTo>
                    <a:pt x="5680" y="35954"/>
                  </a:lnTo>
                  <a:lnTo>
                    <a:pt x="5680" y="12070"/>
                  </a:lnTo>
                  <a:lnTo>
                    <a:pt x="3834" y="12070"/>
                  </a:lnTo>
                  <a:lnTo>
                    <a:pt x="3834" y="8748"/>
                  </a:lnTo>
                  <a:lnTo>
                    <a:pt x="5851" y="6447"/>
                  </a:lnTo>
                  <a:lnTo>
                    <a:pt x="5851" y="2897"/>
                  </a:lnTo>
                  <a:lnTo>
                    <a:pt x="35726" y="2897"/>
                  </a:lnTo>
                  <a:lnTo>
                    <a:pt x="35726" y="10878"/>
                  </a:lnTo>
                  <a:lnTo>
                    <a:pt x="55492" y="10878"/>
                  </a:lnTo>
                  <a:lnTo>
                    <a:pt x="55492" y="13831"/>
                  </a:lnTo>
                  <a:lnTo>
                    <a:pt x="42116" y="13831"/>
                  </a:lnTo>
                  <a:lnTo>
                    <a:pt x="42116" y="26724"/>
                  </a:lnTo>
                  <a:lnTo>
                    <a:pt x="45552" y="26724"/>
                  </a:lnTo>
                  <a:lnTo>
                    <a:pt x="45552" y="35613"/>
                  </a:lnTo>
                  <a:lnTo>
                    <a:pt x="67306" y="35613"/>
                  </a:lnTo>
                  <a:lnTo>
                    <a:pt x="67306" y="26497"/>
                  </a:lnTo>
                  <a:lnTo>
                    <a:pt x="71225" y="26497"/>
                  </a:lnTo>
                  <a:lnTo>
                    <a:pt x="71225" y="21414"/>
                  </a:lnTo>
                  <a:lnTo>
                    <a:pt x="72872" y="21414"/>
                  </a:lnTo>
                  <a:lnTo>
                    <a:pt x="72872" y="19056"/>
                  </a:lnTo>
                  <a:lnTo>
                    <a:pt x="71225" y="19056"/>
                  </a:lnTo>
                  <a:lnTo>
                    <a:pt x="71225" y="13945"/>
                  </a:lnTo>
                  <a:lnTo>
                    <a:pt x="58559" y="13945"/>
                  </a:lnTo>
                  <a:lnTo>
                    <a:pt x="58559" y="7810"/>
                  </a:lnTo>
                  <a:lnTo>
                    <a:pt x="38793" y="7810"/>
                  </a:lnTo>
                  <a:lnTo>
                    <a:pt x="38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734725" y="2294825"/>
              <a:ext cx="1822525" cy="1348975"/>
            </a:xfrm>
            <a:custGeom>
              <a:avLst/>
              <a:gdLst/>
              <a:ahLst/>
              <a:cxnLst/>
              <a:rect l="l" t="t" r="r" b="b"/>
              <a:pathLst>
                <a:path w="72901" h="53959" fill="none" extrusionOk="0">
                  <a:moveTo>
                    <a:pt x="1" y="0"/>
                  </a:moveTo>
                  <a:lnTo>
                    <a:pt x="38822" y="0"/>
                  </a:lnTo>
                  <a:lnTo>
                    <a:pt x="38822" y="7583"/>
                  </a:lnTo>
                  <a:lnTo>
                    <a:pt x="58219" y="7583"/>
                  </a:lnTo>
                  <a:lnTo>
                    <a:pt x="58219" y="13717"/>
                  </a:lnTo>
                  <a:lnTo>
                    <a:pt x="70998" y="13717"/>
                  </a:lnTo>
                  <a:lnTo>
                    <a:pt x="70998" y="18942"/>
                  </a:lnTo>
                  <a:lnTo>
                    <a:pt x="72901" y="18942"/>
                  </a:lnTo>
                  <a:lnTo>
                    <a:pt x="72901" y="21300"/>
                  </a:lnTo>
                  <a:lnTo>
                    <a:pt x="70998" y="21300"/>
                  </a:lnTo>
                  <a:lnTo>
                    <a:pt x="70998" y="26497"/>
                  </a:lnTo>
                  <a:lnTo>
                    <a:pt x="67221" y="26497"/>
                  </a:lnTo>
                  <a:lnTo>
                    <a:pt x="67221" y="35499"/>
                  </a:lnTo>
                  <a:lnTo>
                    <a:pt x="45439" y="35499"/>
                  </a:lnTo>
                  <a:lnTo>
                    <a:pt x="45439" y="26497"/>
                  </a:lnTo>
                  <a:lnTo>
                    <a:pt x="42116" y="26497"/>
                  </a:lnTo>
                  <a:lnTo>
                    <a:pt x="42116" y="13717"/>
                  </a:lnTo>
                  <a:lnTo>
                    <a:pt x="55379" y="13717"/>
                  </a:lnTo>
                  <a:lnTo>
                    <a:pt x="55379" y="10877"/>
                  </a:lnTo>
                  <a:lnTo>
                    <a:pt x="35499" y="10877"/>
                  </a:lnTo>
                  <a:lnTo>
                    <a:pt x="35499" y="2840"/>
                  </a:lnTo>
                  <a:lnTo>
                    <a:pt x="5681" y="2840"/>
                  </a:lnTo>
                  <a:lnTo>
                    <a:pt x="5681" y="6163"/>
                  </a:lnTo>
                  <a:lnTo>
                    <a:pt x="3778" y="8520"/>
                  </a:lnTo>
                  <a:lnTo>
                    <a:pt x="3778" y="11843"/>
                  </a:lnTo>
                  <a:lnTo>
                    <a:pt x="5681" y="11843"/>
                  </a:lnTo>
                  <a:lnTo>
                    <a:pt x="5681" y="35982"/>
                  </a:lnTo>
                  <a:lnTo>
                    <a:pt x="7583" y="35982"/>
                  </a:lnTo>
                  <a:lnTo>
                    <a:pt x="7583" y="11843"/>
                  </a:lnTo>
                  <a:lnTo>
                    <a:pt x="13263" y="11843"/>
                  </a:lnTo>
                  <a:lnTo>
                    <a:pt x="13263" y="35982"/>
                  </a:lnTo>
                  <a:lnTo>
                    <a:pt x="15137" y="35982"/>
                  </a:lnTo>
                  <a:lnTo>
                    <a:pt x="15137" y="11843"/>
                  </a:lnTo>
                  <a:lnTo>
                    <a:pt x="20817" y="11843"/>
                  </a:lnTo>
                  <a:lnTo>
                    <a:pt x="20817" y="35982"/>
                  </a:lnTo>
                  <a:lnTo>
                    <a:pt x="22720" y="35982"/>
                  </a:lnTo>
                  <a:lnTo>
                    <a:pt x="22720" y="11843"/>
                  </a:lnTo>
                  <a:lnTo>
                    <a:pt x="33142" y="11843"/>
                  </a:lnTo>
                  <a:lnTo>
                    <a:pt x="33142" y="35499"/>
                  </a:lnTo>
                  <a:lnTo>
                    <a:pt x="38822" y="35499"/>
                  </a:lnTo>
                  <a:lnTo>
                    <a:pt x="38822" y="45439"/>
                  </a:lnTo>
                  <a:lnTo>
                    <a:pt x="36437" y="45439"/>
                  </a:lnTo>
                  <a:lnTo>
                    <a:pt x="41179" y="51118"/>
                  </a:lnTo>
                  <a:lnTo>
                    <a:pt x="54896" y="51118"/>
                  </a:lnTo>
                  <a:lnTo>
                    <a:pt x="54896" y="48278"/>
                  </a:lnTo>
                  <a:lnTo>
                    <a:pt x="45439" y="48278"/>
                  </a:lnTo>
                  <a:lnTo>
                    <a:pt x="45439" y="44956"/>
                  </a:lnTo>
                  <a:lnTo>
                    <a:pt x="67221" y="44956"/>
                  </a:lnTo>
                  <a:lnTo>
                    <a:pt x="67221" y="48278"/>
                  </a:lnTo>
                  <a:lnTo>
                    <a:pt x="58701" y="48278"/>
                  </a:lnTo>
                  <a:lnTo>
                    <a:pt x="58701" y="53958"/>
                  </a:lnTo>
                  <a:lnTo>
                    <a:pt x="39759" y="53958"/>
                  </a:lnTo>
                  <a:lnTo>
                    <a:pt x="31722" y="45439"/>
                  </a:lnTo>
                  <a:lnTo>
                    <a:pt x="28400" y="45439"/>
                  </a:lnTo>
                  <a:lnTo>
                    <a:pt x="28400" y="35499"/>
                  </a:lnTo>
                  <a:lnTo>
                    <a:pt x="31240" y="35499"/>
                  </a:lnTo>
                  <a:lnTo>
                    <a:pt x="31240" y="14200"/>
                  </a:lnTo>
                  <a:lnTo>
                    <a:pt x="25077" y="14200"/>
                  </a:lnTo>
                  <a:lnTo>
                    <a:pt x="25077" y="37856"/>
                  </a:lnTo>
                  <a:lnTo>
                    <a:pt x="18943" y="37856"/>
                  </a:lnTo>
                  <a:lnTo>
                    <a:pt x="18943" y="13717"/>
                  </a:lnTo>
                  <a:lnTo>
                    <a:pt x="17040" y="13717"/>
                  </a:lnTo>
                  <a:lnTo>
                    <a:pt x="17040" y="37856"/>
                  </a:lnTo>
                  <a:lnTo>
                    <a:pt x="11360" y="37856"/>
                  </a:lnTo>
                  <a:lnTo>
                    <a:pt x="11360" y="13717"/>
                  </a:lnTo>
                  <a:lnTo>
                    <a:pt x="9458" y="13717"/>
                  </a:lnTo>
                  <a:lnTo>
                    <a:pt x="9458" y="37856"/>
                  </a:lnTo>
                  <a:lnTo>
                    <a:pt x="3778" y="37856"/>
                  </a:lnTo>
                  <a:lnTo>
                    <a:pt x="3778" y="13717"/>
                  </a:lnTo>
                  <a:lnTo>
                    <a:pt x="1903" y="13717"/>
                  </a:lnTo>
                  <a:lnTo>
                    <a:pt x="1903" y="8520"/>
                  </a:lnTo>
                  <a:lnTo>
                    <a:pt x="1" y="6163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1499025" y="3268200"/>
              <a:ext cx="188875" cy="134200"/>
            </a:xfrm>
            <a:custGeom>
              <a:avLst/>
              <a:gdLst/>
              <a:ahLst/>
              <a:cxnLst/>
              <a:rect l="l" t="t" r="r" b="b"/>
              <a:pathLst>
                <a:path w="7555" h="5368" extrusionOk="0">
                  <a:moveTo>
                    <a:pt x="0" y="0"/>
                  </a:moveTo>
                  <a:lnTo>
                    <a:pt x="0" y="1023"/>
                  </a:lnTo>
                  <a:lnTo>
                    <a:pt x="7555" y="5368"/>
                  </a:lnTo>
                  <a:lnTo>
                    <a:pt x="7555" y="4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1498325" y="3265350"/>
              <a:ext cx="189575" cy="142025"/>
            </a:xfrm>
            <a:custGeom>
              <a:avLst/>
              <a:gdLst/>
              <a:ahLst/>
              <a:cxnLst/>
              <a:rect l="l" t="t" r="r" b="b"/>
              <a:pathLst>
                <a:path w="7583" h="5681" fill="none" extrusionOk="0">
                  <a:moveTo>
                    <a:pt x="7583" y="5680"/>
                  </a:moveTo>
                  <a:lnTo>
                    <a:pt x="7583" y="4260"/>
                  </a:lnTo>
                  <a:lnTo>
                    <a:pt x="0" y="1"/>
                  </a:lnTo>
                  <a:lnTo>
                    <a:pt x="0" y="938"/>
                  </a:lnTo>
                  <a:lnTo>
                    <a:pt x="7583" y="5482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1499025" y="3265350"/>
              <a:ext cx="188875" cy="134225"/>
            </a:xfrm>
            <a:custGeom>
              <a:avLst/>
              <a:gdLst/>
              <a:ahLst/>
              <a:cxnLst/>
              <a:rect l="l" t="t" r="r" b="b"/>
              <a:pathLst>
                <a:path w="7555" h="5369" extrusionOk="0">
                  <a:moveTo>
                    <a:pt x="7555" y="1"/>
                  </a:moveTo>
                  <a:lnTo>
                    <a:pt x="0" y="4346"/>
                  </a:lnTo>
                  <a:lnTo>
                    <a:pt x="0" y="5368"/>
                  </a:lnTo>
                  <a:lnTo>
                    <a:pt x="7555" y="1023"/>
                  </a:lnTo>
                  <a:lnTo>
                    <a:pt x="7555" y="1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1498325" y="3265350"/>
              <a:ext cx="189575" cy="129950"/>
            </a:xfrm>
            <a:custGeom>
              <a:avLst/>
              <a:gdLst/>
              <a:ahLst/>
              <a:cxnLst/>
              <a:rect l="l" t="t" r="r" b="b"/>
              <a:pathLst>
                <a:path w="7583" h="5198" fill="none" extrusionOk="0">
                  <a:moveTo>
                    <a:pt x="7583" y="1"/>
                  </a:moveTo>
                  <a:lnTo>
                    <a:pt x="7583" y="938"/>
                  </a:lnTo>
                  <a:lnTo>
                    <a:pt x="0" y="5198"/>
                  </a:lnTo>
                  <a:lnTo>
                    <a:pt x="0" y="4260"/>
                  </a:lnTo>
                  <a:lnTo>
                    <a:pt x="7583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1462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1462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615E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1462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63616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1474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66636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1474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686666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1474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6B686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1474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6E6B6B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1474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706B6B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1474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736E6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1486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757070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1486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75737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1486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787575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1486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7A787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1486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7D787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1486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7F7A7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1486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827D7D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14983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857F7F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14983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87828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14983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8A858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14983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8A8585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14983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8C8787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14983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8F8A8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15103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918C8C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15103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948F8C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15103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97918F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15103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99919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15103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9C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15103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9E97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15217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A19997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15217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A19C99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15217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A39E9C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15217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A69E9C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15217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A8A19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15217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ABA3A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1533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AEA6A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1533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B0A8A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1533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B3A8A6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1533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B5ABA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533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B8AEAB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153382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B8B0AB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1545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BAB0A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45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BDB3B0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545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BFB5B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1545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C2B8B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1545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C5BAB5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1545875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1" y="1"/>
                  </a:moveTo>
                  <a:lnTo>
                    <a:pt x="1" y="11360"/>
                  </a:lnTo>
                </a:path>
              </a:pathLst>
            </a:custGeom>
            <a:noFill/>
            <a:ln w="12075" cap="flat" cmpd="sng">
              <a:solidFill>
                <a:srgbClr val="C7BAB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1557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CABDB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1557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CCBFB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1557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CCC2BD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1557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CFC2BF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1557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D1C5BF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1557250" y="2685300"/>
              <a:ext cx="25" cy="284025"/>
            </a:xfrm>
            <a:custGeom>
              <a:avLst/>
              <a:gdLst/>
              <a:ahLst/>
              <a:cxnLst/>
              <a:rect l="l" t="t" r="r" b="b"/>
              <a:pathLst>
                <a:path w="1" h="11361" fill="none" extrusionOk="0">
                  <a:moveTo>
                    <a:pt x="0" y="1"/>
                  </a:moveTo>
                  <a:lnTo>
                    <a:pt x="0" y="11360"/>
                  </a:lnTo>
                </a:path>
              </a:pathLst>
            </a:custGeom>
            <a:noFill/>
            <a:ln w="12075" cap="flat" cmpd="sng">
              <a:solidFill>
                <a:srgbClr val="D4C7C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4929625" y="2960075"/>
              <a:ext cx="426000" cy="95150"/>
            </a:xfrm>
            <a:custGeom>
              <a:avLst/>
              <a:gdLst/>
              <a:ahLst/>
              <a:cxnLst/>
              <a:rect l="l" t="t" r="r" b="b"/>
              <a:pathLst>
                <a:path w="17040" h="3806" extrusionOk="0">
                  <a:moveTo>
                    <a:pt x="0" y="0"/>
                  </a:moveTo>
                  <a:lnTo>
                    <a:pt x="0" y="3806"/>
                  </a:lnTo>
                  <a:lnTo>
                    <a:pt x="17039" y="3806"/>
                  </a:lnTo>
                  <a:lnTo>
                    <a:pt x="17039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4929625" y="2957225"/>
              <a:ext cx="426000" cy="95150"/>
            </a:xfrm>
            <a:custGeom>
              <a:avLst/>
              <a:gdLst/>
              <a:ahLst/>
              <a:cxnLst/>
              <a:rect l="l" t="t" r="r" b="b"/>
              <a:pathLst>
                <a:path w="17040" h="3806" fill="none" extrusionOk="0">
                  <a:moveTo>
                    <a:pt x="0" y="3806"/>
                  </a:moveTo>
                  <a:lnTo>
                    <a:pt x="17039" y="3806"/>
                  </a:lnTo>
                  <a:lnTo>
                    <a:pt x="17039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1462825" y="2992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1462825" y="2992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615E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1462825" y="2992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63616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1462825" y="2992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66636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1462825" y="3004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686666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1462825" y="3004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6B686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1462825" y="3004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6E6B6B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1462825" y="3004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706B6B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1462825" y="3004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736E6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1462825" y="301687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757070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1462825" y="301687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75737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1462825" y="301687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787575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1462825" y="301687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7A787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1462825" y="3028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7D787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1462825" y="3028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7F7A7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1462825" y="3028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827D7D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1462825" y="3028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857F7F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1462825" y="30403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87828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1462825" y="30403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8A858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1462825" y="30403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8A8585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1462825" y="30403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8C8787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1462825" y="3052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8F8A8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1462825" y="3052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918C8C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1462825" y="3052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948F8C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1462825" y="3052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97918F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1462825" y="3052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99919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1462825" y="3063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9C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1462825" y="3063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9E97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1462825" y="3063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A19997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1462825" y="3063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A19C99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1462825" y="3075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A39E9C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1462825" y="3075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A69E9C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1462825" y="3075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A8A19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1462825" y="30758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ABA3A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1462825" y="30878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AEA6A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1462825" y="30878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B0A8A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1462825" y="30878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B3A8A6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1462825" y="30878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B5ABA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1462825" y="3099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B8AEAB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1462825" y="3099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B8B0AB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1462825" y="3099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BAB0A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1462825" y="3099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BDB3B0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1462825" y="30992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BFB5B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1462825" y="31113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C2B8B3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1462825" y="31113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C5BAB5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1462825" y="31113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C7BAB8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1462825" y="311130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CABDB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1462825" y="3123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CCBFB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1462825" y="3123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CCC2BD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1462825" y="3123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CFC2BF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1462825" y="3123350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1"/>
                  </a:moveTo>
                  <a:lnTo>
                    <a:pt x="937" y="1"/>
                  </a:lnTo>
                </a:path>
              </a:pathLst>
            </a:custGeom>
            <a:noFill/>
            <a:ln w="12075" cap="flat" cmpd="sng">
              <a:solidFill>
                <a:srgbClr val="D1C5BF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1462825" y="3134725"/>
              <a:ext cx="23450" cy="25"/>
            </a:xfrm>
            <a:custGeom>
              <a:avLst/>
              <a:gdLst/>
              <a:ahLst/>
              <a:cxnLst/>
              <a:rect l="l" t="t" r="r" b="b"/>
              <a:pathLst>
                <a:path w="938" h="1" fill="none" extrusionOk="0">
                  <a:moveTo>
                    <a:pt x="0" y="0"/>
                  </a:moveTo>
                  <a:lnTo>
                    <a:pt x="937" y="0"/>
                  </a:lnTo>
                </a:path>
              </a:pathLst>
            </a:custGeom>
            <a:noFill/>
            <a:ln w="12075" cap="flat" cmpd="sng">
              <a:solidFill>
                <a:srgbClr val="D4C7C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703850" y="33086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3"/>
                  </a:moveTo>
                  <a:cubicBezTo>
                    <a:pt x="370" y="541"/>
                    <a:pt x="370" y="200"/>
                    <a:pt x="597" y="115"/>
                  </a:cubicBezTo>
                  <a:cubicBezTo>
                    <a:pt x="938" y="1"/>
                    <a:pt x="966" y="484"/>
                    <a:pt x="966" y="683"/>
                  </a:cubicBezTo>
                  <a:cubicBezTo>
                    <a:pt x="625" y="541"/>
                    <a:pt x="370" y="1137"/>
                    <a:pt x="1" y="796"/>
                  </a:cubicBezTo>
                  <a:cubicBezTo>
                    <a:pt x="57" y="768"/>
                    <a:pt x="86" y="711"/>
                    <a:pt x="114" y="683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710950" y="32831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43" y="711"/>
                  </a:moveTo>
                  <a:cubicBezTo>
                    <a:pt x="370" y="569"/>
                    <a:pt x="370" y="199"/>
                    <a:pt x="597" y="114"/>
                  </a:cubicBezTo>
                  <a:cubicBezTo>
                    <a:pt x="938" y="1"/>
                    <a:pt x="966" y="483"/>
                    <a:pt x="966" y="682"/>
                  </a:cubicBezTo>
                  <a:cubicBezTo>
                    <a:pt x="625" y="540"/>
                    <a:pt x="370" y="1165"/>
                    <a:pt x="1" y="824"/>
                  </a:cubicBezTo>
                  <a:cubicBezTo>
                    <a:pt x="57" y="767"/>
                    <a:pt x="86" y="739"/>
                    <a:pt x="143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737925" y="329232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200"/>
                    <a:pt x="597" y="114"/>
                  </a:cubicBezTo>
                  <a:cubicBezTo>
                    <a:pt x="938" y="1"/>
                    <a:pt x="966" y="484"/>
                    <a:pt x="938" y="682"/>
                  </a:cubicBezTo>
                  <a:cubicBezTo>
                    <a:pt x="597" y="540"/>
                    <a:pt x="370" y="1137"/>
                    <a:pt x="1" y="796"/>
                  </a:cubicBezTo>
                  <a:cubicBezTo>
                    <a:pt x="29" y="768"/>
                    <a:pt x="58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666925" y="3315750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15" y="683"/>
                  </a:moveTo>
                  <a:cubicBezTo>
                    <a:pt x="370" y="569"/>
                    <a:pt x="370" y="200"/>
                    <a:pt x="597" y="115"/>
                  </a:cubicBezTo>
                  <a:cubicBezTo>
                    <a:pt x="938" y="1"/>
                    <a:pt x="967" y="484"/>
                    <a:pt x="938" y="683"/>
                  </a:cubicBezTo>
                  <a:cubicBezTo>
                    <a:pt x="597" y="541"/>
                    <a:pt x="370" y="1165"/>
                    <a:pt x="1" y="796"/>
                  </a:cubicBezTo>
                  <a:cubicBezTo>
                    <a:pt x="29" y="768"/>
                    <a:pt x="58" y="711"/>
                    <a:pt x="115" y="683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781250" y="3307250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40"/>
                    <a:pt x="341" y="199"/>
                    <a:pt x="597" y="114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7" y="540"/>
                    <a:pt x="341" y="1136"/>
                    <a:pt x="0" y="795"/>
                  </a:cubicBezTo>
                  <a:cubicBezTo>
                    <a:pt x="29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788350" y="3281675"/>
              <a:ext cx="24150" cy="29150"/>
            </a:xfrm>
            <a:custGeom>
              <a:avLst/>
              <a:gdLst/>
              <a:ahLst/>
              <a:cxnLst/>
              <a:rect l="l" t="t" r="r" b="b"/>
              <a:pathLst>
                <a:path w="966" h="1166" fill="none" extrusionOk="0">
                  <a:moveTo>
                    <a:pt x="114" y="711"/>
                  </a:moveTo>
                  <a:cubicBezTo>
                    <a:pt x="369" y="569"/>
                    <a:pt x="341" y="200"/>
                    <a:pt x="597" y="114"/>
                  </a:cubicBezTo>
                  <a:cubicBezTo>
                    <a:pt x="937" y="1"/>
                    <a:pt x="966" y="484"/>
                    <a:pt x="937" y="682"/>
                  </a:cubicBezTo>
                  <a:cubicBezTo>
                    <a:pt x="597" y="540"/>
                    <a:pt x="341" y="1165"/>
                    <a:pt x="0" y="824"/>
                  </a:cubicBezTo>
                  <a:cubicBezTo>
                    <a:pt x="29" y="768"/>
                    <a:pt x="57" y="711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814600" y="3290925"/>
              <a:ext cx="24175" cy="28400"/>
            </a:xfrm>
            <a:custGeom>
              <a:avLst/>
              <a:gdLst/>
              <a:ahLst/>
              <a:cxnLst/>
              <a:rect l="l" t="t" r="r" b="b"/>
              <a:pathLst>
                <a:path w="967" h="1136" fill="none" extrusionOk="0">
                  <a:moveTo>
                    <a:pt x="115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54"/>
                    <a:pt x="938" y="682"/>
                  </a:cubicBezTo>
                  <a:cubicBezTo>
                    <a:pt x="597" y="511"/>
                    <a:pt x="370" y="1136"/>
                    <a:pt x="1" y="795"/>
                  </a:cubicBezTo>
                  <a:cubicBezTo>
                    <a:pt x="29" y="767"/>
                    <a:pt x="86" y="710"/>
                    <a:pt x="115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743625" y="3314350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68"/>
                    <a:pt x="369" y="199"/>
                    <a:pt x="596" y="114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6" y="540"/>
                    <a:pt x="369" y="1136"/>
                    <a:pt x="0" y="795"/>
                  </a:cubicBezTo>
                  <a:cubicBezTo>
                    <a:pt x="28" y="767"/>
                    <a:pt x="85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621500" y="3369725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70" y="568"/>
                    <a:pt x="341" y="227"/>
                    <a:pt x="597" y="142"/>
                  </a:cubicBezTo>
                  <a:cubicBezTo>
                    <a:pt x="938" y="0"/>
                    <a:pt x="966" y="483"/>
                    <a:pt x="938" y="710"/>
                  </a:cubicBezTo>
                  <a:cubicBezTo>
                    <a:pt x="597" y="540"/>
                    <a:pt x="341" y="1165"/>
                    <a:pt x="0" y="824"/>
                  </a:cubicBezTo>
                  <a:cubicBezTo>
                    <a:pt x="29" y="767"/>
                    <a:pt x="57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628600" y="334487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70" y="540"/>
                    <a:pt x="341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12"/>
                    <a:pt x="341" y="1136"/>
                    <a:pt x="0" y="796"/>
                  </a:cubicBezTo>
                  <a:cubicBezTo>
                    <a:pt x="29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654875" y="3353400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69" y="568"/>
                    <a:pt x="369" y="199"/>
                    <a:pt x="597" y="142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7" y="540"/>
                    <a:pt x="369" y="1164"/>
                    <a:pt x="0" y="824"/>
                  </a:cubicBezTo>
                  <a:cubicBezTo>
                    <a:pt x="29" y="767"/>
                    <a:pt x="85" y="710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583875" y="337752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40"/>
                    <a:pt x="369" y="199"/>
                    <a:pt x="597" y="114"/>
                  </a:cubicBezTo>
                  <a:cubicBezTo>
                    <a:pt x="937" y="1"/>
                    <a:pt x="966" y="455"/>
                    <a:pt x="937" y="682"/>
                  </a:cubicBezTo>
                  <a:cubicBezTo>
                    <a:pt x="597" y="512"/>
                    <a:pt x="369" y="1137"/>
                    <a:pt x="0" y="796"/>
                  </a:cubicBezTo>
                  <a:cubicBezTo>
                    <a:pt x="29" y="739"/>
                    <a:pt x="85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698175" y="33683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199"/>
                    <a:pt x="597" y="142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7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705275" y="33434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1"/>
                    <a:pt x="966" y="455"/>
                    <a:pt x="938" y="682"/>
                  </a:cubicBezTo>
                  <a:cubicBezTo>
                    <a:pt x="597" y="512"/>
                    <a:pt x="370" y="1136"/>
                    <a:pt x="0" y="796"/>
                  </a:cubicBezTo>
                  <a:cubicBezTo>
                    <a:pt x="29" y="767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731550" y="3351975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2" y="682"/>
                  </a:moveTo>
                  <a:cubicBezTo>
                    <a:pt x="398" y="568"/>
                    <a:pt x="369" y="199"/>
                    <a:pt x="625" y="114"/>
                  </a:cubicBezTo>
                  <a:cubicBezTo>
                    <a:pt x="966" y="0"/>
                    <a:pt x="994" y="483"/>
                    <a:pt x="966" y="682"/>
                  </a:cubicBezTo>
                  <a:cubicBezTo>
                    <a:pt x="625" y="540"/>
                    <a:pt x="369" y="1165"/>
                    <a:pt x="0" y="824"/>
                  </a:cubicBezTo>
                  <a:cubicBezTo>
                    <a:pt x="57" y="767"/>
                    <a:pt x="85" y="710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660550" y="3375400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2" y="710"/>
                  </a:moveTo>
                  <a:cubicBezTo>
                    <a:pt x="398" y="568"/>
                    <a:pt x="370" y="228"/>
                    <a:pt x="625" y="142"/>
                  </a:cubicBezTo>
                  <a:cubicBezTo>
                    <a:pt x="966" y="0"/>
                    <a:pt x="994" y="483"/>
                    <a:pt x="966" y="710"/>
                  </a:cubicBezTo>
                  <a:cubicBezTo>
                    <a:pt x="625" y="540"/>
                    <a:pt x="370" y="1165"/>
                    <a:pt x="0" y="824"/>
                  </a:cubicBezTo>
                  <a:cubicBezTo>
                    <a:pt x="57" y="767"/>
                    <a:pt x="86" y="739"/>
                    <a:pt x="142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795450" y="3239800"/>
              <a:ext cx="24875" cy="28425"/>
            </a:xfrm>
            <a:custGeom>
              <a:avLst/>
              <a:gdLst/>
              <a:ahLst/>
              <a:cxnLst/>
              <a:rect l="l" t="t" r="r" b="b"/>
              <a:pathLst>
                <a:path w="995" h="1137" fill="none" extrusionOk="0">
                  <a:moveTo>
                    <a:pt x="142" y="682"/>
                  </a:moveTo>
                  <a:cubicBezTo>
                    <a:pt x="398" y="568"/>
                    <a:pt x="369" y="199"/>
                    <a:pt x="625" y="114"/>
                  </a:cubicBezTo>
                  <a:cubicBezTo>
                    <a:pt x="966" y="0"/>
                    <a:pt x="994" y="483"/>
                    <a:pt x="966" y="682"/>
                  </a:cubicBezTo>
                  <a:cubicBezTo>
                    <a:pt x="625" y="540"/>
                    <a:pt x="369" y="1136"/>
                    <a:pt x="0" y="795"/>
                  </a:cubicBezTo>
                  <a:cubicBezTo>
                    <a:pt x="57" y="767"/>
                    <a:pt x="85" y="710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802550" y="3214225"/>
              <a:ext cx="24875" cy="29150"/>
            </a:xfrm>
            <a:custGeom>
              <a:avLst/>
              <a:gdLst/>
              <a:ahLst/>
              <a:cxnLst/>
              <a:rect l="l" t="t" r="r" b="b"/>
              <a:pathLst>
                <a:path w="995" h="1166" fill="none" extrusionOk="0">
                  <a:moveTo>
                    <a:pt x="142" y="711"/>
                  </a:moveTo>
                  <a:cubicBezTo>
                    <a:pt x="398" y="569"/>
                    <a:pt x="369" y="228"/>
                    <a:pt x="625" y="143"/>
                  </a:cubicBezTo>
                  <a:cubicBezTo>
                    <a:pt x="966" y="1"/>
                    <a:pt x="994" y="484"/>
                    <a:pt x="966" y="711"/>
                  </a:cubicBezTo>
                  <a:cubicBezTo>
                    <a:pt x="625" y="541"/>
                    <a:pt x="369" y="1165"/>
                    <a:pt x="0" y="825"/>
                  </a:cubicBezTo>
                  <a:cubicBezTo>
                    <a:pt x="57" y="768"/>
                    <a:pt x="85" y="739"/>
                    <a:pt x="142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829525" y="322347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40"/>
                    <a:pt x="369" y="199"/>
                    <a:pt x="597" y="114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7" y="540"/>
                    <a:pt x="369" y="1136"/>
                    <a:pt x="0" y="795"/>
                  </a:cubicBezTo>
                  <a:cubicBezTo>
                    <a:pt x="29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758525" y="3246900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70" y="568"/>
                    <a:pt x="370" y="199"/>
                    <a:pt x="597" y="142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70" y="1165"/>
                    <a:pt x="0" y="824"/>
                  </a:cubicBezTo>
                  <a:cubicBezTo>
                    <a:pt x="29" y="767"/>
                    <a:pt x="57" y="710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72825" y="323837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40"/>
                    <a:pt x="370" y="1136"/>
                    <a:pt x="1" y="796"/>
                  </a:cubicBezTo>
                  <a:cubicBezTo>
                    <a:pt x="29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879925" y="321282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227"/>
                    <a:pt x="597" y="142"/>
                  </a:cubicBezTo>
                  <a:cubicBezTo>
                    <a:pt x="938" y="0"/>
                    <a:pt x="966" y="483"/>
                    <a:pt x="938" y="710"/>
                  </a:cubicBezTo>
                  <a:cubicBezTo>
                    <a:pt x="597" y="540"/>
                    <a:pt x="370" y="1164"/>
                    <a:pt x="1" y="824"/>
                  </a:cubicBezTo>
                  <a:cubicBezTo>
                    <a:pt x="29" y="767"/>
                    <a:pt x="57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906200" y="3222050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42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83"/>
                    <a:pt x="966" y="682"/>
                  </a:cubicBezTo>
                  <a:cubicBezTo>
                    <a:pt x="625" y="540"/>
                    <a:pt x="370" y="1136"/>
                    <a:pt x="0" y="795"/>
                  </a:cubicBezTo>
                  <a:cubicBezTo>
                    <a:pt x="57" y="767"/>
                    <a:pt x="86" y="710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835200" y="324547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42" y="682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0"/>
                    <a:pt x="966" y="483"/>
                    <a:pt x="966" y="682"/>
                  </a:cubicBezTo>
                  <a:cubicBezTo>
                    <a:pt x="625" y="540"/>
                    <a:pt x="370" y="1165"/>
                    <a:pt x="0" y="824"/>
                  </a:cubicBezTo>
                  <a:cubicBezTo>
                    <a:pt x="57" y="767"/>
                    <a:pt x="86" y="710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834125" y="3384625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14" y="711"/>
                  </a:moveTo>
                  <a:cubicBezTo>
                    <a:pt x="370" y="569"/>
                    <a:pt x="370" y="199"/>
                    <a:pt x="597" y="114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86" y="711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1841225" y="335977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200"/>
                    <a:pt x="597" y="114"/>
                  </a:cubicBezTo>
                  <a:cubicBezTo>
                    <a:pt x="938" y="1"/>
                    <a:pt x="966" y="455"/>
                    <a:pt x="938" y="682"/>
                  </a:cubicBezTo>
                  <a:cubicBezTo>
                    <a:pt x="597" y="512"/>
                    <a:pt x="370" y="1137"/>
                    <a:pt x="1" y="796"/>
                  </a:cubicBezTo>
                  <a:cubicBezTo>
                    <a:pt x="29" y="739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1868200" y="33683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5" y="682"/>
                  </a:moveTo>
                  <a:cubicBezTo>
                    <a:pt x="370" y="568"/>
                    <a:pt x="342" y="199"/>
                    <a:pt x="597" y="114"/>
                  </a:cubicBezTo>
                  <a:cubicBezTo>
                    <a:pt x="938" y="1"/>
                    <a:pt x="967" y="483"/>
                    <a:pt x="938" y="682"/>
                  </a:cubicBezTo>
                  <a:cubicBezTo>
                    <a:pt x="597" y="540"/>
                    <a:pt x="342" y="1165"/>
                    <a:pt x="1" y="796"/>
                  </a:cubicBezTo>
                  <a:cubicBezTo>
                    <a:pt x="29" y="767"/>
                    <a:pt x="58" y="710"/>
                    <a:pt x="115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1797225" y="3391725"/>
              <a:ext cx="24150" cy="29150"/>
            </a:xfrm>
            <a:custGeom>
              <a:avLst/>
              <a:gdLst/>
              <a:ahLst/>
              <a:cxnLst/>
              <a:rect l="l" t="t" r="r" b="b"/>
              <a:pathLst>
                <a:path w="966" h="1166" fill="none" extrusionOk="0">
                  <a:moveTo>
                    <a:pt x="114" y="711"/>
                  </a:moveTo>
                  <a:cubicBezTo>
                    <a:pt x="369" y="569"/>
                    <a:pt x="341" y="228"/>
                    <a:pt x="596" y="143"/>
                  </a:cubicBezTo>
                  <a:cubicBezTo>
                    <a:pt x="937" y="1"/>
                    <a:pt x="966" y="483"/>
                    <a:pt x="937" y="711"/>
                  </a:cubicBezTo>
                  <a:cubicBezTo>
                    <a:pt x="596" y="540"/>
                    <a:pt x="341" y="1165"/>
                    <a:pt x="0" y="824"/>
                  </a:cubicBezTo>
                  <a:cubicBezTo>
                    <a:pt x="28" y="767"/>
                    <a:pt x="57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1910800" y="3383200"/>
              <a:ext cx="24875" cy="29150"/>
            </a:xfrm>
            <a:custGeom>
              <a:avLst/>
              <a:gdLst/>
              <a:ahLst/>
              <a:cxnLst/>
              <a:rect l="l" t="t" r="r" b="b"/>
              <a:pathLst>
                <a:path w="995" h="1166" fill="none" extrusionOk="0">
                  <a:moveTo>
                    <a:pt x="143" y="682"/>
                  </a:moveTo>
                  <a:cubicBezTo>
                    <a:pt x="398" y="569"/>
                    <a:pt x="370" y="200"/>
                    <a:pt x="597" y="114"/>
                  </a:cubicBezTo>
                  <a:cubicBezTo>
                    <a:pt x="966" y="1"/>
                    <a:pt x="995" y="484"/>
                    <a:pt x="966" y="682"/>
                  </a:cubicBezTo>
                  <a:cubicBezTo>
                    <a:pt x="626" y="540"/>
                    <a:pt x="370" y="1165"/>
                    <a:pt x="1" y="796"/>
                  </a:cubicBezTo>
                  <a:cubicBezTo>
                    <a:pt x="58" y="768"/>
                    <a:pt x="86" y="711"/>
                    <a:pt x="143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1917900" y="3357650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3" y="710"/>
                  </a:moveTo>
                  <a:cubicBezTo>
                    <a:pt x="370" y="568"/>
                    <a:pt x="370" y="228"/>
                    <a:pt x="597" y="143"/>
                  </a:cubicBezTo>
                  <a:cubicBezTo>
                    <a:pt x="966" y="1"/>
                    <a:pt x="995" y="483"/>
                    <a:pt x="966" y="710"/>
                  </a:cubicBezTo>
                  <a:cubicBezTo>
                    <a:pt x="626" y="540"/>
                    <a:pt x="370" y="1165"/>
                    <a:pt x="1" y="824"/>
                  </a:cubicBezTo>
                  <a:cubicBezTo>
                    <a:pt x="58" y="767"/>
                    <a:pt x="86" y="739"/>
                    <a:pt x="143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1944900" y="336687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69"/>
                    <a:pt x="369" y="199"/>
                    <a:pt x="596" y="114"/>
                  </a:cubicBezTo>
                  <a:cubicBezTo>
                    <a:pt x="937" y="1"/>
                    <a:pt x="966" y="483"/>
                    <a:pt x="937" y="682"/>
                  </a:cubicBezTo>
                  <a:cubicBezTo>
                    <a:pt x="596" y="540"/>
                    <a:pt x="369" y="1137"/>
                    <a:pt x="0" y="796"/>
                  </a:cubicBezTo>
                  <a:cubicBezTo>
                    <a:pt x="28" y="767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1873900" y="3390300"/>
              <a:ext cx="24150" cy="29150"/>
            </a:xfrm>
            <a:custGeom>
              <a:avLst/>
              <a:gdLst/>
              <a:ahLst/>
              <a:cxnLst/>
              <a:rect l="l" t="t" r="r" b="b"/>
              <a:pathLst>
                <a:path w="966" h="1166" fill="none" extrusionOk="0">
                  <a:moveTo>
                    <a:pt x="114" y="711"/>
                  </a:moveTo>
                  <a:cubicBezTo>
                    <a:pt x="369" y="569"/>
                    <a:pt x="369" y="228"/>
                    <a:pt x="597" y="143"/>
                  </a:cubicBezTo>
                  <a:cubicBezTo>
                    <a:pt x="937" y="1"/>
                    <a:pt x="966" y="484"/>
                    <a:pt x="937" y="711"/>
                  </a:cubicBezTo>
                  <a:cubicBezTo>
                    <a:pt x="597" y="540"/>
                    <a:pt x="369" y="1165"/>
                    <a:pt x="0" y="824"/>
                  </a:cubicBezTo>
                  <a:cubicBezTo>
                    <a:pt x="29" y="768"/>
                    <a:pt x="57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1932100" y="33257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1"/>
                  </a:moveTo>
                  <a:cubicBezTo>
                    <a:pt x="370" y="569"/>
                    <a:pt x="370" y="199"/>
                    <a:pt x="597" y="143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8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1939200" y="33008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1"/>
                    <a:pt x="966" y="455"/>
                    <a:pt x="938" y="682"/>
                  </a:cubicBezTo>
                  <a:cubicBezTo>
                    <a:pt x="597" y="512"/>
                    <a:pt x="370" y="1137"/>
                    <a:pt x="1" y="796"/>
                  </a:cubicBezTo>
                  <a:cubicBezTo>
                    <a:pt x="29" y="767"/>
                    <a:pt x="58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1965475" y="3309375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3" y="682"/>
                  </a:moveTo>
                  <a:cubicBezTo>
                    <a:pt x="398" y="568"/>
                    <a:pt x="370" y="199"/>
                    <a:pt x="625" y="114"/>
                  </a:cubicBezTo>
                  <a:cubicBezTo>
                    <a:pt x="966" y="0"/>
                    <a:pt x="995" y="483"/>
                    <a:pt x="966" y="682"/>
                  </a:cubicBezTo>
                  <a:cubicBezTo>
                    <a:pt x="625" y="540"/>
                    <a:pt x="370" y="1165"/>
                    <a:pt x="1" y="796"/>
                  </a:cubicBezTo>
                  <a:cubicBezTo>
                    <a:pt x="57" y="767"/>
                    <a:pt x="86" y="710"/>
                    <a:pt x="143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1894475" y="33328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682"/>
                  </a:moveTo>
                  <a:cubicBezTo>
                    <a:pt x="370" y="569"/>
                    <a:pt x="370" y="199"/>
                    <a:pt x="597" y="114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796"/>
                  </a:cubicBezTo>
                  <a:cubicBezTo>
                    <a:pt x="29" y="767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2016600" y="332072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70" y="540"/>
                    <a:pt x="341" y="200"/>
                    <a:pt x="597" y="114"/>
                  </a:cubicBezTo>
                  <a:cubicBezTo>
                    <a:pt x="937" y="1"/>
                    <a:pt x="966" y="484"/>
                    <a:pt x="937" y="682"/>
                  </a:cubicBezTo>
                  <a:cubicBezTo>
                    <a:pt x="597" y="540"/>
                    <a:pt x="341" y="1137"/>
                    <a:pt x="0" y="796"/>
                  </a:cubicBezTo>
                  <a:cubicBezTo>
                    <a:pt x="29" y="768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2023700" y="3295175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69" y="568"/>
                    <a:pt x="341" y="199"/>
                    <a:pt x="597" y="114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7" y="540"/>
                    <a:pt x="341" y="1165"/>
                    <a:pt x="0" y="796"/>
                  </a:cubicBezTo>
                  <a:cubicBezTo>
                    <a:pt x="29" y="767"/>
                    <a:pt x="57" y="710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2049975" y="3304400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40"/>
                    <a:pt x="369" y="199"/>
                    <a:pt x="596" y="114"/>
                  </a:cubicBezTo>
                  <a:cubicBezTo>
                    <a:pt x="937" y="1"/>
                    <a:pt x="966" y="455"/>
                    <a:pt x="937" y="682"/>
                  </a:cubicBezTo>
                  <a:cubicBezTo>
                    <a:pt x="596" y="512"/>
                    <a:pt x="369" y="1137"/>
                    <a:pt x="0" y="796"/>
                  </a:cubicBezTo>
                  <a:cubicBezTo>
                    <a:pt x="28" y="767"/>
                    <a:pt x="85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1971875" y="3331375"/>
              <a:ext cx="24150" cy="29150"/>
            </a:xfrm>
            <a:custGeom>
              <a:avLst/>
              <a:gdLst/>
              <a:ahLst/>
              <a:cxnLst/>
              <a:rect l="l" t="t" r="r" b="b"/>
              <a:pathLst>
                <a:path w="966" h="1166" fill="none" extrusionOk="0">
                  <a:moveTo>
                    <a:pt x="114" y="711"/>
                  </a:moveTo>
                  <a:cubicBezTo>
                    <a:pt x="369" y="569"/>
                    <a:pt x="369" y="228"/>
                    <a:pt x="597" y="143"/>
                  </a:cubicBezTo>
                  <a:cubicBezTo>
                    <a:pt x="937" y="1"/>
                    <a:pt x="966" y="484"/>
                    <a:pt x="937" y="711"/>
                  </a:cubicBezTo>
                  <a:cubicBezTo>
                    <a:pt x="597" y="540"/>
                    <a:pt x="369" y="1165"/>
                    <a:pt x="0" y="824"/>
                  </a:cubicBezTo>
                  <a:cubicBezTo>
                    <a:pt x="29" y="768"/>
                    <a:pt x="57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1963350" y="3259675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70" y="568"/>
                    <a:pt x="341" y="228"/>
                    <a:pt x="597" y="142"/>
                  </a:cubicBezTo>
                  <a:cubicBezTo>
                    <a:pt x="938" y="0"/>
                    <a:pt x="966" y="483"/>
                    <a:pt x="938" y="710"/>
                  </a:cubicBezTo>
                  <a:cubicBezTo>
                    <a:pt x="597" y="540"/>
                    <a:pt x="341" y="1165"/>
                    <a:pt x="0" y="824"/>
                  </a:cubicBezTo>
                  <a:cubicBezTo>
                    <a:pt x="29" y="767"/>
                    <a:pt x="57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1970450" y="323482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70" y="540"/>
                    <a:pt x="341" y="199"/>
                    <a:pt x="597" y="114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40"/>
                    <a:pt x="341" y="1136"/>
                    <a:pt x="0" y="796"/>
                  </a:cubicBezTo>
                  <a:cubicBezTo>
                    <a:pt x="29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1996725" y="3243350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69" y="568"/>
                    <a:pt x="369" y="199"/>
                    <a:pt x="597" y="114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7" y="540"/>
                    <a:pt x="369" y="1165"/>
                    <a:pt x="0" y="824"/>
                  </a:cubicBezTo>
                  <a:cubicBezTo>
                    <a:pt x="29" y="767"/>
                    <a:pt x="85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1918625" y="327102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69"/>
                    <a:pt x="369" y="200"/>
                    <a:pt x="597" y="114"/>
                  </a:cubicBezTo>
                  <a:cubicBezTo>
                    <a:pt x="937" y="1"/>
                    <a:pt x="966" y="484"/>
                    <a:pt x="937" y="682"/>
                  </a:cubicBezTo>
                  <a:cubicBezTo>
                    <a:pt x="597" y="540"/>
                    <a:pt x="369" y="1137"/>
                    <a:pt x="0" y="796"/>
                  </a:cubicBezTo>
                  <a:cubicBezTo>
                    <a:pt x="29" y="768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2040025" y="3258250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14" y="711"/>
                  </a:moveTo>
                  <a:cubicBezTo>
                    <a:pt x="370" y="569"/>
                    <a:pt x="370" y="199"/>
                    <a:pt x="597" y="143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40"/>
                    <a:pt x="370" y="1165"/>
                    <a:pt x="0" y="824"/>
                  </a:cubicBezTo>
                  <a:cubicBezTo>
                    <a:pt x="29" y="767"/>
                    <a:pt x="57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2047125" y="323340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200"/>
                    <a:pt x="597" y="114"/>
                  </a:cubicBezTo>
                  <a:cubicBezTo>
                    <a:pt x="938" y="1"/>
                    <a:pt x="966" y="455"/>
                    <a:pt x="938" y="682"/>
                  </a:cubicBezTo>
                  <a:cubicBezTo>
                    <a:pt x="597" y="512"/>
                    <a:pt x="370" y="1137"/>
                    <a:pt x="0" y="796"/>
                  </a:cubicBezTo>
                  <a:cubicBezTo>
                    <a:pt x="29" y="767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2073400" y="3241925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2" y="710"/>
                  </a:moveTo>
                  <a:cubicBezTo>
                    <a:pt x="398" y="568"/>
                    <a:pt x="369" y="199"/>
                    <a:pt x="625" y="114"/>
                  </a:cubicBezTo>
                  <a:cubicBezTo>
                    <a:pt x="966" y="0"/>
                    <a:pt x="994" y="483"/>
                    <a:pt x="966" y="682"/>
                  </a:cubicBezTo>
                  <a:cubicBezTo>
                    <a:pt x="625" y="540"/>
                    <a:pt x="369" y="1165"/>
                    <a:pt x="0" y="796"/>
                  </a:cubicBezTo>
                  <a:cubicBezTo>
                    <a:pt x="57" y="767"/>
                    <a:pt x="85" y="710"/>
                    <a:pt x="142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2002400" y="3265350"/>
              <a:ext cx="24875" cy="29150"/>
            </a:xfrm>
            <a:custGeom>
              <a:avLst/>
              <a:gdLst/>
              <a:ahLst/>
              <a:cxnLst/>
              <a:rect l="l" t="t" r="r" b="b"/>
              <a:pathLst>
                <a:path w="995" h="1166" fill="none" extrusionOk="0">
                  <a:moveTo>
                    <a:pt x="142" y="711"/>
                  </a:moveTo>
                  <a:cubicBezTo>
                    <a:pt x="398" y="569"/>
                    <a:pt x="370" y="228"/>
                    <a:pt x="625" y="143"/>
                  </a:cubicBezTo>
                  <a:cubicBezTo>
                    <a:pt x="966" y="1"/>
                    <a:pt x="994" y="483"/>
                    <a:pt x="966" y="711"/>
                  </a:cubicBezTo>
                  <a:cubicBezTo>
                    <a:pt x="625" y="540"/>
                    <a:pt x="370" y="1165"/>
                    <a:pt x="0" y="824"/>
                  </a:cubicBezTo>
                  <a:cubicBezTo>
                    <a:pt x="57" y="767"/>
                    <a:pt x="86" y="739"/>
                    <a:pt x="142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887750" y="3183700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40"/>
                    <a:pt x="341" y="200"/>
                    <a:pt x="596" y="114"/>
                  </a:cubicBezTo>
                  <a:cubicBezTo>
                    <a:pt x="937" y="1"/>
                    <a:pt x="966" y="484"/>
                    <a:pt x="937" y="682"/>
                  </a:cubicBezTo>
                  <a:cubicBezTo>
                    <a:pt x="596" y="540"/>
                    <a:pt x="341" y="1137"/>
                    <a:pt x="0" y="796"/>
                  </a:cubicBezTo>
                  <a:cubicBezTo>
                    <a:pt x="28" y="768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94850" y="3158150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69" y="568"/>
                    <a:pt x="341" y="199"/>
                    <a:pt x="596" y="142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6" y="540"/>
                    <a:pt x="341" y="1165"/>
                    <a:pt x="0" y="824"/>
                  </a:cubicBezTo>
                  <a:cubicBezTo>
                    <a:pt x="28" y="767"/>
                    <a:pt x="57" y="710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921100" y="316737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12"/>
                    <a:pt x="370" y="1137"/>
                    <a:pt x="1" y="796"/>
                  </a:cubicBezTo>
                  <a:cubicBezTo>
                    <a:pt x="29" y="767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850100" y="3190800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14" y="682"/>
                  </a:moveTo>
                  <a:cubicBezTo>
                    <a:pt x="370" y="569"/>
                    <a:pt x="370" y="200"/>
                    <a:pt x="597" y="114"/>
                  </a:cubicBezTo>
                  <a:cubicBezTo>
                    <a:pt x="938" y="1"/>
                    <a:pt x="966" y="484"/>
                    <a:pt x="938" y="682"/>
                  </a:cubicBezTo>
                  <a:cubicBezTo>
                    <a:pt x="597" y="540"/>
                    <a:pt x="370" y="1165"/>
                    <a:pt x="1" y="796"/>
                  </a:cubicBezTo>
                  <a:cubicBezTo>
                    <a:pt x="29" y="768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964425" y="318227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3"/>
                  </a:moveTo>
                  <a:cubicBezTo>
                    <a:pt x="369" y="541"/>
                    <a:pt x="369" y="200"/>
                    <a:pt x="596" y="115"/>
                  </a:cubicBezTo>
                  <a:cubicBezTo>
                    <a:pt x="937" y="1"/>
                    <a:pt x="966" y="484"/>
                    <a:pt x="937" y="683"/>
                  </a:cubicBezTo>
                  <a:cubicBezTo>
                    <a:pt x="596" y="541"/>
                    <a:pt x="369" y="1137"/>
                    <a:pt x="0" y="796"/>
                  </a:cubicBezTo>
                  <a:cubicBezTo>
                    <a:pt x="29" y="768"/>
                    <a:pt x="57" y="711"/>
                    <a:pt x="114" y="683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971525" y="3156725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682"/>
                  </a:moveTo>
                  <a:cubicBezTo>
                    <a:pt x="369" y="569"/>
                    <a:pt x="369" y="199"/>
                    <a:pt x="596" y="114"/>
                  </a:cubicBezTo>
                  <a:cubicBezTo>
                    <a:pt x="937" y="1"/>
                    <a:pt x="966" y="483"/>
                    <a:pt x="937" y="682"/>
                  </a:cubicBezTo>
                  <a:cubicBezTo>
                    <a:pt x="596" y="540"/>
                    <a:pt x="369" y="1165"/>
                    <a:pt x="0" y="824"/>
                  </a:cubicBezTo>
                  <a:cubicBezTo>
                    <a:pt x="28" y="767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997775" y="3165950"/>
              <a:ext cx="24875" cy="28425"/>
            </a:xfrm>
            <a:custGeom>
              <a:avLst/>
              <a:gdLst/>
              <a:ahLst/>
              <a:cxnLst/>
              <a:rect l="l" t="t" r="r" b="b"/>
              <a:pathLst>
                <a:path w="995" h="1137" fill="none" extrusionOk="0">
                  <a:moveTo>
                    <a:pt x="143" y="682"/>
                  </a:moveTo>
                  <a:cubicBezTo>
                    <a:pt x="398" y="540"/>
                    <a:pt x="370" y="200"/>
                    <a:pt x="626" y="114"/>
                  </a:cubicBezTo>
                  <a:cubicBezTo>
                    <a:pt x="966" y="1"/>
                    <a:pt x="995" y="455"/>
                    <a:pt x="966" y="682"/>
                  </a:cubicBezTo>
                  <a:cubicBezTo>
                    <a:pt x="626" y="512"/>
                    <a:pt x="370" y="1137"/>
                    <a:pt x="1" y="796"/>
                  </a:cubicBezTo>
                  <a:cubicBezTo>
                    <a:pt x="58" y="768"/>
                    <a:pt x="86" y="711"/>
                    <a:pt x="143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926775" y="3189375"/>
              <a:ext cx="24875" cy="28425"/>
            </a:xfrm>
            <a:custGeom>
              <a:avLst/>
              <a:gdLst/>
              <a:ahLst/>
              <a:cxnLst/>
              <a:rect l="l" t="t" r="r" b="b"/>
              <a:pathLst>
                <a:path w="995" h="1137" fill="none" extrusionOk="0">
                  <a:moveTo>
                    <a:pt x="143" y="683"/>
                  </a:moveTo>
                  <a:cubicBezTo>
                    <a:pt x="399" y="569"/>
                    <a:pt x="370" y="200"/>
                    <a:pt x="626" y="115"/>
                  </a:cubicBezTo>
                  <a:cubicBezTo>
                    <a:pt x="967" y="1"/>
                    <a:pt x="995" y="484"/>
                    <a:pt x="967" y="683"/>
                  </a:cubicBezTo>
                  <a:cubicBezTo>
                    <a:pt x="626" y="541"/>
                    <a:pt x="370" y="1137"/>
                    <a:pt x="1" y="796"/>
                  </a:cubicBezTo>
                  <a:cubicBezTo>
                    <a:pt x="58" y="768"/>
                    <a:pt x="86" y="711"/>
                    <a:pt x="143" y="683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908325" y="31304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200"/>
                    <a:pt x="597" y="114"/>
                  </a:cubicBezTo>
                  <a:cubicBezTo>
                    <a:pt x="938" y="1"/>
                    <a:pt x="966" y="484"/>
                    <a:pt x="938" y="682"/>
                  </a:cubicBezTo>
                  <a:cubicBezTo>
                    <a:pt x="597" y="540"/>
                    <a:pt x="370" y="1137"/>
                    <a:pt x="1" y="796"/>
                  </a:cubicBezTo>
                  <a:cubicBezTo>
                    <a:pt x="29" y="768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915425" y="31049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199"/>
                    <a:pt x="597" y="143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7" y="710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941700" y="311412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42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1"/>
                    <a:pt x="966" y="483"/>
                    <a:pt x="966" y="682"/>
                  </a:cubicBezTo>
                  <a:cubicBezTo>
                    <a:pt x="625" y="512"/>
                    <a:pt x="370" y="1137"/>
                    <a:pt x="0" y="796"/>
                  </a:cubicBezTo>
                  <a:cubicBezTo>
                    <a:pt x="57" y="767"/>
                    <a:pt x="86" y="711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870700" y="3137550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42" y="682"/>
                  </a:moveTo>
                  <a:cubicBezTo>
                    <a:pt x="370" y="569"/>
                    <a:pt x="370" y="200"/>
                    <a:pt x="597" y="114"/>
                  </a:cubicBezTo>
                  <a:cubicBezTo>
                    <a:pt x="938" y="1"/>
                    <a:pt x="966" y="484"/>
                    <a:pt x="966" y="682"/>
                  </a:cubicBezTo>
                  <a:cubicBezTo>
                    <a:pt x="625" y="540"/>
                    <a:pt x="370" y="1165"/>
                    <a:pt x="0" y="796"/>
                  </a:cubicBezTo>
                  <a:cubicBezTo>
                    <a:pt x="57" y="768"/>
                    <a:pt x="86" y="711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985000" y="31290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70" y="1136"/>
                    <a:pt x="1" y="795"/>
                  </a:cubicBezTo>
                  <a:cubicBezTo>
                    <a:pt x="57" y="767"/>
                    <a:pt x="86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992100" y="3103475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43" y="711"/>
                  </a:moveTo>
                  <a:cubicBezTo>
                    <a:pt x="370" y="569"/>
                    <a:pt x="370" y="200"/>
                    <a:pt x="597" y="143"/>
                  </a:cubicBezTo>
                  <a:cubicBezTo>
                    <a:pt x="938" y="1"/>
                    <a:pt x="966" y="483"/>
                    <a:pt x="966" y="711"/>
                  </a:cubicBezTo>
                  <a:cubicBezTo>
                    <a:pt x="625" y="540"/>
                    <a:pt x="370" y="1165"/>
                    <a:pt x="1" y="824"/>
                  </a:cubicBezTo>
                  <a:cubicBezTo>
                    <a:pt x="57" y="767"/>
                    <a:pt x="86" y="739"/>
                    <a:pt x="143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1019075" y="311270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200"/>
                    <a:pt x="597" y="114"/>
                  </a:cubicBezTo>
                  <a:cubicBezTo>
                    <a:pt x="938" y="1"/>
                    <a:pt x="966" y="484"/>
                    <a:pt x="938" y="682"/>
                  </a:cubicBezTo>
                  <a:cubicBezTo>
                    <a:pt x="597" y="540"/>
                    <a:pt x="370" y="1137"/>
                    <a:pt x="1" y="796"/>
                  </a:cubicBezTo>
                  <a:cubicBezTo>
                    <a:pt x="29" y="768"/>
                    <a:pt x="58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948075" y="31361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5" y="682"/>
                  </a:moveTo>
                  <a:cubicBezTo>
                    <a:pt x="370" y="568"/>
                    <a:pt x="342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42" y="1136"/>
                    <a:pt x="1" y="795"/>
                  </a:cubicBezTo>
                  <a:cubicBezTo>
                    <a:pt x="29" y="767"/>
                    <a:pt x="58" y="710"/>
                    <a:pt x="115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997075" y="3074375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2" y="710"/>
                  </a:moveTo>
                  <a:cubicBezTo>
                    <a:pt x="370" y="568"/>
                    <a:pt x="370" y="199"/>
                    <a:pt x="597" y="142"/>
                  </a:cubicBezTo>
                  <a:cubicBezTo>
                    <a:pt x="966" y="0"/>
                    <a:pt x="994" y="483"/>
                    <a:pt x="966" y="682"/>
                  </a:cubicBezTo>
                  <a:cubicBezTo>
                    <a:pt x="625" y="540"/>
                    <a:pt x="370" y="1165"/>
                    <a:pt x="0" y="824"/>
                  </a:cubicBezTo>
                  <a:cubicBezTo>
                    <a:pt x="57" y="767"/>
                    <a:pt x="86" y="739"/>
                    <a:pt x="142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1004175" y="304952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42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55"/>
                    <a:pt x="966" y="682"/>
                  </a:cubicBezTo>
                  <a:cubicBezTo>
                    <a:pt x="625" y="512"/>
                    <a:pt x="370" y="1136"/>
                    <a:pt x="0" y="796"/>
                  </a:cubicBezTo>
                  <a:cubicBezTo>
                    <a:pt x="57" y="767"/>
                    <a:pt x="86" y="710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1031150" y="30580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682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959450" y="3081475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2" y="682"/>
                  </a:moveTo>
                  <a:cubicBezTo>
                    <a:pt x="398" y="568"/>
                    <a:pt x="369" y="199"/>
                    <a:pt x="625" y="114"/>
                  </a:cubicBezTo>
                  <a:cubicBezTo>
                    <a:pt x="966" y="0"/>
                    <a:pt x="994" y="483"/>
                    <a:pt x="966" y="682"/>
                  </a:cubicBezTo>
                  <a:cubicBezTo>
                    <a:pt x="625" y="540"/>
                    <a:pt x="369" y="1165"/>
                    <a:pt x="0" y="796"/>
                  </a:cubicBezTo>
                  <a:cubicBezTo>
                    <a:pt x="57" y="767"/>
                    <a:pt x="86" y="710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1074450" y="30729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5" y="711"/>
                  </a:moveTo>
                  <a:cubicBezTo>
                    <a:pt x="370" y="569"/>
                    <a:pt x="370" y="228"/>
                    <a:pt x="597" y="143"/>
                  </a:cubicBezTo>
                  <a:cubicBezTo>
                    <a:pt x="938" y="1"/>
                    <a:pt x="967" y="483"/>
                    <a:pt x="938" y="711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8" y="739"/>
                    <a:pt x="115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1081550" y="304810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5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1"/>
                    <a:pt x="966" y="483"/>
                    <a:pt x="938" y="682"/>
                  </a:cubicBezTo>
                  <a:cubicBezTo>
                    <a:pt x="597" y="512"/>
                    <a:pt x="370" y="1137"/>
                    <a:pt x="1" y="796"/>
                  </a:cubicBezTo>
                  <a:cubicBezTo>
                    <a:pt x="29" y="767"/>
                    <a:pt x="58" y="711"/>
                    <a:pt x="115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1107825" y="3056625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3" y="710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66" y="0"/>
                    <a:pt x="995" y="483"/>
                    <a:pt x="966" y="682"/>
                  </a:cubicBezTo>
                  <a:cubicBezTo>
                    <a:pt x="625" y="540"/>
                    <a:pt x="370" y="1165"/>
                    <a:pt x="1" y="824"/>
                  </a:cubicBezTo>
                  <a:cubicBezTo>
                    <a:pt x="57" y="767"/>
                    <a:pt x="86" y="739"/>
                    <a:pt x="143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1036825" y="3080750"/>
              <a:ext cx="24875" cy="28425"/>
            </a:xfrm>
            <a:custGeom>
              <a:avLst/>
              <a:gdLst/>
              <a:ahLst/>
              <a:cxnLst/>
              <a:rect l="l" t="t" r="r" b="b"/>
              <a:pathLst>
                <a:path w="995" h="1137" fill="none" extrusionOk="0">
                  <a:moveTo>
                    <a:pt x="143" y="683"/>
                  </a:moveTo>
                  <a:cubicBezTo>
                    <a:pt x="370" y="541"/>
                    <a:pt x="370" y="200"/>
                    <a:pt x="597" y="115"/>
                  </a:cubicBezTo>
                  <a:cubicBezTo>
                    <a:pt x="966" y="1"/>
                    <a:pt x="995" y="455"/>
                    <a:pt x="966" y="683"/>
                  </a:cubicBezTo>
                  <a:cubicBezTo>
                    <a:pt x="626" y="512"/>
                    <a:pt x="370" y="1137"/>
                    <a:pt x="1" y="796"/>
                  </a:cubicBezTo>
                  <a:cubicBezTo>
                    <a:pt x="58" y="768"/>
                    <a:pt x="86" y="711"/>
                    <a:pt x="143" y="683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1024050" y="3018275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14" y="711"/>
                  </a:moveTo>
                  <a:cubicBezTo>
                    <a:pt x="370" y="569"/>
                    <a:pt x="370" y="200"/>
                    <a:pt x="597" y="143"/>
                  </a:cubicBezTo>
                  <a:cubicBezTo>
                    <a:pt x="938" y="1"/>
                    <a:pt x="966" y="484"/>
                    <a:pt x="938" y="682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8"/>
                    <a:pt x="86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1031150" y="299342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200"/>
                    <a:pt x="597" y="114"/>
                  </a:cubicBezTo>
                  <a:cubicBezTo>
                    <a:pt x="938" y="1"/>
                    <a:pt x="966" y="455"/>
                    <a:pt x="938" y="682"/>
                  </a:cubicBezTo>
                  <a:cubicBezTo>
                    <a:pt x="597" y="512"/>
                    <a:pt x="370" y="1137"/>
                    <a:pt x="1" y="796"/>
                  </a:cubicBezTo>
                  <a:cubicBezTo>
                    <a:pt x="29" y="768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1057425" y="3001950"/>
              <a:ext cx="24875" cy="29150"/>
            </a:xfrm>
            <a:custGeom>
              <a:avLst/>
              <a:gdLst/>
              <a:ahLst/>
              <a:cxnLst/>
              <a:rect l="l" t="t" r="r" b="b"/>
              <a:pathLst>
                <a:path w="995" h="1166" fill="none" extrusionOk="0">
                  <a:moveTo>
                    <a:pt x="142" y="711"/>
                  </a:moveTo>
                  <a:cubicBezTo>
                    <a:pt x="398" y="569"/>
                    <a:pt x="370" y="199"/>
                    <a:pt x="625" y="114"/>
                  </a:cubicBezTo>
                  <a:cubicBezTo>
                    <a:pt x="966" y="1"/>
                    <a:pt x="994" y="483"/>
                    <a:pt x="966" y="682"/>
                  </a:cubicBezTo>
                  <a:cubicBezTo>
                    <a:pt x="625" y="540"/>
                    <a:pt x="370" y="1165"/>
                    <a:pt x="0" y="824"/>
                  </a:cubicBezTo>
                  <a:cubicBezTo>
                    <a:pt x="57" y="767"/>
                    <a:pt x="86" y="711"/>
                    <a:pt x="142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986425" y="3025375"/>
              <a:ext cx="24875" cy="29150"/>
            </a:xfrm>
            <a:custGeom>
              <a:avLst/>
              <a:gdLst/>
              <a:ahLst/>
              <a:cxnLst/>
              <a:rect l="l" t="t" r="r" b="b"/>
              <a:pathLst>
                <a:path w="995" h="1166" fill="none" extrusionOk="0">
                  <a:moveTo>
                    <a:pt x="142" y="711"/>
                  </a:moveTo>
                  <a:cubicBezTo>
                    <a:pt x="398" y="569"/>
                    <a:pt x="370" y="228"/>
                    <a:pt x="625" y="143"/>
                  </a:cubicBezTo>
                  <a:cubicBezTo>
                    <a:pt x="966" y="1"/>
                    <a:pt x="994" y="484"/>
                    <a:pt x="966" y="711"/>
                  </a:cubicBezTo>
                  <a:cubicBezTo>
                    <a:pt x="625" y="540"/>
                    <a:pt x="370" y="1165"/>
                    <a:pt x="0" y="824"/>
                  </a:cubicBezTo>
                  <a:cubicBezTo>
                    <a:pt x="57" y="768"/>
                    <a:pt x="86" y="739"/>
                    <a:pt x="142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1100725" y="3016875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3" y="710"/>
                  </a:moveTo>
                  <a:cubicBezTo>
                    <a:pt x="398" y="568"/>
                    <a:pt x="370" y="199"/>
                    <a:pt x="625" y="114"/>
                  </a:cubicBezTo>
                  <a:cubicBezTo>
                    <a:pt x="966" y="0"/>
                    <a:pt x="995" y="483"/>
                    <a:pt x="966" y="682"/>
                  </a:cubicBezTo>
                  <a:cubicBezTo>
                    <a:pt x="625" y="540"/>
                    <a:pt x="370" y="1164"/>
                    <a:pt x="1" y="824"/>
                  </a:cubicBezTo>
                  <a:cubicBezTo>
                    <a:pt x="57" y="767"/>
                    <a:pt x="86" y="738"/>
                    <a:pt x="143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1107825" y="2992025"/>
              <a:ext cx="24875" cy="28425"/>
            </a:xfrm>
            <a:custGeom>
              <a:avLst/>
              <a:gdLst/>
              <a:ahLst/>
              <a:cxnLst/>
              <a:rect l="l" t="t" r="r" b="b"/>
              <a:pathLst>
                <a:path w="995" h="1137" fill="none" extrusionOk="0">
                  <a:moveTo>
                    <a:pt x="143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66" y="0"/>
                    <a:pt x="995" y="454"/>
                    <a:pt x="966" y="682"/>
                  </a:cubicBezTo>
                  <a:cubicBezTo>
                    <a:pt x="625" y="511"/>
                    <a:pt x="370" y="1136"/>
                    <a:pt x="1" y="795"/>
                  </a:cubicBezTo>
                  <a:cubicBezTo>
                    <a:pt x="57" y="767"/>
                    <a:pt x="86" y="710"/>
                    <a:pt x="143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1073050" y="2963625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2" y="710"/>
                  </a:moveTo>
                  <a:cubicBezTo>
                    <a:pt x="398" y="568"/>
                    <a:pt x="369" y="227"/>
                    <a:pt x="625" y="142"/>
                  </a:cubicBezTo>
                  <a:cubicBezTo>
                    <a:pt x="966" y="0"/>
                    <a:pt x="994" y="483"/>
                    <a:pt x="966" y="710"/>
                  </a:cubicBezTo>
                  <a:cubicBezTo>
                    <a:pt x="625" y="540"/>
                    <a:pt x="369" y="1164"/>
                    <a:pt x="0" y="824"/>
                  </a:cubicBezTo>
                  <a:cubicBezTo>
                    <a:pt x="57" y="767"/>
                    <a:pt x="85" y="739"/>
                    <a:pt x="142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1063800" y="302397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5" y="710"/>
                  </a:moveTo>
                  <a:cubicBezTo>
                    <a:pt x="370" y="568"/>
                    <a:pt x="370" y="227"/>
                    <a:pt x="597" y="142"/>
                  </a:cubicBezTo>
                  <a:cubicBezTo>
                    <a:pt x="938" y="0"/>
                    <a:pt x="967" y="483"/>
                    <a:pt x="938" y="710"/>
                  </a:cubicBezTo>
                  <a:cubicBezTo>
                    <a:pt x="597" y="540"/>
                    <a:pt x="370" y="1164"/>
                    <a:pt x="1" y="824"/>
                  </a:cubicBezTo>
                  <a:cubicBezTo>
                    <a:pt x="29" y="767"/>
                    <a:pt x="58" y="738"/>
                    <a:pt x="115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1974700" y="32007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43" y="682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0"/>
                    <a:pt x="966" y="483"/>
                    <a:pt x="966" y="682"/>
                  </a:cubicBezTo>
                  <a:cubicBezTo>
                    <a:pt x="626" y="540"/>
                    <a:pt x="370" y="1165"/>
                    <a:pt x="1" y="796"/>
                  </a:cubicBezTo>
                  <a:cubicBezTo>
                    <a:pt x="58" y="767"/>
                    <a:pt x="86" y="710"/>
                    <a:pt x="143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1981800" y="31752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227"/>
                    <a:pt x="597" y="142"/>
                  </a:cubicBezTo>
                  <a:cubicBezTo>
                    <a:pt x="938" y="0"/>
                    <a:pt x="966" y="483"/>
                    <a:pt x="966" y="710"/>
                  </a:cubicBezTo>
                  <a:cubicBezTo>
                    <a:pt x="626" y="540"/>
                    <a:pt x="370" y="1164"/>
                    <a:pt x="1" y="824"/>
                  </a:cubicBezTo>
                  <a:cubicBezTo>
                    <a:pt x="58" y="767"/>
                    <a:pt x="86" y="738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2008775" y="318442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5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70" y="1136"/>
                    <a:pt x="1" y="795"/>
                  </a:cubicBezTo>
                  <a:cubicBezTo>
                    <a:pt x="29" y="767"/>
                    <a:pt x="58" y="710"/>
                    <a:pt x="115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1937800" y="3207850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69" y="568"/>
                    <a:pt x="369" y="199"/>
                    <a:pt x="596" y="114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6" y="540"/>
                    <a:pt x="369" y="1165"/>
                    <a:pt x="0" y="824"/>
                  </a:cubicBezTo>
                  <a:cubicBezTo>
                    <a:pt x="28" y="767"/>
                    <a:pt x="57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2052100" y="319932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40"/>
                    <a:pt x="341" y="199"/>
                    <a:pt x="597" y="114"/>
                  </a:cubicBezTo>
                  <a:cubicBezTo>
                    <a:pt x="937" y="1"/>
                    <a:pt x="966" y="483"/>
                    <a:pt x="937" y="682"/>
                  </a:cubicBezTo>
                  <a:cubicBezTo>
                    <a:pt x="597" y="540"/>
                    <a:pt x="341" y="1137"/>
                    <a:pt x="0" y="796"/>
                  </a:cubicBezTo>
                  <a:cubicBezTo>
                    <a:pt x="29" y="767"/>
                    <a:pt x="57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2059200" y="3173775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69" y="568"/>
                    <a:pt x="341" y="227"/>
                    <a:pt x="597" y="142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7" y="540"/>
                    <a:pt x="341" y="1165"/>
                    <a:pt x="0" y="824"/>
                  </a:cubicBezTo>
                  <a:cubicBezTo>
                    <a:pt x="29" y="767"/>
                    <a:pt x="57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2085475" y="3183000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69" y="540"/>
                    <a:pt x="369" y="199"/>
                    <a:pt x="596" y="114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6" y="540"/>
                    <a:pt x="369" y="1136"/>
                    <a:pt x="0" y="796"/>
                  </a:cubicBezTo>
                  <a:cubicBezTo>
                    <a:pt x="28" y="767"/>
                    <a:pt x="85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2014475" y="3206425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1"/>
                  </a:moveTo>
                  <a:cubicBezTo>
                    <a:pt x="369" y="569"/>
                    <a:pt x="369" y="199"/>
                    <a:pt x="596" y="114"/>
                  </a:cubicBezTo>
                  <a:cubicBezTo>
                    <a:pt x="937" y="1"/>
                    <a:pt x="966" y="483"/>
                    <a:pt x="937" y="682"/>
                  </a:cubicBezTo>
                  <a:cubicBezTo>
                    <a:pt x="596" y="540"/>
                    <a:pt x="369" y="1165"/>
                    <a:pt x="0" y="796"/>
                  </a:cubicBezTo>
                  <a:cubicBezTo>
                    <a:pt x="29" y="767"/>
                    <a:pt x="85" y="711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2070550" y="31432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41" y="1164"/>
                    <a:pt x="1" y="824"/>
                  </a:cubicBezTo>
                  <a:cubicBezTo>
                    <a:pt x="29" y="767"/>
                    <a:pt x="57" y="710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2077650" y="311840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54"/>
                    <a:pt x="938" y="682"/>
                  </a:cubicBezTo>
                  <a:cubicBezTo>
                    <a:pt x="597" y="511"/>
                    <a:pt x="370" y="1136"/>
                    <a:pt x="1" y="795"/>
                  </a:cubicBezTo>
                  <a:cubicBezTo>
                    <a:pt x="29" y="738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2103925" y="3126900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70" y="569"/>
                    <a:pt x="370" y="200"/>
                    <a:pt x="597" y="114"/>
                  </a:cubicBezTo>
                  <a:cubicBezTo>
                    <a:pt x="938" y="1"/>
                    <a:pt x="966" y="484"/>
                    <a:pt x="966" y="682"/>
                  </a:cubicBezTo>
                  <a:cubicBezTo>
                    <a:pt x="625" y="540"/>
                    <a:pt x="370" y="1137"/>
                    <a:pt x="0" y="796"/>
                  </a:cubicBezTo>
                  <a:cubicBezTo>
                    <a:pt x="57" y="768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2032925" y="31503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227"/>
                    <a:pt x="597" y="142"/>
                  </a:cubicBezTo>
                  <a:cubicBezTo>
                    <a:pt x="938" y="0"/>
                    <a:pt x="966" y="483"/>
                    <a:pt x="966" y="710"/>
                  </a:cubicBezTo>
                  <a:cubicBezTo>
                    <a:pt x="625" y="540"/>
                    <a:pt x="370" y="1164"/>
                    <a:pt x="0" y="824"/>
                  </a:cubicBezTo>
                  <a:cubicBezTo>
                    <a:pt x="57" y="767"/>
                    <a:pt x="86" y="738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2147225" y="314182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682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795"/>
                  </a:cubicBezTo>
                  <a:cubicBezTo>
                    <a:pt x="29" y="767"/>
                    <a:pt x="86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2154325" y="3116250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14" y="711"/>
                  </a:moveTo>
                  <a:cubicBezTo>
                    <a:pt x="370" y="569"/>
                    <a:pt x="370" y="228"/>
                    <a:pt x="597" y="143"/>
                  </a:cubicBezTo>
                  <a:cubicBezTo>
                    <a:pt x="938" y="1"/>
                    <a:pt x="966" y="484"/>
                    <a:pt x="938" y="711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8"/>
                    <a:pt x="86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2181300" y="312550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68"/>
                    <a:pt x="342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42" y="1136"/>
                    <a:pt x="1" y="795"/>
                  </a:cubicBezTo>
                  <a:cubicBezTo>
                    <a:pt x="29" y="767"/>
                    <a:pt x="58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2110300" y="314892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5" y="710"/>
                  </a:moveTo>
                  <a:cubicBezTo>
                    <a:pt x="370" y="568"/>
                    <a:pt x="342" y="199"/>
                    <a:pt x="597" y="114"/>
                  </a:cubicBezTo>
                  <a:cubicBezTo>
                    <a:pt x="938" y="0"/>
                    <a:pt x="967" y="483"/>
                    <a:pt x="938" y="682"/>
                  </a:cubicBezTo>
                  <a:cubicBezTo>
                    <a:pt x="597" y="540"/>
                    <a:pt x="342" y="1165"/>
                    <a:pt x="1" y="824"/>
                  </a:cubicBezTo>
                  <a:cubicBezTo>
                    <a:pt x="29" y="767"/>
                    <a:pt x="58" y="739"/>
                    <a:pt x="115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2061325" y="308502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228"/>
                    <a:pt x="597" y="142"/>
                  </a:cubicBezTo>
                  <a:cubicBezTo>
                    <a:pt x="938" y="0"/>
                    <a:pt x="966" y="483"/>
                    <a:pt x="938" y="710"/>
                  </a:cubicBezTo>
                  <a:cubicBezTo>
                    <a:pt x="597" y="540"/>
                    <a:pt x="370" y="1165"/>
                    <a:pt x="0" y="824"/>
                  </a:cubicBezTo>
                  <a:cubicBezTo>
                    <a:pt x="29" y="767"/>
                    <a:pt x="86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2068425" y="3060175"/>
              <a:ext cx="24150" cy="28425"/>
            </a:xfrm>
            <a:custGeom>
              <a:avLst/>
              <a:gdLst/>
              <a:ahLst/>
              <a:cxnLst/>
              <a:rect l="l" t="t" r="r" b="b"/>
              <a:pathLst>
                <a:path w="966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12"/>
                    <a:pt x="370" y="1136"/>
                    <a:pt x="0" y="796"/>
                  </a:cubicBezTo>
                  <a:cubicBezTo>
                    <a:pt x="29" y="767"/>
                    <a:pt x="86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2094700" y="3068700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2" y="710"/>
                  </a:moveTo>
                  <a:cubicBezTo>
                    <a:pt x="398" y="568"/>
                    <a:pt x="369" y="199"/>
                    <a:pt x="625" y="114"/>
                  </a:cubicBezTo>
                  <a:cubicBezTo>
                    <a:pt x="966" y="0"/>
                    <a:pt x="994" y="483"/>
                    <a:pt x="966" y="682"/>
                  </a:cubicBezTo>
                  <a:cubicBezTo>
                    <a:pt x="625" y="540"/>
                    <a:pt x="369" y="1165"/>
                    <a:pt x="0" y="824"/>
                  </a:cubicBezTo>
                  <a:cubicBezTo>
                    <a:pt x="57" y="767"/>
                    <a:pt x="85" y="710"/>
                    <a:pt x="142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2023700" y="3092825"/>
              <a:ext cx="24875" cy="28425"/>
            </a:xfrm>
            <a:custGeom>
              <a:avLst/>
              <a:gdLst/>
              <a:ahLst/>
              <a:cxnLst/>
              <a:rect l="l" t="t" r="r" b="b"/>
              <a:pathLst>
                <a:path w="995" h="1137" fill="none" extrusionOk="0">
                  <a:moveTo>
                    <a:pt x="142" y="682"/>
                  </a:moveTo>
                  <a:cubicBezTo>
                    <a:pt x="398" y="540"/>
                    <a:pt x="369" y="200"/>
                    <a:pt x="625" y="114"/>
                  </a:cubicBezTo>
                  <a:cubicBezTo>
                    <a:pt x="966" y="1"/>
                    <a:pt x="994" y="455"/>
                    <a:pt x="966" y="682"/>
                  </a:cubicBezTo>
                  <a:cubicBezTo>
                    <a:pt x="625" y="512"/>
                    <a:pt x="369" y="1137"/>
                    <a:pt x="0" y="796"/>
                  </a:cubicBezTo>
                  <a:cubicBezTo>
                    <a:pt x="57" y="768"/>
                    <a:pt x="86" y="711"/>
                    <a:pt x="142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2138000" y="3083600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3" y="711"/>
                  </a:moveTo>
                  <a:cubicBezTo>
                    <a:pt x="398" y="569"/>
                    <a:pt x="370" y="199"/>
                    <a:pt x="625" y="143"/>
                  </a:cubicBezTo>
                  <a:cubicBezTo>
                    <a:pt x="966" y="1"/>
                    <a:pt x="994" y="483"/>
                    <a:pt x="966" y="682"/>
                  </a:cubicBezTo>
                  <a:cubicBezTo>
                    <a:pt x="625" y="540"/>
                    <a:pt x="370" y="1165"/>
                    <a:pt x="1" y="824"/>
                  </a:cubicBezTo>
                  <a:cubicBezTo>
                    <a:pt x="57" y="767"/>
                    <a:pt x="86" y="739"/>
                    <a:pt x="143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2145100" y="3058750"/>
              <a:ext cx="24875" cy="28425"/>
            </a:xfrm>
            <a:custGeom>
              <a:avLst/>
              <a:gdLst/>
              <a:ahLst/>
              <a:cxnLst/>
              <a:rect l="l" t="t" r="r" b="b"/>
              <a:pathLst>
                <a:path w="995" h="1137" fill="none" extrusionOk="0">
                  <a:moveTo>
                    <a:pt x="143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66" y="1"/>
                    <a:pt x="994" y="455"/>
                    <a:pt x="966" y="682"/>
                  </a:cubicBezTo>
                  <a:cubicBezTo>
                    <a:pt x="625" y="512"/>
                    <a:pt x="370" y="1137"/>
                    <a:pt x="1" y="796"/>
                  </a:cubicBezTo>
                  <a:cubicBezTo>
                    <a:pt x="57" y="767"/>
                    <a:pt x="86" y="711"/>
                    <a:pt x="143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2172075" y="306727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682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796"/>
                  </a:cubicBezTo>
                  <a:cubicBezTo>
                    <a:pt x="29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2101075" y="30907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1"/>
                  </a:moveTo>
                  <a:cubicBezTo>
                    <a:pt x="370" y="569"/>
                    <a:pt x="370" y="228"/>
                    <a:pt x="597" y="143"/>
                  </a:cubicBezTo>
                  <a:cubicBezTo>
                    <a:pt x="938" y="1"/>
                    <a:pt x="966" y="483"/>
                    <a:pt x="938" y="711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8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2238100" y="293877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227"/>
                    <a:pt x="597" y="142"/>
                  </a:cubicBezTo>
                  <a:cubicBezTo>
                    <a:pt x="938" y="0"/>
                    <a:pt x="966" y="483"/>
                    <a:pt x="938" y="710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8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2245200" y="291392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55"/>
                    <a:pt x="938" y="682"/>
                  </a:cubicBezTo>
                  <a:cubicBezTo>
                    <a:pt x="597" y="511"/>
                    <a:pt x="370" y="1136"/>
                    <a:pt x="1" y="795"/>
                  </a:cubicBezTo>
                  <a:cubicBezTo>
                    <a:pt x="29" y="767"/>
                    <a:pt x="58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2271475" y="29224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0"/>
                    <a:pt x="966" y="483"/>
                    <a:pt x="966" y="682"/>
                  </a:cubicBezTo>
                  <a:cubicBezTo>
                    <a:pt x="625" y="540"/>
                    <a:pt x="370" y="1164"/>
                    <a:pt x="1" y="824"/>
                  </a:cubicBezTo>
                  <a:cubicBezTo>
                    <a:pt x="57" y="767"/>
                    <a:pt x="86" y="710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2200475" y="2946575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1"/>
                    <a:pt x="966" y="455"/>
                    <a:pt x="966" y="682"/>
                  </a:cubicBezTo>
                  <a:cubicBezTo>
                    <a:pt x="625" y="512"/>
                    <a:pt x="370" y="1137"/>
                    <a:pt x="1" y="796"/>
                  </a:cubicBezTo>
                  <a:cubicBezTo>
                    <a:pt x="57" y="739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2314775" y="29373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199"/>
                    <a:pt x="597" y="142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86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2321875" y="291250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55"/>
                    <a:pt x="938" y="682"/>
                  </a:cubicBezTo>
                  <a:cubicBezTo>
                    <a:pt x="597" y="512"/>
                    <a:pt x="370" y="1136"/>
                    <a:pt x="1" y="796"/>
                  </a:cubicBezTo>
                  <a:cubicBezTo>
                    <a:pt x="29" y="767"/>
                    <a:pt x="86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2348875" y="2921025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682"/>
                  </a:moveTo>
                  <a:cubicBezTo>
                    <a:pt x="369" y="568"/>
                    <a:pt x="341" y="199"/>
                    <a:pt x="596" y="114"/>
                  </a:cubicBezTo>
                  <a:cubicBezTo>
                    <a:pt x="937" y="0"/>
                    <a:pt x="966" y="483"/>
                    <a:pt x="937" y="682"/>
                  </a:cubicBezTo>
                  <a:cubicBezTo>
                    <a:pt x="596" y="540"/>
                    <a:pt x="341" y="1165"/>
                    <a:pt x="0" y="795"/>
                  </a:cubicBezTo>
                  <a:cubicBezTo>
                    <a:pt x="28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2277875" y="2944450"/>
              <a:ext cx="24150" cy="29125"/>
            </a:xfrm>
            <a:custGeom>
              <a:avLst/>
              <a:gdLst/>
              <a:ahLst/>
              <a:cxnLst/>
              <a:rect l="l" t="t" r="r" b="b"/>
              <a:pathLst>
                <a:path w="966" h="1165" fill="none" extrusionOk="0">
                  <a:moveTo>
                    <a:pt x="114" y="710"/>
                  </a:moveTo>
                  <a:cubicBezTo>
                    <a:pt x="369" y="568"/>
                    <a:pt x="341" y="228"/>
                    <a:pt x="596" y="142"/>
                  </a:cubicBezTo>
                  <a:cubicBezTo>
                    <a:pt x="937" y="0"/>
                    <a:pt x="966" y="483"/>
                    <a:pt x="937" y="710"/>
                  </a:cubicBezTo>
                  <a:cubicBezTo>
                    <a:pt x="596" y="540"/>
                    <a:pt x="341" y="1165"/>
                    <a:pt x="0" y="824"/>
                  </a:cubicBezTo>
                  <a:cubicBezTo>
                    <a:pt x="29" y="767"/>
                    <a:pt x="57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2228875" y="28812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200"/>
                    <a:pt x="597" y="114"/>
                  </a:cubicBezTo>
                  <a:cubicBezTo>
                    <a:pt x="938" y="1"/>
                    <a:pt x="966" y="455"/>
                    <a:pt x="938" y="682"/>
                  </a:cubicBezTo>
                  <a:cubicBezTo>
                    <a:pt x="597" y="512"/>
                    <a:pt x="370" y="1137"/>
                    <a:pt x="1" y="796"/>
                  </a:cubicBezTo>
                  <a:cubicBezTo>
                    <a:pt x="29" y="739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2262950" y="286422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42" y="227"/>
                    <a:pt x="597" y="142"/>
                  </a:cubicBezTo>
                  <a:cubicBezTo>
                    <a:pt x="938" y="0"/>
                    <a:pt x="966" y="483"/>
                    <a:pt x="938" y="710"/>
                  </a:cubicBezTo>
                  <a:cubicBezTo>
                    <a:pt x="597" y="540"/>
                    <a:pt x="342" y="1165"/>
                    <a:pt x="1" y="824"/>
                  </a:cubicBezTo>
                  <a:cubicBezTo>
                    <a:pt x="29" y="767"/>
                    <a:pt x="58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2191950" y="28883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42" y="200"/>
                    <a:pt x="597" y="114"/>
                  </a:cubicBezTo>
                  <a:cubicBezTo>
                    <a:pt x="938" y="1"/>
                    <a:pt x="966" y="484"/>
                    <a:pt x="938" y="682"/>
                  </a:cubicBezTo>
                  <a:cubicBezTo>
                    <a:pt x="597" y="512"/>
                    <a:pt x="342" y="1137"/>
                    <a:pt x="1" y="796"/>
                  </a:cubicBezTo>
                  <a:cubicBezTo>
                    <a:pt x="29" y="768"/>
                    <a:pt x="58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2305550" y="2879125"/>
              <a:ext cx="24875" cy="29150"/>
            </a:xfrm>
            <a:custGeom>
              <a:avLst/>
              <a:gdLst/>
              <a:ahLst/>
              <a:cxnLst/>
              <a:rect l="l" t="t" r="r" b="b"/>
              <a:pathLst>
                <a:path w="995" h="1166" fill="none" extrusionOk="0">
                  <a:moveTo>
                    <a:pt x="143" y="711"/>
                  </a:moveTo>
                  <a:cubicBezTo>
                    <a:pt x="398" y="569"/>
                    <a:pt x="370" y="228"/>
                    <a:pt x="625" y="143"/>
                  </a:cubicBezTo>
                  <a:cubicBezTo>
                    <a:pt x="966" y="1"/>
                    <a:pt x="995" y="483"/>
                    <a:pt x="966" y="711"/>
                  </a:cubicBezTo>
                  <a:cubicBezTo>
                    <a:pt x="625" y="540"/>
                    <a:pt x="370" y="1165"/>
                    <a:pt x="1" y="824"/>
                  </a:cubicBezTo>
                  <a:cubicBezTo>
                    <a:pt x="57" y="767"/>
                    <a:pt x="86" y="739"/>
                    <a:pt x="143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2339625" y="286280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0"/>
                  </a:moveTo>
                  <a:cubicBezTo>
                    <a:pt x="370" y="568"/>
                    <a:pt x="370" y="199"/>
                    <a:pt x="597" y="142"/>
                  </a:cubicBezTo>
                  <a:cubicBezTo>
                    <a:pt x="938" y="0"/>
                    <a:pt x="966" y="483"/>
                    <a:pt x="938" y="710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8" y="739"/>
                    <a:pt x="114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2268625" y="288695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5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0"/>
                    <a:pt x="966" y="454"/>
                    <a:pt x="938" y="682"/>
                  </a:cubicBezTo>
                  <a:cubicBezTo>
                    <a:pt x="597" y="511"/>
                    <a:pt x="370" y="1136"/>
                    <a:pt x="1" y="795"/>
                  </a:cubicBezTo>
                  <a:cubicBezTo>
                    <a:pt x="29" y="767"/>
                    <a:pt x="58" y="710"/>
                    <a:pt x="115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2238825" y="2815950"/>
              <a:ext cx="24875" cy="29125"/>
            </a:xfrm>
            <a:custGeom>
              <a:avLst/>
              <a:gdLst/>
              <a:ahLst/>
              <a:cxnLst/>
              <a:rect l="l" t="t" r="r" b="b"/>
              <a:pathLst>
                <a:path w="995" h="1165" fill="none" extrusionOk="0">
                  <a:moveTo>
                    <a:pt x="142" y="710"/>
                  </a:moveTo>
                  <a:cubicBezTo>
                    <a:pt x="398" y="568"/>
                    <a:pt x="369" y="199"/>
                    <a:pt x="625" y="114"/>
                  </a:cubicBezTo>
                  <a:cubicBezTo>
                    <a:pt x="966" y="0"/>
                    <a:pt x="994" y="483"/>
                    <a:pt x="966" y="682"/>
                  </a:cubicBezTo>
                  <a:cubicBezTo>
                    <a:pt x="625" y="540"/>
                    <a:pt x="369" y="1165"/>
                    <a:pt x="0" y="824"/>
                  </a:cubicBezTo>
                  <a:cubicBezTo>
                    <a:pt x="57" y="767"/>
                    <a:pt x="85" y="710"/>
                    <a:pt x="142" y="710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2282125" y="28308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43" y="711"/>
                  </a:moveTo>
                  <a:cubicBezTo>
                    <a:pt x="370" y="569"/>
                    <a:pt x="370" y="199"/>
                    <a:pt x="597" y="143"/>
                  </a:cubicBezTo>
                  <a:cubicBezTo>
                    <a:pt x="938" y="1"/>
                    <a:pt x="966" y="483"/>
                    <a:pt x="966" y="682"/>
                  </a:cubicBezTo>
                  <a:cubicBezTo>
                    <a:pt x="625" y="540"/>
                    <a:pt x="370" y="1165"/>
                    <a:pt x="1" y="824"/>
                  </a:cubicBezTo>
                  <a:cubicBezTo>
                    <a:pt x="57" y="767"/>
                    <a:pt x="86" y="739"/>
                    <a:pt x="143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2289225" y="2806000"/>
              <a:ext cx="24175" cy="28425"/>
            </a:xfrm>
            <a:custGeom>
              <a:avLst/>
              <a:gdLst/>
              <a:ahLst/>
              <a:cxnLst/>
              <a:rect l="l" t="t" r="r" b="b"/>
              <a:pathLst>
                <a:path w="967" h="1137" fill="none" extrusionOk="0">
                  <a:moveTo>
                    <a:pt x="114" y="682"/>
                  </a:moveTo>
                  <a:cubicBezTo>
                    <a:pt x="370" y="540"/>
                    <a:pt x="370" y="199"/>
                    <a:pt x="597" y="114"/>
                  </a:cubicBezTo>
                  <a:cubicBezTo>
                    <a:pt x="938" y="1"/>
                    <a:pt x="966" y="455"/>
                    <a:pt x="966" y="682"/>
                  </a:cubicBezTo>
                  <a:cubicBezTo>
                    <a:pt x="625" y="512"/>
                    <a:pt x="370" y="1137"/>
                    <a:pt x="1" y="796"/>
                  </a:cubicBezTo>
                  <a:cubicBezTo>
                    <a:pt x="57" y="767"/>
                    <a:pt x="86" y="711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2316200" y="2814525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682"/>
                  </a:moveTo>
                  <a:cubicBezTo>
                    <a:pt x="370" y="568"/>
                    <a:pt x="370" y="199"/>
                    <a:pt x="597" y="114"/>
                  </a:cubicBezTo>
                  <a:cubicBezTo>
                    <a:pt x="938" y="0"/>
                    <a:pt x="966" y="483"/>
                    <a:pt x="938" y="682"/>
                  </a:cubicBezTo>
                  <a:cubicBezTo>
                    <a:pt x="597" y="540"/>
                    <a:pt x="370" y="1165"/>
                    <a:pt x="1" y="796"/>
                  </a:cubicBezTo>
                  <a:cubicBezTo>
                    <a:pt x="29" y="767"/>
                    <a:pt x="57" y="710"/>
                    <a:pt x="114" y="682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2245200" y="2837950"/>
              <a:ext cx="24175" cy="29125"/>
            </a:xfrm>
            <a:custGeom>
              <a:avLst/>
              <a:gdLst/>
              <a:ahLst/>
              <a:cxnLst/>
              <a:rect l="l" t="t" r="r" b="b"/>
              <a:pathLst>
                <a:path w="967" h="1165" fill="none" extrusionOk="0">
                  <a:moveTo>
                    <a:pt x="114" y="711"/>
                  </a:moveTo>
                  <a:cubicBezTo>
                    <a:pt x="370" y="569"/>
                    <a:pt x="370" y="228"/>
                    <a:pt x="597" y="143"/>
                  </a:cubicBezTo>
                  <a:cubicBezTo>
                    <a:pt x="938" y="1"/>
                    <a:pt x="966" y="483"/>
                    <a:pt x="938" y="711"/>
                  </a:cubicBezTo>
                  <a:cubicBezTo>
                    <a:pt x="597" y="540"/>
                    <a:pt x="370" y="1165"/>
                    <a:pt x="1" y="824"/>
                  </a:cubicBezTo>
                  <a:cubicBezTo>
                    <a:pt x="29" y="767"/>
                    <a:pt x="58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2273600" y="2772625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14" y="711"/>
                  </a:moveTo>
                  <a:cubicBezTo>
                    <a:pt x="370" y="569"/>
                    <a:pt x="342" y="228"/>
                    <a:pt x="597" y="143"/>
                  </a:cubicBezTo>
                  <a:cubicBezTo>
                    <a:pt x="938" y="1"/>
                    <a:pt x="966" y="484"/>
                    <a:pt x="938" y="711"/>
                  </a:cubicBezTo>
                  <a:cubicBezTo>
                    <a:pt x="597" y="540"/>
                    <a:pt x="342" y="1165"/>
                    <a:pt x="1" y="824"/>
                  </a:cubicBezTo>
                  <a:cubicBezTo>
                    <a:pt x="29" y="768"/>
                    <a:pt x="58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2306975" y="2756300"/>
              <a:ext cx="24175" cy="29150"/>
            </a:xfrm>
            <a:custGeom>
              <a:avLst/>
              <a:gdLst/>
              <a:ahLst/>
              <a:cxnLst/>
              <a:rect l="l" t="t" r="r" b="b"/>
              <a:pathLst>
                <a:path w="967" h="1166" fill="none" extrusionOk="0">
                  <a:moveTo>
                    <a:pt x="114" y="711"/>
                  </a:moveTo>
                  <a:cubicBezTo>
                    <a:pt x="370" y="569"/>
                    <a:pt x="370" y="199"/>
                    <a:pt x="597" y="143"/>
                  </a:cubicBezTo>
                  <a:cubicBezTo>
                    <a:pt x="938" y="1"/>
                    <a:pt x="966" y="483"/>
                    <a:pt x="938" y="711"/>
                  </a:cubicBezTo>
                  <a:cubicBezTo>
                    <a:pt x="597" y="540"/>
                    <a:pt x="370" y="1165"/>
                    <a:pt x="0" y="824"/>
                  </a:cubicBezTo>
                  <a:cubicBezTo>
                    <a:pt x="29" y="767"/>
                    <a:pt x="86" y="739"/>
                    <a:pt x="114" y="711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979494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1450750" y="2685300"/>
              <a:ext cx="284000" cy="296100"/>
            </a:xfrm>
            <a:custGeom>
              <a:avLst/>
              <a:gdLst/>
              <a:ahLst/>
              <a:cxnLst/>
              <a:rect l="l" t="t" r="r" b="b"/>
              <a:pathLst>
                <a:path w="11360" h="11844" fill="none" extrusionOk="0">
                  <a:moveTo>
                    <a:pt x="0" y="11843"/>
                  </a:moveTo>
                  <a:lnTo>
                    <a:pt x="11360" y="11843"/>
                  </a:lnTo>
                  <a:lnTo>
                    <a:pt x="1136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1736150" y="2821625"/>
              <a:ext cx="1957425" cy="345775"/>
            </a:xfrm>
            <a:custGeom>
              <a:avLst/>
              <a:gdLst/>
              <a:ahLst/>
              <a:cxnLst/>
              <a:rect l="l" t="t" r="r" b="b"/>
              <a:pathLst>
                <a:path w="78297" h="13831" extrusionOk="0">
                  <a:moveTo>
                    <a:pt x="1" y="0"/>
                  </a:moveTo>
                  <a:lnTo>
                    <a:pt x="1" y="2073"/>
                  </a:lnTo>
                  <a:lnTo>
                    <a:pt x="43621" y="12411"/>
                  </a:lnTo>
                  <a:lnTo>
                    <a:pt x="75797" y="12411"/>
                  </a:lnTo>
                  <a:lnTo>
                    <a:pt x="78297" y="13831"/>
                  </a:lnTo>
                  <a:lnTo>
                    <a:pt x="78297" y="11360"/>
                  </a:lnTo>
                  <a:cubicBezTo>
                    <a:pt x="78257" y="11366"/>
                    <a:pt x="78218" y="11369"/>
                    <a:pt x="78181" y="11369"/>
                  </a:cubicBezTo>
                  <a:cubicBezTo>
                    <a:pt x="77524" y="11369"/>
                    <a:pt x="77209" y="10470"/>
                    <a:pt x="76564" y="10309"/>
                  </a:cubicBezTo>
                  <a:cubicBezTo>
                    <a:pt x="76481" y="10288"/>
                    <a:pt x="76397" y="10280"/>
                    <a:pt x="76313" y="10280"/>
                  </a:cubicBezTo>
                  <a:cubicBezTo>
                    <a:pt x="75904" y="10280"/>
                    <a:pt x="75475" y="10481"/>
                    <a:pt x="74995" y="10481"/>
                  </a:cubicBezTo>
                  <a:cubicBezTo>
                    <a:pt x="74895" y="10481"/>
                    <a:pt x="74794" y="10472"/>
                    <a:pt x="74690" y="10451"/>
                  </a:cubicBezTo>
                  <a:cubicBezTo>
                    <a:pt x="74462" y="10417"/>
                    <a:pt x="74234" y="10409"/>
                    <a:pt x="74007" y="10409"/>
                  </a:cubicBezTo>
                  <a:cubicBezTo>
                    <a:pt x="73767" y="10409"/>
                    <a:pt x="73527" y="10418"/>
                    <a:pt x="73289" y="10418"/>
                  </a:cubicBezTo>
                  <a:cubicBezTo>
                    <a:pt x="72995" y="10418"/>
                    <a:pt x="72704" y="10404"/>
                    <a:pt x="72418" y="10338"/>
                  </a:cubicBezTo>
                  <a:cubicBezTo>
                    <a:pt x="72284" y="10308"/>
                    <a:pt x="72151" y="10295"/>
                    <a:pt x="72019" y="10295"/>
                  </a:cubicBezTo>
                  <a:cubicBezTo>
                    <a:pt x="71243" y="10295"/>
                    <a:pt x="70488" y="10732"/>
                    <a:pt x="69676" y="10732"/>
                  </a:cubicBezTo>
                  <a:cubicBezTo>
                    <a:pt x="69569" y="10732"/>
                    <a:pt x="69460" y="10724"/>
                    <a:pt x="69351" y="10707"/>
                  </a:cubicBezTo>
                  <a:cubicBezTo>
                    <a:pt x="69158" y="10995"/>
                    <a:pt x="68904" y="11092"/>
                    <a:pt x="68615" y="11092"/>
                  </a:cubicBezTo>
                  <a:cubicBezTo>
                    <a:pt x="68052" y="11092"/>
                    <a:pt x="67358" y="10726"/>
                    <a:pt x="66738" y="10707"/>
                  </a:cubicBezTo>
                  <a:cubicBezTo>
                    <a:pt x="66630" y="10702"/>
                    <a:pt x="66522" y="10699"/>
                    <a:pt x="66415" y="10699"/>
                  </a:cubicBezTo>
                  <a:cubicBezTo>
                    <a:pt x="65291" y="10699"/>
                    <a:pt x="64249" y="10961"/>
                    <a:pt x="63160" y="11246"/>
                  </a:cubicBezTo>
                  <a:cubicBezTo>
                    <a:pt x="62372" y="11458"/>
                    <a:pt x="61520" y="11682"/>
                    <a:pt x="60655" y="11682"/>
                  </a:cubicBezTo>
                  <a:cubicBezTo>
                    <a:pt x="60241" y="11682"/>
                    <a:pt x="59825" y="11631"/>
                    <a:pt x="59411" y="11502"/>
                  </a:cubicBezTo>
                  <a:cubicBezTo>
                    <a:pt x="59411" y="11502"/>
                    <a:pt x="59468" y="11246"/>
                    <a:pt x="59298" y="11161"/>
                  </a:cubicBezTo>
                  <a:cubicBezTo>
                    <a:pt x="58929" y="11048"/>
                    <a:pt x="58701" y="10622"/>
                    <a:pt x="58446" y="10565"/>
                  </a:cubicBezTo>
                  <a:cubicBezTo>
                    <a:pt x="57601" y="10387"/>
                    <a:pt x="56740" y="10162"/>
                    <a:pt x="55892" y="10162"/>
                  </a:cubicBezTo>
                  <a:cubicBezTo>
                    <a:pt x="55116" y="10162"/>
                    <a:pt x="54351" y="10350"/>
                    <a:pt x="53618" y="10934"/>
                  </a:cubicBezTo>
                  <a:cubicBezTo>
                    <a:pt x="53392" y="11125"/>
                    <a:pt x="52976" y="11220"/>
                    <a:pt x="52543" y="11220"/>
                  </a:cubicBezTo>
                  <a:cubicBezTo>
                    <a:pt x="52268" y="11220"/>
                    <a:pt x="51987" y="11182"/>
                    <a:pt x="51744" y="11104"/>
                  </a:cubicBezTo>
                  <a:cubicBezTo>
                    <a:pt x="50778" y="10820"/>
                    <a:pt x="49841" y="10877"/>
                    <a:pt x="48875" y="10593"/>
                  </a:cubicBezTo>
                  <a:cubicBezTo>
                    <a:pt x="48823" y="10578"/>
                    <a:pt x="48773" y="10573"/>
                    <a:pt x="48722" y="10573"/>
                  </a:cubicBezTo>
                  <a:cubicBezTo>
                    <a:pt x="48605" y="10573"/>
                    <a:pt x="48481" y="10599"/>
                    <a:pt x="48308" y="10599"/>
                  </a:cubicBezTo>
                  <a:cubicBezTo>
                    <a:pt x="48264" y="10599"/>
                    <a:pt x="48217" y="10597"/>
                    <a:pt x="48165" y="10593"/>
                  </a:cubicBezTo>
                  <a:cubicBezTo>
                    <a:pt x="48066" y="10575"/>
                    <a:pt x="47965" y="10566"/>
                    <a:pt x="47863" y="10566"/>
                  </a:cubicBezTo>
                  <a:cubicBezTo>
                    <a:pt x="47643" y="10566"/>
                    <a:pt x="47422" y="10610"/>
                    <a:pt x="47228" y="10707"/>
                  </a:cubicBezTo>
                  <a:cubicBezTo>
                    <a:pt x="46660" y="10991"/>
                    <a:pt x="46064" y="11048"/>
                    <a:pt x="45325" y="11048"/>
                  </a:cubicBezTo>
                  <a:cubicBezTo>
                    <a:pt x="44985" y="11048"/>
                    <a:pt x="44653" y="11066"/>
                    <a:pt x="44320" y="11066"/>
                  </a:cubicBezTo>
                  <a:cubicBezTo>
                    <a:pt x="44071" y="11066"/>
                    <a:pt x="43820" y="11056"/>
                    <a:pt x="43565" y="11019"/>
                  </a:cubicBezTo>
                  <a:cubicBezTo>
                    <a:pt x="43224" y="10991"/>
                    <a:pt x="42883" y="10906"/>
                    <a:pt x="42656" y="10764"/>
                  </a:cubicBezTo>
                  <a:cubicBezTo>
                    <a:pt x="42241" y="10533"/>
                    <a:pt x="41817" y="10352"/>
                    <a:pt x="41417" y="10352"/>
                  </a:cubicBezTo>
                  <a:cubicBezTo>
                    <a:pt x="41078" y="10352"/>
                    <a:pt x="40756" y="10482"/>
                    <a:pt x="40469" y="10820"/>
                  </a:cubicBezTo>
                  <a:cubicBezTo>
                    <a:pt x="38964" y="10593"/>
                    <a:pt x="37487" y="10110"/>
                    <a:pt x="36153" y="9400"/>
                  </a:cubicBezTo>
                  <a:cubicBezTo>
                    <a:pt x="35641" y="9116"/>
                    <a:pt x="35386" y="8861"/>
                    <a:pt x="34704" y="8719"/>
                  </a:cubicBezTo>
                  <a:cubicBezTo>
                    <a:pt x="34280" y="8619"/>
                    <a:pt x="33899" y="8453"/>
                    <a:pt x="33447" y="8453"/>
                  </a:cubicBezTo>
                  <a:cubicBezTo>
                    <a:pt x="33385" y="8453"/>
                    <a:pt x="33321" y="8456"/>
                    <a:pt x="33256" y="8463"/>
                  </a:cubicBezTo>
                  <a:cubicBezTo>
                    <a:pt x="33284" y="8350"/>
                    <a:pt x="33227" y="8236"/>
                    <a:pt x="33142" y="8236"/>
                  </a:cubicBezTo>
                  <a:cubicBezTo>
                    <a:pt x="33052" y="8224"/>
                    <a:pt x="32967" y="8220"/>
                    <a:pt x="32885" y="8220"/>
                  </a:cubicBezTo>
                  <a:cubicBezTo>
                    <a:pt x="32660" y="8220"/>
                    <a:pt x="32455" y="8252"/>
                    <a:pt x="32221" y="8252"/>
                  </a:cubicBezTo>
                  <a:cubicBezTo>
                    <a:pt x="32135" y="8252"/>
                    <a:pt x="32046" y="8248"/>
                    <a:pt x="31950" y="8236"/>
                  </a:cubicBezTo>
                  <a:cubicBezTo>
                    <a:pt x="31893" y="8236"/>
                    <a:pt x="31808" y="8406"/>
                    <a:pt x="31722" y="8435"/>
                  </a:cubicBezTo>
                  <a:cubicBezTo>
                    <a:pt x="31634" y="8464"/>
                    <a:pt x="31540" y="8477"/>
                    <a:pt x="31443" y="8477"/>
                  </a:cubicBezTo>
                  <a:cubicBezTo>
                    <a:pt x="30831" y="8477"/>
                    <a:pt x="30085" y="7974"/>
                    <a:pt x="29669" y="7974"/>
                  </a:cubicBezTo>
                  <a:cubicBezTo>
                    <a:pt x="29642" y="7974"/>
                    <a:pt x="29617" y="7976"/>
                    <a:pt x="29592" y="7980"/>
                  </a:cubicBezTo>
                  <a:cubicBezTo>
                    <a:pt x="29582" y="7982"/>
                    <a:pt x="29571" y="7982"/>
                    <a:pt x="29561" y="7982"/>
                  </a:cubicBezTo>
                  <a:cubicBezTo>
                    <a:pt x="29372" y="7982"/>
                    <a:pt x="29330" y="7751"/>
                    <a:pt x="29141" y="7751"/>
                  </a:cubicBezTo>
                  <a:cubicBezTo>
                    <a:pt x="29131" y="7751"/>
                    <a:pt x="29120" y="7752"/>
                    <a:pt x="29110" y="7753"/>
                  </a:cubicBezTo>
                  <a:cubicBezTo>
                    <a:pt x="29110" y="7668"/>
                    <a:pt x="29138" y="7526"/>
                    <a:pt x="29110" y="7526"/>
                  </a:cubicBezTo>
                  <a:cubicBezTo>
                    <a:pt x="29059" y="7509"/>
                    <a:pt x="29001" y="7505"/>
                    <a:pt x="28940" y="7505"/>
                  </a:cubicBezTo>
                  <a:cubicBezTo>
                    <a:pt x="28876" y="7505"/>
                    <a:pt x="28810" y="7510"/>
                    <a:pt x="28747" y="7510"/>
                  </a:cubicBezTo>
                  <a:cubicBezTo>
                    <a:pt x="28669" y="7510"/>
                    <a:pt x="28597" y="7502"/>
                    <a:pt x="28542" y="7469"/>
                  </a:cubicBezTo>
                  <a:cubicBezTo>
                    <a:pt x="28144" y="7214"/>
                    <a:pt x="28400" y="6589"/>
                    <a:pt x="28116" y="6390"/>
                  </a:cubicBezTo>
                  <a:cubicBezTo>
                    <a:pt x="27758" y="6167"/>
                    <a:pt x="27261" y="6014"/>
                    <a:pt x="26788" y="6014"/>
                  </a:cubicBezTo>
                  <a:cubicBezTo>
                    <a:pt x="26660" y="6014"/>
                    <a:pt x="26533" y="6025"/>
                    <a:pt x="26412" y="6049"/>
                  </a:cubicBezTo>
                  <a:cubicBezTo>
                    <a:pt x="25957" y="6106"/>
                    <a:pt x="25531" y="6561"/>
                    <a:pt x="25077" y="6589"/>
                  </a:cubicBezTo>
                  <a:cubicBezTo>
                    <a:pt x="24988" y="6599"/>
                    <a:pt x="24899" y="6604"/>
                    <a:pt x="24811" y="6604"/>
                  </a:cubicBezTo>
                  <a:cubicBezTo>
                    <a:pt x="23939" y="6604"/>
                    <a:pt x="23088" y="6126"/>
                    <a:pt x="22237" y="5765"/>
                  </a:cubicBezTo>
                  <a:cubicBezTo>
                    <a:pt x="22145" y="5727"/>
                    <a:pt x="22046" y="5711"/>
                    <a:pt x="21944" y="5711"/>
                  </a:cubicBezTo>
                  <a:cubicBezTo>
                    <a:pt x="21668" y="5711"/>
                    <a:pt x="21363" y="5824"/>
                    <a:pt x="21073" y="5907"/>
                  </a:cubicBezTo>
                  <a:cubicBezTo>
                    <a:pt x="20923" y="5955"/>
                    <a:pt x="20772" y="5975"/>
                    <a:pt x="20620" y="5975"/>
                  </a:cubicBezTo>
                  <a:cubicBezTo>
                    <a:pt x="20053" y="5975"/>
                    <a:pt x="19480" y="5695"/>
                    <a:pt x="18943" y="5538"/>
                  </a:cubicBezTo>
                  <a:cubicBezTo>
                    <a:pt x="18920" y="5532"/>
                    <a:pt x="18897" y="5529"/>
                    <a:pt x="18872" y="5529"/>
                  </a:cubicBezTo>
                  <a:cubicBezTo>
                    <a:pt x="18729" y="5529"/>
                    <a:pt x="18562" y="5627"/>
                    <a:pt x="18390" y="5627"/>
                  </a:cubicBezTo>
                  <a:cubicBezTo>
                    <a:pt x="18338" y="5627"/>
                    <a:pt x="18285" y="5618"/>
                    <a:pt x="18233" y="5595"/>
                  </a:cubicBezTo>
                  <a:cubicBezTo>
                    <a:pt x="17551" y="5368"/>
                    <a:pt x="16870" y="4999"/>
                    <a:pt x="16529" y="4232"/>
                  </a:cubicBezTo>
                  <a:cubicBezTo>
                    <a:pt x="16415" y="3976"/>
                    <a:pt x="15847" y="3863"/>
                    <a:pt x="15762" y="3493"/>
                  </a:cubicBezTo>
                  <a:cubicBezTo>
                    <a:pt x="15735" y="3500"/>
                    <a:pt x="15708" y="3503"/>
                    <a:pt x="15680" y="3503"/>
                  </a:cubicBezTo>
                  <a:cubicBezTo>
                    <a:pt x="15562" y="3503"/>
                    <a:pt x="15439" y="3454"/>
                    <a:pt x="15312" y="3454"/>
                  </a:cubicBezTo>
                  <a:cubicBezTo>
                    <a:pt x="15217" y="3454"/>
                    <a:pt x="15120" y="3482"/>
                    <a:pt x="15024" y="3579"/>
                  </a:cubicBezTo>
                  <a:cubicBezTo>
                    <a:pt x="14662" y="3970"/>
                    <a:pt x="14341" y="4098"/>
                    <a:pt x="13970" y="4098"/>
                  </a:cubicBezTo>
                  <a:cubicBezTo>
                    <a:pt x="13642" y="4098"/>
                    <a:pt x="13276" y="3998"/>
                    <a:pt x="12809" y="3891"/>
                  </a:cubicBezTo>
                  <a:cubicBezTo>
                    <a:pt x="12788" y="3887"/>
                    <a:pt x="12766" y="3885"/>
                    <a:pt x="12743" y="3885"/>
                  </a:cubicBezTo>
                  <a:cubicBezTo>
                    <a:pt x="12512" y="3885"/>
                    <a:pt x="12181" y="4078"/>
                    <a:pt x="11989" y="4078"/>
                  </a:cubicBezTo>
                  <a:cubicBezTo>
                    <a:pt x="11939" y="4078"/>
                    <a:pt x="11899" y="4065"/>
                    <a:pt x="11871" y="4033"/>
                  </a:cubicBezTo>
                  <a:cubicBezTo>
                    <a:pt x="11603" y="3707"/>
                    <a:pt x="11155" y="3614"/>
                    <a:pt x="10664" y="3614"/>
                  </a:cubicBezTo>
                  <a:cubicBezTo>
                    <a:pt x="10427" y="3614"/>
                    <a:pt x="10181" y="3636"/>
                    <a:pt x="9940" y="3664"/>
                  </a:cubicBezTo>
                  <a:cubicBezTo>
                    <a:pt x="9924" y="3668"/>
                    <a:pt x="9904" y="3670"/>
                    <a:pt x="9882" y="3670"/>
                  </a:cubicBezTo>
                  <a:cubicBezTo>
                    <a:pt x="9757" y="3670"/>
                    <a:pt x="9575" y="3593"/>
                    <a:pt x="9600" y="3351"/>
                  </a:cubicBezTo>
                  <a:lnTo>
                    <a:pt x="9600" y="3351"/>
                  </a:lnTo>
                  <a:cubicBezTo>
                    <a:pt x="9587" y="3352"/>
                    <a:pt x="9575" y="3353"/>
                    <a:pt x="9564" y="3353"/>
                  </a:cubicBezTo>
                  <a:cubicBezTo>
                    <a:pt x="9119" y="3353"/>
                    <a:pt x="9148" y="2832"/>
                    <a:pt x="8151" y="2499"/>
                  </a:cubicBezTo>
                  <a:cubicBezTo>
                    <a:pt x="7242" y="2244"/>
                    <a:pt x="7441" y="1704"/>
                    <a:pt x="6646" y="1704"/>
                  </a:cubicBezTo>
                  <a:cubicBezTo>
                    <a:pt x="6220" y="1704"/>
                    <a:pt x="5766" y="2159"/>
                    <a:pt x="5226" y="2187"/>
                  </a:cubicBezTo>
                  <a:cubicBezTo>
                    <a:pt x="5253" y="2340"/>
                    <a:pt x="5203" y="2390"/>
                    <a:pt x="5116" y="2390"/>
                  </a:cubicBezTo>
                  <a:cubicBezTo>
                    <a:pt x="4948" y="2390"/>
                    <a:pt x="4645" y="2206"/>
                    <a:pt x="4484" y="2206"/>
                  </a:cubicBezTo>
                  <a:cubicBezTo>
                    <a:pt x="4464" y="2206"/>
                    <a:pt x="4446" y="2209"/>
                    <a:pt x="4431" y="2215"/>
                  </a:cubicBezTo>
                  <a:cubicBezTo>
                    <a:pt x="4366" y="2236"/>
                    <a:pt x="4319" y="2244"/>
                    <a:pt x="4285" y="2244"/>
                  </a:cubicBezTo>
                  <a:cubicBezTo>
                    <a:pt x="4082" y="2244"/>
                    <a:pt x="4350" y="1931"/>
                    <a:pt x="4033" y="1931"/>
                  </a:cubicBezTo>
                  <a:cubicBezTo>
                    <a:pt x="3125" y="1903"/>
                    <a:pt x="2301" y="1562"/>
                    <a:pt x="1733" y="938"/>
                  </a:cubicBezTo>
                  <a:cubicBezTo>
                    <a:pt x="1222" y="426"/>
                    <a:pt x="654" y="4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1734725" y="2827300"/>
              <a:ext cx="1964525" cy="342950"/>
            </a:xfrm>
            <a:custGeom>
              <a:avLst/>
              <a:gdLst/>
              <a:ahLst/>
              <a:cxnLst/>
              <a:rect l="l" t="t" r="r" b="b"/>
              <a:pathLst>
                <a:path w="78581" h="13718" fill="none" extrusionOk="0">
                  <a:moveTo>
                    <a:pt x="78581" y="11360"/>
                  </a:moveTo>
                  <a:lnTo>
                    <a:pt x="78581" y="13717"/>
                  </a:lnTo>
                  <a:lnTo>
                    <a:pt x="75741" y="12297"/>
                  </a:lnTo>
                  <a:lnTo>
                    <a:pt x="43565" y="12297"/>
                  </a:lnTo>
                  <a:lnTo>
                    <a:pt x="1" y="1903"/>
                  </a:lnTo>
                  <a:lnTo>
                    <a:pt x="1" y="1"/>
                  </a:lnTo>
                  <a:cubicBezTo>
                    <a:pt x="711" y="256"/>
                    <a:pt x="1279" y="199"/>
                    <a:pt x="1790" y="711"/>
                  </a:cubicBezTo>
                  <a:cubicBezTo>
                    <a:pt x="2358" y="1335"/>
                    <a:pt x="3182" y="1676"/>
                    <a:pt x="4090" y="1704"/>
                  </a:cubicBezTo>
                  <a:cubicBezTo>
                    <a:pt x="4460" y="1704"/>
                    <a:pt x="4034" y="2130"/>
                    <a:pt x="4488" y="1988"/>
                  </a:cubicBezTo>
                  <a:cubicBezTo>
                    <a:pt x="4687" y="1903"/>
                    <a:pt x="5368" y="2443"/>
                    <a:pt x="5283" y="1960"/>
                  </a:cubicBezTo>
                  <a:cubicBezTo>
                    <a:pt x="5823" y="1932"/>
                    <a:pt x="6277" y="1477"/>
                    <a:pt x="6703" y="1477"/>
                  </a:cubicBezTo>
                  <a:cubicBezTo>
                    <a:pt x="7498" y="1477"/>
                    <a:pt x="7299" y="2017"/>
                    <a:pt x="8208" y="2272"/>
                  </a:cubicBezTo>
                  <a:cubicBezTo>
                    <a:pt x="9231" y="2613"/>
                    <a:pt x="9174" y="3153"/>
                    <a:pt x="9657" y="3124"/>
                  </a:cubicBezTo>
                  <a:cubicBezTo>
                    <a:pt x="9628" y="3408"/>
                    <a:pt x="9884" y="3465"/>
                    <a:pt x="9997" y="3437"/>
                  </a:cubicBezTo>
                  <a:cubicBezTo>
                    <a:pt x="10736" y="3352"/>
                    <a:pt x="11531" y="3323"/>
                    <a:pt x="11928" y="3806"/>
                  </a:cubicBezTo>
                  <a:cubicBezTo>
                    <a:pt x="12070" y="3976"/>
                    <a:pt x="12582" y="3607"/>
                    <a:pt x="12866" y="3664"/>
                  </a:cubicBezTo>
                  <a:cubicBezTo>
                    <a:pt x="13860" y="3891"/>
                    <a:pt x="14399" y="4090"/>
                    <a:pt x="15081" y="3352"/>
                  </a:cubicBezTo>
                  <a:cubicBezTo>
                    <a:pt x="15336" y="3096"/>
                    <a:pt x="15592" y="3323"/>
                    <a:pt x="15819" y="3266"/>
                  </a:cubicBezTo>
                  <a:cubicBezTo>
                    <a:pt x="15904" y="3636"/>
                    <a:pt x="16472" y="3749"/>
                    <a:pt x="16586" y="4005"/>
                  </a:cubicBezTo>
                  <a:cubicBezTo>
                    <a:pt x="16927" y="4772"/>
                    <a:pt x="17608" y="5141"/>
                    <a:pt x="18290" y="5368"/>
                  </a:cubicBezTo>
                  <a:cubicBezTo>
                    <a:pt x="18545" y="5482"/>
                    <a:pt x="18801" y="5254"/>
                    <a:pt x="19000" y="5311"/>
                  </a:cubicBezTo>
                  <a:cubicBezTo>
                    <a:pt x="19681" y="5510"/>
                    <a:pt x="20420" y="5908"/>
                    <a:pt x="21130" y="5680"/>
                  </a:cubicBezTo>
                  <a:cubicBezTo>
                    <a:pt x="21527" y="5567"/>
                    <a:pt x="21953" y="5396"/>
                    <a:pt x="22294" y="5538"/>
                  </a:cubicBezTo>
                  <a:cubicBezTo>
                    <a:pt x="23231" y="5936"/>
                    <a:pt x="24168" y="6475"/>
                    <a:pt x="25134" y="6362"/>
                  </a:cubicBezTo>
                  <a:cubicBezTo>
                    <a:pt x="25588" y="6334"/>
                    <a:pt x="26014" y="5879"/>
                    <a:pt x="26469" y="5822"/>
                  </a:cubicBezTo>
                  <a:cubicBezTo>
                    <a:pt x="27037" y="5709"/>
                    <a:pt x="27718" y="5879"/>
                    <a:pt x="28173" y="6163"/>
                  </a:cubicBezTo>
                  <a:cubicBezTo>
                    <a:pt x="28457" y="6362"/>
                    <a:pt x="28201" y="6987"/>
                    <a:pt x="28599" y="7242"/>
                  </a:cubicBezTo>
                  <a:cubicBezTo>
                    <a:pt x="28741" y="7327"/>
                    <a:pt x="28996" y="7242"/>
                    <a:pt x="29167" y="7299"/>
                  </a:cubicBezTo>
                  <a:cubicBezTo>
                    <a:pt x="29195" y="7299"/>
                    <a:pt x="29167" y="7441"/>
                    <a:pt x="29167" y="7526"/>
                  </a:cubicBezTo>
                  <a:cubicBezTo>
                    <a:pt x="29394" y="7498"/>
                    <a:pt x="29422" y="7782"/>
                    <a:pt x="29649" y="7753"/>
                  </a:cubicBezTo>
                  <a:cubicBezTo>
                    <a:pt x="30104" y="7668"/>
                    <a:pt x="31098" y="8435"/>
                    <a:pt x="31779" y="8208"/>
                  </a:cubicBezTo>
                  <a:cubicBezTo>
                    <a:pt x="31865" y="8179"/>
                    <a:pt x="31950" y="8009"/>
                    <a:pt x="32007" y="8009"/>
                  </a:cubicBezTo>
                  <a:cubicBezTo>
                    <a:pt x="32461" y="8066"/>
                    <a:pt x="32773" y="7952"/>
                    <a:pt x="33199" y="8009"/>
                  </a:cubicBezTo>
                  <a:cubicBezTo>
                    <a:pt x="33284" y="8009"/>
                    <a:pt x="33341" y="8123"/>
                    <a:pt x="33313" y="8236"/>
                  </a:cubicBezTo>
                  <a:cubicBezTo>
                    <a:pt x="33852" y="8179"/>
                    <a:pt x="34278" y="8378"/>
                    <a:pt x="34761" y="8492"/>
                  </a:cubicBezTo>
                  <a:cubicBezTo>
                    <a:pt x="35443" y="8634"/>
                    <a:pt x="35698" y="8889"/>
                    <a:pt x="36210" y="9173"/>
                  </a:cubicBezTo>
                  <a:cubicBezTo>
                    <a:pt x="37544" y="9883"/>
                    <a:pt x="39021" y="10366"/>
                    <a:pt x="40526" y="10593"/>
                  </a:cubicBezTo>
                  <a:cubicBezTo>
                    <a:pt x="41151" y="9855"/>
                    <a:pt x="41946" y="10111"/>
                    <a:pt x="42713" y="10537"/>
                  </a:cubicBezTo>
                  <a:cubicBezTo>
                    <a:pt x="42940" y="10679"/>
                    <a:pt x="43281" y="10764"/>
                    <a:pt x="43622" y="10792"/>
                  </a:cubicBezTo>
                  <a:cubicBezTo>
                    <a:pt x="44218" y="10877"/>
                    <a:pt x="44786" y="10821"/>
                    <a:pt x="45382" y="10821"/>
                  </a:cubicBezTo>
                  <a:cubicBezTo>
                    <a:pt x="46121" y="10821"/>
                    <a:pt x="46717" y="10764"/>
                    <a:pt x="47285" y="10480"/>
                  </a:cubicBezTo>
                  <a:cubicBezTo>
                    <a:pt x="47569" y="10338"/>
                    <a:pt x="47910" y="10309"/>
                    <a:pt x="48222" y="10366"/>
                  </a:cubicBezTo>
                  <a:cubicBezTo>
                    <a:pt x="48563" y="10395"/>
                    <a:pt x="48733" y="10309"/>
                    <a:pt x="48932" y="10366"/>
                  </a:cubicBezTo>
                  <a:cubicBezTo>
                    <a:pt x="49898" y="10650"/>
                    <a:pt x="50835" y="10593"/>
                    <a:pt x="51801" y="10877"/>
                  </a:cubicBezTo>
                  <a:cubicBezTo>
                    <a:pt x="52425" y="11076"/>
                    <a:pt x="53306" y="11019"/>
                    <a:pt x="53675" y="10707"/>
                  </a:cubicBezTo>
                  <a:cubicBezTo>
                    <a:pt x="55208" y="9486"/>
                    <a:pt x="56884" y="9997"/>
                    <a:pt x="58503" y="10338"/>
                  </a:cubicBezTo>
                  <a:cubicBezTo>
                    <a:pt x="58758" y="10395"/>
                    <a:pt x="58986" y="10821"/>
                    <a:pt x="59355" y="10934"/>
                  </a:cubicBezTo>
                  <a:cubicBezTo>
                    <a:pt x="59525" y="11019"/>
                    <a:pt x="59468" y="11275"/>
                    <a:pt x="59468" y="11275"/>
                  </a:cubicBezTo>
                  <a:cubicBezTo>
                    <a:pt x="60746" y="11672"/>
                    <a:pt x="62053" y="11332"/>
                    <a:pt x="63217" y="11019"/>
                  </a:cubicBezTo>
                  <a:cubicBezTo>
                    <a:pt x="64410" y="10707"/>
                    <a:pt x="65546" y="10423"/>
                    <a:pt x="66795" y="10480"/>
                  </a:cubicBezTo>
                  <a:cubicBezTo>
                    <a:pt x="67732" y="10508"/>
                    <a:pt x="68840" y="11332"/>
                    <a:pt x="69408" y="10480"/>
                  </a:cubicBezTo>
                  <a:cubicBezTo>
                    <a:pt x="70487" y="10650"/>
                    <a:pt x="71453" y="9883"/>
                    <a:pt x="72475" y="10111"/>
                  </a:cubicBezTo>
                  <a:cubicBezTo>
                    <a:pt x="73213" y="10281"/>
                    <a:pt x="73980" y="10111"/>
                    <a:pt x="74747" y="10224"/>
                  </a:cubicBezTo>
                  <a:cubicBezTo>
                    <a:pt x="75457" y="10366"/>
                    <a:pt x="76053" y="9940"/>
                    <a:pt x="76621" y="10082"/>
                  </a:cubicBezTo>
                  <a:cubicBezTo>
                    <a:pt x="77303" y="10253"/>
                    <a:pt x="77615" y="11247"/>
                    <a:pt x="78354" y="11133"/>
                  </a:cubicBez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620425" y="26015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9E8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620425" y="26036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19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620425" y="260507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19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620425" y="260720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39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620425" y="26093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6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620425" y="26114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89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5620425" y="26129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89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5620425" y="26150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B9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5620425" y="26171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E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5620425" y="26192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0A1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5620425" y="26207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B0A3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5620425" y="262282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3A6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5620425" y="26249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5A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5620425" y="26271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B5A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5620425" y="26292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B8A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5620425" y="26306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BAA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5620425" y="26327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BDB0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5620425" y="26349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BDB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5620425" y="26370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FB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5620425" y="26384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2B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5620425" y="26405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5B8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5620425" y="26427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5BA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5620425" y="2644850"/>
              <a:ext cx="235025" cy="21300"/>
            </a:xfrm>
            <a:custGeom>
              <a:avLst/>
              <a:gdLst/>
              <a:ahLst/>
              <a:cxnLst/>
              <a:rect l="l" t="t" r="r" b="b"/>
              <a:pathLst>
                <a:path w="9401" h="852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7B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5620425" y="264625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AB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5620425" y="26484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CC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5620425" y="26505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CC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5620425" y="26526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FC5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620425" y="26540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1C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5620425" y="26562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4C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5620425" y="26583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D4C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5620425" y="26604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D7C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5620425" y="26618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D9D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5620425" y="266400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D9D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5620425" y="2666150"/>
              <a:ext cx="235025" cy="21300"/>
            </a:xfrm>
            <a:custGeom>
              <a:avLst/>
              <a:gdLst/>
              <a:ahLst/>
              <a:cxnLst/>
              <a:rect l="l" t="t" r="r" b="b"/>
              <a:pathLst>
                <a:path w="9401" h="852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CD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5620425" y="26682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E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5620425" y="26704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1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5620425" y="26718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1D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620425" y="26739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3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620425" y="26760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6E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5620425" y="26782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8E3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5620425" y="26796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8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5620425" y="26817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BE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5620425" y="26838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EE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5620425" y="26860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F0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5620425" y="268742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0E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5620425" y="26895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F3F0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5620425" y="26917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F5F3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5620425" y="26938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8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5620425" y="26952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F8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5620425" y="26973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5620425" y="26995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D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5620425" y="27016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5620425" y="270305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5620425" y="27051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D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5620425" y="27066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5620425" y="27087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5620425" y="27101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5620425" y="27115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8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5620425" y="27137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8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5620425" y="27158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8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5620425" y="27172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5F3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5620425" y="27186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5F3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5620425" y="27208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5620425" y="27222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3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5620425" y="27243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3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5620425" y="27257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3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5620425" y="27279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0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5620425" y="27293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0E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5620425" y="27314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F0EB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5620425" y="27328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EE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5620425" y="27350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E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5620425" y="27364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E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5620425" y="27385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BE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5620425" y="27399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BE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5620425" y="27421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BE3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5620425" y="27435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8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5620425" y="27456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8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5620425" y="27470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8E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5620425" y="27492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E6E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5620425" y="27506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6DE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5620425" y="27520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3DE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5620425" y="27541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3D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5620425" y="27556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3D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5620425" y="27577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1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5620425" y="27591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1D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5620425" y="27612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E1D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5620425" y="27627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ED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5620425" y="27648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ED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5620425" y="27662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ED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5620425" y="27683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CD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5620425" y="27698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C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5620425" y="27719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C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5620425" y="27733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9D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5620425" y="27754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9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5620425" y="27769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9C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5620425" y="27790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7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5620425" y="27804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7C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5620425" y="27818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7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5620425" y="27840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4C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5620425" y="27854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4C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5620425" y="27875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4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5620425" y="27889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1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5620425" y="27911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1C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5620425" y="27925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D1C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5620425" y="27946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FC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5620425" y="27960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F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5620425" y="27982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F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5620425" y="279960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CB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5620425" y="28017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CB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5620425" y="280315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AB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5620425" y="28053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ABD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5620425" y="28067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ABD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5620425" y="28088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7B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5620425" y="28102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7B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5620425" y="28124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C7B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5620425" y="28138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5B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5620425" y="281522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5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5620425" y="28173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5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5620425" y="281877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2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5620425" y="28209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2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5620425" y="282232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C2B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5620425" y="28244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FB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5620425" y="282587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FB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5620425" y="28280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FB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5620425" y="282942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DA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5620425" y="28315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DA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5620425" y="283297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DAE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5620425" y="28351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A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5620425" y="283652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AA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620425" y="28386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AA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5620425" y="284007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8A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5620425" y="28422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8A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620425" y="28436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8A6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5620425" y="28457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5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5620425" y="28471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5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5620425" y="28486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5A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5620425" y="28507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3A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5620425" y="28521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3A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5620425" y="28542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0A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5620425" y="28557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0A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5620425" y="28578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B0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5620425" y="28592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E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5620425" y="28613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E9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5620425" y="28628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E9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5620425" y="28649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B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5620425" y="28663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B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5620425" y="28684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B9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5620425" y="28699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89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5620425" y="28720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8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5620425" y="28734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89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5620425" y="28755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69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5620425" y="28770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6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5620425" y="28791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A6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5620425" y="28805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3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5620425" y="28819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3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5620425" y="28841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38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5620425" y="28855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18F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5620425" y="28876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18F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5620425" y="28890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A18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5620425" y="28912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E8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5620425" y="28926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E8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5620425" y="28947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E8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5620425" y="28961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C8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5620425" y="28983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C8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5620425" y="28997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C8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5620425" y="29018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98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5620425" y="290327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9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5620425" y="29054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9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5620425" y="2906825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78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5620425" y="290895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78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5620425" y="29103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48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5620425" y="2912500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48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5620425" y="29139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4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5620425" y="29153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1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5620425" y="29174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17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5620425" y="291890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917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5620425" y="29210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F7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5620425" y="2922450"/>
              <a:ext cx="235025" cy="22025"/>
            </a:xfrm>
            <a:custGeom>
              <a:avLst/>
              <a:gdLst/>
              <a:ahLst/>
              <a:cxnLst/>
              <a:rect l="l" t="t" r="r" b="b"/>
              <a:pathLst>
                <a:path w="9401" h="881" extrusionOk="0">
                  <a:moveTo>
                    <a:pt x="0" y="0"/>
                  </a:moveTo>
                  <a:lnTo>
                    <a:pt x="0" y="880"/>
                  </a:lnTo>
                  <a:lnTo>
                    <a:pt x="9400" y="88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F7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5620425" y="29245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F7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5620425" y="292597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C7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5620425" y="29281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C7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5620425" y="292952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C7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5620425" y="29316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A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5620425" y="293307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A7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5620425" y="29352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A7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5620425" y="293662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77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5620425" y="29387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77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5620425" y="2940175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7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5620425" y="29423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5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5620425" y="29437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57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620425" y="29458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9400" y="852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rgbClr val="857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5620425" y="29472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26E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5620425" y="294870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26E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5620425" y="29508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826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5620425" y="295225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F6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620425" y="29543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F6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5620425" y="295580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F6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5620425" y="29579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D6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5620425" y="295935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D6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5620425" y="29614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D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620425" y="296290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A66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620425" y="296502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A66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620425" y="296645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A6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620425" y="2968575"/>
              <a:ext cx="235025" cy="21325"/>
            </a:xfrm>
            <a:custGeom>
              <a:avLst/>
              <a:gdLst/>
              <a:ahLst/>
              <a:cxnLst/>
              <a:rect l="l" t="t" r="r" b="b"/>
              <a:pathLst>
                <a:path w="9401" h="853" extrusionOk="0">
                  <a:moveTo>
                    <a:pt x="0" y="1"/>
                  </a:moveTo>
                  <a:lnTo>
                    <a:pt x="0" y="853"/>
                  </a:lnTo>
                  <a:lnTo>
                    <a:pt x="9400" y="853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86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20425" y="2970000"/>
              <a:ext cx="235025" cy="22050"/>
            </a:xfrm>
            <a:custGeom>
              <a:avLst/>
              <a:gdLst/>
              <a:ahLst/>
              <a:cxnLst/>
              <a:rect l="l" t="t" r="r" b="b"/>
              <a:pathLst>
                <a:path w="9401" h="882" extrusionOk="0">
                  <a:moveTo>
                    <a:pt x="0" y="1"/>
                  </a:moveTo>
                  <a:lnTo>
                    <a:pt x="0" y="881"/>
                  </a:lnTo>
                  <a:lnTo>
                    <a:pt x="9400" y="881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rgbClr val="786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4788325" y="2790375"/>
              <a:ext cx="51150" cy="33400"/>
            </a:xfrm>
            <a:custGeom>
              <a:avLst/>
              <a:gdLst/>
              <a:ahLst/>
              <a:cxnLst/>
              <a:rect l="l" t="t" r="r" b="b"/>
              <a:pathLst>
                <a:path w="2046" h="1336" extrusionOk="0">
                  <a:moveTo>
                    <a:pt x="1" y="1"/>
                  </a:moveTo>
                  <a:lnTo>
                    <a:pt x="1" y="1336"/>
                  </a:lnTo>
                  <a:lnTo>
                    <a:pt x="2045" y="1336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4787625" y="2791800"/>
              <a:ext cx="47600" cy="35525"/>
            </a:xfrm>
            <a:custGeom>
              <a:avLst/>
              <a:gdLst/>
              <a:ahLst/>
              <a:cxnLst/>
              <a:rect l="l" t="t" r="r" b="b"/>
              <a:pathLst>
                <a:path w="1904" h="1421" fill="none" extrusionOk="0">
                  <a:moveTo>
                    <a:pt x="0" y="1421"/>
                  </a:moveTo>
                  <a:lnTo>
                    <a:pt x="1903" y="1421"/>
                  </a:lnTo>
                  <a:lnTo>
                    <a:pt x="1903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133375" y="2784000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131250" y="27797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0" y="966"/>
                  </a:moveTo>
                  <a:lnTo>
                    <a:pt x="2358" y="966"/>
                  </a:lnTo>
                  <a:lnTo>
                    <a:pt x="2358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484100" y="2782575"/>
              <a:ext cx="58950" cy="33400"/>
            </a:xfrm>
            <a:custGeom>
              <a:avLst/>
              <a:gdLst/>
              <a:ahLst/>
              <a:cxnLst/>
              <a:rect l="l" t="t" r="r" b="b"/>
              <a:pathLst>
                <a:path w="2358" h="1336" extrusionOk="0">
                  <a:moveTo>
                    <a:pt x="1" y="0"/>
                  </a:moveTo>
                  <a:lnTo>
                    <a:pt x="1" y="1335"/>
                  </a:lnTo>
                  <a:lnTo>
                    <a:pt x="2358" y="1335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486225" y="2779725"/>
              <a:ext cx="58950" cy="35525"/>
            </a:xfrm>
            <a:custGeom>
              <a:avLst/>
              <a:gdLst/>
              <a:ahLst/>
              <a:cxnLst/>
              <a:rect l="l" t="t" r="r" b="b"/>
              <a:pathLst>
                <a:path w="2358" h="1421" fill="none" extrusionOk="0">
                  <a:moveTo>
                    <a:pt x="1" y="1421"/>
                  </a:moveTo>
                  <a:lnTo>
                    <a:pt x="2358" y="1421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191600" y="2772625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0" y="1"/>
                  </a:moveTo>
                  <a:lnTo>
                    <a:pt x="0" y="853"/>
                  </a:lnTo>
                  <a:lnTo>
                    <a:pt x="2357" y="853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190175" y="2768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191600" y="2750625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57" y="881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AA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190175" y="2756300"/>
              <a:ext cx="58950" cy="12100"/>
            </a:xfrm>
            <a:custGeom>
              <a:avLst/>
              <a:gdLst/>
              <a:ahLst/>
              <a:cxnLst/>
              <a:rect l="l" t="t" r="r" b="b"/>
              <a:pathLst>
                <a:path w="2358" h="484" fill="none" extrusionOk="0">
                  <a:moveTo>
                    <a:pt x="1" y="483"/>
                  </a:moveTo>
                  <a:lnTo>
                    <a:pt x="2358" y="483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191600" y="2793925"/>
              <a:ext cx="58950" cy="22050"/>
            </a:xfrm>
            <a:custGeom>
              <a:avLst/>
              <a:gdLst/>
              <a:ahLst/>
              <a:cxnLst/>
              <a:rect l="l" t="t" r="r" b="b"/>
              <a:pathLst>
                <a:path w="2358" h="882" extrusionOk="0">
                  <a:moveTo>
                    <a:pt x="0" y="1"/>
                  </a:moveTo>
                  <a:lnTo>
                    <a:pt x="0" y="881"/>
                  </a:lnTo>
                  <a:lnTo>
                    <a:pt x="2357" y="881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190175" y="2791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250525" y="2772625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0" y="1"/>
                  </a:moveTo>
                  <a:lnTo>
                    <a:pt x="0" y="853"/>
                  </a:lnTo>
                  <a:lnTo>
                    <a:pt x="2329" y="853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249100" y="2768375"/>
              <a:ext cx="59675" cy="23450"/>
            </a:xfrm>
            <a:custGeom>
              <a:avLst/>
              <a:gdLst/>
              <a:ahLst/>
              <a:cxnLst/>
              <a:rect l="l" t="t" r="r" b="b"/>
              <a:pathLst>
                <a:path w="2387" h="938" fill="none" extrusionOk="0">
                  <a:moveTo>
                    <a:pt x="1" y="938"/>
                  </a:moveTo>
                  <a:lnTo>
                    <a:pt x="2386" y="938"/>
                  </a:lnTo>
                  <a:lnTo>
                    <a:pt x="2386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250525" y="2750625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249100" y="2756300"/>
              <a:ext cx="59675" cy="12100"/>
            </a:xfrm>
            <a:custGeom>
              <a:avLst/>
              <a:gdLst/>
              <a:ahLst/>
              <a:cxnLst/>
              <a:rect l="l" t="t" r="r" b="b"/>
              <a:pathLst>
                <a:path w="2387" h="484" fill="none" extrusionOk="0">
                  <a:moveTo>
                    <a:pt x="1" y="483"/>
                  </a:moveTo>
                  <a:lnTo>
                    <a:pt x="2386" y="483"/>
                  </a:lnTo>
                  <a:lnTo>
                    <a:pt x="2386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5"/>
            <p:cNvSpPr/>
            <p:nvPr/>
          </p:nvSpPr>
          <p:spPr>
            <a:xfrm>
              <a:off x="5250525" y="2793925"/>
              <a:ext cx="58250" cy="22050"/>
            </a:xfrm>
            <a:custGeom>
              <a:avLst/>
              <a:gdLst/>
              <a:ahLst/>
              <a:cxnLst/>
              <a:rect l="l" t="t" r="r" b="b"/>
              <a:pathLst>
                <a:path w="2330" h="882" extrusionOk="0">
                  <a:moveTo>
                    <a:pt x="0" y="1"/>
                  </a:moveTo>
                  <a:lnTo>
                    <a:pt x="0" y="881"/>
                  </a:lnTo>
                  <a:lnTo>
                    <a:pt x="2329" y="881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5"/>
            <p:cNvSpPr/>
            <p:nvPr/>
          </p:nvSpPr>
          <p:spPr>
            <a:xfrm>
              <a:off x="5249100" y="2791800"/>
              <a:ext cx="59675" cy="23450"/>
            </a:xfrm>
            <a:custGeom>
              <a:avLst/>
              <a:gdLst/>
              <a:ahLst/>
              <a:cxnLst/>
              <a:rect l="l" t="t" r="r" b="b"/>
              <a:pathLst>
                <a:path w="2387" h="938" fill="none" extrusionOk="0">
                  <a:moveTo>
                    <a:pt x="1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250525" y="2815950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0" y="0"/>
                  </a:moveTo>
                  <a:lnTo>
                    <a:pt x="0" y="852"/>
                  </a:lnTo>
                  <a:lnTo>
                    <a:pt x="2329" y="852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249100" y="2815225"/>
              <a:ext cx="59675" cy="24175"/>
            </a:xfrm>
            <a:custGeom>
              <a:avLst/>
              <a:gdLst/>
              <a:ahLst/>
              <a:cxnLst/>
              <a:rect l="l" t="t" r="r" b="b"/>
              <a:pathLst>
                <a:path w="2387" h="967" fill="none" extrusionOk="0">
                  <a:moveTo>
                    <a:pt x="1" y="966"/>
                  </a:moveTo>
                  <a:lnTo>
                    <a:pt x="2386" y="966"/>
                  </a:lnTo>
                  <a:lnTo>
                    <a:pt x="2386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250525" y="2837250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9100" y="2839375"/>
              <a:ext cx="59675" cy="23450"/>
            </a:xfrm>
            <a:custGeom>
              <a:avLst/>
              <a:gdLst/>
              <a:ahLst/>
              <a:cxnLst/>
              <a:rect l="l" t="t" r="r" b="b"/>
              <a:pathLst>
                <a:path w="2387" h="938" fill="none" extrusionOk="0">
                  <a:moveTo>
                    <a:pt x="1" y="937"/>
                  </a:moveTo>
                  <a:lnTo>
                    <a:pt x="2386" y="937"/>
                  </a:lnTo>
                  <a:lnTo>
                    <a:pt x="2386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8750" y="2729325"/>
              <a:ext cx="58225" cy="21325"/>
            </a:xfrm>
            <a:custGeom>
              <a:avLst/>
              <a:gdLst/>
              <a:ahLst/>
              <a:cxnLst/>
              <a:rect l="l" t="t" r="r" b="b"/>
              <a:pathLst>
                <a:path w="2329" h="853" extrusionOk="0">
                  <a:moveTo>
                    <a:pt x="0" y="1"/>
                  </a:moveTo>
                  <a:lnTo>
                    <a:pt x="0" y="852"/>
                  </a:lnTo>
                  <a:lnTo>
                    <a:pt x="2329" y="852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308750" y="27328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308750" y="2707325"/>
              <a:ext cx="58225" cy="22025"/>
            </a:xfrm>
            <a:custGeom>
              <a:avLst/>
              <a:gdLst/>
              <a:ahLst/>
              <a:cxnLst/>
              <a:rect l="l" t="t" r="r" b="b"/>
              <a:pathLst>
                <a:path w="2329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308750" y="27087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0" y="967"/>
                  </a:moveTo>
                  <a:lnTo>
                    <a:pt x="2357" y="967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308750" y="2750625"/>
              <a:ext cx="58225" cy="22025"/>
            </a:xfrm>
            <a:custGeom>
              <a:avLst/>
              <a:gdLst/>
              <a:ahLst/>
              <a:cxnLst/>
              <a:rect l="l" t="t" r="r" b="b"/>
              <a:pathLst>
                <a:path w="2329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08750" y="2756300"/>
              <a:ext cx="58950" cy="12100"/>
            </a:xfrm>
            <a:custGeom>
              <a:avLst/>
              <a:gdLst/>
              <a:ahLst/>
              <a:cxnLst/>
              <a:rect l="l" t="t" r="r" b="b"/>
              <a:pathLst>
                <a:path w="2358" h="484" fill="none" extrusionOk="0">
                  <a:moveTo>
                    <a:pt x="0" y="483"/>
                  </a:moveTo>
                  <a:lnTo>
                    <a:pt x="2357" y="483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308750" y="2772625"/>
              <a:ext cx="58225" cy="21325"/>
            </a:xfrm>
            <a:custGeom>
              <a:avLst/>
              <a:gdLst/>
              <a:ahLst/>
              <a:cxnLst/>
              <a:rect l="l" t="t" r="r" b="b"/>
              <a:pathLst>
                <a:path w="2329" h="853" extrusionOk="0">
                  <a:moveTo>
                    <a:pt x="0" y="1"/>
                  </a:moveTo>
                  <a:lnTo>
                    <a:pt x="0" y="853"/>
                  </a:lnTo>
                  <a:lnTo>
                    <a:pt x="2329" y="853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308750" y="2768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308750" y="2793925"/>
              <a:ext cx="58225" cy="22050"/>
            </a:xfrm>
            <a:custGeom>
              <a:avLst/>
              <a:gdLst/>
              <a:ahLst/>
              <a:cxnLst/>
              <a:rect l="l" t="t" r="r" b="b"/>
              <a:pathLst>
                <a:path w="2329" h="882" extrusionOk="0">
                  <a:moveTo>
                    <a:pt x="0" y="1"/>
                  </a:moveTo>
                  <a:lnTo>
                    <a:pt x="0" y="881"/>
                  </a:lnTo>
                  <a:lnTo>
                    <a:pt x="2329" y="881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308750" y="2791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308750" y="2815950"/>
              <a:ext cx="58225" cy="21325"/>
            </a:xfrm>
            <a:custGeom>
              <a:avLst/>
              <a:gdLst/>
              <a:ahLst/>
              <a:cxnLst/>
              <a:rect l="l" t="t" r="r" b="b"/>
              <a:pathLst>
                <a:path w="2329" h="853" extrusionOk="0">
                  <a:moveTo>
                    <a:pt x="0" y="0"/>
                  </a:moveTo>
                  <a:lnTo>
                    <a:pt x="0" y="852"/>
                  </a:lnTo>
                  <a:lnTo>
                    <a:pt x="2329" y="852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5"/>
            <p:cNvSpPr/>
            <p:nvPr/>
          </p:nvSpPr>
          <p:spPr>
            <a:xfrm>
              <a:off x="5308750" y="28152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0" y="966"/>
                  </a:moveTo>
                  <a:lnTo>
                    <a:pt x="2357" y="966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5"/>
            <p:cNvSpPr/>
            <p:nvPr/>
          </p:nvSpPr>
          <p:spPr>
            <a:xfrm>
              <a:off x="5308750" y="2837250"/>
              <a:ext cx="58225" cy="22025"/>
            </a:xfrm>
            <a:custGeom>
              <a:avLst/>
              <a:gdLst/>
              <a:ahLst/>
              <a:cxnLst/>
              <a:rect l="l" t="t" r="r" b="b"/>
              <a:pathLst>
                <a:path w="2329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5308750" y="2839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7"/>
                  </a:moveTo>
                  <a:lnTo>
                    <a:pt x="2357" y="937"/>
                  </a:lnTo>
                  <a:lnTo>
                    <a:pt x="2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5308750" y="2859250"/>
              <a:ext cx="58225" cy="21325"/>
            </a:xfrm>
            <a:custGeom>
              <a:avLst/>
              <a:gdLst/>
              <a:ahLst/>
              <a:cxnLst/>
              <a:rect l="l" t="t" r="r" b="b"/>
              <a:pathLst>
                <a:path w="2329" h="853" extrusionOk="0">
                  <a:moveTo>
                    <a:pt x="0" y="1"/>
                  </a:moveTo>
                  <a:lnTo>
                    <a:pt x="0" y="852"/>
                  </a:lnTo>
                  <a:lnTo>
                    <a:pt x="2329" y="852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5308750" y="2862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5366950" y="2701625"/>
              <a:ext cx="58950" cy="22050"/>
            </a:xfrm>
            <a:custGeom>
              <a:avLst/>
              <a:gdLst/>
              <a:ahLst/>
              <a:cxnLst/>
              <a:rect l="l" t="t" r="r" b="b"/>
              <a:pathLst>
                <a:path w="2358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5367675" y="2697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5366950" y="2723650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5367675" y="2720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5366950" y="2744950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5367675" y="27442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0" y="966"/>
                  </a:moveTo>
                  <a:lnTo>
                    <a:pt x="2357" y="966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5366950" y="2766950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58" y="853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5367675" y="2768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5366950" y="2788250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1" y="1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5367675" y="2791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5366950" y="2810250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58" y="853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5367675" y="2815225"/>
              <a:ext cx="58950" cy="12100"/>
            </a:xfrm>
            <a:custGeom>
              <a:avLst/>
              <a:gdLst/>
              <a:ahLst/>
              <a:cxnLst/>
              <a:rect l="l" t="t" r="r" b="b"/>
              <a:pathLst>
                <a:path w="2358" h="484" fill="none" extrusionOk="0">
                  <a:moveTo>
                    <a:pt x="0" y="484"/>
                  </a:moveTo>
                  <a:lnTo>
                    <a:pt x="2357" y="484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5366950" y="2831550"/>
              <a:ext cx="58950" cy="22050"/>
            </a:xfrm>
            <a:custGeom>
              <a:avLst/>
              <a:gdLst/>
              <a:ahLst/>
              <a:cxnLst/>
              <a:rect l="l" t="t" r="r" b="b"/>
              <a:pathLst>
                <a:path w="2358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5367675" y="28273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5366950" y="2853575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5367675" y="28507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0" y="966"/>
                  </a:moveTo>
                  <a:lnTo>
                    <a:pt x="2357" y="966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5366950" y="2874875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367675" y="28748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7"/>
                  </a:moveTo>
                  <a:lnTo>
                    <a:pt x="2357" y="937"/>
                  </a:lnTo>
                  <a:lnTo>
                    <a:pt x="2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5425875" y="2688150"/>
              <a:ext cx="58975" cy="21325"/>
            </a:xfrm>
            <a:custGeom>
              <a:avLst/>
              <a:gdLst/>
              <a:ahLst/>
              <a:cxnLst/>
              <a:rect l="l" t="t" r="r" b="b"/>
              <a:pathLst>
                <a:path w="2359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5426600" y="2685300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425875" y="2709450"/>
              <a:ext cx="58975" cy="22025"/>
            </a:xfrm>
            <a:custGeom>
              <a:avLst/>
              <a:gdLst/>
              <a:ahLst/>
              <a:cxnLst/>
              <a:rect l="l" t="t" r="r" b="b"/>
              <a:pathLst>
                <a:path w="2359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5426600" y="2708725"/>
              <a:ext cx="59650" cy="24175"/>
            </a:xfrm>
            <a:custGeom>
              <a:avLst/>
              <a:gdLst/>
              <a:ahLst/>
              <a:cxnLst/>
              <a:rect l="l" t="t" r="r" b="b"/>
              <a:pathLst>
                <a:path w="2386" h="967" fill="none" extrusionOk="0">
                  <a:moveTo>
                    <a:pt x="0" y="967"/>
                  </a:moveTo>
                  <a:lnTo>
                    <a:pt x="2386" y="967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5425875" y="2731450"/>
              <a:ext cx="58975" cy="21325"/>
            </a:xfrm>
            <a:custGeom>
              <a:avLst/>
              <a:gdLst/>
              <a:ahLst/>
              <a:cxnLst/>
              <a:rect l="l" t="t" r="r" b="b"/>
              <a:pathLst>
                <a:path w="2359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58" y="853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5426600" y="2732875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425875" y="2752750"/>
              <a:ext cx="58975" cy="22050"/>
            </a:xfrm>
            <a:custGeom>
              <a:avLst/>
              <a:gdLst/>
              <a:ahLst/>
              <a:cxnLst/>
              <a:rect l="l" t="t" r="r" b="b"/>
              <a:pathLst>
                <a:path w="2359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5426600" y="2756300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5425875" y="2774775"/>
              <a:ext cx="58975" cy="21300"/>
            </a:xfrm>
            <a:custGeom>
              <a:avLst/>
              <a:gdLst/>
              <a:ahLst/>
              <a:cxnLst/>
              <a:rect l="l" t="t" r="r" b="b"/>
              <a:pathLst>
                <a:path w="2359" h="852" extrusionOk="0">
                  <a:moveTo>
                    <a:pt x="1" y="0"/>
                  </a:moveTo>
                  <a:lnTo>
                    <a:pt x="1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5426600" y="2779725"/>
              <a:ext cx="59650" cy="12100"/>
            </a:xfrm>
            <a:custGeom>
              <a:avLst/>
              <a:gdLst/>
              <a:ahLst/>
              <a:cxnLst/>
              <a:rect l="l" t="t" r="r" b="b"/>
              <a:pathLst>
                <a:path w="2386" h="484" fill="none" extrusionOk="0">
                  <a:moveTo>
                    <a:pt x="0" y="484"/>
                  </a:moveTo>
                  <a:lnTo>
                    <a:pt x="2386" y="484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5425875" y="2796075"/>
              <a:ext cx="58975" cy="22025"/>
            </a:xfrm>
            <a:custGeom>
              <a:avLst/>
              <a:gdLst/>
              <a:ahLst/>
              <a:cxnLst/>
              <a:rect l="l" t="t" r="r" b="b"/>
              <a:pathLst>
                <a:path w="2359" h="881" extrusionOk="0">
                  <a:moveTo>
                    <a:pt x="1" y="0"/>
                  </a:moveTo>
                  <a:lnTo>
                    <a:pt x="1" y="880"/>
                  </a:lnTo>
                  <a:lnTo>
                    <a:pt x="2358" y="880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5426600" y="2791800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5"/>
            <p:cNvSpPr/>
            <p:nvPr/>
          </p:nvSpPr>
          <p:spPr>
            <a:xfrm>
              <a:off x="5425875" y="2818075"/>
              <a:ext cx="58975" cy="21325"/>
            </a:xfrm>
            <a:custGeom>
              <a:avLst/>
              <a:gdLst/>
              <a:ahLst/>
              <a:cxnLst/>
              <a:rect l="l" t="t" r="r" b="b"/>
              <a:pathLst>
                <a:path w="2359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5"/>
            <p:cNvSpPr/>
            <p:nvPr/>
          </p:nvSpPr>
          <p:spPr>
            <a:xfrm>
              <a:off x="5426600" y="2815225"/>
              <a:ext cx="59650" cy="24175"/>
            </a:xfrm>
            <a:custGeom>
              <a:avLst/>
              <a:gdLst/>
              <a:ahLst/>
              <a:cxnLst/>
              <a:rect l="l" t="t" r="r" b="b"/>
              <a:pathLst>
                <a:path w="2386" h="967" fill="none" extrusionOk="0">
                  <a:moveTo>
                    <a:pt x="0" y="966"/>
                  </a:moveTo>
                  <a:lnTo>
                    <a:pt x="2386" y="966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5"/>
            <p:cNvSpPr/>
            <p:nvPr/>
          </p:nvSpPr>
          <p:spPr>
            <a:xfrm>
              <a:off x="5425875" y="2839375"/>
              <a:ext cx="58975" cy="22025"/>
            </a:xfrm>
            <a:custGeom>
              <a:avLst/>
              <a:gdLst/>
              <a:ahLst/>
              <a:cxnLst/>
              <a:rect l="l" t="t" r="r" b="b"/>
              <a:pathLst>
                <a:path w="2359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5"/>
            <p:cNvSpPr/>
            <p:nvPr/>
          </p:nvSpPr>
          <p:spPr>
            <a:xfrm>
              <a:off x="5426600" y="2839375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7"/>
                  </a:moveTo>
                  <a:lnTo>
                    <a:pt x="2386" y="937"/>
                  </a:lnTo>
                  <a:lnTo>
                    <a:pt x="238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5"/>
            <p:cNvSpPr/>
            <p:nvPr/>
          </p:nvSpPr>
          <p:spPr>
            <a:xfrm>
              <a:off x="5425875" y="2861375"/>
              <a:ext cx="58975" cy="21325"/>
            </a:xfrm>
            <a:custGeom>
              <a:avLst/>
              <a:gdLst/>
              <a:ahLst/>
              <a:cxnLst/>
              <a:rect l="l" t="t" r="r" b="b"/>
              <a:pathLst>
                <a:path w="2359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58" y="853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5"/>
            <p:cNvSpPr/>
            <p:nvPr/>
          </p:nvSpPr>
          <p:spPr>
            <a:xfrm>
              <a:off x="5426600" y="2862800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5425875" y="2882675"/>
              <a:ext cx="58975" cy="22050"/>
            </a:xfrm>
            <a:custGeom>
              <a:avLst/>
              <a:gdLst/>
              <a:ahLst/>
              <a:cxnLst/>
              <a:rect l="l" t="t" r="r" b="b"/>
              <a:pathLst>
                <a:path w="2359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5"/>
            <p:cNvSpPr/>
            <p:nvPr/>
          </p:nvSpPr>
          <p:spPr>
            <a:xfrm>
              <a:off x="5426600" y="2886225"/>
              <a:ext cx="59650" cy="24175"/>
            </a:xfrm>
            <a:custGeom>
              <a:avLst/>
              <a:gdLst/>
              <a:ahLst/>
              <a:cxnLst/>
              <a:rect l="l" t="t" r="r" b="b"/>
              <a:pathLst>
                <a:path w="2386" h="967" fill="none" extrusionOk="0">
                  <a:moveTo>
                    <a:pt x="0" y="966"/>
                  </a:moveTo>
                  <a:lnTo>
                    <a:pt x="2386" y="966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5"/>
            <p:cNvSpPr/>
            <p:nvPr/>
          </p:nvSpPr>
          <p:spPr>
            <a:xfrm>
              <a:off x="5250525" y="2729325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0" y="1"/>
                  </a:moveTo>
                  <a:lnTo>
                    <a:pt x="0" y="852"/>
                  </a:lnTo>
                  <a:lnTo>
                    <a:pt x="2329" y="852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5249100" y="2732875"/>
              <a:ext cx="59675" cy="23450"/>
            </a:xfrm>
            <a:custGeom>
              <a:avLst/>
              <a:gdLst/>
              <a:ahLst/>
              <a:cxnLst/>
              <a:rect l="l" t="t" r="r" b="b"/>
              <a:pathLst>
                <a:path w="2387" h="938" fill="none" extrusionOk="0">
                  <a:moveTo>
                    <a:pt x="1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5191600" y="2815950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0" y="0"/>
                  </a:moveTo>
                  <a:lnTo>
                    <a:pt x="0" y="852"/>
                  </a:lnTo>
                  <a:lnTo>
                    <a:pt x="2357" y="852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AA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5190175" y="28152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1" y="966"/>
                  </a:moveTo>
                  <a:lnTo>
                    <a:pt x="2358" y="966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5074450" y="2772625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0" y="1"/>
                  </a:moveTo>
                  <a:lnTo>
                    <a:pt x="0" y="853"/>
                  </a:lnTo>
                  <a:lnTo>
                    <a:pt x="2358" y="853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5071600" y="2768375"/>
              <a:ext cx="59675" cy="23450"/>
            </a:xfrm>
            <a:custGeom>
              <a:avLst/>
              <a:gdLst/>
              <a:ahLst/>
              <a:cxnLst/>
              <a:rect l="l" t="t" r="r" b="b"/>
              <a:pathLst>
                <a:path w="2387" h="938" fill="none" extrusionOk="0">
                  <a:moveTo>
                    <a:pt x="1" y="938"/>
                  </a:moveTo>
                  <a:lnTo>
                    <a:pt x="2386" y="938"/>
                  </a:lnTo>
                  <a:lnTo>
                    <a:pt x="2386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5074450" y="2750625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58" y="881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5071600" y="2756300"/>
              <a:ext cx="59675" cy="12100"/>
            </a:xfrm>
            <a:custGeom>
              <a:avLst/>
              <a:gdLst/>
              <a:ahLst/>
              <a:cxnLst/>
              <a:rect l="l" t="t" r="r" b="b"/>
              <a:pathLst>
                <a:path w="2387" h="484" fill="none" extrusionOk="0">
                  <a:moveTo>
                    <a:pt x="1" y="483"/>
                  </a:moveTo>
                  <a:lnTo>
                    <a:pt x="2386" y="483"/>
                  </a:lnTo>
                  <a:lnTo>
                    <a:pt x="2386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5074450" y="2793925"/>
              <a:ext cx="58950" cy="22050"/>
            </a:xfrm>
            <a:custGeom>
              <a:avLst/>
              <a:gdLst/>
              <a:ahLst/>
              <a:cxnLst/>
              <a:rect l="l" t="t" r="r" b="b"/>
              <a:pathLst>
                <a:path w="2358" h="882" extrusionOk="0">
                  <a:moveTo>
                    <a:pt x="0" y="1"/>
                  </a:moveTo>
                  <a:lnTo>
                    <a:pt x="0" y="881"/>
                  </a:lnTo>
                  <a:lnTo>
                    <a:pt x="2358" y="88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5071600" y="2791800"/>
              <a:ext cx="59675" cy="23450"/>
            </a:xfrm>
            <a:custGeom>
              <a:avLst/>
              <a:gdLst/>
              <a:ahLst/>
              <a:cxnLst/>
              <a:rect l="l" t="t" r="r" b="b"/>
              <a:pathLst>
                <a:path w="2387" h="938" fill="none" extrusionOk="0">
                  <a:moveTo>
                    <a:pt x="1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5"/>
            <p:cNvSpPr/>
            <p:nvPr/>
          </p:nvSpPr>
          <p:spPr>
            <a:xfrm>
              <a:off x="5015525" y="2772625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0" y="1"/>
                  </a:moveTo>
                  <a:lnTo>
                    <a:pt x="0" y="853"/>
                  </a:lnTo>
                  <a:lnTo>
                    <a:pt x="2357" y="853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5"/>
            <p:cNvSpPr/>
            <p:nvPr/>
          </p:nvSpPr>
          <p:spPr>
            <a:xfrm>
              <a:off x="5012675" y="2768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5"/>
            <p:cNvSpPr/>
            <p:nvPr/>
          </p:nvSpPr>
          <p:spPr>
            <a:xfrm>
              <a:off x="5015525" y="2750625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57" y="881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5"/>
            <p:cNvSpPr/>
            <p:nvPr/>
          </p:nvSpPr>
          <p:spPr>
            <a:xfrm>
              <a:off x="5012675" y="2756300"/>
              <a:ext cx="58950" cy="12100"/>
            </a:xfrm>
            <a:custGeom>
              <a:avLst/>
              <a:gdLst/>
              <a:ahLst/>
              <a:cxnLst/>
              <a:rect l="l" t="t" r="r" b="b"/>
              <a:pathLst>
                <a:path w="2358" h="484" fill="none" extrusionOk="0">
                  <a:moveTo>
                    <a:pt x="1" y="483"/>
                  </a:moveTo>
                  <a:lnTo>
                    <a:pt x="2358" y="483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5015525" y="2793925"/>
              <a:ext cx="58950" cy="22050"/>
            </a:xfrm>
            <a:custGeom>
              <a:avLst/>
              <a:gdLst/>
              <a:ahLst/>
              <a:cxnLst/>
              <a:rect l="l" t="t" r="r" b="b"/>
              <a:pathLst>
                <a:path w="2358" h="882" extrusionOk="0">
                  <a:moveTo>
                    <a:pt x="0" y="1"/>
                  </a:moveTo>
                  <a:lnTo>
                    <a:pt x="0" y="881"/>
                  </a:lnTo>
                  <a:lnTo>
                    <a:pt x="2357" y="881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5"/>
            <p:cNvSpPr/>
            <p:nvPr/>
          </p:nvSpPr>
          <p:spPr>
            <a:xfrm>
              <a:off x="5012675" y="2791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5015525" y="2815950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0" y="0"/>
                  </a:moveTo>
                  <a:lnTo>
                    <a:pt x="0" y="852"/>
                  </a:lnTo>
                  <a:lnTo>
                    <a:pt x="2357" y="852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5"/>
            <p:cNvSpPr/>
            <p:nvPr/>
          </p:nvSpPr>
          <p:spPr>
            <a:xfrm>
              <a:off x="5012675" y="28152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1" y="966"/>
                  </a:moveTo>
                  <a:lnTo>
                    <a:pt x="2358" y="966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5"/>
            <p:cNvSpPr/>
            <p:nvPr/>
          </p:nvSpPr>
          <p:spPr>
            <a:xfrm>
              <a:off x="5015525" y="2837250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0" y="0"/>
                  </a:moveTo>
                  <a:lnTo>
                    <a:pt x="0" y="881"/>
                  </a:lnTo>
                  <a:lnTo>
                    <a:pt x="2357" y="881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5"/>
            <p:cNvSpPr/>
            <p:nvPr/>
          </p:nvSpPr>
          <p:spPr>
            <a:xfrm>
              <a:off x="5012675" y="2839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7"/>
                  </a:moveTo>
                  <a:lnTo>
                    <a:pt x="2358" y="937"/>
                  </a:lnTo>
                  <a:lnTo>
                    <a:pt x="235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4957300" y="2729325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1" y="1"/>
                  </a:moveTo>
                  <a:lnTo>
                    <a:pt x="1" y="852"/>
                  </a:lnTo>
                  <a:lnTo>
                    <a:pt x="2329" y="852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BAA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4953750" y="27328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4957300" y="2707325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4953750" y="27087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1" y="967"/>
                  </a:moveTo>
                  <a:lnTo>
                    <a:pt x="2358" y="967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4957300" y="2750625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4953750" y="2756300"/>
              <a:ext cx="58950" cy="12100"/>
            </a:xfrm>
            <a:custGeom>
              <a:avLst/>
              <a:gdLst/>
              <a:ahLst/>
              <a:cxnLst/>
              <a:rect l="l" t="t" r="r" b="b"/>
              <a:pathLst>
                <a:path w="2358" h="484" fill="none" extrusionOk="0">
                  <a:moveTo>
                    <a:pt x="1" y="483"/>
                  </a:moveTo>
                  <a:lnTo>
                    <a:pt x="2358" y="483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4957300" y="2772625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29" y="853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4953750" y="2768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5"/>
            <p:cNvSpPr/>
            <p:nvPr/>
          </p:nvSpPr>
          <p:spPr>
            <a:xfrm>
              <a:off x="4957300" y="2793925"/>
              <a:ext cx="58250" cy="22050"/>
            </a:xfrm>
            <a:custGeom>
              <a:avLst/>
              <a:gdLst/>
              <a:ahLst/>
              <a:cxnLst/>
              <a:rect l="l" t="t" r="r" b="b"/>
              <a:pathLst>
                <a:path w="2330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29" y="881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5"/>
            <p:cNvSpPr/>
            <p:nvPr/>
          </p:nvSpPr>
          <p:spPr>
            <a:xfrm>
              <a:off x="4953750" y="2791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5"/>
            <p:cNvSpPr/>
            <p:nvPr/>
          </p:nvSpPr>
          <p:spPr>
            <a:xfrm>
              <a:off x="4957300" y="2815950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29" y="852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5"/>
            <p:cNvSpPr/>
            <p:nvPr/>
          </p:nvSpPr>
          <p:spPr>
            <a:xfrm>
              <a:off x="4953750" y="28152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1" y="966"/>
                  </a:moveTo>
                  <a:lnTo>
                    <a:pt x="2358" y="966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5"/>
            <p:cNvSpPr/>
            <p:nvPr/>
          </p:nvSpPr>
          <p:spPr>
            <a:xfrm>
              <a:off x="4957300" y="2837250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29" y="881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BAA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5"/>
            <p:cNvSpPr/>
            <p:nvPr/>
          </p:nvSpPr>
          <p:spPr>
            <a:xfrm>
              <a:off x="4953750" y="2839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7"/>
                  </a:moveTo>
                  <a:lnTo>
                    <a:pt x="2358" y="937"/>
                  </a:lnTo>
                  <a:lnTo>
                    <a:pt x="235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5"/>
            <p:cNvSpPr/>
            <p:nvPr/>
          </p:nvSpPr>
          <p:spPr>
            <a:xfrm>
              <a:off x="4957300" y="2859250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1" y="1"/>
                  </a:moveTo>
                  <a:lnTo>
                    <a:pt x="1" y="852"/>
                  </a:lnTo>
                  <a:lnTo>
                    <a:pt x="2329" y="852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5"/>
            <p:cNvSpPr/>
            <p:nvPr/>
          </p:nvSpPr>
          <p:spPr>
            <a:xfrm>
              <a:off x="4953750" y="2862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5"/>
            <p:cNvSpPr/>
            <p:nvPr/>
          </p:nvSpPr>
          <p:spPr>
            <a:xfrm>
              <a:off x="4899075" y="2701625"/>
              <a:ext cx="58250" cy="22050"/>
            </a:xfrm>
            <a:custGeom>
              <a:avLst/>
              <a:gdLst/>
              <a:ahLst/>
              <a:cxnLst/>
              <a:rect l="l" t="t" r="r" b="b"/>
              <a:pathLst>
                <a:path w="2330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30" y="881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5"/>
            <p:cNvSpPr/>
            <p:nvPr/>
          </p:nvSpPr>
          <p:spPr>
            <a:xfrm>
              <a:off x="4894125" y="2697375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5"/>
            <p:cNvSpPr/>
            <p:nvPr/>
          </p:nvSpPr>
          <p:spPr>
            <a:xfrm>
              <a:off x="4899075" y="2723650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30" y="852"/>
                  </a:lnTo>
                  <a:lnTo>
                    <a:pt x="2330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5"/>
            <p:cNvSpPr/>
            <p:nvPr/>
          </p:nvSpPr>
          <p:spPr>
            <a:xfrm>
              <a:off x="4894125" y="2720800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5"/>
            <p:cNvSpPr/>
            <p:nvPr/>
          </p:nvSpPr>
          <p:spPr>
            <a:xfrm>
              <a:off x="4899075" y="2744950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30" y="881"/>
                  </a:lnTo>
                  <a:lnTo>
                    <a:pt x="2330" y="0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5"/>
            <p:cNvSpPr/>
            <p:nvPr/>
          </p:nvSpPr>
          <p:spPr>
            <a:xfrm>
              <a:off x="4894125" y="2744225"/>
              <a:ext cx="59650" cy="24175"/>
            </a:xfrm>
            <a:custGeom>
              <a:avLst/>
              <a:gdLst/>
              <a:ahLst/>
              <a:cxnLst/>
              <a:rect l="l" t="t" r="r" b="b"/>
              <a:pathLst>
                <a:path w="2386" h="967" fill="none" extrusionOk="0">
                  <a:moveTo>
                    <a:pt x="0" y="966"/>
                  </a:moveTo>
                  <a:lnTo>
                    <a:pt x="2386" y="966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5"/>
            <p:cNvSpPr/>
            <p:nvPr/>
          </p:nvSpPr>
          <p:spPr>
            <a:xfrm>
              <a:off x="4899075" y="2766950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30" y="853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5"/>
            <p:cNvSpPr/>
            <p:nvPr/>
          </p:nvSpPr>
          <p:spPr>
            <a:xfrm>
              <a:off x="4894125" y="2768375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5"/>
            <p:cNvSpPr/>
            <p:nvPr/>
          </p:nvSpPr>
          <p:spPr>
            <a:xfrm>
              <a:off x="4899075" y="2788250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1" y="1"/>
                  </a:moveTo>
                  <a:lnTo>
                    <a:pt x="1" y="881"/>
                  </a:lnTo>
                  <a:lnTo>
                    <a:pt x="2330" y="881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5"/>
            <p:cNvSpPr/>
            <p:nvPr/>
          </p:nvSpPr>
          <p:spPr>
            <a:xfrm>
              <a:off x="4894125" y="2791800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5"/>
            <p:cNvSpPr/>
            <p:nvPr/>
          </p:nvSpPr>
          <p:spPr>
            <a:xfrm>
              <a:off x="4899075" y="2810250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30" y="853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5"/>
            <p:cNvSpPr/>
            <p:nvPr/>
          </p:nvSpPr>
          <p:spPr>
            <a:xfrm>
              <a:off x="4894125" y="2815225"/>
              <a:ext cx="59650" cy="12100"/>
            </a:xfrm>
            <a:custGeom>
              <a:avLst/>
              <a:gdLst/>
              <a:ahLst/>
              <a:cxnLst/>
              <a:rect l="l" t="t" r="r" b="b"/>
              <a:pathLst>
                <a:path w="2386" h="484" fill="none" extrusionOk="0">
                  <a:moveTo>
                    <a:pt x="0" y="484"/>
                  </a:moveTo>
                  <a:lnTo>
                    <a:pt x="2386" y="484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5"/>
            <p:cNvSpPr/>
            <p:nvPr/>
          </p:nvSpPr>
          <p:spPr>
            <a:xfrm>
              <a:off x="4899075" y="2831550"/>
              <a:ext cx="58250" cy="22050"/>
            </a:xfrm>
            <a:custGeom>
              <a:avLst/>
              <a:gdLst/>
              <a:ahLst/>
              <a:cxnLst/>
              <a:rect l="l" t="t" r="r" b="b"/>
              <a:pathLst>
                <a:path w="2330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30" y="881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5"/>
            <p:cNvSpPr/>
            <p:nvPr/>
          </p:nvSpPr>
          <p:spPr>
            <a:xfrm>
              <a:off x="4894125" y="2827300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8"/>
                  </a:moveTo>
                  <a:lnTo>
                    <a:pt x="2386" y="938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5"/>
            <p:cNvSpPr/>
            <p:nvPr/>
          </p:nvSpPr>
          <p:spPr>
            <a:xfrm>
              <a:off x="4899075" y="2853575"/>
              <a:ext cx="58250" cy="21325"/>
            </a:xfrm>
            <a:custGeom>
              <a:avLst/>
              <a:gdLst/>
              <a:ahLst/>
              <a:cxnLst/>
              <a:rect l="l" t="t" r="r" b="b"/>
              <a:pathLst>
                <a:path w="2330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30" y="852"/>
                  </a:lnTo>
                  <a:lnTo>
                    <a:pt x="2330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5"/>
            <p:cNvSpPr/>
            <p:nvPr/>
          </p:nvSpPr>
          <p:spPr>
            <a:xfrm>
              <a:off x="4894125" y="2850725"/>
              <a:ext cx="59650" cy="24175"/>
            </a:xfrm>
            <a:custGeom>
              <a:avLst/>
              <a:gdLst/>
              <a:ahLst/>
              <a:cxnLst/>
              <a:rect l="l" t="t" r="r" b="b"/>
              <a:pathLst>
                <a:path w="2386" h="967" fill="none" extrusionOk="0">
                  <a:moveTo>
                    <a:pt x="0" y="966"/>
                  </a:moveTo>
                  <a:lnTo>
                    <a:pt x="2386" y="966"/>
                  </a:lnTo>
                  <a:lnTo>
                    <a:pt x="2386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5"/>
            <p:cNvSpPr/>
            <p:nvPr/>
          </p:nvSpPr>
          <p:spPr>
            <a:xfrm>
              <a:off x="4899075" y="2874875"/>
              <a:ext cx="58250" cy="22025"/>
            </a:xfrm>
            <a:custGeom>
              <a:avLst/>
              <a:gdLst/>
              <a:ahLst/>
              <a:cxnLst/>
              <a:rect l="l" t="t" r="r" b="b"/>
              <a:pathLst>
                <a:path w="2330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30" y="881"/>
                  </a:lnTo>
                  <a:lnTo>
                    <a:pt x="2330" y="0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5"/>
            <p:cNvSpPr/>
            <p:nvPr/>
          </p:nvSpPr>
          <p:spPr>
            <a:xfrm>
              <a:off x="4894125" y="2874875"/>
              <a:ext cx="59650" cy="23450"/>
            </a:xfrm>
            <a:custGeom>
              <a:avLst/>
              <a:gdLst/>
              <a:ahLst/>
              <a:cxnLst/>
              <a:rect l="l" t="t" r="r" b="b"/>
              <a:pathLst>
                <a:path w="2386" h="938" fill="none" extrusionOk="0">
                  <a:moveTo>
                    <a:pt x="0" y="937"/>
                  </a:moveTo>
                  <a:lnTo>
                    <a:pt x="2386" y="937"/>
                  </a:lnTo>
                  <a:lnTo>
                    <a:pt x="238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5"/>
            <p:cNvSpPr/>
            <p:nvPr/>
          </p:nvSpPr>
          <p:spPr>
            <a:xfrm>
              <a:off x="4840150" y="2688150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5"/>
            <p:cNvSpPr/>
            <p:nvPr/>
          </p:nvSpPr>
          <p:spPr>
            <a:xfrm>
              <a:off x="4835200" y="26853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5"/>
            <p:cNvSpPr/>
            <p:nvPr/>
          </p:nvSpPr>
          <p:spPr>
            <a:xfrm>
              <a:off x="4840150" y="2709450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5"/>
            <p:cNvSpPr/>
            <p:nvPr/>
          </p:nvSpPr>
          <p:spPr>
            <a:xfrm>
              <a:off x="4835200" y="27087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0" y="967"/>
                  </a:moveTo>
                  <a:lnTo>
                    <a:pt x="2357" y="967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5"/>
            <p:cNvSpPr/>
            <p:nvPr/>
          </p:nvSpPr>
          <p:spPr>
            <a:xfrm>
              <a:off x="4840150" y="2731450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58" y="853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5"/>
            <p:cNvSpPr/>
            <p:nvPr/>
          </p:nvSpPr>
          <p:spPr>
            <a:xfrm>
              <a:off x="4835200" y="27328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5"/>
            <p:cNvSpPr/>
            <p:nvPr/>
          </p:nvSpPr>
          <p:spPr>
            <a:xfrm>
              <a:off x="4840150" y="2752750"/>
              <a:ext cx="58950" cy="22050"/>
            </a:xfrm>
            <a:custGeom>
              <a:avLst/>
              <a:gdLst/>
              <a:ahLst/>
              <a:cxnLst/>
              <a:rect l="l" t="t" r="r" b="b"/>
              <a:pathLst>
                <a:path w="2358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4835200" y="27563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4840150" y="2774775"/>
              <a:ext cx="58950" cy="21300"/>
            </a:xfrm>
            <a:custGeom>
              <a:avLst/>
              <a:gdLst/>
              <a:ahLst/>
              <a:cxnLst/>
              <a:rect l="l" t="t" r="r" b="b"/>
              <a:pathLst>
                <a:path w="2358" h="852" extrusionOk="0">
                  <a:moveTo>
                    <a:pt x="1" y="0"/>
                  </a:moveTo>
                  <a:lnTo>
                    <a:pt x="1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4835200" y="2779725"/>
              <a:ext cx="58950" cy="12100"/>
            </a:xfrm>
            <a:custGeom>
              <a:avLst/>
              <a:gdLst/>
              <a:ahLst/>
              <a:cxnLst/>
              <a:rect l="l" t="t" r="r" b="b"/>
              <a:pathLst>
                <a:path w="2358" h="484" fill="none" extrusionOk="0">
                  <a:moveTo>
                    <a:pt x="0" y="484"/>
                  </a:moveTo>
                  <a:lnTo>
                    <a:pt x="2357" y="484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4840150" y="2796075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1" y="0"/>
                  </a:moveTo>
                  <a:lnTo>
                    <a:pt x="1" y="880"/>
                  </a:lnTo>
                  <a:lnTo>
                    <a:pt x="2358" y="880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E3D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4835200" y="2791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4840150" y="2818075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1" y="0"/>
                  </a:moveTo>
                  <a:lnTo>
                    <a:pt x="1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D4C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4835200" y="28152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0" y="966"/>
                  </a:moveTo>
                  <a:lnTo>
                    <a:pt x="2357" y="966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5"/>
            <p:cNvSpPr/>
            <p:nvPr/>
          </p:nvSpPr>
          <p:spPr>
            <a:xfrm>
              <a:off x="4840150" y="2839375"/>
              <a:ext cx="58950" cy="22025"/>
            </a:xfrm>
            <a:custGeom>
              <a:avLst/>
              <a:gdLst/>
              <a:ahLst/>
              <a:cxnLst/>
              <a:rect l="l" t="t" r="r" b="b"/>
              <a:pathLst>
                <a:path w="2358" h="881" extrusionOk="0">
                  <a:moveTo>
                    <a:pt x="1" y="0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5"/>
            <p:cNvSpPr/>
            <p:nvPr/>
          </p:nvSpPr>
          <p:spPr>
            <a:xfrm>
              <a:off x="4835200" y="28393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7"/>
                  </a:moveTo>
                  <a:lnTo>
                    <a:pt x="2357" y="937"/>
                  </a:lnTo>
                  <a:lnTo>
                    <a:pt x="2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5"/>
            <p:cNvSpPr/>
            <p:nvPr/>
          </p:nvSpPr>
          <p:spPr>
            <a:xfrm>
              <a:off x="4840150" y="2861375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1" y="1"/>
                  </a:moveTo>
                  <a:lnTo>
                    <a:pt x="1" y="853"/>
                  </a:lnTo>
                  <a:lnTo>
                    <a:pt x="2358" y="853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4835200" y="2862800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0" y="938"/>
                  </a:moveTo>
                  <a:lnTo>
                    <a:pt x="2357" y="938"/>
                  </a:lnTo>
                  <a:lnTo>
                    <a:pt x="2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4840150" y="2882675"/>
              <a:ext cx="58950" cy="22050"/>
            </a:xfrm>
            <a:custGeom>
              <a:avLst/>
              <a:gdLst/>
              <a:ahLst/>
              <a:cxnLst/>
              <a:rect l="l" t="t" r="r" b="b"/>
              <a:pathLst>
                <a:path w="2358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358" y="88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4835200" y="2886225"/>
              <a:ext cx="58950" cy="24175"/>
            </a:xfrm>
            <a:custGeom>
              <a:avLst/>
              <a:gdLst/>
              <a:ahLst/>
              <a:cxnLst/>
              <a:rect l="l" t="t" r="r" b="b"/>
              <a:pathLst>
                <a:path w="2358" h="967" fill="none" extrusionOk="0">
                  <a:moveTo>
                    <a:pt x="0" y="966"/>
                  </a:moveTo>
                  <a:lnTo>
                    <a:pt x="2357" y="966"/>
                  </a:lnTo>
                  <a:lnTo>
                    <a:pt x="2357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5015525" y="2729325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0" y="1"/>
                  </a:moveTo>
                  <a:lnTo>
                    <a:pt x="0" y="852"/>
                  </a:lnTo>
                  <a:lnTo>
                    <a:pt x="2357" y="852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94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5012675" y="2732875"/>
              <a:ext cx="58950" cy="23450"/>
            </a:xfrm>
            <a:custGeom>
              <a:avLst/>
              <a:gdLst/>
              <a:ahLst/>
              <a:cxnLst/>
              <a:rect l="l" t="t" r="r" b="b"/>
              <a:pathLst>
                <a:path w="2358" h="938" fill="none" extrusionOk="0">
                  <a:moveTo>
                    <a:pt x="1" y="938"/>
                  </a:moveTo>
                  <a:lnTo>
                    <a:pt x="2358" y="938"/>
                  </a:lnTo>
                  <a:lnTo>
                    <a:pt x="2358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5074450" y="2815950"/>
              <a:ext cx="58950" cy="21325"/>
            </a:xfrm>
            <a:custGeom>
              <a:avLst/>
              <a:gdLst/>
              <a:ahLst/>
              <a:cxnLst/>
              <a:rect l="l" t="t" r="r" b="b"/>
              <a:pathLst>
                <a:path w="2358" h="853" extrusionOk="0">
                  <a:moveTo>
                    <a:pt x="0" y="0"/>
                  </a:moveTo>
                  <a:lnTo>
                    <a:pt x="0" y="852"/>
                  </a:lnTo>
                  <a:lnTo>
                    <a:pt x="2358" y="852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A8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5"/>
            <p:cNvSpPr/>
            <p:nvPr/>
          </p:nvSpPr>
          <p:spPr>
            <a:xfrm>
              <a:off x="5071600" y="2815225"/>
              <a:ext cx="59675" cy="24175"/>
            </a:xfrm>
            <a:custGeom>
              <a:avLst/>
              <a:gdLst/>
              <a:ahLst/>
              <a:cxnLst/>
              <a:rect l="l" t="t" r="r" b="b"/>
              <a:pathLst>
                <a:path w="2387" h="967" fill="none" extrusionOk="0">
                  <a:moveTo>
                    <a:pt x="1" y="966"/>
                  </a:moveTo>
                  <a:lnTo>
                    <a:pt x="2386" y="966"/>
                  </a:lnTo>
                  <a:lnTo>
                    <a:pt x="2386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78634A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4417725" y="2593725"/>
              <a:ext cx="993975" cy="1047225"/>
            </a:xfrm>
            <a:custGeom>
              <a:avLst/>
              <a:gdLst/>
              <a:ahLst/>
              <a:cxnLst/>
              <a:rect l="l" t="t" r="r" b="b"/>
              <a:pathLst>
                <a:path w="39759" h="41889" extrusionOk="0">
                  <a:moveTo>
                    <a:pt x="0" y="0"/>
                  </a:moveTo>
                  <a:lnTo>
                    <a:pt x="483" y="2017"/>
                  </a:lnTo>
                  <a:lnTo>
                    <a:pt x="3863" y="2017"/>
                  </a:lnTo>
                  <a:lnTo>
                    <a:pt x="3863" y="23600"/>
                  </a:lnTo>
                  <a:lnTo>
                    <a:pt x="1080" y="23600"/>
                  </a:lnTo>
                  <a:lnTo>
                    <a:pt x="1080" y="33369"/>
                  </a:lnTo>
                  <a:lnTo>
                    <a:pt x="4459" y="33369"/>
                  </a:lnTo>
                  <a:lnTo>
                    <a:pt x="12212" y="41889"/>
                  </a:lnTo>
                  <a:lnTo>
                    <a:pt x="31381" y="41889"/>
                  </a:lnTo>
                  <a:lnTo>
                    <a:pt x="31381" y="36436"/>
                  </a:lnTo>
                  <a:lnTo>
                    <a:pt x="39759" y="36436"/>
                  </a:lnTo>
                  <a:lnTo>
                    <a:pt x="39759" y="32773"/>
                  </a:lnTo>
                  <a:lnTo>
                    <a:pt x="18005" y="32773"/>
                  </a:lnTo>
                  <a:lnTo>
                    <a:pt x="18005" y="36436"/>
                  </a:lnTo>
                  <a:lnTo>
                    <a:pt x="27576" y="36436"/>
                  </a:lnTo>
                  <a:lnTo>
                    <a:pt x="27576" y="39049"/>
                  </a:lnTo>
                  <a:lnTo>
                    <a:pt x="13916" y="39049"/>
                  </a:lnTo>
                  <a:lnTo>
                    <a:pt x="8889" y="33312"/>
                  </a:lnTo>
                  <a:lnTo>
                    <a:pt x="11502" y="33312"/>
                  </a:lnTo>
                  <a:lnTo>
                    <a:pt x="11502" y="23600"/>
                  </a:lnTo>
                  <a:lnTo>
                    <a:pt x="5822" y="23600"/>
                  </a:lnTo>
                  <a:lnTo>
                    <a:pt x="5822" y="0"/>
                  </a:lnTo>
                  <a:close/>
                </a:path>
              </a:pathLst>
            </a:custGeom>
            <a:solidFill>
              <a:srgbClr val="145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5"/>
            <p:cNvSpPr/>
            <p:nvPr/>
          </p:nvSpPr>
          <p:spPr>
            <a:xfrm>
              <a:off x="4421275" y="2590875"/>
              <a:ext cx="993975" cy="1052925"/>
            </a:xfrm>
            <a:custGeom>
              <a:avLst/>
              <a:gdLst/>
              <a:ahLst/>
              <a:cxnLst/>
              <a:rect l="l" t="t" r="r" b="b"/>
              <a:pathLst>
                <a:path w="39759" h="42117" fill="none" extrusionOk="0">
                  <a:moveTo>
                    <a:pt x="0" y="1"/>
                  </a:moveTo>
                  <a:lnTo>
                    <a:pt x="5680" y="1"/>
                  </a:lnTo>
                  <a:lnTo>
                    <a:pt x="5680" y="23657"/>
                  </a:lnTo>
                  <a:lnTo>
                    <a:pt x="11360" y="23657"/>
                  </a:lnTo>
                  <a:lnTo>
                    <a:pt x="11360" y="33597"/>
                  </a:lnTo>
                  <a:lnTo>
                    <a:pt x="8975" y="33597"/>
                  </a:lnTo>
                  <a:lnTo>
                    <a:pt x="13717" y="39276"/>
                  </a:lnTo>
                  <a:lnTo>
                    <a:pt x="27434" y="39276"/>
                  </a:lnTo>
                  <a:lnTo>
                    <a:pt x="27434" y="36436"/>
                  </a:lnTo>
                  <a:lnTo>
                    <a:pt x="17977" y="36436"/>
                  </a:lnTo>
                  <a:lnTo>
                    <a:pt x="17977" y="33114"/>
                  </a:lnTo>
                  <a:lnTo>
                    <a:pt x="39759" y="33114"/>
                  </a:lnTo>
                  <a:lnTo>
                    <a:pt x="39759" y="36436"/>
                  </a:lnTo>
                  <a:lnTo>
                    <a:pt x="31239" y="36436"/>
                  </a:lnTo>
                  <a:lnTo>
                    <a:pt x="31239" y="42116"/>
                  </a:lnTo>
                  <a:lnTo>
                    <a:pt x="12297" y="42116"/>
                  </a:lnTo>
                  <a:lnTo>
                    <a:pt x="4260" y="33597"/>
                  </a:lnTo>
                  <a:lnTo>
                    <a:pt x="938" y="33597"/>
                  </a:lnTo>
                  <a:lnTo>
                    <a:pt x="938" y="23657"/>
                  </a:lnTo>
                  <a:lnTo>
                    <a:pt x="3778" y="23657"/>
                  </a:lnTo>
                  <a:lnTo>
                    <a:pt x="3778" y="2358"/>
                  </a:lnTo>
                  <a:lnTo>
                    <a:pt x="455" y="2358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5"/>
            <p:cNvSpPr/>
            <p:nvPr/>
          </p:nvSpPr>
          <p:spPr>
            <a:xfrm>
              <a:off x="4865000" y="3327125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0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4C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4865000" y="3328550"/>
              <a:ext cx="553100" cy="12075"/>
            </a:xfrm>
            <a:custGeom>
              <a:avLst/>
              <a:gdLst/>
              <a:ahLst/>
              <a:cxnLst/>
              <a:rect l="l" t="t" r="r" b="b"/>
              <a:pathLst>
                <a:path w="22124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4C9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4865000" y="332995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2124" y="484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4A91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4865000" y="3331375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2124" y="484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478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4865000" y="333280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458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4865000" y="3334925"/>
              <a:ext cx="553100" cy="11400"/>
            </a:xfrm>
            <a:custGeom>
              <a:avLst/>
              <a:gdLst/>
              <a:ahLst/>
              <a:cxnLst/>
              <a:rect l="l" t="t" r="r" b="b"/>
              <a:pathLst>
                <a:path w="22124" h="456" extrusionOk="0">
                  <a:moveTo>
                    <a:pt x="1" y="1"/>
                  </a:moveTo>
                  <a:lnTo>
                    <a:pt x="1" y="455"/>
                  </a:lnTo>
                  <a:lnTo>
                    <a:pt x="22124" y="455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428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4865000" y="3336350"/>
              <a:ext cx="553100" cy="11375"/>
            </a:xfrm>
            <a:custGeom>
              <a:avLst/>
              <a:gdLst/>
              <a:ahLst/>
              <a:cxnLst/>
              <a:rect l="l" t="t" r="r" b="b"/>
              <a:pathLst>
                <a:path w="22124" h="455" extrusionOk="0">
                  <a:moveTo>
                    <a:pt x="1" y="1"/>
                  </a:moveTo>
                  <a:lnTo>
                    <a:pt x="1" y="455"/>
                  </a:lnTo>
                  <a:lnTo>
                    <a:pt x="22124" y="455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3F8A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4865000" y="3337775"/>
              <a:ext cx="553100" cy="11375"/>
            </a:xfrm>
            <a:custGeom>
              <a:avLst/>
              <a:gdLst/>
              <a:ahLst/>
              <a:cxnLst/>
              <a:rect l="l" t="t" r="r" b="b"/>
              <a:pathLst>
                <a:path w="22124" h="455" extrusionOk="0">
                  <a:moveTo>
                    <a:pt x="1" y="0"/>
                  </a:moveTo>
                  <a:lnTo>
                    <a:pt x="1" y="455"/>
                  </a:lnTo>
                  <a:lnTo>
                    <a:pt x="22124" y="455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3F8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4865000" y="3339200"/>
              <a:ext cx="553100" cy="11375"/>
            </a:xfrm>
            <a:custGeom>
              <a:avLst/>
              <a:gdLst/>
              <a:ahLst/>
              <a:cxnLst/>
              <a:rect l="l" t="t" r="r" b="b"/>
              <a:pathLst>
                <a:path w="22124" h="455" extrusionOk="0">
                  <a:moveTo>
                    <a:pt x="1" y="0"/>
                  </a:moveTo>
                  <a:lnTo>
                    <a:pt x="1" y="455"/>
                  </a:lnTo>
                  <a:lnTo>
                    <a:pt x="22124" y="455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3D8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4865000" y="334060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2124" y="484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3A8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4865000" y="3342025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2124" y="484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388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4865000" y="334345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357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4865000" y="3344875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0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337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4865000" y="3346300"/>
              <a:ext cx="553100" cy="12075"/>
            </a:xfrm>
            <a:custGeom>
              <a:avLst/>
              <a:gdLst/>
              <a:ahLst/>
              <a:cxnLst/>
              <a:rect l="l" t="t" r="r" b="b"/>
              <a:pathLst>
                <a:path w="22124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337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4865000" y="334770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2124" y="484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307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4865000" y="3349125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2124" y="484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2E7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4865000" y="335055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2B7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4865000" y="3352675"/>
              <a:ext cx="553100" cy="11400"/>
            </a:xfrm>
            <a:custGeom>
              <a:avLst/>
              <a:gdLst/>
              <a:ahLst/>
              <a:cxnLst/>
              <a:rect l="l" t="t" r="r" b="b"/>
              <a:pathLst>
                <a:path w="22124" h="456" extrusionOk="0">
                  <a:moveTo>
                    <a:pt x="1" y="1"/>
                  </a:moveTo>
                  <a:lnTo>
                    <a:pt x="1" y="455"/>
                  </a:lnTo>
                  <a:lnTo>
                    <a:pt x="22124" y="455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287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4865000" y="3354100"/>
              <a:ext cx="553100" cy="11375"/>
            </a:xfrm>
            <a:custGeom>
              <a:avLst/>
              <a:gdLst/>
              <a:ahLst/>
              <a:cxnLst/>
              <a:rect l="l" t="t" r="r" b="b"/>
              <a:pathLst>
                <a:path w="22124" h="455" extrusionOk="0">
                  <a:moveTo>
                    <a:pt x="1" y="1"/>
                  </a:moveTo>
                  <a:lnTo>
                    <a:pt x="1" y="455"/>
                  </a:lnTo>
                  <a:lnTo>
                    <a:pt x="22124" y="455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287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4865000" y="3355525"/>
              <a:ext cx="553100" cy="11375"/>
            </a:xfrm>
            <a:custGeom>
              <a:avLst/>
              <a:gdLst/>
              <a:ahLst/>
              <a:cxnLst/>
              <a:rect l="l" t="t" r="r" b="b"/>
              <a:pathLst>
                <a:path w="22124" h="455" extrusionOk="0">
                  <a:moveTo>
                    <a:pt x="1" y="0"/>
                  </a:moveTo>
                  <a:lnTo>
                    <a:pt x="1" y="455"/>
                  </a:lnTo>
                  <a:lnTo>
                    <a:pt x="22124" y="455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267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4865000" y="3356950"/>
              <a:ext cx="553100" cy="11375"/>
            </a:xfrm>
            <a:custGeom>
              <a:avLst/>
              <a:gdLst/>
              <a:ahLst/>
              <a:cxnLst/>
              <a:rect l="l" t="t" r="r" b="b"/>
              <a:pathLst>
                <a:path w="22124" h="455" extrusionOk="0">
                  <a:moveTo>
                    <a:pt x="1" y="0"/>
                  </a:moveTo>
                  <a:lnTo>
                    <a:pt x="1" y="455"/>
                  </a:lnTo>
                  <a:lnTo>
                    <a:pt x="22124" y="455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237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4865000" y="335835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2124" y="484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216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4865000" y="3359775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216E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4865000" y="336120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1E6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4865000" y="3362625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0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1C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4865000" y="3364050"/>
              <a:ext cx="553100" cy="12075"/>
            </a:xfrm>
            <a:custGeom>
              <a:avLst/>
              <a:gdLst/>
              <a:ahLst/>
              <a:cxnLst/>
              <a:rect l="l" t="t" r="r" b="b"/>
              <a:pathLst>
                <a:path w="22124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2124" y="483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1968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4865000" y="3365450"/>
              <a:ext cx="553100" cy="12100"/>
            </a:xfrm>
            <a:custGeom>
              <a:avLst/>
              <a:gdLst/>
              <a:ahLst/>
              <a:cxnLst/>
              <a:rect l="l" t="t" r="r" b="b"/>
              <a:pathLst>
                <a:path w="22124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2124" y="484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4870700" y="3324275"/>
              <a:ext cx="544550" cy="58950"/>
            </a:xfrm>
            <a:custGeom>
              <a:avLst/>
              <a:gdLst/>
              <a:ahLst/>
              <a:cxnLst/>
              <a:rect l="l" t="t" r="r" b="b"/>
              <a:pathLst>
                <a:path w="21782" h="2358" fill="none" extrusionOk="0">
                  <a:moveTo>
                    <a:pt x="0" y="2358"/>
                  </a:moveTo>
                  <a:lnTo>
                    <a:pt x="21782" y="2358"/>
                  </a:lnTo>
                  <a:lnTo>
                    <a:pt x="2178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4865000" y="3235525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4865000" y="3236950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85B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4865000" y="323837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82B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4865000" y="3239800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7FB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4865000" y="324122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6"/>
                  </a:lnTo>
                  <a:lnTo>
                    <a:pt x="22124" y="596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7D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4865000" y="3242625"/>
              <a:ext cx="553100" cy="14225"/>
            </a:xfrm>
            <a:custGeom>
              <a:avLst/>
              <a:gdLst/>
              <a:ahLst/>
              <a:cxnLst/>
              <a:rect l="l" t="t" r="r" b="b"/>
              <a:pathLst>
                <a:path w="22124" h="569" extrusionOk="0">
                  <a:moveTo>
                    <a:pt x="1" y="1"/>
                  </a:moveTo>
                  <a:lnTo>
                    <a:pt x="1" y="569"/>
                  </a:lnTo>
                  <a:lnTo>
                    <a:pt x="22124" y="569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7D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4865000" y="3244050"/>
              <a:ext cx="553100" cy="14225"/>
            </a:xfrm>
            <a:custGeom>
              <a:avLst/>
              <a:gdLst/>
              <a:ahLst/>
              <a:cxnLst/>
              <a:rect l="l" t="t" r="r" b="b"/>
              <a:pathLst>
                <a:path w="22124" h="569" extrusionOk="0">
                  <a:moveTo>
                    <a:pt x="1" y="1"/>
                  </a:moveTo>
                  <a:lnTo>
                    <a:pt x="1" y="569"/>
                  </a:lnTo>
                  <a:lnTo>
                    <a:pt x="22124" y="569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7AB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4865000" y="324477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6"/>
                  </a:lnTo>
                  <a:lnTo>
                    <a:pt x="22124" y="596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78B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4865000" y="3246175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75B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4865000" y="3247600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73B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4865000" y="324902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70B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4865000" y="3250450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6E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4865000" y="325187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6"/>
                  </a:lnTo>
                  <a:lnTo>
                    <a:pt x="22124" y="596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6BA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4865000" y="3253275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68A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4865000" y="3254700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68A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4865000" y="325612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66A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4865000" y="3257550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63A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4865000" y="325897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6"/>
                  </a:lnTo>
                  <a:lnTo>
                    <a:pt x="22124" y="596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61A3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4865000" y="3260375"/>
              <a:ext cx="553100" cy="14225"/>
            </a:xfrm>
            <a:custGeom>
              <a:avLst/>
              <a:gdLst/>
              <a:ahLst/>
              <a:cxnLst/>
              <a:rect l="l" t="t" r="r" b="b"/>
              <a:pathLst>
                <a:path w="22124" h="569" extrusionOk="0">
                  <a:moveTo>
                    <a:pt x="1" y="1"/>
                  </a:moveTo>
                  <a:lnTo>
                    <a:pt x="1" y="569"/>
                  </a:lnTo>
                  <a:lnTo>
                    <a:pt x="22124" y="569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5EA3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4865000" y="3261800"/>
              <a:ext cx="553100" cy="14225"/>
            </a:xfrm>
            <a:custGeom>
              <a:avLst/>
              <a:gdLst/>
              <a:ahLst/>
              <a:cxnLst/>
              <a:rect l="l" t="t" r="r" b="b"/>
              <a:pathLst>
                <a:path w="22124" h="569" extrusionOk="0">
                  <a:moveTo>
                    <a:pt x="1" y="1"/>
                  </a:moveTo>
                  <a:lnTo>
                    <a:pt x="1" y="569"/>
                  </a:lnTo>
                  <a:lnTo>
                    <a:pt x="22124" y="569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5CA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4865000" y="326252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6"/>
                  </a:lnTo>
                  <a:lnTo>
                    <a:pt x="22124" y="596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5CA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4865000" y="3263925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599E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4865000" y="3265350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579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4865000" y="326677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549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4865000" y="3268200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519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4865000" y="3269625"/>
              <a:ext cx="553100" cy="14925"/>
            </a:xfrm>
            <a:custGeom>
              <a:avLst/>
              <a:gdLst/>
              <a:ahLst/>
              <a:cxnLst/>
              <a:rect l="l" t="t" r="r" b="b"/>
              <a:pathLst>
                <a:path w="22124" h="597" extrusionOk="0">
                  <a:moveTo>
                    <a:pt x="1" y="0"/>
                  </a:moveTo>
                  <a:lnTo>
                    <a:pt x="1" y="596"/>
                  </a:lnTo>
                  <a:lnTo>
                    <a:pt x="22124" y="596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rgbClr val="4F9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4865000" y="3271025"/>
              <a:ext cx="553100" cy="14950"/>
            </a:xfrm>
            <a:custGeom>
              <a:avLst/>
              <a:gdLst/>
              <a:ahLst/>
              <a:cxnLst/>
              <a:rect l="l" t="t" r="r" b="b"/>
              <a:pathLst>
                <a:path w="22124" h="598" extrusionOk="0">
                  <a:moveTo>
                    <a:pt x="1" y="1"/>
                  </a:moveTo>
                  <a:lnTo>
                    <a:pt x="1" y="597"/>
                  </a:lnTo>
                  <a:lnTo>
                    <a:pt x="22124" y="59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4C9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4870700" y="3241225"/>
              <a:ext cx="544550" cy="47575"/>
            </a:xfrm>
            <a:custGeom>
              <a:avLst/>
              <a:gdLst/>
              <a:ahLst/>
              <a:cxnLst/>
              <a:rect l="l" t="t" r="r" b="b"/>
              <a:pathLst>
                <a:path w="21782" h="1903" fill="none" extrusionOk="0">
                  <a:moveTo>
                    <a:pt x="0" y="1903"/>
                  </a:moveTo>
                  <a:lnTo>
                    <a:pt x="21782" y="1903"/>
                  </a:lnTo>
                  <a:lnTo>
                    <a:pt x="2178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4867850" y="3134000"/>
              <a:ext cx="546000" cy="48300"/>
            </a:xfrm>
            <a:custGeom>
              <a:avLst/>
              <a:gdLst/>
              <a:ahLst/>
              <a:cxnLst/>
              <a:rect l="l" t="t" r="r" b="b"/>
              <a:pathLst>
                <a:path w="21840" h="1932" extrusionOk="0">
                  <a:moveTo>
                    <a:pt x="21754" y="626"/>
                  </a:moveTo>
                  <a:lnTo>
                    <a:pt x="21754" y="1006"/>
                  </a:lnTo>
                  <a:lnTo>
                    <a:pt x="21754" y="1006"/>
                  </a:lnTo>
                  <a:cubicBezTo>
                    <a:pt x="21773" y="1002"/>
                    <a:pt x="21792" y="999"/>
                    <a:pt x="21811" y="995"/>
                  </a:cubicBezTo>
                  <a:cubicBezTo>
                    <a:pt x="21839" y="995"/>
                    <a:pt x="21839" y="796"/>
                    <a:pt x="21754" y="626"/>
                  </a:cubicBezTo>
                  <a:close/>
                  <a:moveTo>
                    <a:pt x="4737" y="0"/>
                  </a:moveTo>
                  <a:cubicBezTo>
                    <a:pt x="4483" y="0"/>
                    <a:pt x="4228" y="55"/>
                    <a:pt x="3948" y="228"/>
                  </a:cubicBezTo>
                  <a:cubicBezTo>
                    <a:pt x="3809" y="308"/>
                    <a:pt x="3648" y="318"/>
                    <a:pt x="3485" y="318"/>
                  </a:cubicBezTo>
                  <a:cubicBezTo>
                    <a:pt x="3432" y="318"/>
                    <a:pt x="3378" y="316"/>
                    <a:pt x="3324" y="316"/>
                  </a:cubicBezTo>
                  <a:cubicBezTo>
                    <a:pt x="3077" y="316"/>
                    <a:pt x="2837" y="339"/>
                    <a:pt x="2670" y="597"/>
                  </a:cubicBezTo>
                  <a:cubicBezTo>
                    <a:pt x="2595" y="722"/>
                    <a:pt x="2674" y="1133"/>
                    <a:pt x="2520" y="1133"/>
                  </a:cubicBezTo>
                  <a:cubicBezTo>
                    <a:pt x="2499" y="1133"/>
                    <a:pt x="2473" y="1125"/>
                    <a:pt x="2443" y="1108"/>
                  </a:cubicBezTo>
                  <a:cubicBezTo>
                    <a:pt x="2145" y="934"/>
                    <a:pt x="1912" y="543"/>
                    <a:pt x="1535" y="543"/>
                  </a:cubicBezTo>
                  <a:cubicBezTo>
                    <a:pt x="1481" y="543"/>
                    <a:pt x="1424" y="551"/>
                    <a:pt x="1364" y="569"/>
                  </a:cubicBezTo>
                  <a:cubicBezTo>
                    <a:pt x="1340" y="452"/>
                    <a:pt x="1241" y="355"/>
                    <a:pt x="1190" y="355"/>
                  </a:cubicBezTo>
                  <a:cubicBezTo>
                    <a:pt x="1179" y="355"/>
                    <a:pt x="1170" y="360"/>
                    <a:pt x="1165" y="370"/>
                  </a:cubicBezTo>
                  <a:cubicBezTo>
                    <a:pt x="966" y="626"/>
                    <a:pt x="1364" y="1023"/>
                    <a:pt x="1193" y="1250"/>
                  </a:cubicBezTo>
                  <a:cubicBezTo>
                    <a:pt x="1081" y="1379"/>
                    <a:pt x="973" y="1430"/>
                    <a:pt x="866" y="1430"/>
                  </a:cubicBezTo>
                  <a:cubicBezTo>
                    <a:pt x="594" y="1430"/>
                    <a:pt x="327" y="1097"/>
                    <a:pt x="0" y="853"/>
                  </a:cubicBezTo>
                  <a:lnTo>
                    <a:pt x="0" y="1932"/>
                  </a:lnTo>
                  <a:lnTo>
                    <a:pt x="21754" y="1932"/>
                  </a:lnTo>
                  <a:lnTo>
                    <a:pt x="21754" y="1006"/>
                  </a:lnTo>
                  <a:lnTo>
                    <a:pt x="21754" y="1006"/>
                  </a:lnTo>
                  <a:cubicBezTo>
                    <a:pt x="21048" y="1147"/>
                    <a:pt x="20341" y="1348"/>
                    <a:pt x="19645" y="1348"/>
                  </a:cubicBezTo>
                  <a:cubicBezTo>
                    <a:pt x="19352" y="1348"/>
                    <a:pt x="19061" y="1313"/>
                    <a:pt x="18772" y="1222"/>
                  </a:cubicBezTo>
                  <a:cubicBezTo>
                    <a:pt x="18261" y="1052"/>
                    <a:pt x="17750" y="1080"/>
                    <a:pt x="17210" y="1023"/>
                  </a:cubicBezTo>
                  <a:cubicBezTo>
                    <a:pt x="17068" y="1023"/>
                    <a:pt x="16926" y="853"/>
                    <a:pt x="16869" y="853"/>
                  </a:cubicBezTo>
                  <a:cubicBezTo>
                    <a:pt x="16122" y="1066"/>
                    <a:pt x="15390" y="1312"/>
                    <a:pt x="14651" y="1312"/>
                  </a:cubicBezTo>
                  <a:cubicBezTo>
                    <a:pt x="14407" y="1312"/>
                    <a:pt x="14162" y="1285"/>
                    <a:pt x="13916" y="1222"/>
                  </a:cubicBezTo>
                  <a:cubicBezTo>
                    <a:pt x="13206" y="1052"/>
                    <a:pt x="12581" y="597"/>
                    <a:pt x="11871" y="342"/>
                  </a:cubicBezTo>
                  <a:cubicBezTo>
                    <a:pt x="11799" y="324"/>
                    <a:pt x="11724" y="314"/>
                    <a:pt x="11650" y="314"/>
                  </a:cubicBezTo>
                  <a:cubicBezTo>
                    <a:pt x="11488" y="314"/>
                    <a:pt x="11325" y="358"/>
                    <a:pt x="11190" y="455"/>
                  </a:cubicBezTo>
                  <a:cubicBezTo>
                    <a:pt x="11165" y="318"/>
                    <a:pt x="11096" y="291"/>
                    <a:pt x="11013" y="291"/>
                  </a:cubicBezTo>
                  <a:cubicBezTo>
                    <a:pt x="10956" y="291"/>
                    <a:pt x="10891" y="304"/>
                    <a:pt x="10829" y="304"/>
                  </a:cubicBezTo>
                  <a:cubicBezTo>
                    <a:pt x="10775" y="304"/>
                    <a:pt x="10723" y="294"/>
                    <a:pt x="10678" y="256"/>
                  </a:cubicBezTo>
                  <a:cubicBezTo>
                    <a:pt x="10562" y="171"/>
                    <a:pt x="10445" y="132"/>
                    <a:pt x="10335" y="132"/>
                  </a:cubicBezTo>
                  <a:cubicBezTo>
                    <a:pt x="10043" y="132"/>
                    <a:pt x="9795" y="404"/>
                    <a:pt x="9713" y="796"/>
                  </a:cubicBezTo>
                  <a:cubicBezTo>
                    <a:pt x="9713" y="881"/>
                    <a:pt x="9542" y="938"/>
                    <a:pt x="9400" y="938"/>
                  </a:cubicBezTo>
                  <a:cubicBezTo>
                    <a:pt x="9400" y="995"/>
                    <a:pt x="9400" y="1137"/>
                    <a:pt x="9400" y="1137"/>
                  </a:cubicBezTo>
                  <a:cubicBezTo>
                    <a:pt x="9123" y="1186"/>
                    <a:pt x="8852" y="1198"/>
                    <a:pt x="8581" y="1198"/>
                  </a:cubicBezTo>
                  <a:cubicBezTo>
                    <a:pt x="8347" y="1198"/>
                    <a:pt x="8112" y="1189"/>
                    <a:pt x="7873" y="1189"/>
                  </a:cubicBezTo>
                  <a:cubicBezTo>
                    <a:pt x="7596" y="1189"/>
                    <a:pt x="7312" y="1201"/>
                    <a:pt x="7015" y="1250"/>
                  </a:cubicBezTo>
                  <a:cubicBezTo>
                    <a:pt x="7010" y="1251"/>
                    <a:pt x="7005" y="1251"/>
                    <a:pt x="7000" y="1251"/>
                  </a:cubicBezTo>
                  <a:cubicBezTo>
                    <a:pt x="6824" y="1251"/>
                    <a:pt x="6961" y="822"/>
                    <a:pt x="6797" y="822"/>
                  </a:cubicBezTo>
                  <a:cubicBezTo>
                    <a:pt x="6772" y="822"/>
                    <a:pt x="6742" y="831"/>
                    <a:pt x="6703" y="853"/>
                  </a:cubicBezTo>
                  <a:cubicBezTo>
                    <a:pt x="6562" y="942"/>
                    <a:pt x="6427" y="986"/>
                    <a:pt x="6301" y="986"/>
                  </a:cubicBezTo>
                  <a:cubicBezTo>
                    <a:pt x="6146" y="986"/>
                    <a:pt x="6004" y="921"/>
                    <a:pt x="5879" y="796"/>
                  </a:cubicBezTo>
                  <a:cubicBezTo>
                    <a:pt x="5822" y="768"/>
                    <a:pt x="5822" y="626"/>
                    <a:pt x="5879" y="597"/>
                  </a:cubicBezTo>
                  <a:cubicBezTo>
                    <a:pt x="5889" y="576"/>
                    <a:pt x="5915" y="571"/>
                    <a:pt x="5946" y="571"/>
                  </a:cubicBezTo>
                  <a:cubicBezTo>
                    <a:pt x="5978" y="571"/>
                    <a:pt x="6016" y="577"/>
                    <a:pt x="6044" y="577"/>
                  </a:cubicBezTo>
                  <a:cubicBezTo>
                    <a:pt x="6059" y="577"/>
                    <a:pt x="6071" y="575"/>
                    <a:pt x="6078" y="569"/>
                  </a:cubicBezTo>
                  <a:cubicBezTo>
                    <a:pt x="6106" y="512"/>
                    <a:pt x="6106" y="370"/>
                    <a:pt x="6078" y="370"/>
                  </a:cubicBezTo>
                  <a:cubicBezTo>
                    <a:pt x="6034" y="337"/>
                    <a:pt x="5977" y="330"/>
                    <a:pt x="5915" y="330"/>
                  </a:cubicBezTo>
                  <a:cubicBezTo>
                    <a:pt x="5866" y="330"/>
                    <a:pt x="5813" y="334"/>
                    <a:pt x="5761" y="334"/>
                  </a:cubicBezTo>
                  <a:cubicBezTo>
                    <a:pt x="5713" y="334"/>
                    <a:pt x="5666" y="330"/>
                    <a:pt x="5623" y="313"/>
                  </a:cubicBezTo>
                  <a:cubicBezTo>
                    <a:pt x="5595" y="285"/>
                    <a:pt x="5623" y="114"/>
                    <a:pt x="5623" y="114"/>
                  </a:cubicBezTo>
                  <a:cubicBezTo>
                    <a:pt x="5307" y="69"/>
                    <a:pt x="5023" y="0"/>
                    <a:pt x="4737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4870700" y="2957225"/>
              <a:ext cx="544550" cy="225075"/>
            </a:xfrm>
            <a:custGeom>
              <a:avLst/>
              <a:gdLst/>
              <a:ahLst/>
              <a:cxnLst/>
              <a:rect l="l" t="t" r="r" b="b"/>
              <a:pathLst>
                <a:path w="21782" h="9003" fill="none" extrusionOk="0">
                  <a:moveTo>
                    <a:pt x="21782" y="1"/>
                  </a:moveTo>
                  <a:lnTo>
                    <a:pt x="21782" y="9003"/>
                  </a:lnTo>
                  <a:lnTo>
                    <a:pt x="0" y="9003"/>
                  </a:lnTo>
                  <a:lnTo>
                    <a:pt x="0" y="1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4904775" y="3113800"/>
              <a:ext cx="28425" cy="22825"/>
            </a:xfrm>
            <a:custGeom>
              <a:avLst/>
              <a:gdLst/>
              <a:ahLst/>
              <a:cxnLst/>
              <a:rect l="l" t="t" r="r" b="b"/>
              <a:pathLst>
                <a:path w="1137" h="913" extrusionOk="0">
                  <a:moveTo>
                    <a:pt x="832" y="1"/>
                  </a:moveTo>
                  <a:cubicBezTo>
                    <a:pt x="718" y="1"/>
                    <a:pt x="581" y="50"/>
                    <a:pt x="483" y="99"/>
                  </a:cubicBezTo>
                  <a:cubicBezTo>
                    <a:pt x="398" y="156"/>
                    <a:pt x="511" y="269"/>
                    <a:pt x="597" y="326"/>
                  </a:cubicBezTo>
                  <a:cubicBezTo>
                    <a:pt x="558" y="322"/>
                    <a:pt x="522" y="319"/>
                    <a:pt x="489" y="319"/>
                  </a:cubicBezTo>
                  <a:cubicBezTo>
                    <a:pt x="113" y="319"/>
                    <a:pt x="105" y="607"/>
                    <a:pt x="0" y="894"/>
                  </a:cubicBezTo>
                  <a:cubicBezTo>
                    <a:pt x="52" y="907"/>
                    <a:pt x="103" y="913"/>
                    <a:pt x="152" y="913"/>
                  </a:cubicBezTo>
                  <a:cubicBezTo>
                    <a:pt x="428" y="913"/>
                    <a:pt x="672" y="735"/>
                    <a:pt x="937" y="638"/>
                  </a:cubicBezTo>
                  <a:cubicBezTo>
                    <a:pt x="1136" y="553"/>
                    <a:pt x="1108" y="241"/>
                    <a:pt x="1023" y="99"/>
                  </a:cubicBezTo>
                  <a:cubicBezTo>
                    <a:pt x="987" y="27"/>
                    <a:pt x="915" y="1"/>
                    <a:pt x="832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5037525" y="3106725"/>
              <a:ext cx="17775" cy="18075"/>
            </a:xfrm>
            <a:custGeom>
              <a:avLst/>
              <a:gdLst/>
              <a:ahLst/>
              <a:cxnLst/>
              <a:rect l="l" t="t" r="r" b="b"/>
              <a:pathLst>
                <a:path w="711" h="723" extrusionOk="0">
                  <a:moveTo>
                    <a:pt x="580" y="0"/>
                  </a:moveTo>
                  <a:cubicBezTo>
                    <a:pt x="559" y="0"/>
                    <a:pt x="521" y="13"/>
                    <a:pt x="484" y="13"/>
                  </a:cubicBezTo>
                  <a:cubicBezTo>
                    <a:pt x="458" y="8"/>
                    <a:pt x="433" y="5"/>
                    <a:pt x="409" y="5"/>
                  </a:cubicBezTo>
                  <a:cubicBezTo>
                    <a:pt x="294" y="5"/>
                    <a:pt x="189" y="56"/>
                    <a:pt x="143" y="126"/>
                  </a:cubicBezTo>
                  <a:cubicBezTo>
                    <a:pt x="1" y="495"/>
                    <a:pt x="171" y="581"/>
                    <a:pt x="484" y="723"/>
                  </a:cubicBezTo>
                  <a:cubicBezTo>
                    <a:pt x="512" y="467"/>
                    <a:pt x="711" y="240"/>
                    <a:pt x="597" y="13"/>
                  </a:cubicBezTo>
                  <a:cubicBezTo>
                    <a:pt x="597" y="3"/>
                    <a:pt x="591" y="0"/>
                    <a:pt x="580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5096450" y="3137550"/>
              <a:ext cx="17075" cy="17425"/>
            </a:xfrm>
            <a:custGeom>
              <a:avLst/>
              <a:gdLst/>
              <a:ahLst/>
              <a:cxnLst/>
              <a:rect l="l" t="t" r="r" b="b"/>
              <a:pathLst>
                <a:path w="683" h="697" extrusionOk="0">
                  <a:moveTo>
                    <a:pt x="370" y="1"/>
                  </a:moveTo>
                  <a:cubicBezTo>
                    <a:pt x="143" y="1"/>
                    <a:pt x="143" y="370"/>
                    <a:pt x="58" y="569"/>
                  </a:cubicBezTo>
                  <a:cubicBezTo>
                    <a:pt x="1" y="668"/>
                    <a:pt x="29" y="697"/>
                    <a:pt x="83" y="697"/>
                  </a:cubicBezTo>
                  <a:cubicBezTo>
                    <a:pt x="136" y="697"/>
                    <a:pt x="214" y="668"/>
                    <a:pt x="256" y="654"/>
                  </a:cubicBezTo>
                  <a:cubicBezTo>
                    <a:pt x="332" y="629"/>
                    <a:pt x="363" y="536"/>
                    <a:pt x="449" y="536"/>
                  </a:cubicBezTo>
                  <a:cubicBezTo>
                    <a:pt x="460" y="536"/>
                    <a:pt x="471" y="537"/>
                    <a:pt x="484" y="540"/>
                  </a:cubicBezTo>
                  <a:cubicBezTo>
                    <a:pt x="370" y="370"/>
                    <a:pt x="682" y="1"/>
                    <a:pt x="370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5147025" y="3094450"/>
              <a:ext cx="17000" cy="20400"/>
            </a:xfrm>
            <a:custGeom>
              <a:avLst/>
              <a:gdLst/>
              <a:ahLst/>
              <a:cxnLst/>
              <a:rect l="l" t="t" r="r" b="b"/>
              <a:pathLst>
                <a:path w="680" h="816" extrusionOk="0">
                  <a:moveTo>
                    <a:pt x="376" y="0"/>
                  </a:moveTo>
                  <a:cubicBezTo>
                    <a:pt x="324" y="0"/>
                    <a:pt x="263" y="32"/>
                    <a:pt x="193" y="106"/>
                  </a:cubicBezTo>
                  <a:cubicBezTo>
                    <a:pt x="1" y="298"/>
                    <a:pt x="93" y="816"/>
                    <a:pt x="384" y="816"/>
                  </a:cubicBezTo>
                  <a:cubicBezTo>
                    <a:pt x="437" y="816"/>
                    <a:pt x="497" y="799"/>
                    <a:pt x="562" y="759"/>
                  </a:cubicBezTo>
                  <a:cubicBezTo>
                    <a:pt x="679" y="689"/>
                    <a:pt x="623" y="0"/>
                    <a:pt x="376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4988550" y="3115550"/>
              <a:ext cx="27700" cy="25325"/>
            </a:xfrm>
            <a:custGeom>
              <a:avLst/>
              <a:gdLst/>
              <a:ahLst/>
              <a:cxnLst/>
              <a:rect l="l" t="t" r="r" b="b"/>
              <a:pathLst>
                <a:path w="1108" h="1013" extrusionOk="0">
                  <a:moveTo>
                    <a:pt x="795" y="0"/>
                  </a:moveTo>
                  <a:cubicBezTo>
                    <a:pt x="682" y="171"/>
                    <a:pt x="540" y="228"/>
                    <a:pt x="313" y="284"/>
                  </a:cubicBezTo>
                  <a:cubicBezTo>
                    <a:pt x="0" y="341"/>
                    <a:pt x="29" y="739"/>
                    <a:pt x="227" y="909"/>
                  </a:cubicBezTo>
                  <a:cubicBezTo>
                    <a:pt x="307" y="983"/>
                    <a:pt x="370" y="1012"/>
                    <a:pt x="423" y="1012"/>
                  </a:cubicBezTo>
                  <a:cubicBezTo>
                    <a:pt x="596" y="1012"/>
                    <a:pt x="663" y="699"/>
                    <a:pt x="881" y="568"/>
                  </a:cubicBezTo>
                  <a:cubicBezTo>
                    <a:pt x="1108" y="426"/>
                    <a:pt x="710" y="228"/>
                    <a:pt x="795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5"/>
            <p:cNvSpPr/>
            <p:nvPr/>
          </p:nvSpPr>
          <p:spPr>
            <a:xfrm>
              <a:off x="5102850" y="3115450"/>
              <a:ext cx="24875" cy="18650"/>
            </a:xfrm>
            <a:custGeom>
              <a:avLst/>
              <a:gdLst/>
              <a:ahLst/>
              <a:cxnLst/>
              <a:rect l="l" t="t" r="r" b="b"/>
              <a:pathLst>
                <a:path w="995" h="746" extrusionOk="0">
                  <a:moveTo>
                    <a:pt x="818" y="0"/>
                  </a:moveTo>
                  <a:cubicBezTo>
                    <a:pt x="747" y="0"/>
                    <a:pt x="662" y="16"/>
                    <a:pt x="597" y="33"/>
                  </a:cubicBezTo>
                  <a:cubicBezTo>
                    <a:pt x="284" y="90"/>
                    <a:pt x="0" y="459"/>
                    <a:pt x="370" y="714"/>
                  </a:cubicBezTo>
                  <a:cubicBezTo>
                    <a:pt x="409" y="736"/>
                    <a:pt x="444" y="745"/>
                    <a:pt x="476" y="745"/>
                  </a:cubicBezTo>
                  <a:cubicBezTo>
                    <a:pt x="647" y="745"/>
                    <a:pt x="737" y="486"/>
                    <a:pt x="914" y="486"/>
                  </a:cubicBezTo>
                  <a:cubicBezTo>
                    <a:pt x="922" y="486"/>
                    <a:pt x="930" y="486"/>
                    <a:pt x="938" y="487"/>
                  </a:cubicBezTo>
                  <a:cubicBezTo>
                    <a:pt x="938" y="317"/>
                    <a:pt x="994" y="146"/>
                    <a:pt x="938" y="33"/>
                  </a:cubicBezTo>
                  <a:cubicBezTo>
                    <a:pt x="914" y="9"/>
                    <a:pt x="869" y="0"/>
                    <a:pt x="818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5189800" y="3139075"/>
              <a:ext cx="18150" cy="15475"/>
            </a:xfrm>
            <a:custGeom>
              <a:avLst/>
              <a:gdLst/>
              <a:ahLst/>
              <a:cxnLst/>
              <a:rect l="l" t="t" r="r" b="b"/>
              <a:pathLst>
                <a:path w="726" h="619" extrusionOk="0">
                  <a:moveTo>
                    <a:pt x="286" y="0"/>
                  </a:moveTo>
                  <a:cubicBezTo>
                    <a:pt x="11" y="0"/>
                    <a:pt x="1" y="418"/>
                    <a:pt x="101" y="593"/>
                  </a:cubicBezTo>
                  <a:cubicBezTo>
                    <a:pt x="120" y="612"/>
                    <a:pt x="158" y="618"/>
                    <a:pt x="206" y="618"/>
                  </a:cubicBezTo>
                  <a:cubicBezTo>
                    <a:pt x="303" y="618"/>
                    <a:pt x="442" y="593"/>
                    <a:pt x="555" y="593"/>
                  </a:cubicBezTo>
                  <a:cubicBezTo>
                    <a:pt x="470" y="423"/>
                    <a:pt x="725" y="139"/>
                    <a:pt x="413" y="25"/>
                  </a:cubicBezTo>
                  <a:cubicBezTo>
                    <a:pt x="366" y="8"/>
                    <a:pt x="324" y="0"/>
                    <a:pt x="286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5067350" y="3144725"/>
              <a:ext cx="21325" cy="21625"/>
            </a:xfrm>
            <a:custGeom>
              <a:avLst/>
              <a:gdLst/>
              <a:ahLst/>
              <a:cxnLst/>
              <a:rect l="l" t="t" r="r" b="b"/>
              <a:pathLst>
                <a:path w="853" h="865" extrusionOk="0">
                  <a:moveTo>
                    <a:pt x="528" y="1"/>
                  </a:moveTo>
                  <a:cubicBezTo>
                    <a:pt x="470" y="1"/>
                    <a:pt x="408" y="16"/>
                    <a:pt x="370" y="55"/>
                  </a:cubicBezTo>
                  <a:cubicBezTo>
                    <a:pt x="199" y="225"/>
                    <a:pt x="86" y="481"/>
                    <a:pt x="1" y="736"/>
                  </a:cubicBezTo>
                  <a:cubicBezTo>
                    <a:pt x="10" y="735"/>
                    <a:pt x="19" y="734"/>
                    <a:pt x="28" y="734"/>
                  </a:cubicBezTo>
                  <a:cubicBezTo>
                    <a:pt x="151" y="734"/>
                    <a:pt x="274" y="865"/>
                    <a:pt x="372" y="865"/>
                  </a:cubicBezTo>
                  <a:cubicBezTo>
                    <a:pt x="402" y="865"/>
                    <a:pt x="430" y="853"/>
                    <a:pt x="455" y="821"/>
                  </a:cubicBezTo>
                  <a:cubicBezTo>
                    <a:pt x="654" y="594"/>
                    <a:pt x="852" y="339"/>
                    <a:pt x="682" y="55"/>
                  </a:cubicBezTo>
                  <a:cubicBezTo>
                    <a:pt x="667" y="23"/>
                    <a:pt x="600" y="1"/>
                    <a:pt x="528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5282625" y="3133325"/>
              <a:ext cx="16900" cy="15550"/>
            </a:xfrm>
            <a:custGeom>
              <a:avLst/>
              <a:gdLst/>
              <a:ahLst/>
              <a:cxnLst/>
              <a:rect l="l" t="t" r="r" b="b"/>
              <a:pathLst>
                <a:path w="676" h="622" extrusionOk="0">
                  <a:moveTo>
                    <a:pt x="309" y="1"/>
                  </a:moveTo>
                  <a:cubicBezTo>
                    <a:pt x="241" y="1"/>
                    <a:pt x="185" y="129"/>
                    <a:pt x="86" y="129"/>
                  </a:cubicBezTo>
                  <a:cubicBezTo>
                    <a:pt x="66" y="129"/>
                    <a:pt x="46" y="124"/>
                    <a:pt x="23" y="113"/>
                  </a:cubicBezTo>
                  <a:lnTo>
                    <a:pt x="23" y="113"/>
                  </a:lnTo>
                  <a:cubicBezTo>
                    <a:pt x="1" y="402"/>
                    <a:pt x="222" y="621"/>
                    <a:pt x="428" y="621"/>
                  </a:cubicBezTo>
                  <a:cubicBezTo>
                    <a:pt x="485" y="621"/>
                    <a:pt x="541" y="604"/>
                    <a:pt x="591" y="567"/>
                  </a:cubicBezTo>
                  <a:cubicBezTo>
                    <a:pt x="676" y="511"/>
                    <a:pt x="619" y="283"/>
                    <a:pt x="619" y="113"/>
                  </a:cubicBezTo>
                  <a:lnTo>
                    <a:pt x="619" y="113"/>
                  </a:lnTo>
                  <a:cubicBezTo>
                    <a:pt x="593" y="126"/>
                    <a:pt x="569" y="132"/>
                    <a:pt x="548" y="132"/>
                  </a:cubicBezTo>
                  <a:cubicBezTo>
                    <a:pt x="478" y="132"/>
                    <a:pt x="429" y="71"/>
                    <a:pt x="364" y="28"/>
                  </a:cubicBezTo>
                  <a:cubicBezTo>
                    <a:pt x="344" y="8"/>
                    <a:pt x="326" y="1"/>
                    <a:pt x="309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5273950" y="3104825"/>
              <a:ext cx="26300" cy="18000"/>
            </a:xfrm>
            <a:custGeom>
              <a:avLst/>
              <a:gdLst/>
              <a:ahLst/>
              <a:cxnLst/>
              <a:rect l="l" t="t" r="r" b="b"/>
              <a:pathLst>
                <a:path w="1052" h="720" extrusionOk="0">
                  <a:moveTo>
                    <a:pt x="687" y="1"/>
                  </a:moveTo>
                  <a:cubicBezTo>
                    <a:pt x="574" y="1"/>
                    <a:pt x="415" y="174"/>
                    <a:pt x="256" y="174"/>
                  </a:cubicBezTo>
                  <a:cubicBezTo>
                    <a:pt x="1" y="202"/>
                    <a:pt x="171" y="401"/>
                    <a:pt x="171" y="429"/>
                  </a:cubicBezTo>
                  <a:cubicBezTo>
                    <a:pt x="222" y="600"/>
                    <a:pt x="428" y="720"/>
                    <a:pt x="620" y="720"/>
                  </a:cubicBezTo>
                  <a:cubicBezTo>
                    <a:pt x="748" y="720"/>
                    <a:pt x="870" y="668"/>
                    <a:pt x="938" y="543"/>
                  </a:cubicBezTo>
                  <a:cubicBezTo>
                    <a:pt x="1051" y="344"/>
                    <a:pt x="881" y="60"/>
                    <a:pt x="711" y="4"/>
                  </a:cubicBezTo>
                  <a:cubicBezTo>
                    <a:pt x="703" y="2"/>
                    <a:pt x="695" y="1"/>
                    <a:pt x="687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5320100" y="3138975"/>
              <a:ext cx="19200" cy="22650"/>
            </a:xfrm>
            <a:custGeom>
              <a:avLst/>
              <a:gdLst/>
              <a:ahLst/>
              <a:cxnLst/>
              <a:rect l="l" t="t" r="r" b="b"/>
              <a:pathLst>
                <a:path w="768" h="906" extrusionOk="0">
                  <a:moveTo>
                    <a:pt x="313" y="1"/>
                  </a:moveTo>
                  <a:cubicBezTo>
                    <a:pt x="199" y="1"/>
                    <a:pt x="171" y="143"/>
                    <a:pt x="57" y="143"/>
                  </a:cubicBezTo>
                  <a:cubicBezTo>
                    <a:pt x="57" y="370"/>
                    <a:pt x="1" y="711"/>
                    <a:pt x="114" y="796"/>
                  </a:cubicBezTo>
                  <a:cubicBezTo>
                    <a:pt x="226" y="873"/>
                    <a:pt x="312" y="905"/>
                    <a:pt x="378" y="905"/>
                  </a:cubicBezTo>
                  <a:cubicBezTo>
                    <a:pt x="631" y="905"/>
                    <a:pt x="610" y="435"/>
                    <a:pt x="767" y="143"/>
                  </a:cubicBezTo>
                  <a:lnTo>
                    <a:pt x="767" y="143"/>
                  </a:lnTo>
                  <a:cubicBezTo>
                    <a:pt x="728" y="171"/>
                    <a:pt x="692" y="182"/>
                    <a:pt x="660" y="182"/>
                  </a:cubicBezTo>
                  <a:cubicBezTo>
                    <a:pt x="531" y="182"/>
                    <a:pt x="449" y="1"/>
                    <a:pt x="313" y="1"/>
                  </a:cubicBezTo>
                  <a:close/>
                </a:path>
              </a:pathLst>
            </a:custGeom>
            <a:solidFill>
              <a:srgbClr val="DCEB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5360575" y="3132825"/>
              <a:ext cx="29125" cy="15850"/>
            </a:xfrm>
            <a:custGeom>
              <a:avLst/>
              <a:gdLst/>
              <a:ahLst/>
              <a:cxnLst/>
              <a:rect l="l" t="t" r="r" b="b"/>
              <a:pathLst>
                <a:path w="1165" h="634" extrusionOk="0">
                  <a:moveTo>
                    <a:pt x="488" y="1"/>
                  </a:moveTo>
                  <a:cubicBezTo>
                    <a:pt x="441" y="1"/>
                    <a:pt x="393" y="7"/>
                    <a:pt x="341" y="19"/>
                  </a:cubicBezTo>
                  <a:cubicBezTo>
                    <a:pt x="398" y="190"/>
                    <a:pt x="0" y="190"/>
                    <a:pt x="227" y="389"/>
                  </a:cubicBezTo>
                  <a:cubicBezTo>
                    <a:pt x="431" y="547"/>
                    <a:pt x="634" y="633"/>
                    <a:pt x="866" y="633"/>
                  </a:cubicBezTo>
                  <a:cubicBezTo>
                    <a:pt x="926" y="633"/>
                    <a:pt x="987" y="627"/>
                    <a:pt x="1051" y="616"/>
                  </a:cubicBezTo>
                  <a:cubicBezTo>
                    <a:pt x="1023" y="474"/>
                    <a:pt x="1023" y="360"/>
                    <a:pt x="1165" y="275"/>
                  </a:cubicBezTo>
                  <a:cubicBezTo>
                    <a:pt x="924" y="179"/>
                    <a:pt x="744" y="1"/>
                    <a:pt x="488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5002750" y="3094950"/>
              <a:ext cx="31250" cy="24625"/>
            </a:xfrm>
            <a:custGeom>
              <a:avLst/>
              <a:gdLst/>
              <a:ahLst/>
              <a:cxnLst/>
              <a:rect l="l" t="t" r="r" b="b"/>
              <a:pathLst>
                <a:path w="1250" h="985" extrusionOk="0">
                  <a:moveTo>
                    <a:pt x="568" y="1"/>
                  </a:moveTo>
                  <a:cubicBezTo>
                    <a:pt x="199" y="58"/>
                    <a:pt x="114" y="313"/>
                    <a:pt x="29" y="597"/>
                  </a:cubicBezTo>
                  <a:cubicBezTo>
                    <a:pt x="0" y="683"/>
                    <a:pt x="199" y="853"/>
                    <a:pt x="341" y="938"/>
                  </a:cubicBezTo>
                  <a:cubicBezTo>
                    <a:pt x="394" y="971"/>
                    <a:pt x="443" y="984"/>
                    <a:pt x="490" y="984"/>
                  </a:cubicBezTo>
                  <a:cubicBezTo>
                    <a:pt x="647" y="984"/>
                    <a:pt x="778" y="840"/>
                    <a:pt x="909" y="796"/>
                  </a:cubicBezTo>
                  <a:cubicBezTo>
                    <a:pt x="1250" y="683"/>
                    <a:pt x="881" y="370"/>
                    <a:pt x="937" y="115"/>
                  </a:cubicBezTo>
                  <a:lnTo>
                    <a:pt x="1051" y="115"/>
                  </a:lnTo>
                  <a:cubicBezTo>
                    <a:pt x="989" y="52"/>
                    <a:pt x="926" y="7"/>
                    <a:pt x="841" y="7"/>
                  </a:cubicBezTo>
                  <a:cubicBezTo>
                    <a:pt x="770" y="7"/>
                    <a:pt x="684" y="38"/>
                    <a:pt x="568" y="115"/>
                  </a:cubicBezTo>
                  <a:lnTo>
                    <a:pt x="568" y="1"/>
                  </a:ln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4951625" y="3109650"/>
              <a:ext cx="28425" cy="23600"/>
            </a:xfrm>
            <a:custGeom>
              <a:avLst/>
              <a:gdLst/>
              <a:ahLst/>
              <a:cxnLst/>
              <a:rect l="l" t="t" r="r" b="b"/>
              <a:pathLst>
                <a:path w="1137" h="944" extrusionOk="0">
                  <a:moveTo>
                    <a:pt x="906" y="0"/>
                  </a:moveTo>
                  <a:cubicBezTo>
                    <a:pt x="760" y="0"/>
                    <a:pt x="723" y="186"/>
                    <a:pt x="597" y="236"/>
                  </a:cubicBezTo>
                  <a:cubicBezTo>
                    <a:pt x="426" y="293"/>
                    <a:pt x="256" y="378"/>
                    <a:pt x="171" y="492"/>
                  </a:cubicBezTo>
                  <a:cubicBezTo>
                    <a:pt x="0" y="691"/>
                    <a:pt x="228" y="861"/>
                    <a:pt x="370" y="918"/>
                  </a:cubicBezTo>
                  <a:cubicBezTo>
                    <a:pt x="426" y="936"/>
                    <a:pt x="477" y="944"/>
                    <a:pt x="522" y="944"/>
                  </a:cubicBezTo>
                  <a:cubicBezTo>
                    <a:pt x="840" y="944"/>
                    <a:pt x="902" y="549"/>
                    <a:pt x="1051" y="350"/>
                  </a:cubicBezTo>
                  <a:cubicBezTo>
                    <a:pt x="1136" y="236"/>
                    <a:pt x="1108" y="66"/>
                    <a:pt x="966" y="9"/>
                  </a:cubicBezTo>
                  <a:cubicBezTo>
                    <a:pt x="944" y="3"/>
                    <a:pt x="925" y="0"/>
                    <a:pt x="906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5156100" y="3124175"/>
              <a:ext cx="25375" cy="19975"/>
            </a:xfrm>
            <a:custGeom>
              <a:avLst/>
              <a:gdLst/>
              <a:ahLst/>
              <a:cxnLst/>
              <a:rect l="l" t="t" r="r" b="b"/>
              <a:pathLst>
                <a:path w="1015" h="799" extrusionOk="0">
                  <a:moveTo>
                    <a:pt x="416" y="1"/>
                  </a:moveTo>
                  <a:cubicBezTo>
                    <a:pt x="356" y="1"/>
                    <a:pt x="292" y="8"/>
                    <a:pt x="228" y="25"/>
                  </a:cubicBezTo>
                  <a:cubicBezTo>
                    <a:pt x="284" y="138"/>
                    <a:pt x="199" y="195"/>
                    <a:pt x="114" y="252"/>
                  </a:cubicBezTo>
                  <a:cubicBezTo>
                    <a:pt x="57" y="337"/>
                    <a:pt x="0" y="422"/>
                    <a:pt x="29" y="479"/>
                  </a:cubicBezTo>
                  <a:cubicBezTo>
                    <a:pt x="100" y="706"/>
                    <a:pt x="235" y="799"/>
                    <a:pt x="380" y="799"/>
                  </a:cubicBezTo>
                  <a:cubicBezTo>
                    <a:pt x="526" y="799"/>
                    <a:pt x="682" y="706"/>
                    <a:pt x="796" y="564"/>
                  </a:cubicBezTo>
                  <a:cubicBezTo>
                    <a:pt x="1015" y="272"/>
                    <a:pt x="775" y="1"/>
                    <a:pt x="416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5243425" y="3142650"/>
              <a:ext cx="18800" cy="20650"/>
            </a:xfrm>
            <a:custGeom>
              <a:avLst/>
              <a:gdLst/>
              <a:ahLst/>
              <a:cxnLst/>
              <a:rect l="l" t="t" r="r" b="b"/>
              <a:pathLst>
                <a:path w="752" h="826" extrusionOk="0">
                  <a:moveTo>
                    <a:pt x="318" y="1"/>
                  </a:moveTo>
                  <a:cubicBezTo>
                    <a:pt x="281" y="1"/>
                    <a:pt x="241" y="8"/>
                    <a:pt x="199" y="24"/>
                  </a:cubicBezTo>
                  <a:cubicBezTo>
                    <a:pt x="29" y="81"/>
                    <a:pt x="0" y="393"/>
                    <a:pt x="86" y="564"/>
                  </a:cubicBezTo>
                  <a:cubicBezTo>
                    <a:pt x="139" y="706"/>
                    <a:pt x="282" y="826"/>
                    <a:pt x="415" y="826"/>
                  </a:cubicBezTo>
                  <a:cubicBezTo>
                    <a:pt x="495" y="826"/>
                    <a:pt x="572" y="783"/>
                    <a:pt x="625" y="677"/>
                  </a:cubicBezTo>
                  <a:cubicBezTo>
                    <a:pt x="751" y="451"/>
                    <a:pt x="609" y="1"/>
                    <a:pt x="318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5354925" y="3108225"/>
              <a:ext cx="30525" cy="22950"/>
            </a:xfrm>
            <a:custGeom>
              <a:avLst/>
              <a:gdLst/>
              <a:ahLst/>
              <a:cxnLst/>
              <a:rect l="l" t="t" r="r" b="b"/>
              <a:pathLst>
                <a:path w="1221" h="918" extrusionOk="0">
                  <a:moveTo>
                    <a:pt x="683" y="0"/>
                  </a:moveTo>
                  <a:cubicBezTo>
                    <a:pt x="240" y="0"/>
                    <a:pt x="0" y="467"/>
                    <a:pt x="368" y="861"/>
                  </a:cubicBezTo>
                  <a:cubicBezTo>
                    <a:pt x="408" y="901"/>
                    <a:pt x="449" y="917"/>
                    <a:pt x="491" y="917"/>
                  </a:cubicBezTo>
                  <a:cubicBezTo>
                    <a:pt x="659" y="917"/>
                    <a:pt x="845" y="663"/>
                    <a:pt x="1050" y="663"/>
                  </a:cubicBezTo>
                  <a:cubicBezTo>
                    <a:pt x="993" y="407"/>
                    <a:pt x="1220" y="66"/>
                    <a:pt x="794" y="10"/>
                  </a:cubicBezTo>
                  <a:cubicBezTo>
                    <a:pt x="756" y="3"/>
                    <a:pt x="719" y="0"/>
                    <a:pt x="683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5314825" y="3115525"/>
              <a:ext cx="29375" cy="19425"/>
            </a:xfrm>
            <a:custGeom>
              <a:avLst/>
              <a:gdLst/>
              <a:ahLst/>
              <a:cxnLst/>
              <a:rect l="l" t="t" r="r" b="b"/>
              <a:pathLst>
                <a:path w="1175" h="777" extrusionOk="0">
                  <a:moveTo>
                    <a:pt x="666" y="0"/>
                  </a:moveTo>
                  <a:cubicBezTo>
                    <a:pt x="657" y="0"/>
                    <a:pt x="647" y="1"/>
                    <a:pt x="638" y="1"/>
                  </a:cubicBezTo>
                  <a:lnTo>
                    <a:pt x="268" y="1"/>
                  </a:lnTo>
                  <a:cubicBezTo>
                    <a:pt x="224" y="67"/>
                    <a:pt x="180" y="133"/>
                    <a:pt x="110" y="133"/>
                  </a:cubicBezTo>
                  <a:cubicBezTo>
                    <a:pt x="89" y="133"/>
                    <a:pt x="67" y="128"/>
                    <a:pt x="41" y="115"/>
                  </a:cubicBezTo>
                  <a:lnTo>
                    <a:pt x="41" y="115"/>
                  </a:lnTo>
                  <a:cubicBezTo>
                    <a:pt x="1" y="539"/>
                    <a:pt x="376" y="776"/>
                    <a:pt x="709" y="776"/>
                  </a:cubicBezTo>
                  <a:cubicBezTo>
                    <a:pt x="845" y="776"/>
                    <a:pt x="973" y="737"/>
                    <a:pt x="1063" y="655"/>
                  </a:cubicBezTo>
                  <a:cubicBezTo>
                    <a:pt x="1174" y="544"/>
                    <a:pt x="1042" y="0"/>
                    <a:pt x="666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5346375" y="3150300"/>
              <a:ext cx="28975" cy="20675"/>
            </a:xfrm>
            <a:custGeom>
              <a:avLst/>
              <a:gdLst/>
              <a:ahLst/>
              <a:cxnLst/>
              <a:rect l="l" t="t" r="r" b="b"/>
              <a:pathLst>
                <a:path w="1159" h="827" extrusionOk="0">
                  <a:moveTo>
                    <a:pt x="719" y="0"/>
                  </a:moveTo>
                  <a:cubicBezTo>
                    <a:pt x="707" y="0"/>
                    <a:pt x="694" y="1"/>
                    <a:pt x="682" y="2"/>
                  </a:cubicBezTo>
                  <a:cubicBezTo>
                    <a:pt x="313" y="59"/>
                    <a:pt x="0" y="258"/>
                    <a:pt x="29" y="513"/>
                  </a:cubicBezTo>
                  <a:cubicBezTo>
                    <a:pt x="51" y="745"/>
                    <a:pt x="158" y="827"/>
                    <a:pt x="299" y="827"/>
                  </a:cubicBezTo>
                  <a:cubicBezTo>
                    <a:pt x="519" y="827"/>
                    <a:pt x="821" y="624"/>
                    <a:pt x="994" y="485"/>
                  </a:cubicBezTo>
                  <a:cubicBezTo>
                    <a:pt x="1158" y="348"/>
                    <a:pt x="1033" y="0"/>
                    <a:pt x="719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5352050" y="3082475"/>
              <a:ext cx="27300" cy="15900"/>
            </a:xfrm>
            <a:custGeom>
              <a:avLst/>
              <a:gdLst/>
              <a:ahLst/>
              <a:cxnLst/>
              <a:rect l="l" t="t" r="r" b="b"/>
              <a:pathLst>
                <a:path w="1092" h="636" extrusionOk="0">
                  <a:moveTo>
                    <a:pt x="510" y="0"/>
                  </a:moveTo>
                  <a:cubicBezTo>
                    <a:pt x="409" y="0"/>
                    <a:pt x="308" y="16"/>
                    <a:pt x="228" y="46"/>
                  </a:cubicBezTo>
                  <a:cubicBezTo>
                    <a:pt x="199" y="74"/>
                    <a:pt x="228" y="216"/>
                    <a:pt x="199" y="244"/>
                  </a:cubicBezTo>
                  <a:cubicBezTo>
                    <a:pt x="0" y="500"/>
                    <a:pt x="455" y="443"/>
                    <a:pt x="341" y="614"/>
                  </a:cubicBezTo>
                  <a:cubicBezTo>
                    <a:pt x="393" y="628"/>
                    <a:pt x="448" y="635"/>
                    <a:pt x="503" y="635"/>
                  </a:cubicBezTo>
                  <a:cubicBezTo>
                    <a:pt x="661" y="635"/>
                    <a:pt x="818" y="577"/>
                    <a:pt x="881" y="472"/>
                  </a:cubicBezTo>
                  <a:cubicBezTo>
                    <a:pt x="1092" y="134"/>
                    <a:pt x="801" y="0"/>
                    <a:pt x="510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5254075" y="3103550"/>
              <a:ext cx="12100" cy="6525"/>
            </a:xfrm>
            <a:custGeom>
              <a:avLst/>
              <a:gdLst/>
              <a:ahLst/>
              <a:cxnLst/>
              <a:rect l="l" t="t" r="r" b="b"/>
              <a:pathLst>
                <a:path w="484" h="261" extrusionOk="0">
                  <a:moveTo>
                    <a:pt x="354" y="1"/>
                  </a:moveTo>
                  <a:cubicBezTo>
                    <a:pt x="278" y="1"/>
                    <a:pt x="190" y="26"/>
                    <a:pt x="114" y="26"/>
                  </a:cubicBezTo>
                  <a:cubicBezTo>
                    <a:pt x="142" y="140"/>
                    <a:pt x="86" y="197"/>
                    <a:pt x="0" y="253"/>
                  </a:cubicBezTo>
                  <a:cubicBezTo>
                    <a:pt x="71" y="253"/>
                    <a:pt x="150" y="260"/>
                    <a:pt x="228" y="260"/>
                  </a:cubicBezTo>
                  <a:cubicBezTo>
                    <a:pt x="306" y="260"/>
                    <a:pt x="384" y="253"/>
                    <a:pt x="455" y="225"/>
                  </a:cubicBezTo>
                  <a:cubicBezTo>
                    <a:pt x="483" y="225"/>
                    <a:pt x="483" y="55"/>
                    <a:pt x="455" y="26"/>
                  </a:cubicBezTo>
                  <a:cubicBezTo>
                    <a:pt x="426" y="7"/>
                    <a:pt x="392" y="1"/>
                    <a:pt x="354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5300925" y="3076150"/>
              <a:ext cx="40500" cy="23850"/>
            </a:xfrm>
            <a:custGeom>
              <a:avLst/>
              <a:gdLst/>
              <a:ahLst/>
              <a:cxnLst/>
              <a:rect l="l" t="t" r="r" b="b"/>
              <a:pathLst>
                <a:path w="1620" h="954" extrusionOk="0">
                  <a:moveTo>
                    <a:pt x="552" y="0"/>
                  </a:moveTo>
                  <a:cubicBezTo>
                    <a:pt x="367" y="0"/>
                    <a:pt x="182" y="36"/>
                    <a:pt x="1" y="157"/>
                  </a:cubicBezTo>
                  <a:cubicBezTo>
                    <a:pt x="143" y="270"/>
                    <a:pt x="313" y="355"/>
                    <a:pt x="455" y="441"/>
                  </a:cubicBezTo>
                  <a:cubicBezTo>
                    <a:pt x="701" y="605"/>
                    <a:pt x="842" y="953"/>
                    <a:pt x="1157" y="953"/>
                  </a:cubicBezTo>
                  <a:cubicBezTo>
                    <a:pt x="1169" y="953"/>
                    <a:pt x="1181" y="953"/>
                    <a:pt x="1194" y="952"/>
                  </a:cubicBezTo>
                  <a:cubicBezTo>
                    <a:pt x="1619" y="923"/>
                    <a:pt x="1563" y="384"/>
                    <a:pt x="1534" y="43"/>
                  </a:cubicBezTo>
                  <a:lnTo>
                    <a:pt x="1534" y="43"/>
                  </a:lnTo>
                  <a:cubicBezTo>
                    <a:pt x="1459" y="61"/>
                    <a:pt x="1383" y="67"/>
                    <a:pt x="1306" y="67"/>
                  </a:cubicBezTo>
                  <a:cubicBezTo>
                    <a:pt x="1062" y="67"/>
                    <a:pt x="807" y="0"/>
                    <a:pt x="552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5290275" y="3121875"/>
              <a:ext cx="39800" cy="32725"/>
            </a:xfrm>
            <a:custGeom>
              <a:avLst/>
              <a:gdLst/>
              <a:ahLst/>
              <a:cxnLst/>
              <a:rect l="l" t="t" r="r" b="b"/>
              <a:pathLst>
                <a:path w="1592" h="1309" extrusionOk="0">
                  <a:moveTo>
                    <a:pt x="598" y="1"/>
                  </a:moveTo>
                  <a:cubicBezTo>
                    <a:pt x="579" y="1"/>
                    <a:pt x="560" y="1"/>
                    <a:pt x="540" y="3"/>
                  </a:cubicBezTo>
                  <a:cubicBezTo>
                    <a:pt x="398" y="31"/>
                    <a:pt x="143" y="117"/>
                    <a:pt x="114" y="230"/>
                  </a:cubicBezTo>
                  <a:cubicBezTo>
                    <a:pt x="1" y="656"/>
                    <a:pt x="626" y="741"/>
                    <a:pt x="597" y="1167"/>
                  </a:cubicBezTo>
                  <a:cubicBezTo>
                    <a:pt x="578" y="1264"/>
                    <a:pt x="664" y="1308"/>
                    <a:pt x="767" y="1308"/>
                  </a:cubicBezTo>
                  <a:cubicBezTo>
                    <a:pt x="814" y="1308"/>
                    <a:pt x="865" y="1299"/>
                    <a:pt x="910" y="1281"/>
                  </a:cubicBezTo>
                  <a:cubicBezTo>
                    <a:pt x="1279" y="1082"/>
                    <a:pt x="1591" y="741"/>
                    <a:pt x="1336" y="401"/>
                  </a:cubicBezTo>
                  <a:cubicBezTo>
                    <a:pt x="1175" y="213"/>
                    <a:pt x="913" y="1"/>
                    <a:pt x="598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5379025" y="3115550"/>
              <a:ext cx="29850" cy="41925"/>
            </a:xfrm>
            <a:custGeom>
              <a:avLst/>
              <a:gdLst/>
              <a:ahLst/>
              <a:cxnLst/>
              <a:rect l="l" t="t" r="r" b="b"/>
              <a:pathLst>
                <a:path w="1194" h="1677" extrusionOk="0">
                  <a:moveTo>
                    <a:pt x="909" y="0"/>
                  </a:moveTo>
                  <a:cubicBezTo>
                    <a:pt x="909" y="57"/>
                    <a:pt x="909" y="114"/>
                    <a:pt x="909" y="114"/>
                  </a:cubicBezTo>
                  <a:cubicBezTo>
                    <a:pt x="890" y="124"/>
                    <a:pt x="865" y="127"/>
                    <a:pt x="838" y="127"/>
                  </a:cubicBezTo>
                  <a:cubicBezTo>
                    <a:pt x="783" y="127"/>
                    <a:pt x="720" y="114"/>
                    <a:pt x="682" y="114"/>
                  </a:cubicBezTo>
                  <a:cubicBezTo>
                    <a:pt x="739" y="654"/>
                    <a:pt x="1" y="1222"/>
                    <a:pt x="540" y="1676"/>
                  </a:cubicBezTo>
                  <a:cubicBezTo>
                    <a:pt x="625" y="1506"/>
                    <a:pt x="824" y="1562"/>
                    <a:pt x="881" y="1534"/>
                  </a:cubicBezTo>
                  <a:cubicBezTo>
                    <a:pt x="1193" y="1051"/>
                    <a:pt x="938" y="512"/>
                    <a:pt x="909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4946650" y="3089275"/>
              <a:ext cx="15650" cy="20975"/>
            </a:xfrm>
            <a:custGeom>
              <a:avLst/>
              <a:gdLst/>
              <a:ahLst/>
              <a:cxnLst/>
              <a:rect l="l" t="t" r="r" b="b"/>
              <a:pathLst>
                <a:path w="626" h="839" extrusionOk="0">
                  <a:moveTo>
                    <a:pt x="569" y="1"/>
                  </a:moveTo>
                  <a:lnTo>
                    <a:pt x="569" y="1"/>
                  </a:lnTo>
                  <a:cubicBezTo>
                    <a:pt x="455" y="29"/>
                    <a:pt x="313" y="58"/>
                    <a:pt x="228" y="114"/>
                  </a:cubicBezTo>
                  <a:cubicBezTo>
                    <a:pt x="29" y="313"/>
                    <a:pt x="1" y="626"/>
                    <a:pt x="228" y="796"/>
                  </a:cubicBezTo>
                  <a:cubicBezTo>
                    <a:pt x="270" y="824"/>
                    <a:pt x="341" y="839"/>
                    <a:pt x="405" y="839"/>
                  </a:cubicBezTo>
                  <a:cubicBezTo>
                    <a:pt x="469" y="839"/>
                    <a:pt x="526" y="824"/>
                    <a:pt x="540" y="796"/>
                  </a:cubicBezTo>
                  <a:cubicBezTo>
                    <a:pt x="625" y="569"/>
                    <a:pt x="569" y="285"/>
                    <a:pt x="569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5030425" y="3142225"/>
              <a:ext cx="10675" cy="6325"/>
            </a:xfrm>
            <a:custGeom>
              <a:avLst/>
              <a:gdLst/>
              <a:ahLst/>
              <a:cxnLst/>
              <a:rect l="l" t="t" r="r" b="b"/>
              <a:pathLst>
                <a:path w="427" h="253" extrusionOk="0">
                  <a:moveTo>
                    <a:pt x="256" y="0"/>
                  </a:moveTo>
                  <a:cubicBezTo>
                    <a:pt x="228" y="0"/>
                    <a:pt x="200" y="3"/>
                    <a:pt x="171" y="13"/>
                  </a:cubicBezTo>
                  <a:cubicBezTo>
                    <a:pt x="86" y="41"/>
                    <a:pt x="1" y="155"/>
                    <a:pt x="86" y="240"/>
                  </a:cubicBezTo>
                  <a:cubicBezTo>
                    <a:pt x="95" y="249"/>
                    <a:pt x="114" y="252"/>
                    <a:pt x="137" y="252"/>
                  </a:cubicBezTo>
                  <a:cubicBezTo>
                    <a:pt x="184" y="252"/>
                    <a:pt x="247" y="240"/>
                    <a:pt x="285" y="240"/>
                  </a:cubicBezTo>
                  <a:cubicBezTo>
                    <a:pt x="256" y="126"/>
                    <a:pt x="342" y="69"/>
                    <a:pt x="427" y="13"/>
                  </a:cubicBezTo>
                  <a:cubicBezTo>
                    <a:pt x="370" y="13"/>
                    <a:pt x="313" y="0"/>
                    <a:pt x="256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5116350" y="3095750"/>
              <a:ext cx="19900" cy="15075"/>
            </a:xfrm>
            <a:custGeom>
              <a:avLst/>
              <a:gdLst/>
              <a:ahLst/>
              <a:cxnLst/>
              <a:rect l="l" t="t" r="r" b="b"/>
              <a:pathLst>
                <a:path w="796" h="603" extrusionOk="0">
                  <a:moveTo>
                    <a:pt x="259" y="1"/>
                  </a:moveTo>
                  <a:cubicBezTo>
                    <a:pt x="194" y="1"/>
                    <a:pt x="135" y="28"/>
                    <a:pt x="85" y="111"/>
                  </a:cubicBezTo>
                  <a:cubicBezTo>
                    <a:pt x="0" y="225"/>
                    <a:pt x="0" y="452"/>
                    <a:pt x="85" y="537"/>
                  </a:cubicBezTo>
                  <a:cubicBezTo>
                    <a:pt x="141" y="583"/>
                    <a:pt x="211" y="602"/>
                    <a:pt x="286" y="602"/>
                  </a:cubicBezTo>
                  <a:cubicBezTo>
                    <a:pt x="443" y="602"/>
                    <a:pt x="623" y="519"/>
                    <a:pt x="738" y="423"/>
                  </a:cubicBezTo>
                  <a:cubicBezTo>
                    <a:pt x="795" y="367"/>
                    <a:pt x="767" y="196"/>
                    <a:pt x="767" y="83"/>
                  </a:cubicBezTo>
                  <a:lnTo>
                    <a:pt x="767" y="83"/>
                  </a:lnTo>
                  <a:cubicBezTo>
                    <a:pt x="735" y="99"/>
                    <a:pt x="702" y="105"/>
                    <a:pt x="668" y="105"/>
                  </a:cubicBezTo>
                  <a:cubicBezTo>
                    <a:pt x="532" y="105"/>
                    <a:pt x="385" y="1"/>
                    <a:pt x="259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5146875" y="3068675"/>
              <a:ext cx="14225" cy="14700"/>
            </a:xfrm>
            <a:custGeom>
              <a:avLst/>
              <a:gdLst/>
              <a:ahLst/>
              <a:cxnLst/>
              <a:rect l="l" t="t" r="r" b="b"/>
              <a:pathLst>
                <a:path w="569" h="588" extrusionOk="0">
                  <a:moveTo>
                    <a:pt x="264" y="1"/>
                  </a:moveTo>
                  <a:cubicBezTo>
                    <a:pt x="187" y="1"/>
                    <a:pt x="274" y="177"/>
                    <a:pt x="227" y="200"/>
                  </a:cubicBezTo>
                  <a:cubicBezTo>
                    <a:pt x="217" y="221"/>
                    <a:pt x="191" y="226"/>
                    <a:pt x="161" y="226"/>
                  </a:cubicBezTo>
                  <a:cubicBezTo>
                    <a:pt x="128" y="226"/>
                    <a:pt x="90" y="220"/>
                    <a:pt x="63" y="220"/>
                  </a:cubicBezTo>
                  <a:cubicBezTo>
                    <a:pt x="47" y="220"/>
                    <a:pt x="35" y="222"/>
                    <a:pt x="29" y="228"/>
                  </a:cubicBezTo>
                  <a:cubicBezTo>
                    <a:pt x="0" y="285"/>
                    <a:pt x="29" y="399"/>
                    <a:pt x="29" y="456"/>
                  </a:cubicBezTo>
                  <a:cubicBezTo>
                    <a:pt x="44" y="452"/>
                    <a:pt x="58" y="450"/>
                    <a:pt x="71" y="450"/>
                  </a:cubicBezTo>
                  <a:cubicBezTo>
                    <a:pt x="151" y="450"/>
                    <a:pt x="182" y="520"/>
                    <a:pt x="256" y="569"/>
                  </a:cubicBezTo>
                  <a:cubicBezTo>
                    <a:pt x="281" y="582"/>
                    <a:pt x="306" y="588"/>
                    <a:pt x="328" y="588"/>
                  </a:cubicBezTo>
                  <a:cubicBezTo>
                    <a:pt x="405" y="588"/>
                    <a:pt x="461" y="522"/>
                    <a:pt x="483" y="456"/>
                  </a:cubicBezTo>
                  <a:cubicBezTo>
                    <a:pt x="568" y="285"/>
                    <a:pt x="483" y="86"/>
                    <a:pt x="341" y="30"/>
                  </a:cubicBezTo>
                  <a:cubicBezTo>
                    <a:pt x="305" y="9"/>
                    <a:pt x="280" y="1"/>
                    <a:pt x="264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4015875" y="2593725"/>
              <a:ext cx="369925" cy="644675"/>
            </a:xfrm>
            <a:custGeom>
              <a:avLst/>
              <a:gdLst/>
              <a:ahLst/>
              <a:cxnLst/>
              <a:rect l="l" t="t" r="r" b="b"/>
              <a:pathLst>
                <a:path w="14797" h="25787" extrusionOk="0">
                  <a:moveTo>
                    <a:pt x="3948" y="0"/>
                  </a:moveTo>
                  <a:lnTo>
                    <a:pt x="3948" y="23827"/>
                  </a:lnTo>
                  <a:lnTo>
                    <a:pt x="1" y="23827"/>
                  </a:lnTo>
                  <a:lnTo>
                    <a:pt x="1" y="25787"/>
                  </a:lnTo>
                  <a:lnTo>
                    <a:pt x="5851" y="25787"/>
                  </a:lnTo>
                  <a:lnTo>
                    <a:pt x="5851" y="1960"/>
                  </a:lnTo>
                  <a:lnTo>
                    <a:pt x="7754" y="1960"/>
                  </a:lnTo>
                  <a:lnTo>
                    <a:pt x="7754" y="25787"/>
                  </a:lnTo>
                  <a:lnTo>
                    <a:pt x="13604" y="25787"/>
                  </a:lnTo>
                  <a:lnTo>
                    <a:pt x="13604" y="2017"/>
                  </a:lnTo>
                  <a:lnTo>
                    <a:pt x="14484" y="2017"/>
                  </a:lnTo>
                  <a:lnTo>
                    <a:pt x="14797" y="0"/>
                  </a:lnTo>
                  <a:lnTo>
                    <a:pt x="11587" y="0"/>
                  </a:lnTo>
                  <a:lnTo>
                    <a:pt x="11587" y="23884"/>
                  </a:lnTo>
                  <a:lnTo>
                    <a:pt x="9685" y="23884"/>
                  </a:lnTo>
                  <a:lnTo>
                    <a:pt x="9685" y="0"/>
                  </a:ln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43573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43588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B5D9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43602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B3D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43616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B0D4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3630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AED1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43644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AB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43659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ABC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43673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A8C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43687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A6C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43701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A3C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43708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A1C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43722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9EC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43737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9CB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43751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9CB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43765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99B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43779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97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43793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94B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43808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91B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43822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8FB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43836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8FB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43850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8CB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43864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8AA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43879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87A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43893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85A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43907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85A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43921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82A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43928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7FA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43943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7DA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43957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7AA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43971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7AA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43985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789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43999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759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44014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759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44028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73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44042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709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44056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6E9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44070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6E9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44085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6B9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44099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689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44113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668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44127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668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44141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638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44156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618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44163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618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44177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5E8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44191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5C8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44205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5C8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44219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5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44234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57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44248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577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44262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547D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44276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517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44290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517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44305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4F7A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44319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4F7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44333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4C7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44347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4A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44361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4A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44376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47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44383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457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44397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4570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44411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4270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44425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426E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44440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F6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44454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D6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44468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3D6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44482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3A6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44496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6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44511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86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4452525" y="2593725"/>
              <a:ext cx="17750" cy="50425"/>
            </a:xfrm>
            <a:custGeom>
              <a:avLst/>
              <a:gdLst/>
              <a:ahLst/>
              <a:cxnLst/>
              <a:rect l="l" t="t" r="r" b="b"/>
              <a:pathLst>
                <a:path w="710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86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4539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356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44553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336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44567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361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44582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061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4459625" y="2593725"/>
              <a:ext cx="17750" cy="50425"/>
            </a:xfrm>
            <a:custGeom>
              <a:avLst/>
              <a:gdLst/>
              <a:ahLst/>
              <a:cxnLst/>
              <a:rect l="l" t="t" r="r" b="b"/>
              <a:pathLst>
                <a:path w="710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05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44610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2E5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4617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2E5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4463175" y="2593725"/>
              <a:ext cx="17750" cy="50425"/>
            </a:xfrm>
            <a:custGeom>
              <a:avLst/>
              <a:gdLst/>
              <a:ahLst/>
              <a:cxnLst/>
              <a:rect l="l" t="t" r="r" b="b"/>
              <a:pathLst>
                <a:path w="710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2B5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44645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2B5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44660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285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44674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285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44688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265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4470275" y="2593725"/>
              <a:ext cx="17750" cy="50425"/>
            </a:xfrm>
            <a:custGeom>
              <a:avLst/>
              <a:gdLst/>
              <a:ahLst/>
              <a:cxnLst/>
              <a:rect l="l" t="t" r="r" b="b"/>
              <a:pathLst>
                <a:path w="710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265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44716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235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44731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235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44745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215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44759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2151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44773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E5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44787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E5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44802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C4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44816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1C4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44830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1C4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44837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94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44851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19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4866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17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4880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74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4894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44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49085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4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449227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114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44937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0" y="0"/>
                  </a:moveTo>
                  <a:lnTo>
                    <a:pt x="0" y="2017"/>
                  </a:lnTo>
                  <a:lnTo>
                    <a:pt x="710" y="20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114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4495100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14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4496525" y="2593725"/>
              <a:ext cx="17775" cy="50425"/>
            </a:xfrm>
            <a:custGeom>
              <a:avLst/>
              <a:gdLst/>
              <a:ahLst/>
              <a:cxnLst/>
              <a:rect l="l" t="t" r="r" b="b"/>
              <a:pathLst>
                <a:path w="711" h="2017" extrusionOk="0">
                  <a:moveTo>
                    <a:pt x="1" y="0"/>
                  </a:moveTo>
                  <a:lnTo>
                    <a:pt x="1" y="2017"/>
                  </a:lnTo>
                  <a:lnTo>
                    <a:pt x="711" y="201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0F4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4015875" y="3177325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4015875" y="31752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4015875" y="31737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A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4015875" y="31723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A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015875" y="317092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BA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015875" y="31688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A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015875" y="31673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BD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015875" y="31659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BDDC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4015875" y="3164550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DDE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4015875" y="31624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BDDE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4015875" y="31610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FDE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4015875" y="3159575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FDE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4015875" y="31574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FDE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4015875" y="31560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BFDE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4015875" y="31546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2DE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4015875" y="315317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C2DE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4015875" y="31510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2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4015875" y="31496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C5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4015875" y="314820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C5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4015875" y="3146800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5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4015875" y="314465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C5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4015875" y="31432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7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4015875" y="314182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7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4015875" y="31397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7E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4015875" y="31382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7E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4015875" y="31368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AE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4015875" y="313542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CAE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4015875" y="31333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AE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4015875" y="31318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CCE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4015875" y="313045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CCE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4015875" y="3129050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CE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4015875" y="312690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CC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4015875" y="31255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FE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4015875" y="31240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FE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4015875" y="312265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FE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4015875" y="31205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CFE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4015875" y="31191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1E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4015875" y="311767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1E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4015875" y="311625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017" y="484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1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4015875" y="31141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4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4015875" y="311270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4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4015875" y="3111300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4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4015875" y="310915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4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4015875" y="31077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7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4015875" y="31063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7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4015875" y="310490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7EB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4015875" y="31027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7EB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4015875" y="31013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9EB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4015875" y="309992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017" y="484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9EB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4015875" y="309850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017" y="484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9EB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4015875" y="30963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9EB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4015875" y="309495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CEB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4015875" y="3093550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CEE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4015875" y="309140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CEE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4015875" y="30900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EEE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4015875" y="30885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EE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4015875" y="308715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DEE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4015875" y="30850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DEE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4015875" y="30836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1E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4015875" y="30821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1E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4015875" y="308075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017" y="484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1F0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4015875" y="30786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1F0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4015875" y="307720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3F0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4015875" y="3075800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3F0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4015875" y="307365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3F0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4015875" y="30722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6F0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4015875" y="30708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6F0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4015875" y="306940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6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4015875" y="30672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6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5"/>
            <p:cNvSpPr/>
            <p:nvPr/>
          </p:nvSpPr>
          <p:spPr>
            <a:xfrm>
              <a:off x="4015875" y="30658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8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5"/>
            <p:cNvSpPr/>
            <p:nvPr/>
          </p:nvSpPr>
          <p:spPr>
            <a:xfrm>
              <a:off x="4015875" y="30644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8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5"/>
            <p:cNvSpPr/>
            <p:nvPr/>
          </p:nvSpPr>
          <p:spPr>
            <a:xfrm>
              <a:off x="4015875" y="306300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017" y="484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8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5"/>
            <p:cNvSpPr/>
            <p:nvPr/>
          </p:nvSpPr>
          <p:spPr>
            <a:xfrm>
              <a:off x="4015875" y="30608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8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5"/>
            <p:cNvSpPr/>
            <p:nvPr/>
          </p:nvSpPr>
          <p:spPr>
            <a:xfrm>
              <a:off x="4015875" y="3059450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B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5"/>
            <p:cNvSpPr/>
            <p:nvPr/>
          </p:nvSpPr>
          <p:spPr>
            <a:xfrm>
              <a:off x="4015875" y="30580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B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5"/>
            <p:cNvSpPr/>
            <p:nvPr/>
          </p:nvSpPr>
          <p:spPr>
            <a:xfrm>
              <a:off x="4015875" y="305662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B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5"/>
            <p:cNvSpPr/>
            <p:nvPr/>
          </p:nvSpPr>
          <p:spPr>
            <a:xfrm>
              <a:off x="4015875" y="30545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E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5"/>
            <p:cNvSpPr/>
            <p:nvPr/>
          </p:nvSpPr>
          <p:spPr>
            <a:xfrm>
              <a:off x="4015875" y="30530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E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5"/>
            <p:cNvSpPr/>
            <p:nvPr/>
          </p:nvSpPr>
          <p:spPr>
            <a:xfrm>
              <a:off x="4015875" y="305165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EE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5"/>
            <p:cNvSpPr/>
            <p:nvPr/>
          </p:nvSpPr>
          <p:spPr>
            <a:xfrm>
              <a:off x="4015875" y="30495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EEF5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5"/>
            <p:cNvSpPr/>
            <p:nvPr/>
          </p:nvSpPr>
          <p:spPr>
            <a:xfrm>
              <a:off x="4015875" y="30481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0F5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5"/>
            <p:cNvSpPr/>
            <p:nvPr/>
          </p:nvSpPr>
          <p:spPr>
            <a:xfrm>
              <a:off x="4015875" y="30466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0F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5"/>
            <p:cNvSpPr/>
            <p:nvPr/>
          </p:nvSpPr>
          <p:spPr>
            <a:xfrm>
              <a:off x="4015875" y="3045275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0F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5"/>
            <p:cNvSpPr/>
            <p:nvPr/>
          </p:nvSpPr>
          <p:spPr>
            <a:xfrm>
              <a:off x="4015875" y="30431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3F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5"/>
            <p:cNvSpPr/>
            <p:nvPr/>
          </p:nvSpPr>
          <p:spPr>
            <a:xfrm>
              <a:off x="4015875" y="30417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3F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5"/>
            <p:cNvSpPr/>
            <p:nvPr/>
          </p:nvSpPr>
          <p:spPr>
            <a:xfrm>
              <a:off x="4015875" y="30403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3F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5"/>
            <p:cNvSpPr/>
            <p:nvPr/>
          </p:nvSpPr>
          <p:spPr>
            <a:xfrm>
              <a:off x="4015875" y="303887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3F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5"/>
            <p:cNvSpPr/>
            <p:nvPr/>
          </p:nvSpPr>
          <p:spPr>
            <a:xfrm>
              <a:off x="4015875" y="30367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5F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5"/>
            <p:cNvSpPr/>
            <p:nvPr/>
          </p:nvSpPr>
          <p:spPr>
            <a:xfrm>
              <a:off x="4015875" y="303532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5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5"/>
            <p:cNvSpPr/>
            <p:nvPr/>
          </p:nvSpPr>
          <p:spPr>
            <a:xfrm>
              <a:off x="4015875" y="303390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5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5"/>
            <p:cNvSpPr/>
            <p:nvPr/>
          </p:nvSpPr>
          <p:spPr>
            <a:xfrm>
              <a:off x="4015875" y="30317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5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5"/>
            <p:cNvSpPr/>
            <p:nvPr/>
          </p:nvSpPr>
          <p:spPr>
            <a:xfrm>
              <a:off x="4015875" y="30303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8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5"/>
            <p:cNvSpPr/>
            <p:nvPr/>
          </p:nvSpPr>
          <p:spPr>
            <a:xfrm>
              <a:off x="4015875" y="3028925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8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5"/>
            <p:cNvSpPr/>
            <p:nvPr/>
          </p:nvSpPr>
          <p:spPr>
            <a:xfrm>
              <a:off x="4015875" y="3027525"/>
              <a:ext cx="50450" cy="12075"/>
            </a:xfrm>
            <a:custGeom>
              <a:avLst/>
              <a:gdLst/>
              <a:ahLst/>
              <a:cxnLst/>
              <a:rect l="l" t="t" r="r" b="b"/>
              <a:pathLst>
                <a:path w="2018" h="483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8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5"/>
            <p:cNvSpPr/>
            <p:nvPr/>
          </p:nvSpPr>
          <p:spPr>
            <a:xfrm>
              <a:off x="4015875" y="3025375"/>
              <a:ext cx="50450" cy="12825"/>
            </a:xfrm>
            <a:custGeom>
              <a:avLst/>
              <a:gdLst/>
              <a:ahLst/>
              <a:cxnLst/>
              <a:rect l="l" t="t" r="r" b="b"/>
              <a:pathLst>
                <a:path w="2018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A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5"/>
            <p:cNvSpPr/>
            <p:nvPr/>
          </p:nvSpPr>
          <p:spPr>
            <a:xfrm>
              <a:off x="4015875" y="30239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A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5"/>
            <p:cNvSpPr/>
            <p:nvPr/>
          </p:nvSpPr>
          <p:spPr>
            <a:xfrm>
              <a:off x="4015875" y="30225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A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5"/>
            <p:cNvSpPr/>
            <p:nvPr/>
          </p:nvSpPr>
          <p:spPr>
            <a:xfrm>
              <a:off x="4015875" y="302112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0"/>
                  </a:moveTo>
                  <a:lnTo>
                    <a:pt x="1" y="483"/>
                  </a:lnTo>
                  <a:lnTo>
                    <a:pt x="2017" y="483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A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5"/>
            <p:cNvSpPr/>
            <p:nvPr/>
          </p:nvSpPr>
          <p:spPr>
            <a:xfrm>
              <a:off x="4015875" y="301900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017" y="511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5"/>
            <p:cNvSpPr/>
            <p:nvPr/>
          </p:nvSpPr>
          <p:spPr>
            <a:xfrm>
              <a:off x="4015875" y="3017575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5"/>
            <p:cNvSpPr/>
            <p:nvPr/>
          </p:nvSpPr>
          <p:spPr>
            <a:xfrm>
              <a:off x="4015875" y="3016150"/>
              <a:ext cx="50450" cy="12800"/>
            </a:xfrm>
            <a:custGeom>
              <a:avLst/>
              <a:gdLst/>
              <a:ahLst/>
              <a:cxnLst/>
              <a:rect l="l" t="t" r="r" b="b"/>
              <a:pathLst>
                <a:path w="2018" h="512" extrusionOk="0">
                  <a:moveTo>
                    <a:pt x="1" y="1"/>
                  </a:moveTo>
                  <a:lnTo>
                    <a:pt x="1" y="512"/>
                  </a:lnTo>
                  <a:lnTo>
                    <a:pt x="2017" y="512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5"/>
            <p:cNvSpPr/>
            <p:nvPr/>
          </p:nvSpPr>
          <p:spPr>
            <a:xfrm>
              <a:off x="4015875" y="3014725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extrusionOk="0">
                  <a:moveTo>
                    <a:pt x="1" y="1"/>
                  </a:moveTo>
                  <a:lnTo>
                    <a:pt x="1" y="484"/>
                  </a:lnTo>
                  <a:lnTo>
                    <a:pt x="2017" y="484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5"/>
            <p:cNvSpPr/>
            <p:nvPr/>
          </p:nvSpPr>
          <p:spPr>
            <a:xfrm>
              <a:off x="4018725" y="2637750"/>
              <a:ext cx="497000" cy="603500"/>
            </a:xfrm>
            <a:custGeom>
              <a:avLst/>
              <a:gdLst/>
              <a:ahLst/>
              <a:cxnLst/>
              <a:rect l="l" t="t" r="r" b="b"/>
              <a:pathLst>
                <a:path w="19880" h="24140" fill="none" extrusionOk="0">
                  <a:moveTo>
                    <a:pt x="19880" y="483"/>
                  </a:moveTo>
                  <a:lnTo>
                    <a:pt x="13717" y="483"/>
                  </a:lnTo>
                  <a:lnTo>
                    <a:pt x="13717" y="24139"/>
                  </a:lnTo>
                  <a:lnTo>
                    <a:pt x="7583" y="24139"/>
                  </a:lnTo>
                  <a:lnTo>
                    <a:pt x="7583" y="0"/>
                  </a:lnTo>
                  <a:lnTo>
                    <a:pt x="5680" y="0"/>
                  </a:lnTo>
                  <a:lnTo>
                    <a:pt x="5680" y="24139"/>
                  </a:lnTo>
                  <a:lnTo>
                    <a:pt x="0" y="24139"/>
                  </a:lnTo>
                  <a:lnTo>
                    <a:pt x="0" y="14682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5"/>
            <p:cNvSpPr/>
            <p:nvPr/>
          </p:nvSpPr>
          <p:spPr>
            <a:xfrm>
              <a:off x="4066300" y="2590875"/>
              <a:ext cx="449425" cy="603500"/>
            </a:xfrm>
            <a:custGeom>
              <a:avLst/>
              <a:gdLst/>
              <a:ahLst/>
              <a:cxnLst/>
              <a:rect l="l" t="t" r="r" b="b"/>
              <a:pathLst>
                <a:path w="17977" h="24140" fill="none" extrusionOk="0">
                  <a:moveTo>
                    <a:pt x="17977" y="1"/>
                  </a:moveTo>
                  <a:lnTo>
                    <a:pt x="9457" y="1"/>
                  </a:lnTo>
                  <a:lnTo>
                    <a:pt x="9457" y="24140"/>
                  </a:lnTo>
                  <a:lnTo>
                    <a:pt x="7554" y="24140"/>
                  </a:lnTo>
                  <a:lnTo>
                    <a:pt x="7554" y="1"/>
                  </a:lnTo>
                  <a:lnTo>
                    <a:pt x="1874" y="1"/>
                  </a:lnTo>
                  <a:lnTo>
                    <a:pt x="1874" y="24140"/>
                  </a:lnTo>
                  <a:lnTo>
                    <a:pt x="0" y="24140"/>
                  </a:lnTo>
                  <a:lnTo>
                    <a:pt x="0" y="16557"/>
                  </a:lnTo>
                </a:path>
              </a:pathLst>
            </a:custGeom>
            <a:noFill/>
            <a:ln w="12075" cap="flat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5"/>
            <p:cNvSpPr/>
            <p:nvPr/>
          </p:nvSpPr>
          <p:spPr>
            <a:xfrm>
              <a:off x="4025475" y="2842925"/>
              <a:ext cx="16000" cy="15375"/>
            </a:xfrm>
            <a:custGeom>
              <a:avLst/>
              <a:gdLst/>
              <a:ahLst/>
              <a:cxnLst/>
              <a:rect l="l" t="t" r="r" b="b"/>
              <a:pathLst>
                <a:path w="640" h="615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55" y="114"/>
                    <a:pt x="14" y="284"/>
                    <a:pt x="14" y="483"/>
                  </a:cubicBezTo>
                  <a:cubicBezTo>
                    <a:pt x="1" y="578"/>
                    <a:pt x="58" y="615"/>
                    <a:pt x="144" y="615"/>
                  </a:cubicBezTo>
                  <a:cubicBezTo>
                    <a:pt x="238" y="615"/>
                    <a:pt x="365" y="571"/>
                    <a:pt x="469" y="512"/>
                  </a:cubicBezTo>
                  <a:cubicBezTo>
                    <a:pt x="639" y="426"/>
                    <a:pt x="582" y="199"/>
                    <a:pt x="582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5"/>
            <p:cNvSpPr/>
            <p:nvPr/>
          </p:nvSpPr>
          <p:spPr>
            <a:xfrm>
              <a:off x="4032925" y="2876650"/>
              <a:ext cx="13500" cy="7700"/>
            </a:xfrm>
            <a:custGeom>
              <a:avLst/>
              <a:gdLst/>
              <a:ahLst/>
              <a:cxnLst/>
              <a:rect l="l" t="t" r="r" b="b"/>
              <a:pathLst>
                <a:path w="540" h="308" extrusionOk="0">
                  <a:moveTo>
                    <a:pt x="184" y="1"/>
                  </a:moveTo>
                  <a:cubicBezTo>
                    <a:pt x="161" y="1"/>
                    <a:pt x="138" y="5"/>
                    <a:pt x="114" y="14"/>
                  </a:cubicBezTo>
                  <a:cubicBezTo>
                    <a:pt x="85" y="43"/>
                    <a:pt x="85" y="100"/>
                    <a:pt x="57" y="128"/>
                  </a:cubicBezTo>
                  <a:cubicBezTo>
                    <a:pt x="0" y="185"/>
                    <a:pt x="57" y="242"/>
                    <a:pt x="57" y="298"/>
                  </a:cubicBezTo>
                  <a:cubicBezTo>
                    <a:pt x="97" y="304"/>
                    <a:pt x="139" y="308"/>
                    <a:pt x="181" y="308"/>
                  </a:cubicBezTo>
                  <a:cubicBezTo>
                    <a:pt x="349" y="308"/>
                    <a:pt x="517" y="253"/>
                    <a:pt x="540" y="71"/>
                  </a:cubicBezTo>
                  <a:lnTo>
                    <a:pt x="540" y="71"/>
                  </a:lnTo>
                  <a:cubicBezTo>
                    <a:pt x="524" y="74"/>
                    <a:pt x="509" y="75"/>
                    <a:pt x="494" y="75"/>
                  </a:cubicBezTo>
                  <a:cubicBezTo>
                    <a:pt x="375" y="75"/>
                    <a:pt x="284" y="1"/>
                    <a:pt x="184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5"/>
            <p:cNvSpPr/>
            <p:nvPr/>
          </p:nvSpPr>
          <p:spPr>
            <a:xfrm>
              <a:off x="4022975" y="2913600"/>
              <a:ext cx="11400" cy="10775"/>
            </a:xfrm>
            <a:custGeom>
              <a:avLst/>
              <a:gdLst/>
              <a:ahLst/>
              <a:cxnLst/>
              <a:rect l="l" t="t" r="r" b="b"/>
              <a:pathLst>
                <a:path w="456" h="431" extrusionOk="0">
                  <a:moveTo>
                    <a:pt x="258" y="0"/>
                  </a:moveTo>
                  <a:cubicBezTo>
                    <a:pt x="230" y="0"/>
                    <a:pt x="200" y="12"/>
                    <a:pt x="171" y="42"/>
                  </a:cubicBezTo>
                  <a:cubicBezTo>
                    <a:pt x="29" y="155"/>
                    <a:pt x="1" y="297"/>
                    <a:pt x="171" y="411"/>
                  </a:cubicBezTo>
                  <a:cubicBezTo>
                    <a:pt x="189" y="424"/>
                    <a:pt x="205" y="430"/>
                    <a:pt x="220" y="430"/>
                  </a:cubicBezTo>
                  <a:cubicBezTo>
                    <a:pt x="291" y="430"/>
                    <a:pt x="330" y="295"/>
                    <a:pt x="431" y="295"/>
                  </a:cubicBezTo>
                  <a:cubicBezTo>
                    <a:pt x="439" y="295"/>
                    <a:pt x="447" y="296"/>
                    <a:pt x="455" y="297"/>
                  </a:cubicBezTo>
                  <a:cubicBezTo>
                    <a:pt x="455" y="184"/>
                    <a:pt x="366" y="0"/>
                    <a:pt x="258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5"/>
            <p:cNvSpPr/>
            <p:nvPr/>
          </p:nvSpPr>
          <p:spPr>
            <a:xfrm>
              <a:off x="4045700" y="2804225"/>
              <a:ext cx="7825" cy="7475"/>
            </a:xfrm>
            <a:custGeom>
              <a:avLst/>
              <a:gdLst/>
              <a:ahLst/>
              <a:cxnLst/>
              <a:rect l="l" t="t" r="r" b="b"/>
              <a:pathLst>
                <a:path w="313" h="299" extrusionOk="0">
                  <a:moveTo>
                    <a:pt x="160" y="1"/>
                  </a:moveTo>
                  <a:cubicBezTo>
                    <a:pt x="107" y="1"/>
                    <a:pt x="57" y="15"/>
                    <a:pt x="29" y="72"/>
                  </a:cubicBezTo>
                  <a:cubicBezTo>
                    <a:pt x="0" y="128"/>
                    <a:pt x="29" y="214"/>
                    <a:pt x="29" y="299"/>
                  </a:cubicBezTo>
                  <a:cubicBezTo>
                    <a:pt x="199" y="299"/>
                    <a:pt x="313" y="185"/>
                    <a:pt x="313" y="15"/>
                  </a:cubicBezTo>
                  <a:cubicBezTo>
                    <a:pt x="270" y="15"/>
                    <a:pt x="213" y="1"/>
                    <a:pt x="160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5"/>
            <p:cNvSpPr/>
            <p:nvPr/>
          </p:nvSpPr>
          <p:spPr>
            <a:xfrm>
              <a:off x="4022275" y="2812925"/>
              <a:ext cx="12100" cy="10150"/>
            </a:xfrm>
            <a:custGeom>
              <a:avLst/>
              <a:gdLst/>
              <a:ahLst/>
              <a:cxnLst/>
              <a:rect l="l" t="t" r="r" b="b"/>
              <a:pathLst>
                <a:path w="484" h="406" extrusionOk="0">
                  <a:moveTo>
                    <a:pt x="291" y="0"/>
                  </a:moveTo>
                  <a:cubicBezTo>
                    <a:pt x="227" y="0"/>
                    <a:pt x="171" y="8"/>
                    <a:pt x="142" y="36"/>
                  </a:cubicBezTo>
                  <a:cubicBezTo>
                    <a:pt x="29" y="150"/>
                    <a:pt x="0" y="405"/>
                    <a:pt x="256" y="405"/>
                  </a:cubicBezTo>
                  <a:cubicBezTo>
                    <a:pt x="455" y="405"/>
                    <a:pt x="398" y="178"/>
                    <a:pt x="483" y="8"/>
                  </a:cubicBezTo>
                  <a:cubicBezTo>
                    <a:pt x="426" y="8"/>
                    <a:pt x="355" y="0"/>
                    <a:pt x="291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5"/>
            <p:cNvSpPr/>
            <p:nvPr/>
          </p:nvSpPr>
          <p:spPr>
            <a:xfrm>
              <a:off x="4038125" y="2954350"/>
              <a:ext cx="15400" cy="11575"/>
            </a:xfrm>
            <a:custGeom>
              <a:avLst/>
              <a:gdLst/>
              <a:ahLst/>
              <a:cxnLst/>
              <a:rect l="l" t="t" r="r" b="b"/>
              <a:pathLst>
                <a:path w="616" h="463" extrusionOk="0">
                  <a:moveTo>
                    <a:pt x="353" y="0"/>
                  </a:moveTo>
                  <a:cubicBezTo>
                    <a:pt x="96" y="0"/>
                    <a:pt x="1" y="292"/>
                    <a:pt x="218" y="428"/>
                  </a:cubicBezTo>
                  <a:cubicBezTo>
                    <a:pt x="250" y="452"/>
                    <a:pt x="285" y="463"/>
                    <a:pt x="319" y="463"/>
                  </a:cubicBezTo>
                  <a:cubicBezTo>
                    <a:pt x="406" y="463"/>
                    <a:pt x="490" y="396"/>
                    <a:pt x="531" y="314"/>
                  </a:cubicBezTo>
                  <a:cubicBezTo>
                    <a:pt x="616" y="172"/>
                    <a:pt x="531" y="30"/>
                    <a:pt x="389" y="2"/>
                  </a:cubicBezTo>
                  <a:cubicBezTo>
                    <a:pt x="376" y="1"/>
                    <a:pt x="365" y="0"/>
                    <a:pt x="353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5"/>
            <p:cNvSpPr/>
            <p:nvPr/>
          </p:nvSpPr>
          <p:spPr>
            <a:xfrm>
              <a:off x="4042850" y="2900150"/>
              <a:ext cx="11400" cy="11725"/>
            </a:xfrm>
            <a:custGeom>
              <a:avLst/>
              <a:gdLst/>
              <a:ahLst/>
              <a:cxnLst/>
              <a:rect l="l" t="t" r="r" b="b"/>
              <a:pathLst>
                <a:path w="456" h="469" extrusionOk="0">
                  <a:moveTo>
                    <a:pt x="295" y="0"/>
                  </a:moveTo>
                  <a:cubicBezTo>
                    <a:pt x="148" y="0"/>
                    <a:pt x="74" y="141"/>
                    <a:pt x="1" y="239"/>
                  </a:cubicBezTo>
                  <a:cubicBezTo>
                    <a:pt x="107" y="292"/>
                    <a:pt x="40" y="469"/>
                    <a:pt x="100" y="469"/>
                  </a:cubicBezTo>
                  <a:cubicBezTo>
                    <a:pt x="104" y="469"/>
                    <a:pt x="109" y="468"/>
                    <a:pt x="114" y="466"/>
                  </a:cubicBezTo>
                  <a:cubicBezTo>
                    <a:pt x="342" y="438"/>
                    <a:pt x="455" y="267"/>
                    <a:pt x="427" y="12"/>
                  </a:cubicBezTo>
                  <a:lnTo>
                    <a:pt x="370" y="12"/>
                  </a:lnTo>
                  <a:cubicBezTo>
                    <a:pt x="343" y="4"/>
                    <a:pt x="318" y="0"/>
                    <a:pt x="295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5"/>
            <p:cNvSpPr/>
            <p:nvPr/>
          </p:nvSpPr>
          <p:spPr>
            <a:xfrm>
              <a:off x="4028650" y="2730150"/>
              <a:ext cx="10675" cy="7650"/>
            </a:xfrm>
            <a:custGeom>
              <a:avLst/>
              <a:gdLst/>
              <a:ahLst/>
              <a:cxnLst/>
              <a:rect l="l" t="t" r="r" b="b"/>
              <a:pathLst>
                <a:path w="427" h="306" extrusionOk="0">
                  <a:moveTo>
                    <a:pt x="195" y="1"/>
                  </a:moveTo>
                  <a:cubicBezTo>
                    <a:pt x="167" y="1"/>
                    <a:pt x="139" y="8"/>
                    <a:pt x="114" y="24"/>
                  </a:cubicBezTo>
                  <a:cubicBezTo>
                    <a:pt x="114" y="24"/>
                    <a:pt x="114" y="53"/>
                    <a:pt x="114" y="81"/>
                  </a:cubicBezTo>
                  <a:cubicBezTo>
                    <a:pt x="58" y="110"/>
                    <a:pt x="1" y="166"/>
                    <a:pt x="1" y="195"/>
                  </a:cubicBezTo>
                  <a:cubicBezTo>
                    <a:pt x="28" y="275"/>
                    <a:pt x="86" y="305"/>
                    <a:pt x="156" y="305"/>
                  </a:cubicBezTo>
                  <a:cubicBezTo>
                    <a:pt x="233" y="305"/>
                    <a:pt x="324" y="268"/>
                    <a:pt x="398" y="223"/>
                  </a:cubicBezTo>
                  <a:cubicBezTo>
                    <a:pt x="427" y="223"/>
                    <a:pt x="427" y="110"/>
                    <a:pt x="398" y="81"/>
                  </a:cubicBezTo>
                  <a:cubicBezTo>
                    <a:pt x="338" y="41"/>
                    <a:pt x="264" y="1"/>
                    <a:pt x="195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5"/>
            <p:cNvSpPr/>
            <p:nvPr/>
          </p:nvSpPr>
          <p:spPr>
            <a:xfrm>
              <a:off x="4030800" y="2662500"/>
              <a:ext cx="13150" cy="11475"/>
            </a:xfrm>
            <a:custGeom>
              <a:avLst/>
              <a:gdLst/>
              <a:ahLst/>
              <a:cxnLst/>
              <a:rect l="l" t="t" r="r" b="b"/>
              <a:pathLst>
                <a:path w="526" h="459" extrusionOk="0">
                  <a:moveTo>
                    <a:pt x="275" y="0"/>
                  </a:moveTo>
                  <a:cubicBezTo>
                    <a:pt x="231" y="0"/>
                    <a:pt x="185" y="18"/>
                    <a:pt x="142" y="61"/>
                  </a:cubicBezTo>
                  <a:cubicBezTo>
                    <a:pt x="0" y="203"/>
                    <a:pt x="57" y="316"/>
                    <a:pt x="85" y="458"/>
                  </a:cubicBezTo>
                  <a:cubicBezTo>
                    <a:pt x="114" y="411"/>
                    <a:pt x="161" y="402"/>
                    <a:pt x="214" y="402"/>
                  </a:cubicBezTo>
                  <a:cubicBezTo>
                    <a:pt x="249" y="402"/>
                    <a:pt x="286" y="406"/>
                    <a:pt x="322" y="406"/>
                  </a:cubicBezTo>
                  <a:cubicBezTo>
                    <a:pt x="393" y="406"/>
                    <a:pt x="458" y="389"/>
                    <a:pt x="483" y="288"/>
                  </a:cubicBezTo>
                  <a:cubicBezTo>
                    <a:pt x="525" y="160"/>
                    <a:pt x="408" y="0"/>
                    <a:pt x="275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5"/>
            <p:cNvSpPr/>
            <p:nvPr/>
          </p:nvSpPr>
          <p:spPr>
            <a:xfrm>
              <a:off x="4047125" y="2598675"/>
              <a:ext cx="9950" cy="9900"/>
            </a:xfrm>
            <a:custGeom>
              <a:avLst/>
              <a:gdLst/>
              <a:ahLst/>
              <a:cxnLst/>
              <a:rect l="l" t="t" r="r" b="b"/>
              <a:pathLst>
                <a:path w="398" h="396" extrusionOk="0">
                  <a:moveTo>
                    <a:pt x="267" y="1"/>
                  </a:moveTo>
                  <a:cubicBezTo>
                    <a:pt x="196" y="1"/>
                    <a:pt x="126" y="61"/>
                    <a:pt x="56" y="61"/>
                  </a:cubicBezTo>
                  <a:cubicBezTo>
                    <a:pt x="47" y="61"/>
                    <a:pt x="38" y="60"/>
                    <a:pt x="29" y="58"/>
                  </a:cubicBezTo>
                  <a:lnTo>
                    <a:pt x="29" y="172"/>
                  </a:lnTo>
                  <a:cubicBezTo>
                    <a:pt x="29" y="228"/>
                    <a:pt x="0" y="257"/>
                    <a:pt x="29" y="285"/>
                  </a:cubicBezTo>
                  <a:cubicBezTo>
                    <a:pt x="75" y="367"/>
                    <a:pt x="127" y="396"/>
                    <a:pt x="177" y="396"/>
                  </a:cubicBezTo>
                  <a:cubicBezTo>
                    <a:pt x="249" y="396"/>
                    <a:pt x="319" y="335"/>
                    <a:pt x="369" y="285"/>
                  </a:cubicBezTo>
                  <a:cubicBezTo>
                    <a:pt x="398" y="228"/>
                    <a:pt x="369" y="143"/>
                    <a:pt x="313" y="58"/>
                  </a:cubicBezTo>
                  <a:lnTo>
                    <a:pt x="369" y="58"/>
                  </a:lnTo>
                  <a:cubicBezTo>
                    <a:pt x="335" y="15"/>
                    <a:pt x="301" y="1"/>
                    <a:pt x="267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5"/>
            <p:cNvSpPr/>
            <p:nvPr/>
          </p:nvSpPr>
          <p:spPr>
            <a:xfrm>
              <a:off x="4020850" y="2632500"/>
              <a:ext cx="16825" cy="10400"/>
            </a:xfrm>
            <a:custGeom>
              <a:avLst/>
              <a:gdLst/>
              <a:ahLst/>
              <a:cxnLst/>
              <a:rect l="l" t="t" r="r" b="b"/>
              <a:pathLst>
                <a:path w="673" h="416" extrusionOk="0">
                  <a:moveTo>
                    <a:pt x="448" y="0"/>
                  </a:moveTo>
                  <a:cubicBezTo>
                    <a:pt x="384" y="0"/>
                    <a:pt x="306" y="21"/>
                    <a:pt x="228" y="68"/>
                  </a:cubicBezTo>
                  <a:cubicBezTo>
                    <a:pt x="0" y="210"/>
                    <a:pt x="171" y="352"/>
                    <a:pt x="313" y="409"/>
                  </a:cubicBezTo>
                  <a:cubicBezTo>
                    <a:pt x="327" y="414"/>
                    <a:pt x="341" y="416"/>
                    <a:pt x="355" y="416"/>
                  </a:cubicBezTo>
                  <a:cubicBezTo>
                    <a:pt x="514" y="416"/>
                    <a:pt x="673" y="144"/>
                    <a:pt x="568" y="40"/>
                  </a:cubicBezTo>
                  <a:cubicBezTo>
                    <a:pt x="543" y="14"/>
                    <a:pt x="500" y="0"/>
                    <a:pt x="448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5"/>
            <p:cNvSpPr/>
            <p:nvPr/>
          </p:nvSpPr>
          <p:spPr>
            <a:xfrm>
              <a:off x="4047825" y="2628000"/>
              <a:ext cx="12100" cy="10475"/>
            </a:xfrm>
            <a:custGeom>
              <a:avLst/>
              <a:gdLst/>
              <a:ahLst/>
              <a:cxnLst/>
              <a:rect l="l" t="t" r="r" b="b"/>
              <a:pathLst>
                <a:path w="484" h="419" extrusionOk="0">
                  <a:moveTo>
                    <a:pt x="223" y="0"/>
                  </a:moveTo>
                  <a:cubicBezTo>
                    <a:pt x="140" y="0"/>
                    <a:pt x="128" y="149"/>
                    <a:pt x="57" y="220"/>
                  </a:cubicBezTo>
                  <a:cubicBezTo>
                    <a:pt x="1" y="248"/>
                    <a:pt x="57" y="362"/>
                    <a:pt x="114" y="418"/>
                  </a:cubicBezTo>
                  <a:cubicBezTo>
                    <a:pt x="228" y="333"/>
                    <a:pt x="483" y="191"/>
                    <a:pt x="285" y="21"/>
                  </a:cubicBezTo>
                  <a:cubicBezTo>
                    <a:pt x="260" y="6"/>
                    <a:pt x="240" y="0"/>
                    <a:pt x="223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5"/>
            <p:cNvSpPr/>
            <p:nvPr/>
          </p:nvSpPr>
          <p:spPr>
            <a:xfrm>
              <a:off x="4049950" y="2684375"/>
              <a:ext cx="10675" cy="11075"/>
            </a:xfrm>
            <a:custGeom>
              <a:avLst/>
              <a:gdLst/>
              <a:ahLst/>
              <a:cxnLst/>
              <a:rect l="l" t="t" r="r" b="b"/>
              <a:pathLst>
                <a:path w="427" h="443" extrusionOk="0">
                  <a:moveTo>
                    <a:pt x="222" y="1"/>
                  </a:moveTo>
                  <a:cubicBezTo>
                    <a:pt x="146" y="1"/>
                    <a:pt x="29" y="84"/>
                    <a:pt x="29" y="180"/>
                  </a:cubicBezTo>
                  <a:cubicBezTo>
                    <a:pt x="1" y="265"/>
                    <a:pt x="58" y="350"/>
                    <a:pt x="114" y="407"/>
                  </a:cubicBezTo>
                  <a:cubicBezTo>
                    <a:pt x="123" y="433"/>
                    <a:pt x="145" y="443"/>
                    <a:pt x="172" y="443"/>
                  </a:cubicBezTo>
                  <a:cubicBezTo>
                    <a:pt x="236" y="443"/>
                    <a:pt x="330" y="390"/>
                    <a:pt x="370" y="350"/>
                  </a:cubicBezTo>
                  <a:cubicBezTo>
                    <a:pt x="427" y="293"/>
                    <a:pt x="313" y="180"/>
                    <a:pt x="285" y="66"/>
                  </a:cubicBezTo>
                  <a:cubicBezTo>
                    <a:pt x="285" y="20"/>
                    <a:pt x="258" y="1"/>
                    <a:pt x="222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5"/>
            <p:cNvSpPr/>
            <p:nvPr/>
          </p:nvSpPr>
          <p:spPr>
            <a:xfrm>
              <a:off x="4023700" y="2696025"/>
              <a:ext cx="9950" cy="11075"/>
            </a:xfrm>
            <a:custGeom>
              <a:avLst/>
              <a:gdLst/>
              <a:ahLst/>
              <a:cxnLst/>
              <a:rect l="l" t="t" r="r" b="b"/>
              <a:pathLst>
                <a:path w="398" h="443" extrusionOk="0">
                  <a:moveTo>
                    <a:pt x="196" y="1"/>
                  </a:moveTo>
                  <a:cubicBezTo>
                    <a:pt x="146" y="1"/>
                    <a:pt x="88" y="20"/>
                    <a:pt x="57" y="83"/>
                  </a:cubicBezTo>
                  <a:cubicBezTo>
                    <a:pt x="28" y="168"/>
                    <a:pt x="0" y="253"/>
                    <a:pt x="0" y="367"/>
                  </a:cubicBezTo>
                  <a:cubicBezTo>
                    <a:pt x="95" y="367"/>
                    <a:pt x="189" y="443"/>
                    <a:pt x="259" y="443"/>
                  </a:cubicBezTo>
                  <a:cubicBezTo>
                    <a:pt x="294" y="443"/>
                    <a:pt x="322" y="424"/>
                    <a:pt x="341" y="367"/>
                  </a:cubicBezTo>
                  <a:cubicBezTo>
                    <a:pt x="398" y="253"/>
                    <a:pt x="369" y="111"/>
                    <a:pt x="284" y="26"/>
                  </a:cubicBezTo>
                  <a:cubicBezTo>
                    <a:pt x="271" y="13"/>
                    <a:pt x="236" y="1"/>
                    <a:pt x="196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5"/>
            <p:cNvSpPr/>
            <p:nvPr/>
          </p:nvSpPr>
          <p:spPr>
            <a:xfrm>
              <a:off x="4048625" y="2748500"/>
              <a:ext cx="8450" cy="7400"/>
            </a:xfrm>
            <a:custGeom>
              <a:avLst/>
              <a:gdLst/>
              <a:ahLst/>
              <a:cxnLst/>
              <a:rect l="l" t="t" r="r" b="b"/>
              <a:pathLst>
                <a:path w="338" h="296" extrusionOk="0">
                  <a:moveTo>
                    <a:pt x="309" y="0"/>
                  </a:moveTo>
                  <a:cubicBezTo>
                    <a:pt x="281" y="0"/>
                    <a:pt x="281" y="29"/>
                    <a:pt x="253" y="29"/>
                  </a:cubicBezTo>
                  <a:cubicBezTo>
                    <a:pt x="234" y="25"/>
                    <a:pt x="216" y="23"/>
                    <a:pt x="199" y="23"/>
                  </a:cubicBezTo>
                  <a:cubicBezTo>
                    <a:pt x="84" y="23"/>
                    <a:pt x="1" y="104"/>
                    <a:pt x="25" y="227"/>
                  </a:cubicBezTo>
                  <a:cubicBezTo>
                    <a:pt x="25" y="269"/>
                    <a:pt x="71" y="295"/>
                    <a:pt x="96" y="295"/>
                  </a:cubicBezTo>
                  <a:cubicBezTo>
                    <a:pt x="105" y="295"/>
                    <a:pt x="111" y="292"/>
                    <a:pt x="111" y="284"/>
                  </a:cubicBezTo>
                  <a:cubicBezTo>
                    <a:pt x="157" y="214"/>
                    <a:pt x="166" y="163"/>
                    <a:pt x="215" y="163"/>
                  </a:cubicBezTo>
                  <a:cubicBezTo>
                    <a:pt x="225" y="163"/>
                    <a:pt x="238" y="166"/>
                    <a:pt x="253" y="171"/>
                  </a:cubicBezTo>
                  <a:cubicBezTo>
                    <a:pt x="275" y="193"/>
                    <a:pt x="246" y="283"/>
                    <a:pt x="271" y="283"/>
                  </a:cubicBezTo>
                  <a:cubicBezTo>
                    <a:pt x="278" y="283"/>
                    <a:pt x="290" y="275"/>
                    <a:pt x="309" y="256"/>
                  </a:cubicBezTo>
                  <a:cubicBezTo>
                    <a:pt x="338" y="227"/>
                    <a:pt x="309" y="85"/>
                    <a:pt x="309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5"/>
            <p:cNvSpPr/>
            <p:nvPr/>
          </p:nvSpPr>
          <p:spPr>
            <a:xfrm>
              <a:off x="4022975" y="2769075"/>
              <a:ext cx="14950" cy="10600"/>
            </a:xfrm>
            <a:custGeom>
              <a:avLst/>
              <a:gdLst/>
              <a:ahLst/>
              <a:cxnLst/>
              <a:rect l="l" t="t" r="r" b="b"/>
              <a:pathLst>
                <a:path w="598" h="424" extrusionOk="0">
                  <a:moveTo>
                    <a:pt x="228" y="1"/>
                  </a:moveTo>
                  <a:cubicBezTo>
                    <a:pt x="29" y="1"/>
                    <a:pt x="1" y="200"/>
                    <a:pt x="57" y="342"/>
                  </a:cubicBezTo>
                  <a:cubicBezTo>
                    <a:pt x="89" y="404"/>
                    <a:pt x="155" y="424"/>
                    <a:pt x="222" y="424"/>
                  </a:cubicBezTo>
                  <a:cubicBezTo>
                    <a:pt x="277" y="424"/>
                    <a:pt x="332" y="411"/>
                    <a:pt x="370" y="398"/>
                  </a:cubicBezTo>
                  <a:cubicBezTo>
                    <a:pt x="597" y="228"/>
                    <a:pt x="398" y="1"/>
                    <a:pt x="228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5"/>
            <p:cNvSpPr/>
            <p:nvPr/>
          </p:nvSpPr>
          <p:spPr>
            <a:xfrm>
              <a:off x="4046025" y="2771725"/>
              <a:ext cx="15325" cy="7525"/>
            </a:xfrm>
            <a:custGeom>
              <a:avLst/>
              <a:gdLst/>
              <a:ahLst/>
              <a:cxnLst/>
              <a:rect l="l" t="t" r="r" b="b"/>
              <a:pathLst>
                <a:path w="613" h="301" extrusionOk="0">
                  <a:moveTo>
                    <a:pt x="360" y="1"/>
                  </a:moveTo>
                  <a:cubicBezTo>
                    <a:pt x="341" y="1"/>
                    <a:pt x="321" y="3"/>
                    <a:pt x="300" y="8"/>
                  </a:cubicBezTo>
                  <a:cubicBezTo>
                    <a:pt x="238" y="29"/>
                    <a:pt x="236" y="109"/>
                    <a:pt x="154" y="109"/>
                  </a:cubicBezTo>
                  <a:cubicBezTo>
                    <a:pt x="122" y="109"/>
                    <a:pt x="79" y="97"/>
                    <a:pt x="16" y="65"/>
                  </a:cubicBezTo>
                  <a:lnTo>
                    <a:pt x="16" y="65"/>
                  </a:lnTo>
                  <a:cubicBezTo>
                    <a:pt x="1" y="248"/>
                    <a:pt x="108" y="300"/>
                    <a:pt x="233" y="300"/>
                  </a:cubicBezTo>
                  <a:cubicBezTo>
                    <a:pt x="341" y="300"/>
                    <a:pt x="461" y="262"/>
                    <a:pt x="527" y="236"/>
                  </a:cubicBezTo>
                  <a:cubicBezTo>
                    <a:pt x="584" y="207"/>
                    <a:pt x="612" y="94"/>
                    <a:pt x="584" y="94"/>
                  </a:cubicBezTo>
                  <a:cubicBezTo>
                    <a:pt x="514" y="47"/>
                    <a:pt x="445" y="1"/>
                    <a:pt x="360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5"/>
            <p:cNvSpPr/>
            <p:nvPr/>
          </p:nvSpPr>
          <p:spPr>
            <a:xfrm>
              <a:off x="4025100" y="2978975"/>
              <a:ext cx="12100" cy="8950"/>
            </a:xfrm>
            <a:custGeom>
              <a:avLst/>
              <a:gdLst/>
              <a:ahLst/>
              <a:cxnLst/>
              <a:rect l="l" t="t" r="r" b="b"/>
              <a:pathLst>
                <a:path w="484" h="358" extrusionOk="0">
                  <a:moveTo>
                    <a:pt x="326" y="1"/>
                  </a:moveTo>
                  <a:cubicBezTo>
                    <a:pt x="307" y="1"/>
                    <a:pt x="284" y="4"/>
                    <a:pt x="256" y="11"/>
                  </a:cubicBezTo>
                  <a:cubicBezTo>
                    <a:pt x="171" y="39"/>
                    <a:pt x="143" y="210"/>
                    <a:pt x="1" y="238"/>
                  </a:cubicBezTo>
                  <a:cubicBezTo>
                    <a:pt x="50" y="325"/>
                    <a:pt x="121" y="357"/>
                    <a:pt x="197" y="357"/>
                  </a:cubicBezTo>
                  <a:cubicBezTo>
                    <a:pt x="296" y="357"/>
                    <a:pt x="403" y="302"/>
                    <a:pt x="484" y="238"/>
                  </a:cubicBezTo>
                  <a:cubicBezTo>
                    <a:pt x="409" y="163"/>
                    <a:pt x="465" y="1"/>
                    <a:pt x="326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5"/>
            <p:cNvSpPr/>
            <p:nvPr/>
          </p:nvSpPr>
          <p:spPr>
            <a:xfrm>
              <a:off x="4040725" y="2997725"/>
              <a:ext cx="16350" cy="9975"/>
            </a:xfrm>
            <a:custGeom>
              <a:avLst/>
              <a:gdLst/>
              <a:ahLst/>
              <a:cxnLst/>
              <a:rect l="l" t="t" r="r" b="b"/>
              <a:pathLst>
                <a:path w="654" h="399" extrusionOk="0">
                  <a:moveTo>
                    <a:pt x="282" y="0"/>
                  </a:moveTo>
                  <a:cubicBezTo>
                    <a:pt x="225" y="0"/>
                    <a:pt x="168" y="10"/>
                    <a:pt x="114" y="28"/>
                  </a:cubicBezTo>
                  <a:cubicBezTo>
                    <a:pt x="1" y="84"/>
                    <a:pt x="86" y="226"/>
                    <a:pt x="114" y="312"/>
                  </a:cubicBezTo>
                  <a:cubicBezTo>
                    <a:pt x="164" y="374"/>
                    <a:pt x="231" y="398"/>
                    <a:pt x="302" y="398"/>
                  </a:cubicBezTo>
                  <a:cubicBezTo>
                    <a:pt x="392" y="398"/>
                    <a:pt x="489" y="359"/>
                    <a:pt x="569" y="312"/>
                  </a:cubicBezTo>
                  <a:cubicBezTo>
                    <a:pt x="625" y="283"/>
                    <a:pt x="654" y="198"/>
                    <a:pt x="625" y="141"/>
                  </a:cubicBezTo>
                  <a:cubicBezTo>
                    <a:pt x="528" y="44"/>
                    <a:pt x="405" y="0"/>
                    <a:pt x="282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5"/>
            <p:cNvSpPr/>
            <p:nvPr/>
          </p:nvSpPr>
          <p:spPr>
            <a:xfrm>
              <a:off x="4137375" y="2652275"/>
              <a:ext cx="12000" cy="11075"/>
            </a:xfrm>
            <a:custGeom>
              <a:avLst/>
              <a:gdLst/>
              <a:ahLst/>
              <a:cxnLst/>
              <a:rect l="l" t="t" r="r" b="b"/>
              <a:pathLst>
                <a:path w="480" h="443" extrusionOk="0">
                  <a:moveTo>
                    <a:pt x="272" y="0"/>
                  </a:moveTo>
                  <a:cubicBezTo>
                    <a:pt x="247" y="0"/>
                    <a:pt x="221" y="5"/>
                    <a:pt x="196" y="15"/>
                  </a:cubicBezTo>
                  <a:cubicBezTo>
                    <a:pt x="59" y="70"/>
                    <a:pt x="1" y="443"/>
                    <a:pt x="176" y="443"/>
                  </a:cubicBezTo>
                  <a:cubicBezTo>
                    <a:pt x="182" y="443"/>
                    <a:pt x="189" y="442"/>
                    <a:pt x="196" y="441"/>
                  </a:cubicBezTo>
                  <a:cubicBezTo>
                    <a:pt x="281" y="413"/>
                    <a:pt x="451" y="356"/>
                    <a:pt x="480" y="214"/>
                  </a:cubicBezTo>
                  <a:cubicBezTo>
                    <a:pt x="480" y="98"/>
                    <a:pt x="384" y="0"/>
                    <a:pt x="27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5"/>
            <p:cNvSpPr/>
            <p:nvPr/>
          </p:nvSpPr>
          <p:spPr>
            <a:xfrm>
              <a:off x="4125925" y="2603375"/>
              <a:ext cx="12050" cy="12725"/>
            </a:xfrm>
            <a:custGeom>
              <a:avLst/>
              <a:gdLst/>
              <a:ahLst/>
              <a:cxnLst/>
              <a:rect l="l" t="t" r="r" b="b"/>
              <a:pathLst>
                <a:path w="482" h="509" extrusionOk="0">
                  <a:moveTo>
                    <a:pt x="237" y="1"/>
                  </a:moveTo>
                  <a:cubicBezTo>
                    <a:pt x="177" y="1"/>
                    <a:pt x="116" y="35"/>
                    <a:pt x="86" y="126"/>
                  </a:cubicBezTo>
                  <a:cubicBezTo>
                    <a:pt x="29" y="239"/>
                    <a:pt x="1" y="466"/>
                    <a:pt x="171" y="495"/>
                  </a:cubicBezTo>
                  <a:cubicBezTo>
                    <a:pt x="205" y="504"/>
                    <a:pt x="235" y="508"/>
                    <a:pt x="262" y="508"/>
                  </a:cubicBezTo>
                  <a:cubicBezTo>
                    <a:pt x="482" y="508"/>
                    <a:pt x="471" y="221"/>
                    <a:pt x="370" y="69"/>
                  </a:cubicBezTo>
                  <a:cubicBezTo>
                    <a:pt x="343" y="29"/>
                    <a:pt x="291" y="1"/>
                    <a:pt x="237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5"/>
            <p:cNvSpPr/>
            <p:nvPr/>
          </p:nvSpPr>
          <p:spPr>
            <a:xfrm>
              <a:off x="4145800" y="2620675"/>
              <a:ext cx="17075" cy="10625"/>
            </a:xfrm>
            <a:custGeom>
              <a:avLst/>
              <a:gdLst/>
              <a:ahLst/>
              <a:cxnLst/>
              <a:rect l="l" t="t" r="r" b="b"/>
              <a:pathLst>
                <a:path w="683" h="425" extrusionOk="0">
                  <a:moveTo>
                    <a:pt x="233" y="1"/>
                  </a:moveTo>
                  <a:cubicBezTo>
                    <a:pt x="148" y="1"/>
                    <a:pt x="72" y="92"/>
                    <a:pt x="29" y="200"/>
                  </a:cubicBezTo>
                  <a:cubicBezTo>
                    <a:pt x="1" y="257"/>
                    <a:pt x="29" y="314"/>
                    <a:pt x="86" y="371"/>
                  </a:cubicBezTo>
                  <a:cubicBezTo>
                    <a:pt x="162" y="409"/>
                    <a:pt x="231" y="424"/>
                    <a:pt x="294" y="424"/>
                  </a:cubicBezTo>
                  <a:cubicBezTo>
                    <a:pt x="420" y="424"/>
                    <a:pt x="521" y="361"/>
                    <a:pt x="597" y="285"/>
                  </a:cubicBezTo>
                  <a:cubicBezTo>
                    <a:pt x="682" y="200"/>
                    <a:pt x="427" y="115"/>
                    <a:pt x="313" y="30"/>
                  </a:cubicBezTo>
                  <a:cubicBezTo>
                    <a:pt x="286" y="10"/>
                    <a:pt x="259" y="1"/>
                    <a:pt x="23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5"/>
            <p:cNvSpPr/>
            <p:nvPr/>
          </p:nvSpPr>
          <p:spPr>
            <a:xfrm>
              <a:off x="4124500" y="2686025"/>
              <a:ext cx="9975" cy="12275"/>
            </a:xfrm>
            <a:custGeom>
              <a:avLst/>
              <a:gdLst/>
              <a:ahLst/>
              <a:cxnLst/>
              <a:rect l="l" t="t" r="r" b="b"/>
              <a:pathLst>
                <a:path w="399" h="491" extrusionOk="0">
                  <a:moveTo>
                    <a:pt x="114" y="0"/>
                  </a:moveTo>
                  <a:cubicBezTo>
                    <a:pt x="86" y="29"/>
                    <a:pt x="86" y="85"/>
                    <a:pt x="58" y="114"/>
                  </a:cubicBezTo>
                  <a:cubicBezTo>
                    <a:pt x="1" y="284"/>
                    <a:pt x="1" y="341"/>
                    <a:pt x="114" y="455"/>
                  </a:cubicBezTo>
                  <a:cubicBezTo>
                    <a:pt x="140" y="480"/>
                    <a:pt x="166" y="491"/>
                    <a:pt x="191" y="491"/>
                  </a:cubicBezTo>
                  <a:cubicBezTo>
                    <a:pt x="249" y="491"/>
                    <a:pt x="302" y="437"/>
                    <a:pt x="342" y="398"/>
                  </a:cubicBezTo>
                  <a:cubicBezTo>
                    <a:pt x="398" y="369"/>
                    <a:pt x="342" y="313"/>
                    <a:pt x="285" y="284"/>
                  </a:cubicBezTo>
                  <a:lnTo>
                    <a:pt x="342" y="284"/>
                  </a:lnTo>
                  <a:cubicBezTo>
                    <a:pt x="313" y="171"/>
                    <a:pt x="200" y="85"/>
                    <a:pt x="11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5"/>
            <p:cNvSpPr/>
            <p:nvPr/>
          </p:nvSpPr>
          <p:spPr>
            <a:xfrm>
              <a:off x="4140825" y="2715550"/>
              <a:ext cx="13075" cy="14550"/>
            </a:xfrm>
            <a:custGeom>
              <a:avLst/>
              <a:gdLst/>
              <a:ahLst/>
              <a:cxnLst/>
              <a:rect l="l" t="t" r="r" b="b"/>
              <a:pathLst>
                <a:path w="523" h="582" extrusionOk="0">
                  <a:moveTo>
                    <a:pt x="386" y="1"/>
                  </a:moveTo>
                  <a:cubicBezTo>
                    <a:pt x="372" y="1"/>
                    <a:pt x="357" y="4"/>
                    <a:pt x="342" y="12"/>
                  </a:cubicBezTo>
                  <a:cubicBezTo>
                    <a:pt x="115" y="97"/>
                    <a:pt x="1" y="353"/>
                    <a:pt x="143" y="495"/>
                  </a:cubicBezTo>
                  <a:cubicBezTo>
                    <a:pt x="198" y="556"/>
                    <a:pt x="248" y="582"/>
                    <a:pt x="292" y="582"/>
                  </a:cubicBezTo>
                  <a:cubicBezTo>
                    <a:pt x="449" y="582"/>
                    <a:pt x="522" y="247"/>
                    <a:pt x="455" y="69"/>
                  </a:cubicBezTo>
                  <a:cubicBezTo>
                    <a:pt x="455" y="27"/>
                    <a:pt x="425" y="1"/>
                    <a:pt x="386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5"/>
            <p:cNvSpPr/>
            <p:nvPr/>
          </p:nvSpPr>
          <p:spPr>
            <a:xfrm>
              <a:off x="4122500" y="2740400"/>
              <a:ext cx="11975" cy="18100"/>
            </a:xfrm>
            <a:custGeom>
              <a:avLst/>
              <a:gdLst/>
              <a:ahLst/>
              <a:cxnLst/>
              <a:rect l="l" t="t" r="r" b="b"/>
              <a:pathLst>
                <a:path w="479" h="724" extrusionOk="0">
                  <a:moveTo>
                    <a:pt x="254" y="1"/>
                  </a:moveTo>
                  <a:cubicBezTo>
                    <a:pt x="151" y="1"/>
                    <a:pt x="109" y="137"/>
                    <a:pt x="109" y="211"/>
                  </a:cubicBezTo>
                  <a:cubicBezTo>
                    <a:pt x="55" y="402"/>
                    <a:pt x="0" y="724"/>
                    <a:pt x="172" y="724"/>
                  </a:cubicBezTo>
                  <a:cubicBezTo>
                    <a:pt x="179" y="724"/>
                    <a:pt x="186" y="723"/>
                    <a:pt x="194" y="722"/>
                  </a:cubicBezTo>
                  <a:cubicBezTo>
                    <a:pt x="478" y="722"/>
                    <a:pt x="422" y="324"/>
                    <a:pt x="422" y="69"/>
                  </a:cubicBezTo>
                  <a:cubicBezTo>
                    <a:pt x="422" y="40"/>
                    <a:pt x="365" y="40"/>
                    <a:pt x="308" y="12"/>
                  </a:cubicBezTo>
                  <a:cubicBezTo>
                    <a:pt x="288" y="4"/>
                    <a:pt x="270" y="1"/>
                    <a:pt x="254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5"/>
            <p:cNvSpPr/>
            <p:nvPr/>
          </p:nvSpPr>
          <p:spPr>
            <a:xfrm>
              <a:off x="4140775" y="2774575"/>
              <a:ext cx="14275" cy="12925"/>
            </a:xfrm>
            <a:custGeom>
              <a:avLst/>
              <a:gdLst/>
              <a:ahLst/>
              <a:cxnLst/>
              <a:rect l="l" t="t" r="r" b="b"/>
              <a:pathLst>
                <a:path w="571" h="517" extrusionOk="0">
                  <a:moveTo>
                    <a:pt x="274" y="0"/>
                  </a:moveTo>
                  <a:cubicBezTo>
                    <a:pt x="131" y="0"/>
                    <a:pt x="1" y="205"/>
                    <a:pt x="88" y="292"/>
                  </a:cubicBezTo>
                  <a:cubicBezTo>
                    <a:pt x="132" y="336"/>
                    <a:pt x="142" y="516"/>
                    <a:pt x="210" y="516"/>
                  </a:cubicBezTo>
                  <a:cubicBezTo>
                    <a:pt x="230" y="516"/>
                    <a:pt x="255" y="501"/>
                    <a:pt x="287" y="462"/>
                  </a:cubicBezTo>
                  <a:cubicBezTo>
                    <a:pt x="372" y="349"/>
                    <a:pt x="571" y="235"/>
                    <a:pt x="400" y="65"/>
                  </a:cubicBezTo>
                  <a:cubicBezTo>
                    <a:pt x="361" y="19"/>
                    <a:pt x="317" y="0"/>
                    <a:pt x="27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5"/>
            <p:cNvSpPr/>
            <p:nvPr/>
          </p:nvSpPr>
          <p:spPr>
            <a:xfrm>
              <a:off x="4116700" y="2813525"/>
              <a:ext cx="19600" cy="14575"/>
            </a:xfrm>
            <a:custGeom>
              <a:avLst/>
              <a:gdLst/>
              <a:ahLst/>
              <a:cxnLst/>
              <a:rect l="l" t="t" r="r" b="b"/>
              <a:pathLst>
                <a:path w="784" h="583" extrusionOk="0">
                  <a:moveTo>
                    <a:pt x="623" y="1"/>
                  </a:moveTo>
                  <a:cubicBezTo>
                    <a:pt x="606" y="1"/>
                    <a:pt x="588" y="4"/>
                    <a:pt x="568" y="12"/>
                  </a:cubicBezTo>
                  <a:cubicBezTo>
                    <a:pt x="341" y="97"/>
                    <a:pt x="0" y="353"/>
                    <a:pt x="284" y="552"/>
                  </a:cubicBezTo>
                  <a:cubicBezTo>
                    <a:pt x="316" y="573"/>
                    <a:pt x="348" y="582"/>
                    <a:pt x="379" y="582"/>
                  </a:cubicBezTo>
                  <a:cubicBezTo>
                    <a:pt x="516" y="582"/>
                    <a:pt x="641" y="406"/>
                    <a:pt x="710" y="268"/>
                  </a:cubicBezTo>
                  <a:cubicBezTo>
                    <a:pt x="784" y="145"/>
                    <a:pt x="730" y="1"/>
                    <a:pt x="62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5"/>
            <p:cNvSpPr/>
            <p:nvPr/>
          </p:nvSpPr>
          <p:spPr>
            <a:xfrm>
              <a:off x="4138700" y="2839650"/>
              <a:ext cx="18500" cy="15375"/>
            </a:xfrm>
            <a:custGeom>
              <a:avLst/>
              <a:gdLst/>
              <a:ahLst/>
              <a:cxnLst/>
              <a:rect l="l" t="t" r="r" b="b"/>
              <a:pathLst>
                <a:path w="740" h="615" extrusionOk="0">
                  <a:moveTo>
                    <a:pt x="434" y="0"/>
                  </a:moveTo>
                  <a:cubicBezTo>
                    <a:pt x="347" y="0"/>
                    <a:pt x="256" y="140"/>
                    <a:pt x="136" y="140"/>
                  </a:cubicBezTo>
                  <a:cubicBezTo>
                    <a:pt x="120" y="140"/>
                    <a:pt x="103" y="137"/>
                    <a:pt x="86" y="131"/>
                  </a:cubicBezTo>
                  <a:lnTo>
                    <a:pt x="86" y="131"/>
                  </a:lnTo>
                  <a:cubicBezTo>
                    <a:pt x="58" y="188"/>
                    <a:pt x="114" y="217"/>
                    <a:pt x="143" y="245"/>
                  </a:cubicBezTo>
                  <a:cubicBezTo>
                    <a:pt x="127" y="237"/>
                    <a:pt x="112" y="234"/>
                    <a:pt x="98" y="234"/>
                  </a:cubicBezTo>
                  <a:cubicBezTo>
                    <a:pt x="60" y="234"/>
                    <a:pt x="29" y="260"/>
                    <a:pt x="29" y="302"/>
                  </a:cubicBezTo>
                  <a:cubicBezTo>
                    <a:pt x="1" y="444"/>
                    <a:pt x="200" y="472"/>
                    <a:pt x="200" y="614"/>
                  </a:cubicBezTo>
                  <a:cubicBezTo>
                    <a:pt x="455" y="501"/>
                    <a:pt x="739" y="245"/>
                    <a:pt x="483" y="18"/>
                  </a:cubicBezTo>
                  <a:cubicBezTo>
                    <a:pt x="467" y="5"/>
                    <a:pt x="451" y="0"/>
                    <a:pt x="43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5"/>
            <p:cNvSpPr/>
            <p:nvPr/>
          </p:nvSpPr>
          <p:spPr>
            <a:xfrm>
              <a:off x="4125225" y="2877225"/>
              <a:ext cx="15300" cy="17950"/>
            </a:xfrm>
            <a:custGeom>
              <a:avLst/>
              <a:gdLst/>
              <a:ahLst/>
              <a:cxnLst/>
              <a:rect l="l" t="t" r="r" b="b"/>
              <a:pathLst>
                <a:path w="612" h="718" extrusionOk="0">
                  <a:moveTo>
                    <a:pt x="189" y="1"/>
                  </a:moveTo>
                  <a:cubicBezTo>
                    <a:pt x="156" y="1"/>
                    <a:pt x="121" y="7"/>
                    <a:pt x="85" y="20"/>
                  </a:cubicBezTo>
                  <a:cubicBezTo>
                    <a:pt x="57" y="20"/>
                    <a:pt x="142" y="105"/>
                    <a:pt x="142" y="162"/>
                  </a:cubicBezTo>
                  <a:cubicBezTo>
                    <a:pt x="142" y="332"/>
                    <a:pt x="0" y="474"/>
                    <a:pt x="142" y="645"/>
                  </a:cubicBezTo>
                  <a:cubicBezTo>
                    <a:pt x="195" y="697"/>
                    <a:pt x="248" y="718"/>
                    <a:pt x="296" y="718"/>
                  </a:cubicBezTo>
                  <a:cubicBezTo>
                    <a:pt x="405" y="718"/>
                    <a:pt x="492" y="618"/>
                    <a:pt x="511" y="559"/>
                  </a:cubicBezTo>
                  <a:cubicBezTo>
                    <a:pt x="612" y="358"/>
                    <a:pt x="445" y="1"/>
                    <a:pt x="18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5"/>
            <p:cNvSpPr/>
            <p:nvPr/>
          </p:nvSpPr>
          <p:spPr>
            <a:xfrm>
              <a:off x="4129475" y="2916250"/>
              <a:ext cx="20750" cy="16850"/>
            </a:xfrm>
            <a:custGeom>
              <a:avLst/>
              <a:gdLst/>
              <a:ahLst/>
              <a:cxnLst/>
              <a:rect l="l" t="t" r="r" b="b"/>
              <a:pathLst>
                <a:path w="830" h="674" extrusionOk="0">
                  <a:moveTo>
                    <a:pt x="552" y="0"/>
                  </a:moveTo>
                  <a:cubicBezTo>
                    <a:pt x="520" y="0"/>
                    <a:pt x="488" y="7"/>
                    <a:pt x="455" y="21"/>
                  </a:cubicBezTo>
                  <a:cubicBezTo>
                    <a:pt x="228" y="134"/>
                    <a:pt x="1" y="504"/>
                    <a:pt x="341" y="674"/>
                  </a:cubicBezTo>
                  <a:cubicBezTo>
                    <a:pt x="398" y="475"/>
                    <a:pt x="625" y="418"/>
                    <a:pt x="710" y="305"/>
                  </a:cubicBezTo>
                  <a:cubicBezTo>
                    <a:pt x="829" y="163"/>
                    <a:pt x="710" y="0"/>
                    <a:pt x="55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5"/>
            <p:cNvSpPr/>
            <p:nvPr/>
          </p:nvSpPr>
          <p:spPr>
            <a:xfrm>
              <a:off x="4121425" y="2966825"/>
              <a:ext cx="18025" cy="12175"/>
            </a:xfrm>
            <a:custGeom>
              <a:avLst/>
              <a:gdLst/>
              <a:ahLst/>
              <a:cxnLst/>
              <a:rect l="l" t="t" r="r" b="b"/>
              <a:pathLst>
                <a:path w="721" h="487" extrusionOk="0">
                  <a:moveTo>
                    <a:pt x="438" y="1"/>
                  </a:moveTo>
                  <a:cubicBezTo>
                    <a:pt x="210" y="1"/>
                    <a:pt x="0" y="288"/>
                    <a:pt x="152" y="440"/>
                  </a:cubicBezTo>
                  <a:cubicBezTo>
                    <a:pt x="185" y="473"/>
                    <a:pt x="229" y="486"/>
                    <a:pt x="278" y="486"/>
                  </a:cubicBezTo>
                  <a:cubicBezTo>
                    <a:pt x="400" y="486"/>
                    <a:pt x="554" y="400"/>
                    <a:pt x="635" y="298"/>
                  </a:cubicBezTo>
                  <a:cubicBezTo>
                    <a:pt x="720" y="213"/>
                    <a:pt x="663" y="71"/>
                    <a:pt x="521" y="14"/>
                  </a:cubicBezTo>
                  <a:cubicBezTo>
                    <a:pt x="494" y="5"/>
                    <a:pt x="466" y="1"/>
                    <a:pt x="438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5"/>
            <p:cNvSpPr/>
            <p:nvPr/>
          </p:nvSpPr>
          <p:spPr>
            <a:xfrm>
              <a:off x="4139425" y="3002250"/>
              <a:ext cx="13925" cy="13075"/>
            </a:xfrm>
            <a:custGeom>
              <a:avLst/>
              <a:gdLst/>
              <a:ahLst/>
              <a:cxnLst/>
              <a:rect l="l" t="t" r="r" b="b"/>
              <a:pathLst>
                <a:path w="557" h="523" extrusionOk="0">
                  <a:moveTo>
                    <a:pt x="418" y="0"/>
                  </a:moveTo>
                  <a:cubicBezTo>
                    <a:pt x="390" y="0"/>
                    <a:pt x="362" y="7"/>
                    <a:pt x="341" y="17"/>
                  </a:cubicBezTo>
                  <a:cubicBezTo>
                    <a:pt x="227" y="102"/>
                    <a:pt x="0" y="358"/>
                    <a:pt x="199" y="471"/>
                  </a:cubicBezTo>
                  <a:cubicBezTo>
                    <a:pt x="252" y="507"/>
                    <a:pt x="300" y="523"/>
                    <a:pt x="341" y="523"/>
                  </a:cubicBezTo>
                  <a:cubicBezTo>
                    <a:pt x="495" y="523"/>
                    <a:pt x="556" y="298"/>
                    <a:pt x="511" y="74"/>
                  </a:cubicBezTo>
                  <a:cubicBezTo>
                    <a:pt x="511" y="20"/>
                    <a:pt x="466" y="0"/>
                    <a:pt x="41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5"/>
            <p:cNvSpPr/>
            <p:nvPr/>
          </p:nvSpPr>
          <p:spPr>
            <a:xfrm>
              <a:off x="4123075" y="3046400"/>
              <a:ext cx="12100" cy="12375"/>
            </a:xfrm>
            <a:custGeom>
              <a:avLst/>
              <a:gdLst/>
              <a:ahLst/>
              <a:cxnLst/>
              <a:rect l="l" t="t" r="r" b="b"/>
              <a:pathLst>
                <a:path w="484" h="495" extrusionOk="0">
                  <a:moveTo>
                    <a:pt x="279" y="1"/>
                  </a:moveTo>
                  <a:cubicBezTo>
                    <a:pt x="260" y="1"/>
                    <a:pt x="241" y="17"/>
                    <a:pt x="228" y="69"/>
                  </a:cubicBezTo>
                  <a:cubicBezTo>
                    <a:pt x="200" y="154"/>
                    <a:pt x="1" y="97"/>
                    <a:pt x="1" y="267"/>
                  </a:cubicBezTo>
                  <a:cubicBezTo>
                    <a:pt x="29" y="409"/>
                    <a:pt x="200" y="409"/>
                    <a:pt x="285" y="495"/>
                  </a:cubicBezTo>
                  <a:cubicBezTo>
                    <a:pt x="399" y="353"/>
                    <a:pt x="484" y="182"/>
                    <a:pt x="342" y="40"/>
                  </a:cubicBezTo>
                  <a:cubicBezTo>
                    <a:pt x="326" y="25"/>
                    <a:pt x="302" y="1"/>
                    <a:pt x="27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5"/>
            <p:cNvSpPr/>
            <p:nvPr/>
          </p:nvSpPr>
          <p:spPr>
            <a:xfrm>
              <a:off x="4142250" y="3085275"/>
              <a:ext cx="13525" cy="10975"/>
            </a:xfrm>
            <a:custGeom>
              <a:avLst/>
              <a:gdLst/>
              <a:ahLst/>
              <a:cxnLst/>
              <a:rect l="l" t="t" r="r" b="b"/>
              <a:pathLst>
                <a:path w="541" h="439" extrusionOk="0">
                  <a:moveTo>
                    <a:pt x="282" y="0"/>
                  </a:moveTo>
                  <a:cubicBezTo>
                    <a:pt x="252" y="0"/>
                    <a:pt x="216" y="6"/>
                    <a:pt x="171" y="19"/>
                  </a:cubicBezTo>
                  <a:cubicBezTo>
                    <a:pt x="29" y="47"/>
                    <a:pt x="1" y="218"/>
                    <a:pt x="29" y="303"/>
                  </a:cubicBezTo>
                  <a:cubicBezTo>
                    <a:pt x="45" y="397"/>
                    <a:pt x="121" y="439"/>
                    <a:pt x="205" y="439"/>
                  </a:cubicBezTo>
                  <a:cubicBezTo>
                    <a:pt x="273" y="439"/>
                    <a:pt x="347" y="411"/>
                    <a:pt x="398" y="360"/>
                  </a:cubicBezTo>
                  <a:cubicBezTo>
                    <a:pt x="427" y="303"/>
                    <a:pt x="540" y="218"/>
                    <a:pt x="455" y="132"/>
                  </a:cubicBezTo>
                  <a:cubicBezTo>
                    <a:pt x="411" y="66"/>
                    <a:pt x="384" y="0"/>
                    <a:pt x="28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5"/>
            <p:cNvSpPr/>
            <p:nvPr/>
          </p:nvSpPr>
          <p:spPr>
            <a:xfrm>
              <a:off x="4121675" y="3129800"/>
              <a:ext cx="14925" cy="13225"/>
            </a:xfrm>
            <a:custGeom>
              <a:avLst/>
              <a:gdLst/>
              <a:ahLst/>
              <a:cxnLst/>
              <a:rect l="l" t="t" r="r" b="b"/>
              <a:pathLst>
                <a:path w="597" h="529" extrusionOk="0">
                  <a:moveTo>
                    <a:pt x="393" y="1"/>
                  </a:moveTo>
                  <a:cubicBezTo>
                    <a:pt x="313" y="1"/>
                    <a:pt x="221" y="102"/>
                    <a:pt x="199" y="169"/>
                  </a:cubicBezTo>
                  <a:cubicBezTo>
                    <a:pt x="171" y="282"/>
                    <a:pt x="0" y="311"/>
                    <a:pt x="57" y="396"/>
                  </a:cubicBezTo>
                  <a:cubicBezTo>
                    <a:pt x="123" y="462"/>
                    <a:pt x="240" y="528"/>
                    <a:pt x="329" y="528"/>
                  </a:cubicBezTo>
                  <a:cubicBezTo>
                    <a:pt x="355" y="528"/>
                    <a:pt x="379" y="522"/>
                    <a:pt x="398" y="510"/>
                  </a:cubicBezTo>
                  <a:cubicBezTo>
                    <a:pt x="540" y="396"/>
                    <a:pt x="597" y="169"/>
                    <a:pt x="455" y="27"/>
                  </a:cubicBezTo>
                  <a:cubicBezTo>
                    <a:pt x="436" y="8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5"/>
            <p:cNvSpPr/>
            <p:nvPr/>
          </p:nvSpPr>
          <p:spPr>
            <a:xfrm>
              <a:off x="4142250" y="3164950"/>
              <a:ext cx="14950" cy="15675"/>
            </a:xfrm>
            <a:custGeom>
              <a:avLst/>
              <a:gdLst/>
              <a:ahLst/>
              <a:cxnLst/>
              <a:rect l="l" t="t" r="r" b="b"/>
              <a:pathLst>
                <a:path w="598" h="627" extrusionOk="0">
                  <a:moveTo>
                    <a:pt x="455" y="1"/>
                  </a:moveTo>
                  <a:cubicBezTo>
                    <a:pt x="405" y="1"/>
                    <a:pt x="345" y="106"/>
                    <a:pt x="285" y="126"/>
                  </a:cubicBezTo>
                  <a:cubicBezTo>
                    <a:pt x="114" y="154"/>
                    <a:pt x="1" y="268"/>
                    <a:pt x="58" y="410"/>
                  </a:cubicBezTo>
                  <a:cubicBezTo>
                    <a:pt x="119" y="533"/>
                    <a:pt x="225" y="626"/>
                    <a:pt x="332" y="626"/>
                  </a:cubicBezTo>
                  <a:cubicBezTo>
                    <a:pt x="374" y="626"/>
                    <a:pt x="415" y="612"/>
                    <a:pt x="455" y="580"/>
                  </a:cubicBezTo>
                  <a:cubicBezTo>
                    <a:pt x="597" y="467"/>
                    <a:pt x="569" y="240"/>
                    <a:pt x="512" y="69"/>
                  </a:cubicBezTo>
                  <a:cubicBezTo>
                    <a:pt x="495" y="19"/>
                    <a:pt x="476" y="1"/>
                    <a:pt x="455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5"/>
            <p:cNvSpPr/>
            <p:nvPr/>
          </p:nvSpPr>
          <p:spPr>
            <a:xfrm>
              <a:off x="4118825" y="3204375"/>
              <a:ext cx="16350" cy="13050"/>
            </a:xfrm>
            <a:custGeom>
              <a:avLst/>
              <a:gdLst/>
              <a:ahLst/>
              <a:cxnLst/>
              <a:rect l="l" t="t" r="r" b="b"/>
              <a:pathLst>
                <a:path w="654" h="522" extrusionOk="0">
                  <a:moveTo>
                    <a:pt x="342" y="1"/>
                  </a:moveTo>
                  <a:cubicBezTo>
                    <a:pt x="263" y="1"/>
                    <a:pt x="196" y="30"/>
                    <a:pt x="143" y="111"/>
                  </a:cubicBezTo>
                  <a:cubicBezTo>
                    <a:pt x="1" y="310"/>
                    <a:pt x="313" y="367"/>
                    <a:pt x="427" y="509"/>
                  </a:cubicBezTo>
                  <a:cubicBezTo>
                    <a:pt x="427" y="518"/>
                    <a:pt x="436" y="521"/>
                    <a:pt x="451" y="521"/>
                  </a:cubicBezTo>
                  <a:cubicBezTo>
                    <a:pt x="480" y="521"/>
                    <a:pt x="531" y="509"/>
                    <a:pt x="569" y="509"/>
                  </a:cubicBezTo>
                  <a:cubicBezTo>
                    <a:pt x="569" y="367"/>
                    <a:pt x="597" y="225"/>
                    <a:pt x="654" y="83"/>
                  </a:cubicBezTo>
                  <a:cubicBezTo>
                    <a:pt x="534" y="38"/>
                    <a:pt x="430" y="1"/>
                    <a:pt x="342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5"/>
            <p:cNvSpPr/>
            <p:nvPr/>
          </p:nvSpPr>
          <p:spPr>
            <a:xfrm>
              <a:off x="4084750" y="3216250"/>
              <a:ext cx="16350" cy="11350"/>
            </a:xfrm>
            <a:custGeom>
              <a:avLst/>
              <a:gdLst/>
              <a:ahLst/>
              <a:cxnLst/>
              <a:rect l="l" t="t" r="r" b="b"/>
              <a:pathLst>
                <a:path w="654" h="454" extrusionOk="0">
                  <a:moveTo>
                    <a:pt x="361" y="1"/>
                  </a:moveTo>
                  <a:cubicBezTo>
                    <a:pt x="354" y="1"/>
                    <a:pt x="347" y="2"/>
                    <a:pt x="341" y="5"/>
                  </a:cubicBezTo>
                  <a:cubicBezTo>
                    <a:pt x="228" y="34"/>
                    <a:pt x="0" y="147"/>
                    <a:pt x="86" y="318"/>
                  </a:cubicBezTo>
                  <a:cubicBezTo>
                    <a:pt x="127" y="401"/>
                    <a:pt x="260" y="453"/>
                    <a:pt x="384" y="453"/>
                  </a:cubicBezTo>
                  <a:cubicBezTo>
                    <a:pt x="429" y="453"/>
                    <a:pt x="474" y="446"/>
                    <a:pt x="512" y="431"/>
                  </a:cubicBezTo>
                  <a:cubicBezTo>
                    <a:pt x="568" y="403"/>
                    <a:pt x="654" y="232"/>
                    <a:pt x="568" y="176"/>
                  </a:cubicBezTo>
                  <a:cubicBezTo>
                    <a:pt x="518" y="99"/>
                    <a:pt x="422" y="1"/>
                    <a:pt x="36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5"/>
            <p:cNvSpPr/>
            <p:nvPr/>
          </p:nvSpPr>
          <p:spPr>
            <a:xfrm>
              <a:off x="4059900" y="3202300"/>
              <a:ext cx="14925" cy="10300"/>
            </a:xfrm>
            <a:custGeom>
              <a:avLst/>
              <a:gdLst/>
              <a:ahLst/>
              <a:cxnLst/>
              <a:rect l="l" t="t" r="r" b="b"/>
              <a:pathLst>
                <a:path w="597" h="412" extrusionOk="0">
                  <a:moveTo>
                    <a:pt x="383" y="1"/>
                  </a:moveTo>
                  <a:cubicBezTo>
                    <a:pt x="322" y="1"/>
                    <a:pt x="261" y="47"/>
                    <a:pt x="199" y="109"/>
                  </a:cubicBezTo>
                  <a:cubicBezTo>
                    <a:pt x="171" y="194"/>
                    <a:pt x="0" y="166"/>
                    <a:pt x="57" y="279"/>
                  </a:cubicBezTo>
                  <a:cubicBezTo>
                    <a:pt x="101" y="345"/>
                    <a:pt x="179" y="411"/>
                    <a:pt x="252" y="411"/>
                  </a:cubicBezTo>
                  <a:cubicBezTo>
                    <a:pt x="273" y="411"/>
                    <a:pt x="294" y="406"/>
                    <a:pt x="313" y="393"/>
                  </a:cubicBezTo>
                  <a:cubicBezTo>
                    <a:pt x="455" y="308"/>
                    <a:pt x="597" y="166"/>
                    <a:pt x="455" y="24"/>
                  </a:cubicBezTo>
                  <a:cubicBezTo>
                    <a:pt x="431" y="8"/>
                    <a:pt x="407" y="1"/>
                    <a:pt x="38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5"/>
            <p:cNvSpPr/>
            <p:nvPr/>
          </p:nvSpPr>
          <p:spPr>
            <a:xfrm>
              <a:off x="4022975" y="3214225"/>
              <a:ext cx="16050" cy="17175"/>
            </a:xfrm>
            <a:custGeom>
              <a:avLst/>
              <a:gdLst/>
              <a:ahLst/>
              <a:cxnLst/>
              <a:rect l="l" t="t" r="r" b="b"/>
              <a:pathLst>
                <a:path w="642" h="687" extrusionOk="0">
                  <a:moveTo>
                    <a:pt x="398" y="1"/>
                  </a:moveTo>
                  <a:lnTo>
                    <a:pt x="285" y="171"/>
                  </a:lnTo>
                  <a:cubicBezTo>
                    <a:pt x="114" y="313"/>
                    <a:pt x="1" y="626"/>
                    <a:pt x="228" y="683"/>
                  </a:cubicBezTo>
                  <a:cubicBezTo>
                    <a:pt x="243" y="685"/>
                    <a:pt x="258" y="687"/>
                    <a:pt x="273" y="687"/>
                  </a:cubicBezTo>
                  <a:cubicBezTo>
                    <a:pt x="551" y="687"/>
                    <a:pt x="641" y="190"/>
                    <a:pt x="398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5"/>
            <p:cNvSpPr/>
            <p:nvPr/>
          </p:nvSpPr>
          <p:spPr>
            <a:xfrm>
              <a:off x="4035975" y="3154200"/>
              <a:ext cx="15000" cy="11075"/>
            </a:xfrm>
            <a:custGeom>
              <a:avLst/>
              <a:gdLst/>
              <a:ahLst/>
              <a:cxnLst/>
              <a:rect l="l" t="t" r="r" b="b"/>
              <a:pathLst>
                <a:path w="600" h="443" extrusionOk="0">
                  <a:moveTo>
                    <a:pt x="216" y="1"/>
                  </a:moveTo>
                  <a:cubicBezTo>
                    <a:pt x="182" y="1"/>
                    <a:pt x="156" y="21"/>
                    <a:pt x="158" y="105"/>
                  </a:cubicBezTo>
                  <a:lnTo>
                    <a:pt x="158" y="105"/>
                  </a:lnTo>
                  <a:cubicBezTo>
                    <a:pt x="1" y="246"/>
                    <a:pt x="185" y="442"/>
                    <a:pt x="349" y="442"/>
                  </a:cubicBezTo>
                  <a:cubicBezTo>
                    <a:pt x="383" y="442"/>
                    <a:pt x="417" y="434"/>
                    <a:pt x="446" y="414"/>
                  </a:cubicBezTo>
                  <a:cubicBezTo>
                    <a:pt x="599" y="312"/>
                    <a:pt x="523" y="4"/>
                    <a:pt x="362" y="4"/>
                  </a:cubicBezTo>
                  <a:cubicBezTo>
                    <a:pt x="344" y="4"/>
                    <a:pt x="325" y="8"/>
                    <a:pt x="304" y="16"/>
                  </a:cubicBezTo>
                  <a:cubicBezTo>
                    <a:pt x="280" y="16"/>
                    <a:pt x="245" y="1"/>
                    <a:pt x="216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5"/>
            <p:cNvSpPr/>
            <p:nvPr/>
          </p:nvSpPr>
          <p:spPr>
            <a:xfrm>
              <a:off x="4024700" y="3098425"/>
              <a:ext cx="16050" cy="13100"/>
            </a:xfrm>
            <a:custGeom>
              <a:avLst/>
              <a:gdLst/>
              <a:ahLst/>
              <a:cxnLst/>
              <a:rect l="l" t="t" r="r" b="b"/>
              <a:pathLst>
                <a:path w="642" h="524" extrusionOk="0">
                  <a:moveTo>
                    <a:pt x="268" y="1"/>
                  </a:moveTo>
                  <a:cubicBezTo>
                    <a:pt x="190" y="1"/>
                    <a:pt x="121" y="13"/>
                    <a:pt x="102" y="89"/>
                  </a:cubicBezTo>
                  <a:cubicBezTo>
                    <a:pt x="0" y="318"/>
                    <a:pt x="172" y="524"/>
                    <a:pt x="372" y="524"/>
                  </a:cubicBezTo>
                  <a:cubicBezTo>
                    <a:pt x="395" y="524"/>
                    <a:pt x="419" y="521"/>
                    <a:pt x="443" y="515"/>
                  </a:cubicBezTo>
                  <a:cubicBezTo>
                    <a:pt x="642" y="458"/>
                    <a:pt x="358" y="203"/>
                    <a:pt x="386" y="4"/>
                  </a:cubicBezTo>
                  <a:cubicBezTo>
                    <a:pt x="348" y="4"/>
                    <a:pt x="307" y="1"/>
                    <a:pt x="268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5"/>
            <p:cNvSpPr/>
            <p:nvPr/>
          </p:nvSpPr>
          <p:spPr>
            <a:xfrm>
              <a:off x="4046400" y="3113425"/>
              <a:ext cx="13525" cy="7825"/>
            </a:xfrm>
            <a:custGeom>
              <a:avLst/>
              <a:gdLst/>
              <a:ahLst/>
              <a:cxnLst/>
              <a:rect l="l" t="t" r="r" b="b"/>
              <a:pathLst>
                <a:path w="541" h="313" extrusionOk="0">
                  <a:moveTo>
                    <a:pt x="285" y="0"/>
                  </a:moveTo>
                  <a:cubicBezTo>
                    <a:pt x="228" y="29"/>
                    <a:pt x="143" y="29"/>
                    <a:pt x="114" y="57"/>
                  </a:cubicBezTo>
                  <a:cubicBezTo>
                    <a:pt x="1" y="199"/>
                    <a:pt x="256" y="171"/>
                    <a:pt x="228" y="313"/>
                  </a:cubicBezTo>
                  <a:cubicBezTo>
                    <a:pt x="342" y="284"/>
                    <a:pt x="427" y="199"/>
                    <a:pt x="512" y="114"/>
                  </a:cubicBezTo>
                  <a:cubicBezTo>
                    <a:pt x="540" y="85"/>
                    <a:pt x="512" y="29"/>
                    <a:pt x="45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5"/>
            <p:cNvSpPr/>
            <p:nvPr/>
          </p:nvSpPr>
          <p:spPr>
            <a:xfrm>
              <a:off x="4045000" y="3061600"/>
              <a:ext cx="12075" cy="12875"/>
            </a:xfrm>
            <a:custGeom>
              <a:avLst/>
              <a:gdLst/>
              <a:ahLst/>
              <a:cxnLst/>
              <a:rect l="l" t="t" r="r" b="b"/>
              <a:pathLst>
                <a:path w="483" h="515" extrusionOk="0">
                  <a:moveTo>
                    <a:pt x="227" y="0"/>
                  </a:moveTo>
                  <a:cubicBezTo>
                    <a:pt x="114" y="57"/>
                    <a:pt x="0" y="142"/>
                    <a:pt x="0" y="227"/>
                  </a:cubicBezTo>
                  <a:cubicBezTo>
                    <a:pt x="26" y="359"/>
                    <a:pt x="150" y="514"/>
                    <a:pt x="258" y="514"/>
                  </a:cubicBezTo>
                  <a:cubicBezTo>
                    <a:pt x="267" y="514"/>
                    <a:pt x="276" y="513"/>
                    <a:pt x="284" y="511"/>
                  </a:cubicBezTo>
                  <a:cubicBezTo>
                    <a:pt x="483" y="455"/>
                    <a:pt x="426" y="199"/>
                    <a:pt x="45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5"/>
            <p:cNvSpPr/>
            <p:nvPr/>
          </p:nvSpPr>
          <p:spPr>
            <a:xfrm>
              <a:off x="4026525" y="3041000"/>
              <a:ext cx="12800" cy="13900"/>
            </a:xfrm>
            <a:custGeom>
              <a:avLst/>
              <a:gdLst/>
              <a:ahLst/>
              <a:cxnLst/>
              <a:rect l="l" t="t" r="r" b="b"/>
              <a:pathLst>
                <a:path w="512" h="556" extrusionOk="0">
                  <a:moveTo>
                    <a:pt x="313" y="1"/>
                  </a:moveTo>
                  <a:cubicBezTo>
                    <a:pt x="199" y="114"/>
                    <a:pt x="1" y="228"/>
                    <a:pt x="86" y="398"/>
                  </a:cubicBezTo>
                  <a:cubicBezTo>
                    <a:pt x="109" y="467"/>
                    <a:pt x="170" y="555"/>
                    <a:pt x="252" y="555"/>
                  </a:cubicBezTo>
                  <a:cubicBezTo>
                    <a:pt x="272" y="555"/>
                    <a:pt x="292" y="551"/>
                    <a:pt x="313" y="540"/>
                  </a:cubicBezTo>
                  <a:cubicBezTo>
                    <a:pt x="512" y="427"/>
                    <a:pt x="427" y="171"/>
                    <a:pt x="31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5"/>
            <p:cNvSpPr/>
            <p:nvPr/>
          </p:nvSpPr>
          <p:spPr>
            <a:xfrm>
              <a:off x="4042625" y="3028150"/>
              <a:ext cx="12325" cy="10325"/>
            </a:xfrm>
            <a:custGeom>
              <a:avLst/>
              <a:gdLst/>
              <a:ahLst/>
              <a:cxnLst/>
              <a:rect l="l" t="t" r="r" b="b"/>
              <a:pathLst>
                <a:path w="493" h="413" extrusionOk="0">
                  <a:moveTo>
                    <a:pt x="173" y="1"/>
                  </a:moveTo>
                  <a:cubicBezTo>
                    <a:pt x="0" y="1"/>
                    <a:pt x="144" y="207"/>
                    <a:pt x="10" y="287"/>
                  </a:cubicBezTo>
                  <a:cubicBezTo>
                    <a:pt x="110" y="307"/>
                    <a:pt x="225" y="412"/>
                    <a:pt x="313" y="412"/>
                  </a:cubicBezTo>
                  <a:cubicBezTo>
                    <a:pt x="350" y="412"/>
                    <a:pt x="382" y="394"/>
                    <a:pt x="407" y="344"/>
                  </a:cubicBezTo>
                  <a:cubicBezTo>
                    <a:pt x="493" y="174"/>
                    <a:pt x="407" y="3"/>
                    <a:pt x="209" y="3"/>
                  </a:cubicBezTo>
                  <a:cubicBezTo>
                    <a:pt x="195" y="2"/>
                    <a:pt x="184" y="1"/>
                    <a:pt x="17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5"/>
            <p:cNvSpPr/>
            <p:nvPr/>
          </p:nvSpPr>
          <p:spPr>
            <a:xfrm>
              <a:off x="4171375" y="2602750"/>
              <a:ext cx="15175" cy="10950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321" y="1"/>
                  </a:moveTo>
                  <a:cubicBezTo>
                    <a:pt x="285" y="1"/>
                    <a:pt x="252" y="12"/>
                    <a:pt x="227" y="37"/>
                  </a:cubicBezTo>
                  <a:cubicBezTo>
                    <a:pt x="170" y="94"/>
                    <a:pt x="0" y="207"/>
                    <a:pt x="85" y="292"/>
                  </a:cubicBezTo>
                  <a:cubicBezTo>
                    <a:pt x="151" y="375"/>
                    <a:pt x="264" y="438"/>
                    <a:pt x="365" y="438"/>
                  </a:cubicBezTo>
                  <a:cubicBezTo>
                    <a:pt x="438" y="438"/>
                    <a:pt x="504" y="405"/>
                    <a:pt x="540" y="321"/>
                  </a:cubicBezTo>
                  <a:cubicBezTo>
                    <a:pt x="606" y="144"/>
                    <a:pt x="448" y="1"/>
                    <a:pt x="32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5"/>
            <p:cNvSpPr/>
            <p:nvPr/>
          </p:nvSpPr>
          <p:spPr>
            <a:xfrm>
              <a:off x="4191950" y="2619300"/>
              <a:ext cx="14925" cy="12225"/>
            </a:xfrm>
            <a:custGeom>
              <a:avLst/>
              <a:gdLst/>
              <a:ahLst/>
              <a:cxnLst/>
              <a:rect l="l" t="t" r="r" b="b"/>
              <a:pathLst>
                <a:path w="597" h="489" extrusionOk="0">
                  <a:moveTo>
                    <a:pt x="332" y="1"/>
                  </a:moveTo>
                  <a:cubicBezTo>
                    <a:pt x="289" y="1"/>
                    <a:pt x="244" y="10"/>
                    <a:pt x="199" y="28"/>
                  </a:cubicBezTo>
                  <a:cubicBezTo>
                    <a:pt x="114" y="28"/>
                    <a:pt x="143" y="113"/>
                    <a:pt x="143" y="198"/>
                  </a:cubicBezTo>
                  <a:cubicBezTo>
                    <a:pt x="127" y="191"/>
                    <a:pt x="114" y="187"/>
                    <a:pt x="103" y="187"/>
                  </a:cubicBezTo>
                  <a:cubicBezTo>
                    <a:pt x="71" y="187"/>
                    <a:pt x="50" y="214"/>
                    <a:pt x="29" y="255"/>
                  </a:cubicBezTo>
                  <a:cubicBezTo>
                    <a:pt x="29" y="284"/>
                    <a:pt x="1" y="340"/>
                    <a:pt x="29" y="340"/>
                  </a:cubicBezTo>
                  <a:cubicBezTo>
                    <a:pt x="131" y="422"/>
                    <a:pt x="247" y="489"/>
                    <a:pt x="357" y="489"/>
                  </a:cubicBezTo>
                  <a:cubicBezTo>
                    <a:pt x="401" y="489"/>
                    <a:pt x="443" y="478"/>
                    <a:pt x="483" y="454"/>
                  </a:cubicBezTo>
                  <a:cubicBezTo>
                    <a:pt x="597" y="397"/>
                    <a:pt x="597" y="227"/>
                    <a:pt x="540" y="142"/>
                  </a:cubicBezTo>
                  <a:cubicBezTo>
                    <a:pt x="501" y="45"/>
                    <a:pt x="423" y="1"/>
                    <a:pt x="332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5"/>
            <p:cNvSpPr/>
            <p:nvPr/>
          </p:nvSpPr>
          <p:spPr>
            <a:xfrm>
              <a:off x="4231700" y="2607450"/>
              <a:ext cx="22050" cy="10700"/>
            </a:xfrm>
            <a:custGeom>
              <a:avLst/>
              <a:gdLst/>
              <a:ahLst/>
              <a:cxnLst/>
              <a:rect l="l" t="t" r="r" b="b"/>
              <a:pathLst>
                <a:path w="882" h="428" extrusionOk="0">
                  <a:moveTo>
                    <a:pt x="491" y="1"/>
                  </a:moveTo>
                  <a:cubicBezTo>
                    <a:pt x="461" y="1"/>
                    <a:pt x="431" y="6"/>
                    <a:pt x="399" y="19"/>
                  </a:cubicBezTo>
                  <a:cubicBezTo>
                    <a:pt x="257" y="76"/>
                    <a:pt x="1" y="104"/>
                    <a:pt x="115" y="303"/>
                  </a:cubicBezTo>
                  <a:cubicBezTo>
                    <a:pt x="168" y="397"/>
                    <a:pt x="260" y="428"/>
                    <a:pt x="366" y="428"/>
                  </a:cubicBezTo>
                  <a:cubicBezTo>
                    <a:pt x="484" y="428"/>
                    <a:pt x="620" y="390"/>
                    <a:pt x="739" y="360"/>
                  </a:cubicBezTo>
                  <a:cubicBezTo>
                    <a:pt x="881" y="303"/>
                    <a:pt x="739" y="190"/>
                    <a:pt x="796" y="133"/>
                  </a:cubicBezTo>
                  <a:cubicBezTo>
                    <a:pt x="686" y="67"/>
                    <a:pt x="593" y="1"/>
                    <a:pt x="49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5"/>
            <p:cNvSpPr/>
            <p:nvPr/>
          </p:nvSpPr>
          <p:spPr>
            <a:xfrm>
              <a:off x="4218925" y="2638450"/>
              <a:ext cx="17075" cy="19425"/>
            </a:xfrm>
            <a:custGeom>
              <a:avLst/>
              <a:gdLst/>
              <a:ahLst/>
              <a:cxnLst/>
              <a:rect l="l" t="t" r="r" b="b"/>
              <a:pathLst>
                <a:path w="683" h="777" extrusionOk="0">
                  <a:moveTo>
                    <a:pt x="1" y="0"/>
                  </a:moveTo>
                  <a:cubicBezTo>
                    <a:pt x="1" y="256"/>
                    <a:pt x="114" y="512"/>
                    <a:pt x="58" y="767"/>
                  </a:cubicBezTo>
                  <a:cubicBezTo>
                    <a:pt x="126" y="767"/>
                    <a:pt x="208" y="776"/>
                    <a:pt x="283" y="776"/>
                  </a:cubicBezTo>
                  <a:cubicBezTo>
                    <a:pt x="396" y="776"/>
                    <a:pt x="495" y="756"/>
                    <a:pt x="512" y="654"/>
                  </a:cubicBezTo>
                  <a:cubicBezTo>
                    <a:pt x="540" y="512"/>
                    <a:pt x="682" y="256"/>
                    <a:pt x="540" y="228"/>
                  </a:cubicBezTo>
                  <a:cubicBezTo>
                    <a:pt x="342" y="171"/>
                    <a:pt x="200" y="57"/>
                    <a:pt x="1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5"/>
            <p:cNvSpPr/>
            <p:nvPr/>
          </p:nvSpPr>
          <p:spPr>
            <a:xfrm>
              <a:off x="4241650" y="2666725"/>
              <a:ext cx="9975" cy="9425"/>
            </a:xfrm>
            <a:custGeom>
              <a:avLst/>
              <a:gdLst/>
              <a:ahLst/>
              <a:cxnLst/>
              <a:rect l="l" t="t" r="r" b="b"/>
              <a:pathLst>
                <a:path w="399" h="377" extrusionOk="0">
                  <a:moveTo>
                    <a:pt x="199" y="1"/>
                  </a:moveTo>
                  <a:cubicBezTo>
                    <a:pt x="190" y="1"/>
                    <a:pt x="181" y="2"/>
                    <a:pt x="171" y="5"/>
                  </a:cubicBezTo>
                  <a:cubicBezTo>
                    <a:pt x="1" y="119"/>
                    <a:pt x="57" y="375"/>
                    <a:pt x="228" y="375"/>
                  </a:cubicBezTo>
                  <a:cubicBezTo>
                    <a:pt x="235" y="376"/>
                    <a:pt x="242" y="377"/>
                    <a:pt x="248" y="377"/>
                  </a:cubicBezTo>
                  <a:cubicBezTo>
                    <a:pt x="361" y="377"/>
                    <a:pt x="290" y="143"/>
                    <a:pt x="398" y="62"/>
                  </a:cubicBezTo>
                  <a:lnTo>
                    <a:pt x="398" y="62"/>
                  </a:lnTo>
                  <a:cubicBezTo>
                    <a:pt x="389" y="65"/>
                    <a:pt x="379" y="67"/>
                    <a:pt x="370" y="67"/>
                  </a:cubicBezTo>
                  <a:cubicBezTo>
                    <a:pt x="309" y="67"/>
                    <a:pt x="260" y="1"/>
                    <a:pt x="19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5"/>
            <p:cNvSpPr/>
            <p:nvPr/>
          </p:nvSpPr>
          <p:spPr>
            <a:xfrm>
              <a:off x="4216800" y="2690275"/>
              <a:ext cx="17775" cy="16250"/>
            </a:xfrm>
            <a:custGeom>
              <a:avLst/>
              <a:gdLst/>
              <a:ahLst/>
              <a:cxnLst/>
              <a:rect l="l" t="t" r="r" b="b"/>
              <a:pathLst>
                <a:path w="711" h="650" extrusionOk="0">
                  <a:moveTo>
                    <a:pt x="625" y="1"/>
                  </a:moveTo>
                  <a:lnTo>
                    <a:pt x="625" y="1"/>
                  </a:lnTo>
                  <a:cubicBezTo>
                    <a:pt x="659" y="52"/>
                    <a:pt x="642" y="62"/>
                    <a:pt x="593" y="62"/>
                  </a:cubicBezTo>
                  <a:cubicBezTo>
                    <a:pt x="559" y="62"/>
                    <a:pt x="512" y="57"/>
                    <a:pt x="455" y="57"/>
                  </a:cubicBezTo>
                  <a:cubicBezTo>
                    <a:pt x="143" y="86"/>
                    <a:pt x="1" y="483"/>
                    <a:pt x="228" y="625"/>
                  </a:cubicBezTo>
                  <a:cubicBezTo>
                    <a:pt x="257" y="642"/>
                    <a:pt x="284" y="650"/>
                    <a:pt x="308" y="650"/>
                  </a:cubicBezTo>
                  <a:cubicBezTo>
                    <a:pt x="445" y="650"/>
                    <a:pt x="505" y="405"/>
                    <a:pt x="625" y="285"/>
                  </a:cubicBezTo>
                  <a:cubicBezTo>
                    <a:pt x="682" y="228"/>
                    <a:pt x="711" y="86"/>
                    <a:pt x="625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5"/>
            <p:cNvSpPr/>
            <p:nvPr/>
          </p:nvSpPr>
          <p:spPr>
            <a:xfrm>
              <a:off x="4235975" y="2715825"/>
              <a:ext cx="14225" cy="17975"/>
            </a:xfrm>
            <a:custGeom>
              <a:avLst/>
              <a:gdLst/>
              <a:ahLst/>
              <a:cxnLst/>
              <a:rect l="l" t="t" r="r" b="b"/>
              <a:pathLst>
                <a:path w="569" h="719" extrusionOk="0">
                  <a:moveTo>
                    <a:pt x="341" y="1"/>
                  </a:moveTo>
                  <a:lnTo>
                    <a:pt x="284" y="58"/>
                  </a:lnTo>
                  <a:cubicBezTo>
                    <a:pt x="86" y="228"/>
                    <a:pt x="0" y="484"/>
                    <a:pt x="228" y="683"/>
                  </a:cubicBezTo>
                  <a:cubicBezTo>
                    <a:pt x="253" y="708"/>
                    <a:pt x="285" y="719"/>
                    <a:pt x="316" y="719"/>
                  </a:cubicBezTo>
                  <a:cubicBezTo>
                    <a:pt x="389" y="719"/>
                    <a:pt x="463" y="665"/>
                    <a:pt x="483" y="626"/>
                  </a:cubicBezTo>
                  <a:cubicBezTo>
                    <a:pt x="540" y="541"/>
                    <a:pt x="568" y="399"/>
                    <a:pt x="512" y="285"/>
                  </a:cubicBezTo>
                  <a:cubicBezTo>
                    <a:pt x="455" y="200"/>
                    <a:pt x="370" y="115"/>
                    <a:pt x="34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5"/>
            <p:cNvSpPr/>
            <p:nvPr/>
          </p:nvSpPr>
          <p:spPr>
            <a:xfrm>
              <a:off x="4243775" y="2697550"/>
              <a:ext cx="7125" cy="6450"/>
            </a:xfrm>
            <a:custGeom>
              <a:avLst/>
              <a:gdLst/>
              <a:ahLst/>
              <a:cxnLst/>
              <a:rect l="l" t="t" r="r" b="b"/>
              <a:pathLst>
                <a:path w="285" h="258" extrusionOk="0">
                  <a:moveTo>
                    <a:pt x="143" y="1"/>
                  </a:moveTo>
                  <a:cubicBezTo>
                    <a:pt x="100" y="1"/>
                    <a:pt x="58" y="8"/>
                    <a:pt x="29" y="22"/>
                  </a:cubicBezTo>
                  <a:cubicBezTo>
                    <a:pt x="1" y="50"/>
                    <a:pt x="1" y="136"/>
                    <a:pt x="29" y="192"/>
                  </a:cubicBezTo>
                  <a:cubicBezTo>
                    <a:pt x="46" y="225"/>
                    <a:pt x="81" y="258"/>
                    <a:pt x="130" y="258"/>
                  </a:cubicBezTo>
                  <a:cubicBezTo>
                    <a:pt x="165" y="258"/>
                    <a:pt x="208" y="240"/>
                    <a:pt x="256" y="192"/>
                  </a:cubicBezTo>
                  <a:cubicBezTo>
                    <a:pt x="285" y="136"/>
                    <a:pt x="285" y="50"/>
                    <a:pt x="256" y="22"/>
                  </a:cubicBezTo>
                  <a:cubicBezTo>
                    <a:pt x="228" y="8"/>
                    <a:pt x="185" y="1"/>
                    <a:pt x="14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5"/>
            <p:cNvSpPr/>
            <p:nvPr/>
          </p:nvSpPr>
          <p:spPr>
            <a:xfrm>
              <a:off x="4223200" y="2752750"/>
              <a:ext cx="10675" cy="9125"/>
            </a:xfrm>
            <a:custGeom>
              <a:avLst/>
              <a:gdLst/>
              <a:ahLst/>
              <a:cxnLst/>
              <a:rect l="l" t="t" r="r" b="b"/>
              <a:pathLst>
                <a:path w="427" h="365" extrusionOk="0">
                  <a:moveTo>
                    <a:pt x="369" y="1"/>
                  </a:moveTo>
                  <a:lnTo>
                    <a:pt x="369" y="1"/>
                  </a:lnTo>
                  <a:cubicBezTo>
                    <a:pt x="313" y="29"/>
                    <a:pt x="256" y="57"/>
                    <a:pt x="199" y="57"/>
                  </a:cubicBezTo>
                  <a:cubicBezTo>
                    <a:pt x="85" y="57"/>
                    <a:pt x="57" y="114"/>
                    <a:pt x="29" y="171"/>
                  </a:cubicBezTo>
                  <a:cubicBezTo>
                    <a:pt x="0" y="228"/>
                    <a:pt x="85" y="313"/>
                    <a:pt x="142" y="341"/>
                  </a:cubicBezTo>
                  <a:cubicBezTo>
                    <a:pt x="174" y="357"/>
                    <a:pt x="203" y="364"/>
                    <a:pt x="229" y="364"/>
                  </a:cubicBezTo>
                  <a:cubicBezTo>
                    <a:pt x="342" y="364"/>
                    <a:pt x="403" y="230"/>
                    <a:pt x="426" y="114"/>
                  </a:cubicBezTo>
                  <a:cubicBezTo>
                    <a:pt x="313" y="114"/>
                    <a:pt x="369" y="29"/>
                    <a:pt x="36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5"/>
            <p:cNvSpPr/>
            <p:nvPr/>
          </p:nvSpPr>
          <p:spPr>
            <a:xfrm>
              <a:off x="4238800" y="2776900"/>
              <a:ext cx="14950" cy="10225"/>
            </a:xfrm>
            <a:custGeom>
              <a:avLst/>
              <a:gdLst/>
              <a:ahLst/>
              <a:cxnLst/>
              <a:rect l="l" t="t" r="r" b="b"/>
              <a:pathLst>
                <a:path w="598" h="409" extrusionOk="0">
                  <a:moveTo>
                    <a:pt x="285" y="0"/>
                  </a:moveTo>
                  <a:cubicBezTo>
                    <a:pt x="143" y="0"/>
                    <a:pt x="1" y="227"/>
                    <a:pt x="115" y="369"/>
                  </a:cubicBezTo>
                  <a:cubicBezTo>
                    <a:pt x="135" y="397"/>
                    <a:pt x="160" y="408"/>
                    <a:pt x="186" y="408"/>
                  </a:cubicBezTo>
                  <a:cubicBezTo>
                    <a:pt x="268" y="408"/>
                    <a:pt x="370" y="306"/>
                    <a:pt x="455" y="284"/>
                  </a:cubicBezTo>
                  <a:cubicBezTo>
                    <a:pt x="399" y="171"/>
                    <a:pt x="597" y="0"/>
                    <a:pt x="28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5"/>
            <p:cNvSpPr/>
            <p:nvPr/>
          </p:nvSpPr>
          <p:spPr>
            <a:xfrm>
              <a:off x="4132325" y="2782050"/>
              <a:ext cx="8525" cy="6625"/>
            </a:xfrm>
            <a:custGeom>
              <a:avLst/>
              <a:gdLst/>
              <a:ahLst/>
              <a:cxnLst/>
              <a:rect l="l" t="t" r="r" b="b"/>
              <a:pathLst>
                <a:path w="341" h="265" extrusionOk="0">
                  <a:moveTo>
                    <a:pt x="160" y="0"/>
                  </a:moveTo>
                  <a:cubicBezTo>
                    <a:pt x="142" y="0"/>
                    <a:pt x="128" y="7"/>
                    <a:pt x="114" y="21"/>
                  </a:cubicBezTo>
                  <a:cubicBezTo>
                    <a:pt x="0" y="50"/>
                    <a:pt x="57" y="107"/>
                    <a:pt x="29" y="192"/>
                  </a:cubicBezTo>
                  <a:cubicBezTo>
                    <a:pt x="97" y="192"/>
                    <a:pt x="128" y="265"/>
                    <a:pt x="168" y="265"/>
                  </a:cubicBezTo>
                  <a:cubicBezTo>
                    <a:pt x="177" y="265"/>
                    <a:pt x="188" y="260"/>
                    <a:pt x="199" y="249"/>
                  </a:cubicBezTo>
                  <a:cubicBezTo>
                    <a:pt x="256" y="192"/>
                    <a:pt x="341" y="78"/>
                    <a:pt x="227" y="21"/>
                  </a:cubicBezTo>
                  <a:cubicBezTo>
                    <a:pt x="199" y="7"/>
                    <a:pt x="178" y="0"/>
                    <a:pt x="160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5"/>
            <p:cNvSpPr/>
            <p:nvPr/>
          </p:nvSpPr>
          <p:spPr>
            <a:xfrm>
              <a:off x="4221400" y="2795200"/>
              <a:ext cx="15300" cy="14825"/>
            </a:xfrm>
            <a:custGeom>
              <a:avLst/>
              <a:gdLst/>
              <a:ahLst/>
              <a:cxnLst/>
              <a:rect l="l" t="t" r="r" b="b"/>
              <a:pathLst>
                <a:path w="612" h="593" extrusionOk="0">
                  <a:moveTo>
                    <a:pt x="324" y="0"/>
                  </a:moveTo>
                  <a:cubicBezTo>
                    <a:pt x="92" y="0"/>
                    <a:pt x="42" y="306"/>
                    <a:pt x="15" y="489"/>
                  </a:cubicBezTo>
                  <a:cubicBezTo>
                    <a:pt x="0" y="566"/>
                    <a:pt x="50" y="593"/>
                    <a:pt x="122" y="593"/>
                  </a:cubicBezTo>
                  <a:cubicBezTo>
                    <a:pt x="184" y="593"/>
                    <a:pt x="262" y="572"/>
                    <a:pt x="328" y="546"/>
                  </a:cubicBezTo>
                  <a:cubicBezTo>
                    <a:pt x="527" y="404"/>
                    <a:pt x="612" y="35"/>
                    <a:pt x="385" y="7"/>
                  </a:cubicBezTo>
                  <a:cubicBezTo>
                    <a:pt x="363" y="2"/>
                    <a:pt x="343" y="0"/>
                    <a:pt x="32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5"/>
            <p:cNvSpPr/>
            <p:nvPr/>
          </p:nvSpPr>
          <p:spPr>
            <a:xfrm>
              <a:off x="4234350" y="2810250"/>
              <a:ext cx="8025" cy="9300"/>
            </a:xfrm>
            <a:custGeom>
              <a:avLst/>
              <a:gdLst/>
              <a:ahLst/>
              <a:cxnLst/>
              <a:rect l="l" t="t" r="r" b="b"/>
              <a:pathLst>
                <a:path w="321" h="372" extrusionOk="0">
                  <a:moveTo>
                    <a:pt x="293" y="1"/>
                  </a:moveTo>
                  <a:cubicBezTo>
                    <a:pt x="207" y="86"/>
                    <a:pt x="94" y="115"/>
                    <a:pt x="65" y="200"/>
                  </a:cubicBezTo>
                  <a:cubicBezTo>
                    <a:pt x="1" y="286"/>
                    <a:pt x="115" y="372"/>
                    <a:pt x="199" y="372"/>
                  </a:cubicBezTo>
                  <a:cubicBezTo>
                    <a:pt x="226" y="372"/>
                    <a:pt x="250" y="363"/>
                    <a:pt x="264" y="342"/>
                  </a:cubicBezTo>
                  <a:cubicBezTo>
                    <a:pt x="321" y="257"/>
                    <a:pt x="293" y="115"/>
                    <a:pt x="29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5"/>
            <p:cNvSpPr/>
            <p:nvPr/>
          </p:nvSpPr>
          <p:spPr>
            <a:xfrm>
              <a:off x="4133450" y="2676800"/>
              <a:ext cx="12375" cy="11100"/>
            </a:xfrm>
            <a:custGeom>
              <a:avLst/>
              <a:gdLst/>
              <a:ahLst/>
              <a:cxnLst/>
              <a:rect l="l" t="t" r="r" b="b"/>
              <a:pathLst>
                <a:path w="495" h="444" extrusionOk="0">
                  <a:moveTo>
                    <a:pt x="323" y="1"/>
                  </a:moveTo>
                  <a:cubicBezTo>
                    <a:pt x="227" y="1"/>
                    <a:pt x="106" y="88"/>
                    <a:pt x="69" y="199"/>
                  </a:cubicBezTo>
                  <a:cubicBezTo>
                    <a:pt x="1" y="357"/>
                    <a:pt x="113" y="443"/>
                    <a:pt x="247" y="443"/>
                  </a:cubicBezTo>
                  <a:cubicBezTo>
                    <a:pt x="282" y="443"/>
                    <a:pt x="318" y="438"/>
                    <a:pt x="353" y="426"/>
                  </a:cubicBezTo>
                  <a:cubicBezTo>
                    <a:pt x="495" y="369"/>
                    <a:pt x="495" y="170"/>
                    <a:pt x="438" y="85"/>
                  </a:cubicBezTo>
                  <a:cubicBezTo>
                    <a:pt x="418" y="26"/>
                    <a:pt x="374" y="1"/>
                    <a:pt x="32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5"/>
            <p:cNvSpPr/>
            <p:nvPr/>
          </p:nvSpPr>
          <p:spPr>
            <a:xfrm>
              <a:off x="4141550" y="2940050"/>
              <a:ext cx="9875" cy="7650"/>
            </a:xfrm>
            <a:custGeom>
              <a:avLst/>
              <a:gdLst/>
              <a:ahLst/>
              <a:cxnLst/>
              <a:rect l="l" t="t" r="r" b="b"/>
              <a:pathLst>
                <a:path w="395" h="306" extrusionOk="0">
                  <a:moveTo>
                    <a:pt x="197" y="0"/>
                  </a:moveTo>
                  <a:cubicBezTo>
                    <a:pt x="179" y="0"/>
                    <a:pt x="161" y="2"/>
                    <a:pt x="142" y="6"/>
                  </a:cubicBezTo>
                  <a:cubicBezTo>
                    <a:pt x="0" y="34"/>
                    <a:pt x="0" y="120"/>
                    <a:pt x="29" y="176"/>
                  </a:cubicBezTo>
                  <a:cubicBezTo>
                    <a:pt x="75" y="253"/>
                    <a:pt x="162" y="305"/>
                    <a:pt x="238" y="305"/>
                  </a:cubicBezTo>
                  <a:cubicBezTo>
                    <a:pt x="302" y="305"/>
                    <a:pt x="356" y="268"/>
                    <a:pt x="369" y="176"/>
                  </a:cubicBezTo>
                  <a:cubicBezTo>
                    <a:pt x="394" y="78"/>
                    <a:pt x="312" y="0"/>
                    <a:pt x="19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5"/>
            <p:cNvSpPr/>
            <p:nvPr/>
          </p:nvSpPr>
          <p:spPr>
            <a:xfrm>
              <a:off x="4131600" y="3017575"/>
              <a:ext cx="10675" cy="10750"/>
            </a:xfrm>
            <a:custGeom>
              <a:avLst/>
              <a:gdLst/>
              <a:ahLst/>
              <a:cxnLst/>
              <a:rect l="l" t="t" r="r" b="b"/>
              <a:pathLst>
                <a:path w="427" h="430" extrusionOk="0">
                  <a:moveTo>
                    <a:pt x="313" y="0"/>
                  </a:moveTo>
                  <a:cubicBezTo>
                    <a:pt x="114" y="0"/>
                    <a:pt x="1" y="228"/>
                    <a:pt x="86" y="341"/>
                  </a:cubicBezTo>
                  <a:cubicBezTo>
                    <a:pt x="148" y="404"/>
                    <a:pt x="194" y="429"/>
                    <a:pt x="229" y="429"/>
                  </a:cubicBezTo>
                  <a:cubicBezTo>
                    <a:pt x="353" y="429"/>
                    <a:pt x="338" y="111"/>
                    <a:pt x="42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5"/>
            <p:cNvSpPr/>
            <p:nvPr/>
          </p:nvSpPr>
          <p:spPr>
            <a:xfrm>
              <a:off x="4138700" y="3147500"/>
              <a:ext cx="11300" cy="10375"/>
            </a:xfrm>
            <a:custGeom>
              <a:avLst/>
              <a:gdLst/>
              <a:ahLst/>
              <a:cxnLst/>
              <a:rect l="l" t="t" r="r" b="b"/>
              <a:pathLst>
                <a:path w="452" h="415" extrusionOk="0">
                  <a:moveTo>
                    <a:pt x="313" y="0"/>
                  </a:moveTo>
                  <a:cubicBezTo>
                    <a:pt x="86" y="0"/>
                    <a:pt x="1" y="313"/>
                    <a:pt x="143" y="398"/>
                  </a:cubicBezTo>
                  <a:cubicBezTo>
                    <a:pt x="166" y="410"/>
                    <a:pt x="189" y="415"/>
                    <a:pt x="211" y="415"/>
                  </a:cubicBezTo>
                  <a:cubicBezTo>
                    <a:pt x="349" y="415"/>
                    <a:pt x="451" y="204"/>
                    <a:pt x="427" y="57"/>
                  </a:cubicBezTo>
                  <a:cubicBezTo>
                    <a:pt x="427" y="29"/>
                    <a:pt x="370" y="0"/>
                    <a:pt x="313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5"/>
            <p:cNvSpPr/>
            <p:nvPr/>
          </p:nvSpPr>
          <p:spPr>
            <a:xfrm>
              <a:off x="4124500" y="3085425"/>
              <a:ext cx="14950" cy="10275"/>
            </a:xfrm>
            <a:custGeom>
              <a:avLst/>
              <a:gdLst/>
              <a:ahLst/>
              <a:cxnLst/>
              <a:rect l="l" t="t" r="r" b="b"/>
              <a:pathLst>
                <a:path w="598" h="411" extrusionOk="0">
                  <a:moveTo>
                    <a:pt x="354" y="0"/>
                  </a:moveTo>
                  <a:cubicBezTo>
                    <a:pt x="316" y="0"/>
                    <a:pt x="266" y="13"/>
                    <a:pt x="228" y="13"/>
                  </a:cubicBezTo>
                  <a:cubicBezTo>
                    <a:pt x="256" y="126"/>
                    <a:pt x="1" y="70"/>
                    <a:pt x="58" y="240"/>
                  </a:cubicBezTo>
                  <a:cubicBezTo>
                    <a:pt x="114" y="325"/>
                    <a:pt x="228" y="354"/>
                    <a:pt x="285" y="410"/>
                  </a:cubicBezTo>
                  <a:cubicBezTo>
                    <a:pt x="427" y="297"/>
                    <a:pt x="597" y="183"/>
                    <a:pt x="398" y="13"/>
                  </a:cubicBezTo>
                  <a:cubicBezTo>
                    <a:pt x="389" y="3"/>
                    <a:pt x="373" y="0"/>
                    <a:pt x="35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5"/>
            <p:cNvSpPr/>
            <p:nvPr/>
          </p:nvSpPr>
          <p:spPr>
            <a:xfrm>
              <a:off x="4143675" y="3216800"/>
              <a:ext cx="8550" cy="8025"/>
            </a:xfrm>
            <a:custGeom>
              <a:avLst/>
              <a:gdLst/>
              <a:ahLst/>
              <a:cxnLst/>
              <a:rect l="l" t="t" r="r" b="b"/>
              <a:pathLst>
                <a:path w="342" h="321" extrusionOk="0">
                  <a:moveTo>
                    <a:pt x="215" y="0"/>
                  </a:moveTo>
                  <a:cubicBezTo>
                    <a:pt x="201" y="0"/>
                    <a:pt x="186" y="4"/>
                    <a:pt x="171" y="12"/>
                  </a:cubicBezTo>
                  <a:cubicBezTo>
                    <a:pt x="86" y="68"/>
                    <a:pt x="171" y="239"/>
                    <a:pt x="1" y="239"/>
                  </a:cubicBezTo>
                  <a:cubicBezTo>
                    <a:pt x="13" y="303"/>
                    <a:pt x="44" y="321"/>
                    <a:pt x="76" y="321"/>
                  </a:cubicBezTo>
                  <a:cubicBezTo>
                    <a:pt x="115" y="321"/>
                    <a:pt x="155" y="296"/>
                    <a:pt x="171" y="296"/>
                  </a:cubicBezTo>
                  <a:cubicBezTo>
                    <a:pt x="256" y="267"/>
                    <a:pt x="341" y="182"/>
                    <a:pt x="284" y="68"/>
                  </a:cubicBezTo>
                  <a:cubicBezTo>
                    <a:pt x="284" y="27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5"/>
            <p:cNvSpPr/>
            <p:nvPr/>
          </p:nvSpPr>
          <p:spPr>
            <a:xfrm>
              <a:off x="4082850" y="3203400"/>
              <a:ext cx="8300" cy="6425"/>
            </a:xfrm>
            <a:custGeom>
              <a:avLst/>
              <a:gdLst/>
              <a:ahLst/>
              <a:cxnLst/>
              <a:rect l="l" t="t" r="r" b="b"/>
              <a:pathLst>
                <a:path w="332" h="257" extrusionOk="0">
                  <a:moveTo>
                    <a:pt x="229" y="1"/>
                  </a:moveTo>
                  <a:cubicBezTo>
                    <a:pt x="197" y="1"/>
                    <a:pt x="162" y="8"/>
                    <a:pt x="133" y="8"/>
                  </a:cubicBezTo>
                  <a:cubicBezTo>
                    <a:pt x="76" y="8"/>
                    <a:pt x="20" y="36"/>
                    <a:pt x="20" y="65"/>
                  </a:cubicBezTo>
                  <a:cubicBezTo>
                    <a:pt x="0" y="160"/>
                    <a:pt x="97" y="256"/>
                    <a:pt x="189" y="256"/>
                  </a:cubicBezTo>
                  <a:cubicBezTo>
                    <a:pt x="233" y="256"/>
                    <a:pt x="276" y="234"/>
                    <a:pt x="304" y="178"/>
                  </a:cubicBezTo>
                  <a:cubicBezTo>
                    <a:pt x="332" y="150"/>
                    <a:pt x="332" y="65"/>
                    <a:pt x="304" y="36"/>
                  </a:cubicBezTo>
                  <a:cubicBezTo>
                    <a:pt x="289" y="8"/>
                    <a:pt x="261" y="1"/>
                    <a:pt x="22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5"/>
            <p:cNvSpPr/>
            <p:nvPr/>
          </p:nvSpPr>
          <p:spPr>
            <a:xfrm>
              <a:off x="4070550" y="3219450"/>
              <a:ext cx="11400" cy="6700"/>
            </a:xfrm>
            <a:custGeom>
              <a:avLst/>
              <a:gdLst/>
              <a:ahLst/>
              <a:cxnLst/>
              <a:rect l="l" t="t" r="r" b="b"/>
              <a:pathLst>
                <a:path w="456" h="268" extrusionOk="0">
                  <a:moveTo>
                    <a:pt x="255" y="0"/>
                  </a:moveTo>
                  <a:cubicBezTo>
                    <a:pt x="218" y="0"/>
                    <a:pt x="178" y="7"/>
                    <a:pt x="142" y="19"/>
                  </a:cubicBezTo>
                  <a:cubicBezTo>
                    <a:pt x="114" y="48"/>
                    <a:pt x="114" y="104"/>
                    <a:pt x="86" y="133"/>
                  </a:cubicBezTo>
                  <a:cubicBezTo>
                    <a:pt x="57" y="190"/>
                    <a:pt x="0" y="218"/>
                    <a:pt x="29" y="246"/>
                  </a:cubicBezTo>
                  <a:cubicBezTo>
                    <a:pt x="70" y="260"/>
                    <a:pt x="118" y="267"/>
                    <a:pt x="166" y="267"/>
                  </a:cubicBezTo>
                  <a:cubicBezTo>
                    <a:pt x="314" y="267"/>
                    <a:pt x="456" y="198"/>
                    <a:pt x="370" y="48"/>
                  </a:cubicBezTo>
                  <a:cubicBezTo>
                    <a:pt x="353" y="14"/>
                    <a:pt x="307" y="0"/>
                    <a:pt x="25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5"/>
            <p:cNvSpPr/>
            <p:nvPr/>
          </p:nvSpPr>
          <p:spPr>
            <a:xfrm>
              <a:off x="4220200" y="2839550"/>
              <a:ext cx="10825" cy="12800"/>
            </a:xfrm>
            <a:custGeom>
              <a:avLst/>
              <a:gdLst/>
              <a:ahLst/>
              <a:cxnLst/>
              <a:rect l="l" t="t" r="r" b="b"/>
              <a:pathLst>
                <a:path w="433" h="512" extrusionOk="0">
                  <a:moveTo>
                    <a:pt x="329" y="1"/>
                  </a:moveTo>
                  <a:cubicBezTo>
                    <a:pt x="279" y="1"/>
                    <a:pt x="222" y="45"/>
                    <a:pt x="205" y="79"/>
                  </a:cubicBezTo>
                  <a:cubicBezTo>
                    <a:pt x="127" y="235"/>
                    <a:pt x="1" y="511"/>
                    <a:pt x="179" y="511"/>
                  </a:cubicBezTo>
                  <a:cubicBezTo>
                    <a:pt x="195" y="511"/>
                    <a:pt x="213" y="509"/>
                    <a:pt x="234" y="505"/>
                  </a:cubicBezTo>
                  <a:cubicBezTo>
                    <a:pt x="376" y="476"/>
                    <a:pt x="433" y="249"/>
                    <a:pt x="404" y="79"/>
                  </a:cubicBezTo>
                  <a:cubicBezTo>
                    <a:pt x="393" y="21"/>
                    <a:pt x="363" y="1"/>
                    <a:pt x="32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5"/>
            <p:cNvSpPr/>
            <p:nvPr/>
          </p:nvSpPr>
          <p:spPr>
            <a:xfrm>
              <a:off x="4238100" y="2857425"/>
              <a:ext cx="10675" cy="7525"/>
            </a:xfrm>
            <a:custGeom>
              <a:avLst/>
              <a:gdLst/>
              <a:ahLst/>
              <a:cxnLst/>
              <a:rect l="l" t="t" r="r" b="b"/>
              <a:pathLst>
                <a:path w="427" h="301" extrusionOk="0">
                  <a:moveTo>
                    <a:pt x="268" y="0"/>
                  </a:moveTo>
                  <a:cubicBezTo>
                    <a:pt x="236" y="0"/>
                    <a:pt x="211" y="16"/>
                    <a:pt x="199" y="74"/>
                  </a:cubicBezTo>
                  <a:lnTo>
                    <a:pt x="1" y="130"/>
                  </a:lnTo>
                  <a:cubicBezTo>
                    <a:pt x="1" y="187"/>
                    <a:pt x="1" y="301"/>
                    <a:pt x="57" y="301"/>
                  </a:cubicBezTo>
                  <a:cubicBezTo>
                    <a:pt x="228" y="272"/>
                    <a:pt x="398" y="215"/>
                    <a:pt x="427" y="17"/>
                  </a:cubicBezTo>
                  <a:lnTo>
                    <a:pt x="427" y="17"/>
                  </a:lnTo>
                  <a:cubicBezTo>
                    <a:pt x="416" y="20"/>
                    <a:pt x="406" y="21"/>
                    <a:pt x="395" y="21"/>
                  </a:cubicBezTo>
                  <a:cubicBezTo>
                    <a:pt x="352" y="21"/>
                    <a:pt x="306" y="0"/>
                    <a:pt x="26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5"/>
            <p:cNvSpPr/>
            <p:nvPr/>
          </p:nvSpPr>
          <p:spPr>
            <a:xfrm>
              <a:off x="4224600" y="2885525"/>
              <a:ext cx="9975" cy="12350"/>
            </a:xfrm>
            <a:custGeom>
              <a:avLst/>
              <a:gdLst/>
              <a:ahLst/>
              <a:cxnLst/>
              <a:rect l="l" t="t" r="r" b="b"/>
              <a:pathLst>
                <a:path w="399" h="494" extrusionOk="0">
                  <a:moveTo>
                    <a:pt x="313" y="0"/>
                  </a:moveTo>
                  <a:cubicBezTo>
                    <a:pt x="257" y="114"/>
                    <a:pt x="58" y="0"/>
                    <a:pt x="29" y="142"/>
                  </a:cubicBezTo>
                  <a:cubicBezTo>
                    <a:pt x="1" y="227"/>
                    <a:pt x="1" y="341"/>
                    <a:pt x="29" y="426"/>
                  </a:cubicBezTo>
                  <a:cubicBezTo>
                    <a:pt x="59" y="475"/>
                    <a:pt x="101" y="494"/>
                    <a:pt x="146" y="494"/>
                  </a:cubicBezTo>
                  <a:cubicBezTo>
                    <a:pt x="231" y="494"/>
                    <a:pt x="323" y="425"/>
                    <a:pt x="342" y="369"/>
                  </a:cubicBezTo>
                  <a:cubicBezTo>
                    <a:pt x="399" y="256"/>
                    <a:pt x="399" y="114"/>
                    <a:pt x="313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5"/>
            <p:cNvSpPr/>
            <p:nvPr/>
          </p:nvSpPr>
          <p:spPr>
            <a:xfrm>
              <a:off x="4238800" y="2906100"/>
              <a:ext cx="8550" cy="13525"/>
            </a:xfrm>
            <a:custGeom>
              <a:avLst/>
              <a:gdLst/>
              <a:ahLst/>
              <a:cxnLst/>
              <a:rect l="l" t="t" r="r" b="b"/>
              <a:pathLst>
                <a:path w="342" h="541" extrusionOk="0">
                  <a:moveTo>
                    <a:pt x="168" y="1"/>
                  </a:moveTo>
                  <a:cubicBezTo>
                    <a:pt x="115" y="1"/>
                    <a:pt x="72" y="15"/>
                    <a:pt x="58" y="86"/>
                  </a:cubicBezTo>
                  <a:cubicBezTo>
                    <a:pt x="1" y="228"/>
                    <a:pt x="1" y="484"/>
                    <a:pt x="58" y="512"/>
                  </a:cubicBezTo>
                  <a:cubicBezTo>
                    <a:pt x="101" y="532"/>
                    <a:pt x="135" y="540"/>
                    <a:pt x="161" y="540"/>
                  </a:cubicBezTo>
                  <a:cubicBezTo>
                    <a:pt x="329" y="540"/>
                    <a:pt x="219" y="197"/>
                    <a:pt x="342" y="1"/>
                  </a:cubicBezTo>
                  <a:lnTo>
                    <a:pt x="342" y="1"/>
                  </a:lnTo>
                  <a:cubicBezTo>
                    <a:pt x="323" y="6"/>
                    <a:pt x="303" y="7"/>
                    <a:pt x="283" y="7"/>
                  </a:cubicBezTo>
                  <a:cubicBezTo>
                    <a:pt x="244" y="7"/>
                    <a:pt x="203" y="1"/>
                    <a:pt x="168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5"/>
            <p:cNvSpPr/>
            <p:nvPr/>
          </p:nvSpPr>
          <p:spPr>
            <a:xfrm>
              <a:off x="4214675" y="2943725"/>
              <a:ext cx="14225" cy="13225"/>
            </a:xfrm>
            <a:custGeom>
              <a:avLst/>
              <a:gdLst/>
              <a:ahLst/>
              <a:cxnLst/>
              <a:rect l="l" t="t" r="r" b="b"/>
              <a:pathLst>
                <a:path w="569" h="529" extrusionOk="0">
                  <a:moveTo>
                    <a:pt x="483" y="1"/>
                  </a:moveTo>
                  <a:lnTo>
                    <a:pt x="284" y="58"/>
                  </a:lnTo>
                  <a:cubicBezTo>
                    <a:pt x="142" y="171"/>
                    <a:pt x="86" y="342"/>
                    <a:pt x="0" y="512"/>
                  </a:cubicBezTo>
                  <a:cubicBezTo>
                    <a:pt x="21" y="509"/>
                    <a:pt x="41" y="507"/>
                    <a:pt x="62" y="507"/>
                  </a:cubicBezTo>
                  <a:cubicBezTo>
                    <a:pt x="142" y="507"/>
                    <a:pt x="221" y="529"/>
                    <a:pt x="292" y="529"/>
                  </a:cubicBezTo>
                  <a:cubicBezTo>
                    <a:pt x="353" y="529"/>
                    <a:pt x="409" y="513"/>
                    <a:pt x="455" y="455"/>
                  </a:cubicBezTo>
                  <a:cubicBezTo>
                    <a:pt x="568" y="313"/>
                    <a:pt x="313" y="143"/>
                    <a:pt x="48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5"/>
            <p:cNvSpPr/>
            <p:nvPr/>
          </p:nvSpPr>
          <p:spPr>
            <a:xfrm>
              <a:off x="4237400" y="2974275"/>
              <a:ext cx="12800" cy="14475"/>
            </a:xfrm>
            <a:custGeom>
              <a:avLst/>
              <a:gdLst/>
              <a:ahLst/>
              <a:cxnLst/>
              <a:rect l="l" t="t" r="r" b="b"/>
              <a:pathLst>
                <a:path w="512" h="579" extrusionOk="0">
                  <a:moveTo>
                    <a:pt x="85" y="0"/>
                  </a:moveTo>
                  <a:cubicBezTo>
                    <a:pt x="85" y="57"/>
                    <a:pt x="114" y="85"/>
                    <a:pt x="85" y="114"/>
                  </a:cubicBezTo>
                  <a:cubicBezTo>
                    <a:pt x="0" y="284"/>
                    <a:pt x="85" y="426"/>
                    <a:pt x="114" y="540"/>
                  </a:cubicBezTo>
                  <a:cubicBezTo>
                    <a:pt x="128" y="568"/>
                    <a:pt x="147" y="578"/>
                    <a:pt x="168" y="578"/>
                  </a:cubicBezTo>
                  <a:cubicBezTo>
                    <a:pt x="235" y="578"/>
                    <a:pt x="326" y="476"/>
                    <a:pt x="369" y="455"/>
                  </a:cubicBezTo>
                  <a:cubicBezTo>
                    <a:pt x="511" y="398"/>
                    <a:pt x="398" y="199"/>
                    <a:pt x="455" y="57"/>
                  </a:cubicBezTo>
                  <a:cubicBezTo>
                    <a:pt x="441" y="54"/>
                    <a:pt x="427" y="52"/>
                    <a:pt x="412" y="52"/>
                  </a:cubicBezTo>
                  <a:cubicBezTo>
                    <a:pt x="356" y="52"/>
                    <a:pt x="294" y="73"/>
                    <a:pt x="234" y="73"/>
                  </a:cubicBezTo>
                  <a:cubicBezTo>
                    <a:pt x="182" y="73"/>
                    <a:pt x="131" y="58"/>
                    <a:pt x="8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5"/>
            <p:cNvSpPr/>
            <p:nvPr/>
          </p:nvSpPr>
          <p:spPr>
            <a:xfrm>
              <a:off x="4216100" y="2998400"/>
              <a:ext cx="12075" cy="14650"/>
            </a:xfrm>
            <a:custGeom>
              <a:avLst/>
              <a:gdLst/>
              <a:ahLst/>
              <a:cxnLst/>
              <a:rect l="l" t="t" r="r" b="b"/>
              <a:pathLst>
                <a:path w="483" h="586" extrusionOk="0">
                  <a:moveTo>
                    <a:pt x="369" y="1"/>
                  </a:moveTo>
                  <a:cubicBezTo>
                    <a:pt x="256" y="57"/>
                    <a:pt x="171" y="114"/>
                    <a:pt x="114" y="228"/>
                  </a:cubicBezTo>
                  <a:cubicBezTo>
                    <a:pt x="85" y="341"/>
                    <a:pt x="29" y="455"/>
                    <a:pt x="0" y="569"/>
                  </a:cubicBezTo>
                  <a:cubicBezTo>
                    <a:pt x="52" y="579"/>
                    <a:pt x="112" y="586"/>
                    <a:pt x="169" y="586"/>
                  </a:cubicBezTo>
                  <a:cubicBezTo>
                    <a:pt x="269" y="586"/>
                    <a:pt x="362" y="566"/>
                    <a:pt x="398" y="512"/>
                  </a:cubicBezTo>
                  <a:cubicBezTo>
                    <a:pt x="483" y="370"/>
                    <a:pt x="426" y="171"/>
                    <a:pt x="36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5"/>
            <p:cNvSpPr/>
            <p:nvPr/>
          </p:nvSpPr>
          <p:spPr>
            <a:xfrm>
              <a:off x="4231700" y="3023825"/>
              <a:ext cx="14225" cy="11025"/>
            </a:xfrm>
            <a:custGeom>
              <a:avLst/>
              <a:gdLst/>
              <a:ahLst/>
              <a:cxnLst/>
              <a:rect l="l" t="t" r="r" b="b"/>
              <a:pathLst>
                <a:path w="569" h="441" extrusionOk="0">
                  <a:moveTo>
                    <a:pt x="97" y="0"/>
                  </a:moveTo>
                  <a:cubicBezTo>
                    <a:pt x="44" y="0"/>
                    <a:pt x="11" y="35"/>
                    <a:pt x="1" y="148"/>
                  </a:cubicBezTo>
                  <a:cubicBezTo>
                    <a:pt x="1" y="249"/>
                    <a:pt x="114" y="441"/>
                    <a:pt x="259" y="441"/>
                  </a:cubicBezTo>
                  <a:cubicBezTo>
                    <a:pt x="277" y="441"/>
                    <a:pt x="295" y="438"/>
                    <a:pt x="313" y="432"/>
                  </a:cubicBezTo>
                  <a:cubicBezTo>
                    <a:pt x="427" y="404"/>
                    <a:pt x="512" y="233"/>
                    <a:pt x="569" y="91"/>
                  </a:cubicBezTo>
                  <a:lnTo>
                    <a:pt x="569" y="91"/>
                  </a:lnTo>
                  <a:cubicBezTo>
                    <a:pt x="552" y="93"/>
                    <a:pt x="536" y="93"/>
                    <a:pt x="520" y="93"/>
                  </a:cubicBezTo>
                  <a:cubicBezTo>
                    <a:pt x="327" y="93"/>
                    <a:pt x="184" y="0"/>
                    <a:pt x="9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5"/>
            <p:cNvSpPr/>
            <p:nvPr/>
          </p:nvSpPr>
          <p:spPr>
            <a:xfrm>
              <a:off x="4218925" y="3048325"/>
              <a:ext cx="14900" cy="12400"/>
            </a:xfrm>
            <a:custGeom>
              <a:avLst/>
              <a:gdLst/>
              <a:ahLst/>
              <a:cxnLst/>
              <a:rect l="l" t="t" r="r" b="b"/>
              <a:pathLst>
                <a:path w="596" h="496" extrusionOk="0">
                  <a:moveTo>
                    <a:pt x="400" y="1"/>
                  </a:moveTo>
                  <a:cubicBezTo>
                    <a:pt x="375" y="1"/>
                    <a:pt x="346" y="7"/>
                    <a:pt x="313" y="20"/>
                  </a:cubicBezTo>
                  <a:cubicBezTo>
                    <a:pt x="143" y="77"/>
                    <a:pt x="1" y="332"/>
                    <a:pt x="200" y="474"/>
                  </a:cubicBezTo>
                  <a:cubicBezTo>
                    <a:pt x="228" y="489"/>
                    <a:pt x="285" y="496"/>
                    <a:pt x="338" y="496"/>
                  </a:cubicBezTo>
                  <a:cubicBezTo>
                    <a:pt x="391" y="496"/>
                    <a:pt x="441" y="489"/>
                    <a:pt x="455" y="474"/>
                  </a:cubicBezTo>
                  <a:cubicBezTo>
                    <a:pt x="581" y="349"/>
                    <a:pt x="595" y="1"/>
                    <a:pt x="400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5"/>
            <p:cNvSpPr/>
            <p:nvPr/>
          </p:nvSpPr>
          <p:spPr>
            <a:xfrm>
              <a:off x="4231700" y="2949425"/>
              <a:ext cx="9275" cy="7425"/>
            </a:xfrm>
            <a:custGeom>
              <a:avLst/>
              <a:gdLst/>
              <a:ahLst/>
              <a:cxnLst/>
              <a:rect l="l" t="t" r="r" b="b"/>
              <a:pathLst>
                <a:path w="371" h="297" extrusionOk="0">
                  <a:moveTo>
                    <a:pt x="143" y="0"/>
                  </a:moveTo>
                  <a:cubicBezTo>
                    <a:pt x="1" y="57"/>
                    <a:pt x="171" y="199"/>
                    <a:pt x="143" y="284"/>
                  </a:cubicBezTo>
                  <a:cubicBezTo>
                    <a:pt x="181" y="284"/>
                    <a:pt x="206" y="297"/>
                    <a:pt x="227" y="297"/>
                  </a:cubicBezTo>
                  <a:cubicBezTo>
                    <a:pt x="238" y="297"/>
                    <a:pt x="247" y="294"/>
                    <a:pt x="257" y="284"/>
                  </a:cubicBezTo>
                  <a:cubicBezTo>
                    <a:pt x="342" y="227"/>
                    <a:pt x="370" y="114"/>
                    <a:pt x="313" y="57"/>
                  </a:cubicBezTo>
                  <a:cubicBezTo>
                    <a:pt x="285" y="29"/>
                    <a:pt x="200" y="0"/>
                    <a:pt x="143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5"/>
            <p:cNvSpPr/>
            <p:nvPr/>
          </p:nvSpPr>
          <p:spPr>
            <a:xfrm>
              <a:off x="4236675" y="3064900"/>
              <a:ext cx="16350" cy="14475"/>
            </a:xfrm>
            <a:custGeom>
              <a:avLst/>
              <a:gdLst/>
              <a:ahLst/>
              <a:cxnLst/>
              <a:rect l="l" t="t" r="r" b="b"/>
              <a:pathLst>
                <a:path w="654" h="579" extrusionOk="0">
                  <a:moveTo>
                    <a:pt x="321" y="0"/>
                  </a:moveTo>
                  <a:cubicBezTo>
                    <a:pt x="243" y="0"/>
                    <a:pt x="159" y="38"/>
                    <a:pt x="86" y="124"/>
                  </a:cubicBezTo>
                  <a:cubicBezTo>
                    <a:pt x="1" y="209"/>
                    <a:pt x="58" y="266"/>
                    <a:pt x="114" y="351"/>
                  </a:cubicBezTo>
                  <a:cubicBezTo>
                    <a:pt x="228" y="436"/>
                    <a:pt x="342" y="493"/>
                    <a:pt x="427" y="578"/>
                  </a:cubicBezTo>
                  <a:cubicBezTo>
                    <a:pt x="540" y="465"/>
                    <a:pt x="654" y="323"/>
                    <a:pt x="569" y="181"/>
                  </a:cubicBezTo>
                  <a:cubicBezTo>
                    <a:pt x="520" y="67"/>
                    <a:pt x="425" y="0"/>
                    <a:pt x="321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5"/>
            <p:cNvSpPr/>
            <p:nvPr/>
          </p:nvSpPr>
          <p:spPr>
            <a:xfrm>
              <a:off x="4221050" y="3089675"/>
              <a:ext cx="9700" cy="10675"/>
            </a:xfrm>
            <a:custGeom>
              <a:avLst/>
              <a:gdLst/>
              <a:ahLst/>
              <a:cxnLst/>
              <a:rect l="l" t="t" r="r" b="b"/>
              <a:pathLst>
                <a:path w="388" h="427" extrusionOk="0">
                  <a:moveTo>
                    <a:pt x="225" y="0"/>
                  </a:moveTo>
                  <a:cubicBezTo>
                    <a:pt x="164" y="0"/>
                    <a:pt x="94" y="52"/>
                    <a:pt x="58" y="70"/>
                  </a:cubicBezTo>
                  <a:cubicBezTo>
                    <a:pt x="1" y="155"/>
                    <a:pt x="29" y="354"/>
                    <a:pt x="115" y="411"/>
                  </a:cubicBezTo>
                  <a:cubicBezTo>
                    <a:pt x="136" y="421"/>
                    <a:pt x="157" y="426"/>
                    <a:pt x="176" y="426"/>
                  </a:cubicBezTo>
                  <a:cubicBezTo>
                    <a:pt x="311" y="426"/>
                    <a:pt x="388" y="194"/>
                    <a:pt x="313" y="70"/>
                  </a:cubicBezTo>
                  <a:cubicBezTo>
                    <a:pt x="292" y="18"/>
                    <a:pt x="260" y="0"/>
                    <a:pt x="22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5"/>
            <p:cNvSpPr/>
            <p:nvPr/>
          </p:nvSpPr>
          <p:spPr>
            <a:xfrm>
              <a:off x="4238100" y="3114850"/>
              <a:ext cx="12800" cy="14050"/>
            </a:xfrm>
            <a:custGeom>
              <a:avLst/>
              <a:gdLst/>
              <a:ahLst/>
              <a:cxnLst/>
              <a:rect l="l" t="t" r="r" b="b"/>
              <a:pathLst>
                <a:path w="512" h="562" extrusionOk="0">
                  <a:moveTo>
                    <a:pt x="256" y="0"/>
                  </a:moveTo>
                  <a:cubicBezTo>
                    <a:pt x="256" y="142"/>
                    <a:pt x="114" y="85"/>
                    <a:pt x="86" y="142"/>
                  </a:cubicBezTo>
                  <a:cubicBezTo>
                    <a:pt x="1" y="284"/>
                    <a:pt x="114" y="454"/>
                    <a:pt x="256" y="540"/>
                  </a:cubicBezTo>
                  <a:cubicBezTo>
                    <a:pt x="287" y="555"/>
                    <a:pt x="319" y="562"/>
                    <a:pt x="350" y="562"/>
                  </a:cubicBezTo>
                  <a:cubicBezTo>
                    <a:pt x="436" y="562"/>
                    <a:pt x="512" y="509"/>
                    <a:pt x="512" y="426"/>
                  </a:cubicBezTo>
                  <a:cubicBezTo>
                    <a:pt x="512" y="199"/>
                    <a:pt x="512" y="28"/>
                    <a:pt x="256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5"/>
            <p:cNvSpPr/>
            <p:nvPr/>
          </p:nvSpPr>
          <p:spPr>
            <a:xfrm>
              <a:off x="4232750" y="3131175"/>
              <a:ext cx="8925" cy="8050"/>
            </a:xfrm>
            <a:custGeom>
              <a:avLst/>
              <a:gdLst/>
              <a:ahLst/>
              <a:cxnLst/>
              <a:rect l="l" t="t" r="r" b="b"/>
              <a:pathLst>
                <a:path w="357" h="322" extrusionOk="0">
                  <a:moveTo>
                    <a:pt x="158" y="0"/>
                  </a:moveTo>
                  <a:cubicBezTo>
                    <a:pt x="129" y="29"/>
                    <a:pt x="73" y="29"/>
                    <a:pt x="44" y="57"/>
                  </a:cubicBezTo>
                  <a:cubicBezTo>
                    <a:pt x="0" y="189"/>
                    <a:pt x="75" y="321"/>
                    <a:pt x="178" y="321"/>
                  </a:cubicBezTo>
                  <a:cubicBezTo>
                    <a:pt x="207" y="321"/>
                    <a:pt x="239" y="310"/>
                    <a:pt x="271" y="284"/>
                  </a:cubicBezTo>
                  <a:cubicBezTo>
                    <a:pt x="300" y="256"/>
                    <a:pt x="328" y="227"/>
                    <a:pt x="328" y="171"/>
                  </a:cubicBezTo>
                  <a:cubicBezTo>
                    <a:pt x="357" y="57"/>
                    <a:pt x="158" y="114"/>
                    <a:pt x="15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5"/>
            <p:cNvSpPr/>
            <p:nvPr/>
          </p:nvSpPr>
          <p:spPr>
            <a:xfrm>
              <a:off x="4211125" y="3152975"/>
              <a:ext cx="23050" cy="21350"/>
            </a:xfrm>
            <a:custGeom>
              <a:avLst/>
              <a:gdLst/>
              <a:ahLst/>
              <a:cxnLst/>
              <a:rect l="l" t="t" r="r" b="b"/>
              <a:pathLst>
                <a:path w="922" h="854" extrusionOk="0">
                  <a:moveTo>
                    <a:pt x="538" y="0"/>
                  </a:moveTo>
                  <a:cubicBezTo>
                    <a:pt x="486" y="0"/>
                    <a:pt x="436" y="11"/>
                    <a:pt x="398" y="37"/>
                  </a:cubicBezTo>
                  <a:cubicBezTo>
                    <a:pt x="199" y="207"/>
                    <a:pt x="0" y="577"/>
                    <a:pt x="228" y="832"/>
                  </a:cubicBezTo>
                  <a:cubicBezTo>
                    <a:pt x="228" y="846"/>
                    <a:pt x="256" y="854"/>
                    <a:pt x="288" y="854"/>
                  </a:cubicBezTo>
                  <a:cubicBezTo>
                    <a:pt x="320" y="854"/>
                    <a:pt x="355" y="846"/>
                    <a:pt x="370" y="832"/>
                  </a:cubicBezTo>
                  <a:cubicBezTo>
                    <a:pt x="568" y="662"/>
                    <a:pt x="568" y="463"/>
                    <a:pt x="767" y="264"/>
                  </a:cubicBezTo>
                  <a:cubicBezTo>
                    <a:pt x="921" y="132"/>
                    <a:pt x="717" y="0"/>
                    <a:pt x="53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5"/>
            <p:cNvSpPr/>
            <p:nvPr/>
          </p:nvSpPr>
          <p:spPr>
            <a:xfrm>
              <a:off x="4231700" y="3165250"/>
              <a:ext cx="8550" cy="12275"/>
            </a:xfrm>
            <a:custGeom>
              <a:avLst/>
              <a:gdLst/>
              <a:ahLst/>
              <a:cxnLst/>
              <a:rect l="l" t="t" r="r" b="b"/>
              <a:pathLst>
                <a:path w="342" h="491" extrusionOk="0">
                  <a:moveTo>
                    <a:pt x="313" y="0"/>
                  </a:moveTo>
                  <a:lnTo>
                    <a:pt x="313" y="0"/>
                  </a:lnTo>
                  <a:cubicBezTo>
                    <a:pt x="257" y="29"/>
                    <a:pt x="200" y="29"/>
                    <a:pt x="143" y="57"/>
                  </a:cubicBezTo>
                  <a:cubicBezTo>
                    <a:pt x="58" y="142"/>
                    <a:pt x="1" y="284"/>
                    <a:pt x="29" y="426"/>
                  </a:cubicBezTo>
                  <a:cubicBezTo>
                    <a:pt x="52" y="449"/>
                    <a:pt x="94" y="491"/>
                    <a:pt x="124" y="491"/>
                  </a:cubicBezTo>
                  <a:cubicBezTo>
                    <a:pt x="131" y="491"/>
                    <a:pt x="138" y="489"/>
                    <a:pt x="143" y="483"/>
                  </a:cubicBezTo>
                  <a:cubicBezTo>
                    <a:pt x="200" y="313"/>
                    <a:pt x="342" y="199"/>
                    <a:pt x="313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5"/>
            <p:cNvSpPr/>
            <p:nvPr/>
          </p:nvSpPr>
          <p:spPr>
            <a:xfrm>
              <a:off x="4244650" y="3194725"/>
              <a:ext cx="14775" cy="14850"/>
            </a:xfrm>
            <a:custGeom>
              <a:avLst/>
              <a:gdLst/>
              <a:ahLst/>
              <a:cxnLst/>
              <a:rect l="l" t="t" r="r" b="b"/>
              <a:pathLst>
                <a:path w="591" h="594" extrusionOk="0">
                  <a:moveTo>
                    <a:pt x="432" y="1"/>
                  </a:moveTo>
                  <a:cubicBezTo>
                    <a:pt x="404" y="1"/>
                    <a:pt x="360" y="75"/>
                    <a:pt x="301" y="75"/>
                  </a:cubicBezTo>
                  <a:cubicBezTo>
                    <a:pt x="294" y="75"/>
                    <a:pt x="286" y="74"/>
                    <a:pt x="278" y="71"/>
                  </a:cubicBezTo>
                  <a:cubicBezTo>
                    <a:pt x="257" y="65"/>
                    <a:pt x="236" y="62"/>
                    <a:pt x="218" y="62"/>
                  </a:cubicBezTo>
                  <a:cubicBezTo>
                    <a:pt x="63" y="62"/>
                    <a:pt x="0" y="254"/>
                    <a:pt x="51" y="355"/>
                  </a:cubicBezTo>
                  <a:cubicBezTo>
                    <a:pt x="125" y="453"/>
                    <a:pt x="219" y="593"/>
                    <a:pt x="335" y="593"/>
                  </a:cubicBezTo>
                  <a:cubicBezTo>
                    <a:pt x="353" y="593"/>
                    <a:pt x="372" y="590"/>
                    <a:pt x="392" y="582"/>
                  </a:cubicBezTo>
                  <a:cubicBezTo>
                    <a:pt x="591" y="497"/>
                    <a:pt x="449" y="213"/>
                    <a:pt x="449" y="14"/>
                  </a:cubicBezTo>
                  <a:cubicBezTo>
                    <a:pt x="444" y="5"/>
                    <a:pt x="438" y="1"/>
                    <a:pt x="432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5"/>
            <p:cNvSpPr/>
            <p:nvPr/>
          </p:nvSpPr>
          <p:spPr>
            <a:xfrm>
              <a:off x="4224600" y="3206425"/>
              <a:ext cx="10675" cy="9575"/>
            </a:xfrm>
            <a:custGeom>
              <a:avLst/>
              <a:gdLst/>
              <a:ahLst/>
              <a:cxnLst/>
              <a:rect l="l" t="t" r="r" b="b"/>
              <a:pathLst>
                <a:path w="427" h="383" extrusionOk="0">
                  <a:moveTo>
                    <a:pt x="370" y="1"/>
                  </a:moveTo>
                  <a:cubicBezTo>
                    <a:pt x="342" y="1"/>
                    <a:pt x="285" y="1"/>
                    <a:pt x="257" y="29"/>
                  </a:cubicBezTo>
                  <a:cubicBezTo>
                    <a:pt x="211" y="29"/>
                    <a:pt x="166" y="65"/>
                    <a:pt x="120" y="65"/>
                  </a:cubicBezTo>
                  <a:cubicBezTo>
                    <a:pt x="109" y="65"/>
                    <a:pt x="98" y="63"/>
                    <a:pt x="86" y="57"/>
                  </a:cubicBezTo>
                  <a:lnTo>
                    <a:pt x="86" y="57"/>
                  </a:lnTo>
                  <a:cubicBezTo>
                    <a:pt x="115" y="171"/>
                    <a:pt x="1" y="313"/>
                    <a:pt x="143" y="370"/>
                  </a:cubicBezTo>
                  <a:cubicBezTo>
                    <a:pt x="181" y="370"/>
                    <a:pt x="219" y="382"/>
                    <a:pt x="257" y="382"/>
                  </a:cubicBezTo>
                  <a:cubicBezTo>
                    <a:pt x="276" y="382"/>
                    <a:pt x="294" y="379"/>
                    <a:pt x="313" y="370"/>
                  </a:cubicBezTo>
                  <a:cubicBezTo>
                    <a:pt x="427" y="285"/>
                    <a:pt x="370" y="143"/>
                    <a:pt x="370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5"/>
            <p:cNvSpPr/>
            <p:nvPr/>
          </p:nvSpPr>
          <p:spPr>
            <a:xfrm>
              <a:off x="4239525" y="3213950"/>
              <a:ext cx="14925" cy="13800"/>
            </a:xfrm>
            <a:custGeom>
              <a:avLst/>
              <a:gdLst/>
              <a:ahLst/>
              <a:cxnLst/>
              <a:rect l="l" t="t" r="r" b="b"/>
              <a:pathLst>
                <a:path w="597" h="552" extrusionOk="0">
                  <a:moveTo>
                    <a:pt x="371" y="1"/>
                  </a:moveTo>
                  <a:cubicBezTo>
                    <a:pt x="313" y="1"/>
                    <a:pt x="241" y="27"/>
                    <a:pt x="199" y="69"/>
                  </a:cubicBezTo>
                  <a:cubicBezTo>
                    <a:pt x="0" y="211"/>
                    <a:pt x="228" y="381"/>
                    <a:pt x="199" y="552"/>
                  </a:cubicBezTo>
                  <a:cubicBezTo>
                    <a:pt x="512" y="552"/>
                    <a:pt x="597" y="211"/>
                    <a:pt x="426" y="12"/>
                  </a:cubicBezTo>
                  <a:cubicBezTo>
                    <a:pt x="411" y="4"/>
                    <a:pt x="392" y="1"/>
                    <a:pt x="37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5"/>
            <p:cNvSpPr/>
            <p:nvPr/>
          </p:nvSpPr>
          <p:spPr>
            <a:xfrm>
              <a:off x="4280000" y="3207850"/>
              <a:ext cx="15625" cy="14950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114" y="0"/>
                  </a:moveTo>
                  <a:cubicBezTo>
                    <a:pt x="114" y="86"/>
                    <a:pt x="0" y="171"/>
                    <a:pt x="57" y="256"/>
                  </a:cubicBezTo>
                  <a:cubicBezTo>
                    <a:pt x="142" y="370"/>
                    <a:pt x="284" y="313"/>
                    <a:pt x="398" y="370"/>
                  </a:cubicBezTo>
                  <a:cubicBezTo>
                    <a:pt x="468" y="416"/>
                    <a:pt x="442" y="597"/>
                    <a:pt x="509" y="597"/>
                  </a:cubicBezTo>
                  <a:cubicBezTo>
                    <a:pt x="524" y="597"/>
                    <a:pt x="543" y="589"/>
                    <a:pt x="568" y="568"/>
                  </a:cubicBezTo>
                  <a:cubicBezTo>
                    <a:pt x="625" y="540"/>
                    <a:pt x="596" y="398"/>
                    <a:pt x="568" y="313"/>
                  </a:cubicBezTo>
                  <a:cubicBezTo>
                    <a:pt x="540" y="29"/>
                    <a:pt x="199" y="228"/>
                    <a:pt x="11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5"/>
            <p:cNvSpPr/>
            <p:nvPr/>
          </p:nvSpPr>
          <p:spPr>
            <a:xfrm>
              <a:off x="4271475" y="3215525"/>
              <a:ext cx="9850" cy="11800"/>
            </a:xfrm>
            <a:custGeom>
              <a:avLst/>
              <a:gdLst/>
              <a:ahLst/>
              <a:cxnLst/>
              <a:rect l="l" t="t" r="r" b="b"/>
              <a:pathLst>
                <a:path w="394" h="472" extrusionOk="0">
                  <a:moveTo>
                    <a:pt x="112" y="0"/>
                  </a:moveTo>
                  <a:cubicBezTo>
                    <a:pt x="57" y="0"/>
                    <a:pt x="53" y="70"/>
                    <a:pt x="29" y="119"/>
                  </a:cubicBezTo>
                  <a:cubicBezTo>
                    <a:pt x="29" y="261"/>
                    <a:pt x="0" y="403"/>
                    <a:pt x="171" y="460"/>
                  </a:cubicBezTo>
                  <a:cubicBezTo>
                    <a:pt x="190" y="468"/>
                    <a:pt x="208" y="471"/>
                    <a:pt x="226" y="471"/>
                  </a:cubicBezTo>
                  <a:cubicBezTo>
                    <a:pt x="334" y="471"/>
                    <a:pt x="394" y="331"/>
                    <a:pt x="369" y="233"/>
                  </a:cubicBezTo>
                  <a:cubicBezTo>
                    <a:pt x="369" y="119"/>
                    <a:pt x="228" y="63"/>
                    <a:pt x="86" y="63"/>
                  </a:cubicBezTo>
                  <a:lnTo>
                    <a:pt x="142" y="6"/>
                  </a:lnTo>
                  <a:cubicBezTo>
                    <a:pt x="131" y="2"/>
                    <a:pt x="121" y="0"/>
                    <a:pt x="11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5"/>
            <p:cNvSpPr/>
            <p:nvPr/>
          </p:nvSpPr>
          <p:spPr>
            <a:xfrm>
              <a:off x="4304000" y="3209975"/>
              <a:ext cx="17725" cy="13450"/>
            </a:xfrm>
            <a:custGeom>
              <a:avLst/>
              <a:gdLst/>
              <a:ahLst/>
              <a:cxnLst/>
              <a:rect l="l" t="t" r="r" b="b"/>
              <a:pathLst>
                <a:path w="709" h="538" extrusionOk="0">
                  <a:moveTo>
                    <a:pt x="6" y="417"/>
                  </a:moveTo>
                  <a:cubicBezTo>
                    <a:pt x="1" y="417"/>
                    <a:pt x="0" y="428"/>
                    <a:pt x="6" y="455"/>
                  </a:cubicBezTo>
                  <a:lnTo>
                    <a:pt x="52" y="474"/>
                  </a:lnTo>
                  <a:lnTo>
                    <a:pt x="52" y="474"/>
                  </a:lnTo>
                  <a:cubicBezTo>
                    <a:pt x="33" y="445"/>
                    <a:pt x="14" y="417"/>
                    <a:pt x="6" y="417"/>
                  </a:cubicBezTo>
                  <a:close/>
                  <a:moveTo>
                    <a:pt x="510" y="0"/>
                  </a:moveTo>
                  <a:cubicBezTo>
                    <a:pt x="342" y="0"/>
                    <a:pt x="126" y="271"/>
                    <a:pt x="119" y="500"/>
                  </a:cubicBezTo>
                  <a:lnTo>
                    <a:pt x="119" y="500"/>
                  </a:lnTo>
                  <a:lnTo>
                    <a:pt x="148" y="512"/>
                  </a:lnTo>
                  <a:cubicBezTo>
                    <a:pt x="187" y="522"/>
                    <a:pt x="225" y="527"/>
                    <a:pt x="262" y="527"/>
                  </a:cubicBezTo>
                  <a:cubicBezTo>
                    <a:pt x="519" y="527"/>
                    <a:pt x="709" y="288"/>
                    <a:pt x="659" y="114"/>
                  </a:cubicBezTo>
                  <a:cubicBezTo>
                    <a:pt x="622" y="34"/>
                    <a:pt x="569" y="0"/>
                    <a:pt x="510" y="0"/>
                  </a:cubicBezTo>
                  <a:close/>
                  <a:moveTo>
                    <a:pt x="52" y="474"/>
                  </a:moveTo>
                  <a:lnTo>
                    <a:pt x="52" y="474"/>
                  </a:lnTo>
                  <a:cubicBezTo>
                    <a:pt x="74" y="505"/>
                    <a:pt x="97" y="537"/>
                    <a:pt x="110" y="537"/>
                  </a:cubicBezTo>
                  <a:cubicBezTo>
                    <a:pt x="116" y="537"/>
                    <a:pt x="119" y="530"/>
                    <a:pt x="119" y="512"/>
                  </a:cubicBezTo>
                  <a:cubicBezTo>
                    <a:pt x="119" y="508"/>
                    <a:pt x="119" y="504"/>
                    <a:pt x="119" y="500"/>
                  </a:cubicBezTo>
                  <a:lnTo>
                    <a:pt x="119" y="500"/>
                  </a:lnTo>
                  <a:lnTo>
                    <a:pt x="52" y="474"/>
                  </a:ln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5"/>
            <p:cNvSpPr/>
            <p:nvPr/>
          </p:nvSpPr>
          <p:spPr>
            <a:xfrm>
              <a:off x="4329700" y="3218500"/>
              <a:ext cx="14200" cy="11475"/>
            </a:xfrm>
            <a:custGeom>
              <a:avLst/>
              <a:gdLst/>
              <a:ahLst/>
              <a:cxnLst/>
              <a:rect l="l" t="t" r="r" b="b"/>
              <a:pathLst>
                <a:path w="568" h="459" extrusionOk="0">
                  <a:moveTo>
                    <a:pt x="369" y="0"/>
                  </a:moveTo>
                  <a:cubicBezTo>
                    <a:pt x="256" y="86"/>
                    <a:pt x="0" y="29"/>
                    <a:pt x="57" y="171"/>
                  </a:cubicBezTo>
                  <a:cubicBezTo>
                    <a:pt x="99" y="299"/>
                    <a:pt x="222" y="458"/>
                    <a:pt x="340" y="458"/>
                  </a:cubicBezTo>
                  <a:cubicBezTo>
                    <a:pt x="380" y="458"/>
                    <a:pt x="419" y="441"/>
                    <a:pt x="454" y="398"/>
                  </a:cubicBezTo>
                  <a:cubicBezTo>
                    <a:pt x="568" y="284"/>
                    <a:pt x="454" y="142"/>
                    <a:pt x="369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5"/>
            <p:cNvSpPr/>
            <p:nvPr/>
          </p:nvSpPr>
          <p:spPr>
            <a:xfrm>
              <a:off x="4315050" y="3168850"/>
              <a:ext cx="19700" cy="14725"/>
            </a:xfrm>
            <a:custGeom>
              <a:avLst/>
              <a:gdLst/>
              <a:ahLst/>
              <a:cxnLst/>
              <a:rect l="l" t="t" r="r" b="b"/>
              <a:pathLst>
                <a:path w="788" h="589" extrusionOk="0">
                  <a:moveTo>
                    <a:pt x="451" y="1"/>
                  </a:moveTo>
                  <a:cubicBezTo>
                    <a:pt x="368" y="1"/>
                    <a:pt x="275" y="34"/>
                    <a:pt x="188" y="112"/>
                  </a:cubicBezTo>
                  <a:cubicBezTo>
                    <a:pt x="188" y="112"/>
                    <a:pt x="188" y="169"/>
                    <a:pt x="188" y="226"/>
                  </a:cubicBezTo>
                  <a:cubicBezTo>
                    <a:pt x="175" y="224"/>
                    <a:pt x="163" y="223"/>
                    <a:pt x="153" y="223"/>
                  </a:cubicBezTo>
                  <a:cubicBezTo>
                    <a:pt x="1" y="223"/>
                    <a:pt x="77" y="398"/>
                    <a:pt x="103" y="424"/>
                  </a:cubicBezTo>
                  <a:cubicBezTo>
                    <a:pt x="170" y="532"/>
                    <a:pt x="301" y="588"/>
                    <a:pt x="426" y="588"/>
                  </a:cubicBezTo>
                  <a:cubicBezTo>
                    <a:pt x="565" y="588"/>
                    <a:pt x="698" y="518"/>
                    <a:pt x="728" y="368"/>
                  </a:cubicBezTo>
                  <a:cubicBezTo>
                    <a:pt x="787" y="171"/>
                    <a:pt x="641" y="1"/>
                    <a:pt x="45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5"/>
            <p:cNvSpPr/>
            <p:nvPr/>
          </p:nvSpPr>
          <p:spPr>
            <a:xfrm>
              <a:off x="4334650" y="3185825"/>
              <a:ext cx="16350" cy="11425"/>
            </a:xfrm>
            <a:custGeom>
              <a:avLst/>
              <a:gdLst/>
              <a:ahLst/>
              <a:cxnLst/>
              <a:rect l="l" t="t" r="r" b="b"/>
              <a:pathLst>
                <a:path w="654" h="457" extrusionOk="0">
                  <a:moveTo>
                    <a:pt x="540" y="1"/>
                  </a:moveTo>
                  <a:cubicBezTo>
                    <a:pt x="398" y="1"/>
                    <a:pt x="228" y="1"/>
                    <a:pt x="200" y="143"/>
                  </a:cubicBezTo>
                  <a:cubicBezTo>
                    <a:pt x="143" y="228"/>
                    <a:pt x="1" y="342"/>
                    <a:pt x="114" y="399"/>
                  </a:cubicBezTo>
                  <a:cubicBezTo>
                    <a:pt x="193" y="414"/>
                    <a:pt x="290" y="457"/>
                    <a:pt x="380" y="457"/>
                  </a:cubicBezTo>
                  <a:cubicBezTo>
                    <a:pt x="451" y="457"/>
                    <a:pt x="518" y="430"/>
                    <a:pt x="569" y="342"/>
                  </a:cubicBezTo>
                  <a:cubicBezTo>
                    <a:pt x="654" y="228"/>
                    <a:pt x="512" y="143"/>
                    <a:pt x="540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5"/>
            <p:cNvSpPr/>
            <p:nvPr/>
          </p:nvSpPr>
          <p:spPr>
            <a:xfrm>
              <a:off x="4230300" y="2901850"/>
              <a:ext cx="7825" cy="10950"/>
            </a:xfrm>
            <a:custGeom>
              <a:avLst/>
              <a:gdLst/>
              <a:ahLst/>
              <a:cxnLst/>
              <a:rect l="l" t="t" r="r" b="b"/>
              <a:pathLst>
                <a:path w="313" h="438" extrusionOk="0">
                  <a:moveTo>
                    <a:pt x="199" y="0"/>
                  </a:moveTo>
                  <a:cubicBezTo>
                    <a:pt x="142" y="114"/>
                    <a:pt x="0" y="228"/>
                    <a:pt x="0" y="370"/>
                  </a:cubicBezTo>
                  <a:cubicBezTo>
                    <a:pt x="0" y="417"/>
                    <a:pt x="43" y="438"/>
                    <a:pt x="91" y="438"/>
                  </a:cubicBezTo>
                  <a:cubicBezTo>
                    <a:pt x="131" y="438"/>
                    <a:pt x="173" y="424"/>
                    <a:pt x="199" y="398"/>
                  </a:cubicBezTo>
                  <a:cubicBezTo>
                    <a:pt x="313" y="313"/>
                    <a:pt x="313" y="142"/>
                    <a:pt x="199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5"/>
            <p:cNvSpPr/>
            <p:nvPr/>
          </p:nvSpPr>
          <p:spPr>
            <a:xfrm>
              <a:off x="4335525" y="3132600"/>
              <a:ext cx="15475" cy="15675"/>
            </a:xfrm>
            <a:custGeom>
              <a:avLst/>
              <a:gdLst/>
              <a:ahLst/>
              <a:cxnLst/>
              <a:rect l="l" t="t" r="r" b="b"/>
              <a:pathLst>
                <a:path w="619" h="627" extrusionOk="0">
                  <a:moveTo>
                    <a:pt x="505" y="0"/>
                  </a:moveTo>
                  <a:cubicBezTo>
                    <a:pt x="335" y="0"/>
                    <a:pt x="221" y="57"/>
                    <a:pt x="136" y="199"/>
                  </a:cubicBezTo>
                  <a:cubicBezTo>
                    <a:pt x="1" y="361"/>
                    <a:pt x="72" y="627"/>
                    <a:pt x="276" y="627"/>
                  </a:cubicBezTo>
                  <a:cubicBezTo>
                    <a:pt x="286" y="627"/>
                    <a:pt x="296" y="626"/>
                    <a:pt x="307" y="625"/>
                  </a:cubicBezTo>
                  <a:cubicBezTo>
                    <a:pt x="619" y="568"/>
                    <a:pt x="449" y="227"/>
                    <a:pt x="50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5"/>
            <p:cNvSpPr/>
            <p:nvPr/>
          </p:nvSpPr>
          <p:spPr>
            <a:xfrm>
              <a:off x="4309375" y="3131175"/>
              <a:ext cx="16075" cy="12850"/>
            </a:xfrm>
            <a:custGeom>
              <a:avLst/>
              <a:gdLst/>
              <a:ahLst/>
              <a:cxnLst/>
              <a:rect l="l" t="t" r="r" b="b"/>
              <a:pathLst>
                <a:path w="643" h="514" extrusionOk="0">
                  <a:moveTo>
                    <a:pt x="643" y="0"/>
                  </a:moveTo>
                  <a:cubicBezTo>
                    <a:pt x="472" y="0"/>
                    <a:pt x="302" y="0"/>
                    <a:pt x="188" y="114"/>
                  </a:cubicBezTo>
                  <a:cubicBezTo>
                    <a:pt x="1" y="301"/>
                    <a:pt x="217" y="514"/>
                    <a:pt x="385" y="514"/>
                  </a:cubicBezTo>
                  <a:cubicBezTo>
                    <a:pt x="396" y="514"/>
                    <a:pt x="406" y="513"/>
                    <a:pt x="415" y="511"/>
                  </a:cubicBezTo>
                  <a:cubicBezTo>
                    <a:pt x="643" y="483"/>
                    <a:pt x="529" y="171"/>
                    <a:pt x="643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5"/>
            <p:cNvSpPr/>
            <p:nvPr/>
          </p:nvSpPr>
          <p:spPr>
            <a:xfrm>
              <a:off x="4326375" y="3098375"/>
              <a:ext cx="16825" cy="16600"/>
            </a:xfrm>
            <a:custGeom>
              <a:avLst/>
              <a:gdLst/>
              <a:ahLst/>
              <a:cxnLst/>
              <a:rect l="l" t="t" r="r" b="b"/>
              <a:pathLst>
                <a:path w="673" h="664" extrusionOk="0">
                  <a:moveTo>
                    <a:pt x="510" y="0"/>
                  </a:moveTo>
                  <a:cubicBezTo>
                    <a:pt x="407" y="0"/>
                    <a:pt x="292" y="67"/>
                    <a:pt x="218" y="91"/>
                  </a:cubicBezTo>
                  <a:cubicBezTo>
                    <a:pt x="84" y="199"/>
                    <a:pt x="0" y="663"/>
                    <a:pt x="209" y="663"/>
                  </a:cubicBezTo>
                  <a:cubicBezTo>
                    <a:pt x="221" y="663"/>
                    <a:pt x="233" y="662"/>
                    <a:pt x="247" y="659"/>
                  </a:cubicBezTo>
                  <a:cubicBezTo>
                    <a:pt x="417" y="631"/>
                    <a:pt x="673" y="404"/>
                    <a:pt x="616" y="148"/>
                  </a:cubicBezTo>
                  <a:cubicBezTo>
                    <a:pt x="616" y="120"/>
                    <a:pt x="587" y="120"/>
                    <a:pt x="559" y="120"/>
                  </a:cubicBezTo>
                  <a:cubicBezTo>
                    <a:pt x="587" y="91"/>
                    <a:pt x="587" y="63"/>
                    <a:pt x="616" y="6"/>
                  </a:cubicBezTo>
                  <a:lnTo>
                    <a:pt x="559" y="6"/>
                  </a:lnTo>
                  <a:cubicBezTo>
                    <a:pt x="543" y="2"/>
                    <a:pt x="527" y="0"/>
                    <a:pt x="510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5"/>
            <p:cNvSpPr/>
            <p:nvPr/>
          </p:nvSpPr>
          <p:spPr>
            <a:xfrm>
              <a:off x="4318325" y="3084875"/>
              <a:ext cx="14575" cy="12250"/>
            </a:xfrm>
            <a:custGeom>
              <a:avLst/>
              <a:gdLst/>
              <a:ahLst/>
              <a:cxnLst/>
              <a:rect l="l" t="t" r="r" b="b"/>
              <a:pathLst>
                <a:path w="583" h="490" extrusionOk="0">
                  <a:moveTo>
                    <a:pt x="418" y="1"/>
                  </a:moveTo>
                  <a:cubicBezTo>
                    <a:pt x="374" y="1"/>
                    <a:pt x="312" y="11"/>
                    <a:pt x="228" y="35"/>
                  </a:cubicBezTo>
                  <a:cubicBezTo>
                    <a:pt x="29" y="92"/>
                    <a:pt x="57" y="319"/>
                    <a:pt x="1" y="489"/>
                  </a:cubicBezTo>
                  <a:cubicBezTo>
                    <a:pt x="228" y="461"/>
                    <a:pt x="455" y="432"/>
                    <a:pt x="512" y="205"/>
                  </a:cubicBezTo>
                  <a:cubicBezTo>
                    <a:pt x="512" y="138"/>
                    <a:pt x="582" y="1"/>
                    <a:pt x="418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5"/>
            <p:cNvSpPr/>
            <p:nvPr/>
          </p:nvSpPr>
          <p:spPr>
            <a:xfrm>
              <a:off x="4324725" y="3047125"/>
              <a:ext cx="19900" cy="14825"/>
            </a:xfrm>
            <a:custGeom>
              <a:avLst/>
              <a:gdLst/>
              <a:ahLst/>
              <a:cxnLst/>
              <a:rect l="l" t="t" r="r" b="b"/>
              <a:pathLst>
                <a:path w="796" h="593" extrusionOk="0">
                  <a:moveTo>
                    <a:pt x="476" y="0"/>
                  </a:moveTo>
                  <a:cubicBezTo>
                    <a:pt x="323" y="0"/>
                    <a:pt x="163" y="137"/>
                    <a:pt x="57" y="295"/>
                  </a:cubicBezTo>
                  <a:cubicBezTo>
                    <a:pt x="0" y="380"/>
                    <a:pt x="114" y="409"/>
                    <a:pt x="171" y="466"/>
                  </a:cubicBezTo>
                  <a:cubicBezTo>
                    <a:pt x="253" y="548"/>
                    <a:pt x="355" y="592"/>
                    <a:pt x="460" y="592"/>
                  </a:cubicBezTo>
                  <a:cubicBezTo>
                    <a:pt x="535" y="592"/>
                    <a:pt x="611" y="570"/>
                    <a:pt x="682" y="522"/>
                  </a:cubicBezTo>
                  <a:cubicBezTo>
                    <a:pt x="795" y="437"/>
                    <a:pt x="767" y="267"/>
                    <a:pt x="739" y="182"/>
                  </a:cubicBezTo>
                  <a:cubicBezTo>
                    <a:pt x="663" y="52"/>
                    <a:pt x="571" y="0"/>
                    <a:pt x="476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5"/>
            <p:cNvSpPr/>
            <p:nvPr/>
          </p:nvSpPr>
          <p:spPr>
            <a:xfrm>
              <a:off x="4312650" y="3029250"/>
              <a:ext cx="16350" cy="15075"/>
            </a:xfrm>
            <a:custGeom>
              <a:avLst/>
              <a:gdLst/>
              <a:ahLst/>
              <a:cxnLst/>
              <a:rect l="l" t="t" r="r" b="b"/>
              <a:pathLst>
                <a:path w="654" h="603" extrusionOk="0">
                  <a:moveTo>
                    <a:pt x="405" y="0"/>
                  </a:moveTo>
                  <a:cubicBezTo>
                    <a:pt x="382" y="0"/>
                    <a:pt x="360" y="7"/>
                    <a:pt x="341" y="16"/>
                  </a:cubicBezTo>
                  <a:cubicBezTo>
                    <a:pt x="142" y="130"/>
                    <a:pt x="0" y="414"/>
                    <a:pt x="142" y="556"/>
                  </a:cubicBezTo>
                  <a:cubicBezTo>
                    <a:pt x="179" y="592"/>
                    <a:pt x="242" y="603"/>
                    <a:pt x="315" y="603"/>
                  </a:cubicBezTo>
                  <a:cubicBezTo>
                    <a:pt x="412" y="603"/>
                    <a:pt x="528" y="584"/>
                    <a:pt x="625" y="584"/>
                  </a:cubicBezTo>
                  <a:cubicBezTo>
                    <a:pt x="483" y="471"/>
                    <a:pt x="654" y="272"/>
                    <a:pt x="540" y="101"/>
                  </a:cubicBezTo>
                  <a:cubicBezTo>
                    <a:pt x="502" y="26"/>
                    <a:pt x="452" y="0"/>
                    <a:pt x="40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5"/>
            <p:cNvSpPr/>
            <p:nvPr/>
          </p:nvSpPr>
          <p:spPr>
            <a:xfrm>
              <a:off x="4339050" y="2996275"/>
              <a:ext cx="9825" cy="12100"/>
            </a:xfrm>
            <a:custGeom>
              <a:avLst/>
              <a:gdLst/>
              <a:ahLst/>
              <a:cxnLst/>
              <a:rect l="l" t="t" r="r" b="b"/>
              <a:pathLst>
                <a:path w="393" h="484" extrusionOk="0">
                  <a:moveTo>
                    <a:pt x="202" y="0"/>
                  </a:moveTo>
                  <a:cubicBezTo>
                    <a:pt x="51" y="0"/>
                    <a:pt x="1" y="268"/>
                    <a:pt x="24" y="426"/>
                  </a:cubicBezTo>
                  <a:cubicBezTo>
                    <a:pt x="24" y="483"/>
                    <a:pt x="194" y="483"/>
                    <a:pt x="279" y="483"/>
                  </a:cubicBezTo>
                  <a:cubicBezTo>
                    <a:pt x="251" y="313"/>
                    <a:pt x="393" y="114"/>
                    <a:pt x="336" y="57"/>
                  </a:cubicBezTo>
                  <a:cubicBezTo>
                    <a:pt x="285" y="17"/>
                    <a:pt x="240" y="0"/>
                    <a:pt x="20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5"/>
            <p:cNvSpPr/>
            <p:nvPr/>
          </p:nvSpPr>
          <p:spPr>
            <a:xfrm>
              <a:off x="4319050" y="2967300"/>
              <a:ext cx="16350" cy="15725"/>
            </a:xfrm>
            <a:custGeom>
              <a:avLst/>
              <a:gdLst/>
              <a:ahLst/>
              <a:cxnLst/>
              <a:rect l="l" t="t" r="r" b="b"/>
              <a:pathLst>
                <a:path w="654" h="629" extrusionOk="0">
                  <a:moveTo>
                    <a:pt x="439" y="0"/>
                  </a:moveTo>
                  <a:cubicBezTo>
                    <a:pt x="386" y="0"/>
                    <a:pt x="358" y="120"/>
                    <a:pt x="312" y="166"/>
                  </a:cubicBezTo>
                  <a:cubicBezTo>
                    <a:pt x="276" y="123"/>
                    <a:pt x="253" y="106"/>
                    <a:pt x="237" y="106"/>
                  </a:cubicBezTo>
                  <a:cubicBezTo>
                    <a:pt x="180" y="106"/>
                    <a:pt x="215" y="309"/>
                    <a:pt x="103" y="309"/>
                  </a:cubicBezTo>
                  <a:cubicBezTo>
                    <a:pt x="98" y="309"/>
                    <a:pt x="92" y="309"/>
                    <a:pt x="85" y="308"/>
                  </a:cubicBezTo>
                  <a:cubicBezTo>
                    <a:pt x="28" y="308"/>
                    <a:pt x="0" y="450"/>
                    <a:pt x="28" y="506"/>
                  </a:cubicBezTo>
                  <a:cubicBezTo>
                    <a:pt x="93" y="596"/>
                    <a:pt x="180" y="628"/>
                    <a:pt x="267" y="628"/>
                  </a:cubicBezTo>
                  <a:cubicBezTo>
                    <a:pt x="373" y="628"/>
                    <a:pt x="477" y="581"/>
                    <a:pt x="540" y="535"/>
                  </a:cubicBezTo>
                  <a:cubicBezTo>
                    <a:pt x="653" y="478"/>
                    <a:pt x="653" y="222"/>
                    <a:pt x="596" y="52"/>
                  </a:cubicBezTo>
                  <a:cubicBezTo>
                    <a:pt x="596" y="45"/>
                    <a:pt x="594" y="43"/>
                    <a:pt x="588" y="43"/>
                  </a:cubicBezTo>
                  <a:cubicBezTo>
                    <a:pt x="579" y="43"/>
                    <a:pt x="563" y="50"/>
                    <a:pt x="543" y="50"/>
                  </a:cubicBezTo>
                  <a:cubicBezTo>
                    <a:pt x="525" y="50"/>
                    <a:pt x="504" y="45"/>
                    <a:pt x="483" y="24"/>
                  </a:cubicBezTo>
                  <a:cubicBezTo>
                    <a:pt x="466" y="7"/>
                    <a:pt x="452" y="0"/>
                    <a:pt x="439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5"/>
            <p:cNvSpPr/>
            <p:nvPr/>
          </p:nvSpPr>
          <p:spPr>
            <a:xfrm>
              <a:off x="4334650" y="2934600"/>
              <a:ext cx="11400" cy="17675"/>
            </a:xfrm>
            <a:custGeom>
              <a:avLst/>
              <a:gdLst/>
              <a:ahLst/>
              <a:cxnLst/>
              <a:rect l="l" t="t" r="r" b="b"/>
              <a:pathLst>
                <a:path w="456" h="707" extrusionOk="0">
                  <a:moveTo>
                    <a:pt x="182" y="1"/>
                  </a:moveTo>
                  <a:cubicBezTo>
                    <a:pt x="140" y="1"/>
                    <a:pt x="106" y="22"/>
                    <a:pt x="86" y="82"/>
                  </a:cubicBezTo>
                  <a:cubicBezTo>
                    <a:pt x="29" y="224"/>
                    <a:pt x="29" y="451"/>
                    <a:pt x="1" y="650"/>
                  </a:cubicBezTo>
                  <a:cubicBezTo>
                    <a:pt x="12" y="645"/>
                    <a:pt x="21" y="642"/>
                    <a:pt x="30" y="642"/>
                  </a:cubicBezTo>
                  <a:cubicBezTo>
                    <a:pt x="68" y="642"/>
                    <a:pt x="91" y="684"/>
                    <a:pt x="114" y="707"/>
                  </a:cubicBezTo>
                  <a:cubicBezTo>
                    <a:pt x="171" y="565"/>
                    <a:pt x="285" y="451"/>
                    <a:pt x="285" y="281"/>
                  </a:cubicBezTo>
                  <a:cubicBezTo>
                    <a:pt x="367" y="304"/>
                    <a:pt x="396" y="318"/>
                    <a:pt x="407" y="318"/>
                  </a:cubicBezTo>
                  <a:cubicBezTo>
                    <a:pt x="424" y="318"/>
                    <a:pt x="405" y="291"/>
                    <a:pt x="455" y="224"/>
                  </a:cubicBezTo>
                  <a:lnTo>
                    <a:pt x="455" y="110"/>
                  </a:lnTo>
                  <a:cubicBezTo>
                    <a:pt x="363" y="74"/>
                    <a:pt x="259" y="1"/>
                    <a:pt x="182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5"/>
            <p:cNvSpPr/>
            <p:nvPr/>
          </p:nvSpPr>
          <p:spPr>
            <a:xfrm>
              <a:off x="4312650" y="2924250"/>
              <a:ext cx="14225" cy="25400"/>
            </a:xfrm>
            <a:custGeom>
              <a:avLst/>
              <a:gdLst/>
              <a:ahLst/>
              <a:cxnLst/>
              <a:rect l="l" t="t" r="r" b="b"/>
              <a:pathLst>
                <a:path w="569" h="1016" extrusionOk="0">
                  <a:moveTo>
                    <a:pt x="464" y="0"/>
                  </a:moveTo>
                  <a:cubicBezTo>
                    <a:pt x="420" y="0"/>
                    <a:pt x="332" y="112"/>
                    <a:pt x="284" y="184"/>
                  </a:cubicBezTo>
                  <a:cubicBezTo>
                    <a:pt x="114" y="411"/>
                    <a:pt x="0" y="666"/>
                    <a:pt x="114" y="950"/>
                  </a:cubicBezTo>
                  <a:cubicBezTo>
                    <a:pt x="126" y="998"/>
                    <a:pt x="153" y="1016"/>
                    <a:pt x="183" y="1016"/>
                  </a:cubicBezTo>
                  <a:cubicBezTo>
                    <a:pt x="223" y="1016"/>
                    <a:pt x="268" y="983"/>
                    <a:pt x="284" y="950"/>
                  </a:cubicBezTo>
                  <a:cubicBezTo>
                    <a:pt x="370" y="638"/>
                    <a:pt x="568" y="297"/>
                    <a:pt x="483" y="13"/>
                  </a:cubicBezTo>
                  <a:cubicBezTo>
                    <a:pt x="479" y="4"/>
                    <a:pt x="472" y="0"/>
                    <a:pt x="46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5"/>
            <p:cNvSpPr/>
            <p:nvPr/>
          </p:nvSpPr>
          <p:spPr>
            <a:xfrm>
              <a:off x="4321175" y="2894075"/>
              <a:ext cx="21325" cy="15750"/>
            </a:xfrm>
            <a:custGeom>
              <a:avLst/>
              <a:gdLst/>
              <a:ahLst/>
              <a:cxnLst/>
              <a:rect l="l" t="t" r="r" b="b"/>
              <a:pathLst>
                <a:path w="853" h="630" extrusionOk="0">
                  <a:moveTo>
                    <a:pt x="260" y="1"/>
                  </a:moveTo>
                  <a:cubicBezTo>
                    <a:pt x="165" y="1"/>
                    <a:pt x="90" y="25"/>
                    <a:pt x="57" y="113"/>
                  </a:cubicBezTo>
                  <a:cubicBezTo>
                    <a:pt x="0" y="198"/>
                    <a:pt x="114" y="453"/>
                    <a:pt x="227" y="595"/>
                  </a:cubicBezTo>
                  <a:cubicBezTo>
                    <a:pt x="245" y="619"/>
                    <a:pt x="269" y="629"/>
                    <a:pt x="296" y="629"/>
                  </a:cubicBezTo>
                  <a:cubicBezTo>
                    <a:pt x="398" y="629"/>
                    <a:pt x="546" y="481"/>
                    <a:pt x="568" y="368"/>
                  </a:cubicBezTo>
                  <a:cubicBezTo>
                    <a:pt x="597" y="226"/>
                    <a:pt x="682" y="141"/>
                    <a:pt x="824" y="113"/>
                  </a:cubicBezTo>
                  <a:cubicBezTo>
                    <a:pt x="852" y="113"/>
                    <a:pt x="795" y="27"/>
                    <a:pt x="767" y="27"/>
                  </a:cubicBezTo>
                  <a:cubicBezTo>
                    <a:pt x="732" y="35"/>
                    <a:pt x="696" y="38"/>
                    <a:pt x="658" y="38"/>
                  </a:cubicBezTo>
                  <a:cubicBezTo>
                    <a:pt x="524" y="38"/>
                    <a:pt x="377" y="1"/>
                    <a:pt x="260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5"/>
            <p:cNvSpPr/>
            <p:nvPr/>
          </p:nvSpPr>
          <p:spPr>
            <a:xfrm>
              <a:off x="4330400" y="2854450"/>
              <a:ext cx="18375" cy="17125"/>
            </a:xfrm>
            <a:custGeom>
              <a:avLst/>
              <a:gdLst/>
              <a:ahLst/>
              <a:cxnLst/>
              <a:rect l="l" t="t" r="r" b="b"/>
              <a:pathLst>
                <a:path w="735" h="685" extrusionOk="0">
                  <a:moveTo>
                    <a:pt x="583" y="1"/>
                  </a:moveTo>
                  <a:cubicBezTo>
                    <a:pt x="540" y="1"/>
                    <a:pt x="497" y="8"/>
                    <a:pt x="483" y="22"/>
                  </a:cubicBezTo>
                  <a:cubicBezTo>
                    <a:pt x="341" y="249"/>
                    <a:pt x="0" y="533"/>
                    <a:pt x="313" y="675"/>
                  </a:cubicBezTo>
                  <a:cubicBezTo>
                    <a:pt x="330" y="682"/>
                    <a:pt x="347" y="685"/>
                    <a:pt x="364" y="685"/>
                  </a:cubicBezTo>
                  <a:cubicBezTo>
                    <a:pt x="569" y="685"/>
                    <a:pt x="734" y="232"/>
                    <a:pt x="682" y="22"/>
                  </a:cubicBezTo>
                  <a:cubicBezTo>
                    <a:pt x="668" y="8"/>
                    <a:pt x="625" y="1"/>
                    <a:pt x="58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5"/>
            <p:cNvSpPr/>
            <p:nvPr/>
          </p:nvSpPr>
          <p:spPr>
            <a:xfrm>
              <a:off x="4317725" y="2844350"/>
              <a:ext cx="22625" cy="14150"/>
            </a:xfrm>
            <a:custGeom>
              <a:avLst/>
              <a:gdLst/>
              <a:ahLst/>
              <a:cxnLst/>
              <a:rect l="l" t="t" r="r" b="b"/>
              <a:pathLst>
                <a:path w="905" h="566" extrusionOk="0">
                  <a:moveTo>
                    <a:pt x="252" y="0"/>
                  </a:moveTo>
                  <a:cubicBezTo>
                    <a:pt x="110" y="0"/>
                    <a:pt x="81" y="142"/>
                    <a:pt x="25" y="227"/>
                  </a:cubicBezTo>
                  <a:cubicBezTo>
                    <a:pt x="1" y="347"/>
                    <a:pt x="37" y="566"/>
                    <a:pt x="117" y="566"/>
                  </a:cubicBezTo>
                  <a:cubicBezTo>
                    <a:pt x="132" y="566"/>
                    <a:pt x="148" y="558"/>
                    <a:pt x="167" y="540"/>
                  </a:cubicBezTo>
                  <a:cubicBezTo>
                    <a:pt x="309" y="398"/>
                    <a:pt x="905" y="227"/>
                    <a:pt x="42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5"/>
            <p:cNvSpPr/>
            <p:nvPr/>
          </p:nvSpPr>
          <p:spPr>
            <a:xfrm>
              <a:off x="4338325" y="2909375"/>
              <a:ext cx="7000" cy="6175"/>
            </a:xfrm>
            <a:custGeom>
              <a:avLst/>
              <a:gdLst/>
              <a:ahLst/>
              <a:cxnLst/>
              <a:rect l="l" t="t" r="r" b="b"/>
              <a:pathLst>
                <a:path w="280" h="247" extrusionOk="0">
                  <a:moveTo>
                    <a:pt x="182" y="1"/>
                  </a:moveTo>
                  <a:cubicBezTo>
                    <a:pt x="168" y="1"/>
                    <a:pt x="153" y="4"/>
                    <a:pt x="138" y="12"/>
                  </a:cubicBezTo>
                  <a:cubicBezTo>
                    <a:pt x="81" y="12"/>
                    <a:pt x="53" y="40"/>
                    <a:pt x="24" y="125"/>
                  </a:cubicBezTo>
                  <a:cubicBezTo>
                    <a:pt x="1" y="183"/>
                    <a:pt x="25" y="194"/>
                    <a:pt x="58" y="194"/>
                  </a:cubicBezTo>
                  <a:cubicBezTo>
                    <a:pt x="77" y="194"/>
                    <a:pt x="99" y="191"/>
                    <a:pt x="116" y="191"/>
                  </a:cubicBezTo>
                  <a:cubicBezTo>
                    <a:pt x="142" y="191"/>
                    <a:pt x="158" y="199"/>
                    <a:pt x="138" y="239"/>
                  </a:cubicBezTo>
                  <a:cubicBezTo>
                    <a:pt x="149" y="244"/>
                    <a:pt x="159" y="247"/>
                    <a:pt x="170" y="247"/>
                  </a:cubicBezTo>
                  <a:cubicBezTo>
                    <a:pt x="214" y="247"/>
                    <a:pt x="251" y="205"/>
                    <a:pt x="251" y="182"/>
                  </a:cubicBezTo>
                  <a:cubicBezTo>
                    <a:pt x="280" y="154"/>
                    <a:pt x="280" y="97"/>
                    <a:pt x="251" y="69"/>
                  </a:cubicBezTo>
                  <a:cubicBezTo>
                    <a:pt x="251" y="27"/>
                    <a:pt x="221" y="1"/>
                    <a:pt x="182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5"/>
            <p:cNvSpPr/>
            <p:nvPr/>
          </p:nvSpPr>
          <p:spPr>
            <a:xfrm>
              <a:off x="4319050" y="2950825"/>
              <a:ext cx="6400" cy="8625"/>
            </a:xfrm>
            <a:custGeom>
              <a:avLst/>
              <a:gdLst/>
              <a:ahLst/>
              <a:cxnLst/>
              <a:rect l="l" t="t" r="r" b="b"/>
              <a:pathLst>
                <a:path w="256" h="345" extrusionOk="0">
                  <a:moveTo>
                    <a:pt x="98" y="0"/>
                  </a:moveTo>
                  <a:cubicBezTo>
                    <a:pt x="73" y="0"/>
                    <a:pt x="57" y="15"/>
                    <a:pt x="57" y="58"/>
                  </a:cubicBezTo>
                  <a:cubicBezTo>
                    <a:pt x="28" y="143"/>
                    <a:pt x="0" y="285"/>
                    <a:pt x="85" y="342"/>
                  </a:cubicBezTo>
                  <a:cubicBezTo>
                    <a:pt x="94" y="344"/>
                    <a:pt x="102" y="345"/>
                    <a:pt x="109" y="345"/>
                  </a:cubicBezTo>
                  <a:cubicBezTo>
                    <a:pt x="195" y="345"/>
                    <a:pt x="177" y="198"/>
                    <a:pt x="256" y="171"/>
                  </a:cubicBezTo>
                  <a:cubicBezTo>
                    <a:pt x="256" y="143"/>
                    <a:pt x="227" y="86"/>
                    <a:pt x="199" y="58"/>
                  </a:cubicBezTo>
                  <a:lnTo>
                    <a:pt x="256" y="58"/>
                  </a:lnTo>
                  <a:cubicBezTo>
                    <a:pt x="203" y="40"/>
                    <a:pt x="138" y="0"/>
                    <a:pt x="9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5"/>
            <p:cNvSpPr/>
            <p:nvPr/>
          </p:nvSpPr>
          <p:spPr>
            <a:xfrm>
              <a:off x="4337500" y="2826600"/>
              <a:ext cx="7825" cy="10675"/>
            </a:xfrm>
            <a:custGeom>
              <a:avLst/>
              <a:gdLst/>
              <a:ahLst/>
              <a:cxnLst/>
              <a:rect l="l" t="t" r="r" b="b"/>
              <a:pathLst>
                <a:path w="313" h="427" extrusionOk="0">
                  <a:moveTo>
                    <a:pt x="228" y="0"/>
                  </a:moveTo>
                  <a:cubicBezTo>
                    <a:pt x="199" y="29"/>
                    <a:pt x="171" y="85"/>
                    <a:pt x="114" y="114"/>
                  </a:cubicBezTo>
                  <a:cubicBezTo>
                    <a:pt x="0" y="199"/>
                    <a:pt x="86" y="313"/>
                    <a:pt x="57" y="426"/>
                  </a:cubicBezTo>
                  <a:cubicBezTo>
                    <a:pt x="114" y="426"/>
                    <a:pt x="199" y="426"/>
                    <a:pt x="228" y="398"/>
                  </a:cubicBezTo>
                  <a:cubicBezTo>
                    <a:pt x="313" y="284"/>
                    <a:pt x="313" y="142"/>
                    <a:pt x="22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5"/>
            <p:cNvSpPr/>
            <p:nvPr/>
          </p:nvSpPr>
          <p:spPr>
            <a:xfrm>
              <a:off x="4316200" y="2810250"/>
              <a:ext cx="9250" cy="9275"/>
            </a:xfrm>
            <a:custGeom>
              <a:avLst/>
              <a:gdLst/>
              <a:ahLst/>
              <a:cxnLst/>
              <a:rect l="l" t="t" r="r" b="b"/>
              <a:pathLst>
                <a:path w="370" h="371" extrusionOk="0">
                  <a:moveTo>
                    <a:pt x="142" y="1"/>
                  </a:moveTo>
                  <a:cubicBezTo>
                    <a:pt x="0" y="58"/>
                    <a:pt x="86" y="200"/>
                    <a:pt x="114" y="285"/>
                  </a:cubicBezTo>
                  <a:cubicBezTo>
                    <a:pt x="128" y="356"/>
                    <a:pt x="171" y="370"/>
                    <a:pt x="221" y="370"/>
                  </a:cubicBezTo>
                  <a:cubicBezTo>
                    <a:pt x="254" y="370"/>
                    <a:pt x="290" y="364"/>
                    <a:pt x="323" y="364"/>
                  </a:cubicBezTo>
                  <a:cubicBezTo>
                    <a:pt x="340" y="364"/>
                    <a:pt x="355" y="365"/>
                    <a:pt x="370" y="370"/>
                  </a:cubicBezTo>
                  <a:lnTo>
                    <a:pt x="370" y="171"/>
                  </a:lnTo>
                  <a:cubicBezTo>
                    <a:pt x="354" y="179"/>
                    <a:pt x="341" y="183"/>
                    <a:pt x="330" y="183"/>
                  </a:cubicBezTo>
                  <a:cubicBezTo>
                    <a:pt x="298" y="183"/>
                    <a:pt x="277" y="156"/>
                    <a:pt x="256" y="115"/>
                  </a:cubicBezTo>
                  <a:cubicBezTo>
                    <a:pt x="256" y="86"/>
                    <a:pt x="284" y="29"/>
                    <a:pt x="256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5"/>
            <p:cNvSpPr/>
            <p:nvPr/>
          </p:nvSpPr>
          <p:spPr>
            <a:xfrm>
              <a:off x="4336075" y="2791700"/>
              <a:ext cx="15850" cy="13150"/>
            </a:xfrm>
            <a:custGeom>
              <a:avLst/>
              <a:gdLst/>
              <a:ahLst/>
              <a:cxnLst/>
              <a:rect l="l" t="t" r="r" b="b"/>
              <a:pathLst>
                <a:path w="634" h="526" extrusionOk="0">
                  <a:moveTo>
                    <a:pt x="319" y="1"/>
                  </a:moveTo>
                  <a:cubicBezTo>
                    <a:pt x="180" y="1"/>
                    <a:pt x="41" y="201"/>
                    <a:pt x="1" y="402"/>
                  </a:cubicBezTo>
                  <a:cubicBezTo>
                    <a:pt x="1" y="402"/>
                    <a:pt x="86" y="459"/>
                    <a:pt x="57" y="516"/>
                  </a:cubicBezTo>
                  <a:cubicBezTo>
                    <a:pt x="90" y="522"/>
                    <a:pt x="124" y="526"/>
                    <a:pt x="157" y="526"/>
                  </a:cubicBezTo>
                  <a:cubicBezTo>
                    <a:pt x="408" y="526"/>
                    <a:pt x="634" y="344"/>
                    <a:pt x="483" y="118"/>
                  </a:cubicBezTo>
                  <a:cubicBezTo>
                    <a:pt x="433" y="35"/>
                    <a:pt x="376" y="1"/>
                    <a:pt x="31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5"/>
            <p:cNvSpPr/>
            <p:nvPr/>
          </p:nvSpPr>
          <p:spPr>
            <a:xfrm>
              <a:off x="4344600" y="2767325"/>
              <a:ext cx="7825" cy="9225"/>
            </a:xfrm>
            <a:custGeom>
              <a:avLst/>
              <a:gdLst/>
              <a:ahLst/>
              <a:cxnLst/>
              <a:rect l="l" t="t" r="r" b="b"/>
              <a:pathLst>
                <a:path w="313" h="369" extrusionOk="0">
                  <a:moveTo>
                    <a:pt x="115" y="1"/>
                  </a:moveTo>
                  <a:cubicBezTo>
                    <a:pt x="105" y="1"/>
                    <a:pt x="95" y="4"/>
                    <a:pt x="86" y="14"/>
                  </a:cubicBezTo>
                  <a:cubicBezTo>
                    <a:pt x="57" y="71"/>
                    <a:pt x="86" y="156"/>
                    <a:pt x="57" y="241"/>
                  </a:cubicBezTo>
                  <a:lnTo>
                    <a:pt x="0" y="241"/>
                  </a:lnTo>
                  <a:cubicBezTo>
                    <a:pt x="72" y="265"/>
                    <a:pt x="83" y="368"/>
                    <a:pt x="135" y="368"/>
                  </a:cubicBezTo>
                  <a:cubicBezTo>
                    <a:pt x="145" y="368"/>
                    <a:pt x="157" y="364"/>
                    <a:pt x="171" y="355"/>
                  </a:cubicBezTo>
                  <a:cubicBezTo>
                    <a:pt x="199" y="326"/>
                    <a:pt x="199" y="270"/>
                    <a:pt x="199" y="241"/>
                  </a:cubicBezTo>
                  <a:cubicBezTo>
                    <a:pt x="210" y="247"/>
                    <a:pt x="220" y="249"/>
                    <a:pt x="229" y="249"/>
                  </a:cubicBezTo>
                  <a:cubicBezTo>
                    <a:pt x="267" y="249"/>
                    <a:pt x="290" y="207"/>
                    <a:pt x="313" y="184"/>
                  </a:cubicBezTo>
                  <a:cubicBezTo>
                    <a:pt x="313" y="156"/>
                    <a:pt x="313" y="99"/>
                    <a:pt x="313" y="71"/>
                  </a:cubicBezTo>
                  <a:cubicBezTo>
                    <a:pt x="302" y="73"/>
                    <a:pt x="292" y="75"/>
                    <a:pt x="283" y="75"/>
                  </a:cubicBezTo>
                  <a:cubicBezTo>
                    <a:pt x="206" y="75"/>
                    <a:pt x="158" y="1"/>
                    <a:pt x="115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5"/>
            <p:cNvSpPr/>
            <p:nvPr/>
          </p:nvSpPr>
          <p:spPr>
            <a:xfrm>
              <a:off x="4314075" y="2776625"/>
              <a:ext cx="17050" cy="9975"/>
            </a:xfrm>
            <a:custGeom>
              <a:avLst/>
              <a:gdLst/>
              <a:ahLst/>
              <a:cxnLst/>
              <a:rect l="l" t="t" r="r" b="b"/>
              <a:pathLst>
                <a:path w="682" h="399" extrusionOk="0">
                  <a:moveTo>
                    <a:pt x="260" y="0"/>
                  </a:moveTo>
                  <a:cubicBezTo>
                    <a:pt x="105" y="0"/>
                    <a:pt x="74" y="148"/>
                    <a:pt x="0" y="295"/>
                  </a:cubicBezTo>
                  <a:cubicBezTo>
                    <a:pt x="10" y="292"/>
                    <a:pt x="18" y="291"/>
                    <a:pt x="25" y="291"/>
                  </a:cubicBezTo>
                  <a:cubicBezTo>
                    <a:pt x="80" y="291"/>
                    <a:pt x="63" y="380"/>
                    <a:pt x="114" y="380"/>
                  </a:cubicBezTo>
                  <a:cubicBezTo>
                    <a:pt x="150" y="393"/>
                    <a:pt x="187" y="398"/>
                    <a:pt x="222" y="398"/>
                  </a:cubicBezTo>
                  <a:cubicBezTo>
                    <a:pt x="351" y="398"/>
                    <a:pt x="461" y="322"/>
                    <a:pt x="483" y="210"/>
                  </a:cubicBezTo>
                  <a:cubicBezTo>
                    <a:pt x="511" y="153"/>
                    <a:pt x="682" y="40"/>
                    <a:pt x="341" y="11"/>
                  </a:cubicBezTo>
                  <a:cubicBezTo>
                    <a:pt x="311" y="4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5"/>
            <p:cNvSpPr/>
            <p:nvPr/>
          </p:nvSpPr>
          <p:spPr>
            <a:xfrm>
              <a:off x="4321750" y="2755600"/>
              <a:ext cx="12225" cy="13125"/>
            </a:xfrm>
            <a:custGeom>
              <a:avLst/>
              <a:gdLst/>
              <a:ahLst/>
              <a:cxnLst/>
              <a:rect l="l" t="t" r="r" b="b"/>
              <a:pathLst>
                <a:path w="489" h="525" extrusionOk="0">
                  <a:moveTo>
                    <a:pt x="346" y="0"/>
                  </a:moveTo>
                  <a:cubicBezTo>
                    <a:pt x="290" y="29"/>
                    <a:pt x="261" y="85"/>
                    <a:pt x="204" y="114"/>
                  </a:cubicBezTo>
                  <a:cubicBezTo>
                    <a:pt x="0" y="216"/>
                    <a:pt x="186" y="524"/>
                    <a:pt x="329" y="524"/>
                  </a:cubicBezTo>
                  <a:cubicBezTo>
                    <a:pt x="345" y="524"/>
                    <a:pt x="360" y="520"/>
                    <a:pt x="375" y="511"/>
                  </a:cubicBezTo>
                  <a:cubicBezTo>
                    <a:pt x="488" y="398"/>
                    <a:pt x="375" y="171"/>
                    <a:pt x="346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5"/>
            <p:cNvSpPr/>
            <p:nvPr/>
          </p:nvSpPr>
          <p:spPr>
            <a:xfrm>
              <a:off x="4337700" y="2709450"/>
              <a:ext cx="13300" cy="20025"/>
            </a:xfrm>
            <a:custGeom>
              <a:avLst/>
              <a:gdLst/>
              <a:ahLst/>
              <a:cxnLst/>
              <a:rect l="l" t="t" r="r" b="b"/>
              <a:pathLst>
                <a:path w="532" h="801" extrusionOk="0">
                  <a:moveTo>
                    <a:pt x="276" y="0"/>
                  </a:moveTo>
                  <a:lnTo>
                    <a:pt x="333" y="57"/>
                  </a:lnTo>
                  <a:cubicBezTo>
                    <a:pt x="49" y="86"/>
                    <a:pt x="49" y="341"/>
                    <a:pt x="21" y="597"/>
                  </a:cubicBezTo>
                  <a:cubicBezTo>
                    <a:pt x="0" y="721"/>
                    <a:pt x="86" y="801"/>
                    <a:pt x="178" y="801"/>
                  </a:cubicBezTo>
                  <a:cubicBezTo>
                    <a:pt x="211" y="801"/>
                    <a:pt x="246" y="790"/>
                    <a:pt x="276" y="767"/>
                  </a:cubicBezTo>
                  <a:cubicBezTo>
                    <a:pt x="504" y="597"/>
                    <a:pt x="532" y="341"/>
                    <a:pt x="532" y="57"/>
                  </a:cubicBezTo>
                  <a:lnTo>
                    <a:pt x="532" y="57"/>
                  </a:lnTo>
                  <a:cubicBezTo>
                    <a:pt x="509" y="65"/>
                    <a:pt x="486" y="68"/>
                    <a:pt x="464" y="68"/>
                  </a:cubicBezTo>
                  <a:cubicBezTo>
                    <a:pt x="401" y="68"/>
                    <a:pt x="339" y="42"/>
                    <a:pt x="276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5"/>
            <p:cNvSpPr/>
            <p:nvPr/>
          </p:nvSpPr>
          <p:spPr>
            <a:xfrm>
              <a:off x="4325425" y="2731850"/>
              <a:ext cx="9725" cy="7050"/>
            </a:xfrm>
            <a:custGeom>
              <a:avLst/>
              <a:gdLst/>
              <a:ahLst/>
              <a:cxnLst/>
              <a:rect l="l" t="t" r="r" b="b"/>
              <a:pathLst>
                <a:path w="389" h="282" extrusionOk="0">
                  <a:moveTo>
                    <a:pt x="172" y="0"/>
                  </a:moveTo>
                  <a:cubicBezTo>
                    <a:pt x="162" y="0"/>
                    <a:pt x="152" y="4"/>
                    <a:pt x="143" y="13"/>
                  </a:cubicBezTo>
                  <a:cubicBezTo>
                    <a:pt x="1" y="98"/>
                    <a:pt x="57" y="240"/>
                    <a:pt x="143" y="269"/>
                  </a:cubicBezTo>
                  <a:cubicBezTo>
                    <a:pt x="156" y="278"/>
                    <a:pt x="169" y="282"/>
                    <a:pt x="182" y="282"/>
                  </a:cubicBezTo>
                  <a:cubicBezTo>
                    <a:pt x="246" y="282"/>
                    <a:pt x="294" y="174"/>
                    <a:pt x="341" y="127"/>
                  </a:cubicBezTo>
                  <a:cubicBezTo>
                    <a:pt x="388" y="57"/>
                    <a:pt x="358" y="6"/>
                    <a:pt x="298" y="6"/>
                  </a:cubicBezTo>
                  <a:cubicBezTo>
                    <a:pt x="286" y="6"/>
                    <a:pt x="271" y="8"/>
                    <a:pt x="256" y="13"/>
                  </a:cubicBezTo>
                  <a:cubicBezTo>
                    <a:pt x="218" y="13"/>
                    <a:pt x="193" y="0"/>
                    <a:pt x="17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5"/>
            <p:cNvSpPr/>
            <p:nvPr/>
          </p:nvSpPr>
          <p:spPr>
            <a:xfrm>
              <a:off x="4314775" y="2703650"/>
              <a:ext cx="10675" cy="10900"/>
            </a:xfrm>
            <a:custGeom>
              <a:avLst/>
              <a:gdLst/>
              <a:ahLst/>
              <a:cxnLst/>
              <a:rect l="l" t="t" r="r" b="b"/>
              <a:pathLst>
                <a:path w="427" h="436" extrusionOk="0">
                  <a:moveTo>
                    <a:pt x="260" y="1"/>
                  </a:moveTo>
                  <a:cubicBezTo>
                    <a:pt x="217" y="1"/>
                    <a:pt x="171" y="11"/>
                    <a:pt x="131" y="11"/>
                  </a:cubicBezTo>
                  <a:cubicBezTo>
                    <a:pt x="115" y="11"/>
                    <a:pt x="100" y="10"/>
                    <a:pt x="86" y="5"/>
                  </a:cubicBezTo>
                  <a:lnTo>
                    <a:pt x="86" y="5"/>
                  </a:lnTo>
                  <a:cubicBezTo>
                    <a:pt x="114" y="147"/>
                    <a:pt x="1" y="318"/>
                    <a:pt x="143" y="403"/>
                  </a:cubicBezTo>
                  <a:cubicBezTo>
                    <a:pt x="175" y="419"/>
                    <a:pt x="237" y="436"/>
                    <a:pt x="288" y="436"/>
                  </a:cubicBezTo>
                  <a:cubicBezTo>
                    <a:pt x="326" y="436"/>
                    <a:pt x="358" y="427"/>
                    <a:pt x="370" y="403"/>
                  </a:cubicBezTo>
                  <a:cubicBezTo>
                    <a:pt x="427" y="318"/>
                    <a:pt x="398" y="176"/>
                    <a:pt x="370" y="62"/>
                  </a:cubicBezTo>
                  <a:cubicBezTo>
                    <a:pt x="345" y="13"/>
                    <a:pt x="305" y="1"/>
                    <a:pt x="260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5"/>
            <p:cNvSpPr/>
            <p:nvPr/>
          </p:nvSpPr>
          <p:spPr>
            <a:xfrm>
              <a:off x="4327550" y="2688750"/>
              <a:ext cx="11875" cy="9600"/>
            </a:xfrm>
            <a:custGeom>
              <a:avLst/>
              <a:gdLst/>
              <a:ahLst/>
              <a:cxnLst/>
              <a:rect l="l" t="t" r="r" b="b"/>
              <a:pathLst>
                <a:path w="475" h="384" extrusionOk="0">
                  <a:moveTo>
                    <a:pt x="228" y="0"/>
                  </a:moveTo>
                  <a:cubicBezTo>
                    <a:pt x="185" y="0"/>
                    <a:pt x="144" y="11"/>
                    <a:pt x="114" y="33"/>
                  </a:cubicBezTo>
                  <a:cubicBezTo>
                    <a:pt x="1" y="118"/>
                    <a:pt x="143" y="260"/>
                    <a:pt x="200" y="346"/>
                  </a:cubicBezTo>
                  <a:cubicBezTo>
                    <a:pt x="206" y="373"/>
                    <a:pt x="218" y="384"/>
                    <a:pt x="233" y="384"/>
                  </a:cubicBezTo>
                  <a:cubicBezTo>
                    <a:pt x="278" y="384"/>
                    <a:pt x="348" y="275"/>
                    <a:pt x="370" y="232"/>
                  </a:cubicBezTo>
                  <a:cubicBezTo>
                    <a:pt x="475" y="85"/>
                    <a:pt x="347" y="0"/>
                    <a:pt x="22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5"/>
            <p:cNvSpPr/>
            <p:nvPr/>
          </p:nvSpPr>
          <p:spPr>
            <a:xfrm>
              <a:off x="4333250" y="2654100"/>
              <a:ext cx="17050" cy="17525"/>
            </a:xfrm>
            <a:custGeom>
              <a:avLst/>
              <a:gdLst/>
              <a:ahLst/>
              <a:cxnLst/>
              <a:rect l="l" t="t" r="r" b="b"/>
              <a:pathLst>
                <a:path w="682" h="701" extrusionOk="0">
                  <a:moveTo>
                    <a:pt x="289" y="1"/>
                  </a:moveTo>
                  <a:cubicBezTo>
                    <a:pt x="273" y="1"/>
                    <a:pt x="253" y="8"/>
                    <a:pt x="227" y="28"/>
                  </a:cubicBezTo>
                  <a:cubicBezTo>
                    <a:pt x="0" y="226"/>
                    <a:pt x="114" y="539"/>
                    <a:pt x="312" y="652"/>
                  </a:cubicBezTo>
                  <a:cubicBezTo>
                    <a:pt x="344" y="684"/>
                    <a:pt x="392" y="700"/>
                    <a:pt x="441" y="700"/>
                  </a:cubicBezTo>
                  <a:cubicBezTo>
                    <a:pt x="523" y="700"/>
                    <a:pt x="607" y="656"/>
                    <a:pt x="625" y="567"/>
                  </a:cubicBezTo>
                  <a:cubicBezTo>
                    <a:pt x="682" y="368"/>
                    <a:pt x="540" y="198"/>
                    <a:pt x="398" y="113"/>
                  </a:cubicBezTo>
                  <a:cubicBezTo>
                    <a:pt x="354" y="91"/>
                    <a:pt x="344" y="1"/>
                    <a:pt x="28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5"/>
            <p:cNvSpPr/>
            <p:nvPr/>
          </p:nvSpPr>
          <p:spPr>
            <a:xfrm>
              <a:off x="4311950" y="2653350"/>
              <a:ext cx="12700" cy="8700"/>
            </a:xfrm>
            <a:custGeom>
              <a:avLst/>
              <a:gdLst/>
              <a:ahLst/>
              <a:cxnLst/>
              <a:rect l="l" t="t" r="r" b="b"/>
              <a:pathLst>
                <a:path w="508" h="348" extrusionOk="0">
                  <a:moveTo>
                    <a:pt x="142" y="1"/>
                  </a:moveTo>
                  <a:cubicBezTo>
                    <a:pt x="0" y="114"/>
                    <a:pt x="142" y="313"/>
                    <a:pt x="256" y="342"/>
                  </a:cubicBezTo>
                  <a:cubicBezTo>
                    <a:pt x="270" y="345"/>
                    <a:pt x="285" y="347"/>
                    <a:pt x="301" y="347"/>
                  </a:cubicBezTo>
                  <a:cubicBezTo>
                    <a:pt x="403" y="347"/>
                    <a:pt x="508" y="266"/>
                    <a:pt x="483" y="143"/>
                  </a:cubicBezTo>
                  <a:cubicBezTo>
                    <a:pt x="454" y="58"/>
                    <a:pt x="369" y="1"/>
                    <a:pt x="256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5"/>
            <p:cNvSpPr/>
            <p:nvPr/>
          </p:nvSpPr>
          <p:spPr>
            <a:xfrm>
              <a:off x="4336800" y="2635550"/>
              <a:ext cx="12075" cy="7825"/>
            </a:xfrm>
            <a:custGeom>
              <a:avLst/>
              <a:gdLst/>
              <a:ahLst/>
              <a:cxnLst/>
              <a:rect l="l" t="t" r="r" b="b"/>
              <a:pathLst>
                <a:path w="483" h="313" extrusionOk="0">
                  <a:moveTo>
                    <a:pt x="236" y="1"/>
                  </a:moveTo>
                  <a:cubicBezTo>
                    <a:pt x="209" y="1"/>
                    <a:pt x="178" y="16"/>
                    <a:pt x="142" y="60"/>
                  </a:cubicBezTo>
                  <a:cubicBezTo>
                    <a:pt x="85" y="116"/>
                    <a:pt x="0" y="173"/>
                    <a:pt x="28" y="230"/>
                  </a:cubicBezTo>
                  <a:cubicBezTo>
                    <a:pt x="76" y="293"/>
                    <a:pt x="140" y="312"/>
                    <a:pt x="207" y="312"/>
                  </a:cubicBezTo>
                  <a:cubicBezTo>
                    <a:pt x="262" y="312"/>
                    <a:pt x="318" y="300"/>
                    <a:pt x="369" y="287"/>
                  </a:cubicBezTo>
                  <a:cubicBezTo>
                    <a:pt x="483" y="287"/>
                    <a:pt x="426" y="202"/>
                    <a:pt x="454" y="116"/>
                  </a:cubicBezTo>
                  <a:lnTo>
                    <a:pt x="454" y="116"/>
                  </a:lnTo>
                  <a:cubicBezTo>
                    <a:pt x="448" y="118"/>
                    <a:pt x="442" y="119"/>
                    <a:pt x="437" y="119"/>
                  </a:cubicBezTo>
                  <a:cubicBezTo>
                    <a:pt x="362" y="119"/>
                    <a:pt x="311" y="1"/>
                    <a:pt x="236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5"/>
            <p:cNvSpPr/>
            <p:nvPr/>
          </p:nvSpPr>
          <p:spPr>
            <a:xfrm>
              <a:off x="4316900" y="2614025"/>
              <a:ext cx="14400" cy="15925"/>
            </a:xfrm>
            <a:custGeom>
              <a:avLst/>
              <a:gdLst/>
              <a:ahLst/>
              <a:cxnLst/>
              <a:rect l="l" t="t" r="r" b="b"/>
              <a:pathLst>
                <a:path w="576" h="637" extrusionOk="0">
                  <a:moveTo>
                    <a:pt x="238" y="0"/>
                  </a:moveTo>
                  <a:cubicBezTo>
                    <a:pt x="203" y="0"/>
                    <a:pt x="162" y="4"/>
                    <a:pt x="114" y="12"/>
                  </a:cubicBezTo>
                  <a:cubicBezTo>
                    <a:pt x="1" y="12"/>
                    <a:pt x="86" y="211"/>
                    <a:pt x="1" y="267"/>
                  </a:cubicBezTo>
                  <a:cubicBezTo>
                    <a:pt x="114" y="381"/>
                    <a:pt x="114" y="637"/>
                    <a:pt x="342" y="637"/>
                  </a:cubicBezTo>
                  <a:cubicBezTo>
                    <a:pt x="342" y="353"/>
                    <a:pt x="575" y="0"/>
                    <a:pt x="23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5"/>
            <p:cNvSpPr/>
            <p:nvPr/>
          </p:nvSpPr>
          <p:spPr>
            <a:xfrm>
              <a:off x="4331825" y="2621450"/>
              <a:ext cx="14250" cy="10100"/>
            </a:xfrm>
            <a:custGeom>
              <a:avLst/>
              <a:gdLst/>
              <a:ahLst/>
              <a:cxnLst/>
              <a:rect l="l" t="t" r="r" b="b"/>
              <a:pathLst>
                <a:path w="570" h="404" extrusionOk="0">
                  <a:moveTo>
                    <a:pt x="314" y="1"/>
                  </a:moveTo>
                  <a:cubicBezTo>
                    <a:pt x="248" y="1"/>
                    <a:pt x="177" y="20"/>
                    <a:pt x="114" y="56"/>
                  </a:cubicBezTo>
                  <a:cubicBezTo>
                    <a:pt x="0" y="84"/>
                    <a:pt x="85" y="141"/>
                    <a:pt x="114" y="226"/>
                  </a:cubicBezTo>
                  <a:cubicBezTo>
                    <a:pt x="114" y="283"/>
                    <a:pt x="85" y="368"/>
                    <a:pt x="114" y="368"/>
                  </a:cubicBezTo>
                  <a:cubicBezTo>
                    <a:pt x="158" y="390"/>
                    <a:pt x="219" y="404"/>
                    <a:pt x="280" y="404"/>
                  </a:cubicBezTo>
                  <a:cubicBezTo>
                    <a:pt x="378" y="404"/>
                    <a:pt x="477" y="370"/>
                    <a:pt x="511" y="283"/>
                  </a:cubicBezTo>
                  <a:cubicBezTo>
                    <a:pt x="570" y="89"/>
                    <a:pt x="455" y="1"/>
                    <a:pt x="314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5"/>
            <p:cNvSpPr/>
            <p:nvPr/>
          </p:nvSpPr>
          <p:spPr>
            <a:xfrm>
              <a:off x="4349575" y="2604250"/>
              <a:ext cx="18475" cy="13150"/>
            </a:xfrm>
            <a:custGeom>
              <a:avLst/>
              <a:gdLst/>
              <a:ahLst/>
              <a:cxnLst/>
              <a:rect l="l" t="t" r="r" b="b"/>
              <a:pathLst>
                <a:path w="739" h="526" extrusionOk="0">
                  <a:moveTo>
                    <a:pt x="221" y="1"/>
                  </a:moveTo>
                  <a:cubicBezTo>
                    <a:pt x="159" y="1"/>
                    <a:pt x="102" y="24"/>
                    <a:pt x="57" y="91"/>
                  </a:cubicBezTo>
                  <a:cubicBezTo>
                    <a:pt x="0" y="176"/>
                    <a:pt x="0" y="346"/>
                    <a:pt x="29" y="431"/>
                  </a:cubicBezTo>
                  <a:cubicBezTo>
                    <a:pt x="58" y="501"/>
                    <a:pt x="112" y="525"/>
                    <a:pt x="177" y="525"/>
                  </a:cubicBezTo>
                  <a:cubicBezTo>
                    <a:pt x="298" y="525"/>
                    <a:pt x="457" y="440"/>
                    <a:pt x="568" y="403"/>
                  </a:cubicBezTo>
                  <a:cubicBezTo>
                    <a:pt x="739" y="374"/>
                    <a:pt x="597" y="119"/>
                    <a:pt x="511" y="91"/>
                  </a:cubicBezTo>
                  <a:cubicBezTo>
                    <a:pt x="425" y="56"/>
                    <a:pt x="318" y="1"/>
                    <a:pt x="22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5"/>
            <p:cNvSpPr/>
            <p:nvPr/>
          </p:nvSpPr>
          <p:spPr>
            <a:xfrm>
              <a:off x="4382225" y="2625350"/>
              <a:ext cx="14275" cy="7875"/>
            </a:xfrm>
            <a:custGeom>
              <a:avLst/>
              <a:gdLst/>
              <a:ahLst/>
              <a:cxnLst/>
              <a:rect l="l" t="t" r="r" b="b"/>
              <a:pathLst>
                <a:path w="571" h="315" extrusionOk="0">
                  <a:moveTo>
                    <a:pt x="219" y="1"/>
                  </a:moveTo>
                  <a:cubicBezTo>
                    <a:pt x="184" y="1"/>
                    <a:pt x="149" y="5"/>
                    <a:pt x="114" y="13"/>
                  </a:cubicBezTo>
                  <a:cubicBezTo>
                    <a:pt x="57" y="13"/>
                    <a:pt x="1" y="98"/>
                    <a:pt x="1" y="127"/>
                  </a:cubicBezTo>
                  <a:cubicBezTo>
                    <a:pt x="19" y="257"/>
                    <a:pt x="159" y="314"/>
                    <a:pt x="278" y="314"/>
                  </a:cubicBezTo>
                  <a:cubicBezTo>
                    <a:pt x="341" y="314"/>
                    <a:pt x="397" y="298"/>
                    <a:pt x="427" y="269"/>
                  </a:cubicBezTo>
                  <a:cubicBezTo>
                    <a:pt x="571" y="125"/>
                    <a:pt x="410" y="1"/>
                    <a:pt x="219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5"/>
            <p:cNvSpPr/>
            <p:nvPr/>
          </p:nvSpPr>
          <p:spPr>
            <a:xfrm>
              <a:off x="4412050" y="2602300"/>
              <a:ext cx="15425" cy="11675"/>
            </a:xfrm>
            <a:custGeom>
              <a:avLst/>
              <a:gdLst/>
              <a:ahLst/>
              <a:cxnLst/>
              <a:rect l="l" t="t" r="r" b="b"/>
              <a:pathLst>
                <a:path w="617" h="467" extrusionOk="0">
                  <a:moveTo>
                    <a:pt x="322" y="0"/>
                  </a:moveTo>
                  <a:cubicBezTo>
                    <a:pt x="251" y="0"/>
                    <a:pt x="177" y="19"/>
                    <a:pt x="114" y="55"/>
                  </a:cubicBezTo>
                  <a:cubicBezTo>
                    <a:pt x="0" y="83"/>
                    <a:pt x="0" y="254"/>
                    <a:pt x="57" y="310"/>
                  </a:cubicBezTo>
                  <a:cubicBezTo>
                    <a:pt x="128" y="410"/>
                    <a:pt x="256" y="467"/>
                    <a:pt x="369" y="467"/>
                  </a:cubicBezTo>
                  <a:cubicBezTo>
                    <a:pt x="483" y="467"/>
                    <a:pt x="582" y="410"/>
                    <a:pt x="597" y="282"/>
                  </a:cubicBezTo>
                  <a:cubicBezTo>
                    <a:pt x="616" y="88"/>
                    <a:pt x="476" y="0"/>
                    <a:pt x="32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5"/>
            <p:cNvSpPr/>
            <p:nvPr/>
          </p:nvSpPr>
          <p:spPr>
            <a:xfrm>
              <a:off x="4426400" y="2617850"/>
              <a:ext cx="13350" cy="13975"/>
            </a:xfrm>
            <a:custGeom>
              <a:avLst/>
              <a:gdLst/>
              <a:ahLst/>
              <a:cxnLst/>
              <a:rect l="l" t="t" r="r" b="b"/>
              <a:pathLst>
                <a:path w="534" h="559" extrusionOk="0">
                  <a:moveTo>
                    <a:pt x="420" y="1"/>
                  </a:moveTo>
                  <a:cubicBezTo>
                    <a:pt x="392" y="58"/>
                    <a:pt x="363" y="114"/>
                    <a:pt x="363" y="114"/>
                  </a:cubicBezTo>
                  <a:cubicBezTo>
                    <a:pt x="351" y="113"/>
                    <a:pt x="339" y="113"/>
                    <a:pt x="328" y="113"/>
                  </a:cubicBezTo>
                  <a:cubicBezTo>
                    <a:pt x="73" y="113"/>
                    <a:pt x="0" y="403"/>
                    <a:pt x="136" y="512"/>
                  </a:cubicBezTo>
                  <a:cubicBezTo>
                    <a:pt x="173" y="549"/>
                    <a:pt x="225" y="559"/>
                    <a:pt x="284" y="559"/>
                  </a:cubicBezTo>
                  <a:cubicBezTo>
                    <a:pt x="362" y="559"/>
                    <a:pt x="453" y="540"/>
                    <a:pt x="534" y="540"/>
                  </a:cubicBezTo>
                  <a:cubicBezTo>
                    <a:pt x="505" y="370"/>
                    <a:pt x="505" y="171"/>
                    <a:pt x="420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5"/>
            <p:cNvSpPr/>
            <p:nvPr/>
          </p:nvSpPr>
          <p:spPr>
            <a:xfrm>
              <a:off x="4454650" y="2605025"/>
              <a:ext cx="18375" cy="11525"/>
            </a:xfrm>
            <a:custGeom>
              <a:avLst/>
              <a:gdLst/>
              <a:ahLst/>
              <a:cxnLst/>
              <a:rect l="l" t="t" r="r" b="b"/>
              <a:pathLst>
                <a:path w="735" h="461" extrusionOk="0">
                  <a:moveTo>
                    <a:pt x="506" y="1"/>
                  </a:moveTo>
                  <a:cubicBezTo>
                    <a:pt x="343" y="1"/>
                    <a:pt x="125" y="254"/>
                    <a:pt x="0" y="400"/>
                  </a:cubicBezTo>
                  <a:cubicBezTo>
                    <a:pt x="82" y="441"/>
                    <a:pt x="180" y="461"/>
                    <a:pt x="275" y="461"/>
                  </a:cubicBezTo>
                  <a:cubicBezTo>
                    <a:pt x="512" y="461"/>
                    <a:pt x="734" y="339"/>
                    <a:pt x="653" y="116"/>
                  </a:cubicBezTo>
                  <a:cubicBezTo>
                    <a:pt x="616" y="34"/>
                    <a:pt x="564" y="1"/>
                    <a:pt x="506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5"/>
            <p:cNvSpPr/>
            <p:nvPr/>
          </p:nvSpPr>
          <p:spPr>
            <a:xfrm>
              <a:off x="4490625" y="2630050"/>
              <a:ext cx="9375" cy="7625"/>
            </a:xfrm>
            <a:custGeom>
              <a:avLst/>
              <a:gdLst/>
              <a:ahLst/>
              <a:cxnLst/>
              <a:rect l="l" t="t" r="r" b="b"/>
              <a:pathLst>
                <a:path w="375" h="305" extrusionOk="0">
                  <a:moveTo>
                    <a:pt x="117" y="0"/>
                  </a:moveTo>
                  <a:cubicBezTo>
                    <a:pt x="91" y="0"/>
                    <a:pt x="72" y="91"/>
                    <a:pt x="55" y="91"/>
                  </a:cubicBezTo>
                  <a:cubicBezTo>
                    <a:pt x="49" y="91"/>
                    <a:pt x="44" y="80"/>
                    <a:pt x="38" y="52"/>
                  </a:cubicBezTo>
                  <a:lnTo>
                    <a:pt x="38" y="52"/>
                  </a:lnTo>
                  <a:cubicBezTo>
                    <a:pt x="0" y="204"/>
                    <a:pt x="126" y="305"/>
                    <a:pt x="232" y="305"/>
                  </a:cubicBezTo>
                  <a:cubicBezTo>
                    <a:pt x="284" y="305"/>
                    <a:pt x="331" y="280"/>
                    <a:pt x="350" y="223"/>
                  </a:cubicBezTo>
                  <a:cubicBezTo>
                    <a:pt x="374" y="151"/>
                    <a:pt x="338" y="39"/>
                    <a:pt x="224" y="39"/>
                  </a:cubicBezTo>
                  <a:cubicBezTo>
                    <a:pt x="203" y="39"/>
                    <a:pt x="179" y="43"/>
                    <a:pt x="152" y="52"/>
                  </a:cubicBezTo>
                  <a:cubicBezTo>
                    <a:pt x="139" y="14"/>
                    <a:pt x="127" y="0"/>
                    <a:pt x="11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5"/>
            <p:cNvSpPr/>
            <p:nvPr/>
          </p:nvSpPr>
          <p:spPr>
            <a:xfrm>
              <a:off x="4521250" y="2639275"/>
              <a:ext cx="17900" cy="11500"/>
            </a:xfrm>
            <a:custGeom>
              <a:avLst/>
              <a:gdLst/>
              <a:ahLst/>
              <a:cxnLst/>
              <a:rect l="l" t="t" r="r" b="b"/>
              <a:pathLst>
                <a:path w="716" h="460" extrusionOk="0">
                  <a:moveTo>
                    <a:pt x="485" y="1"/>
                  </a:moveTo>
                  <a:cubicBezTo>
                    <a:pt x="308" y="1"/>
                    <a:pt x="96" y="221"/>
                    <a:pt x="34" y="365"/>
                  </a:cubicBezTo>
                  <a:cubicBezTo>
                    <a:pt x="1" y="432"/>
                    <a:pt x="94" y="459"/>
                    <a:pt x="194" y="459"/>
                  </a:cubicBezTo>
                  <a:cubicBezTo>
                    <a:pt x="265" y="459"/>
                    <a:pt x="340" y="445"/>
                    <a:pt x="375" y="422"/>
                  </a:cubicBezTo>
                  <a:cubicBezTo>
                    <a:pt x="517" y="365"/>
                    <a:pt x="716" y="223"/>
                    <a:pt x="659" y="109"/>
                  </a:cubicBezTo>
                  <a:cubicBezTo>
                    <a:pt x="612" y="32"/>
                    <a:pt x="551" y="1"/>
                    <a:pt x="485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5"/>
            <p:cNvSpPr/>
            <p:nvPr/>
          </p:nvSpPr>
          <p:spPr>
            <a:xfrm>
              <a:off x="4522800" y="2622125"/>
              <a:ext cx="10675" cy="11125"/>
            </a:xfrm>
            <a:custGeom>
              <a:avLst/>
              <a:gdLst/>
              <a:ahLst/>
              <a:cxnLst/>
              <a:rect l="l" t="t" r="r" b="b"/>
              <a:pathLst>
                <a:path w="427" h="445" extrusionOk="0">
                  <a:moveTo>
                    <a:pt x="235" y="0"/>
                  </a:moveTo>
                  <a:cubicBezTo>
                    <a:pt x="192" y="0"/>
                    <a:pt x="146" y="7"/>
                    <a:pt x="100" y="7"/>
                  </a:cubicBezTo>
                  <a:cubicBezTo>
                    <a:pt x="76" y="7"/>
                    <a:pt x="53" y="5"/>
                    <a:pt x="29" y="0"/>
                  </a:cubicBezTo>
                  <a:lnTo>
                    <a:pt x="29" y="0"/>
                  </a:lnTo>
                  <a:cubicBezTo>
                    <a:pt x="57" y="29"/>
                    <a:pt x="86" y="57"/>
                    <a:pt x="86" y="85"/>
                  </a:cubicBezTo>
                  <a:cubicBezTo>
                    <a:pt x="86" y="142"/>
                    <a:pt x="1" y="227"/>
                    <a:pt x="57" y="284"/>
                  </a:cubicBezTo>
                  <a:cubicBezTo>
                    <a:pt x="118" y="365"/>
                    <a:pt x="178" y="445"/>
                    <a:pt x="238" y="445"/>
                  </a:cubicBezTo>
                  <a:cubicBezTo>
                    <a:pt x="263" y="445"/>
                    <a:pt x="288" y="431"/>
                    <a:pt x="313" y="398"/>
                  </a:cubicBezTo>
                  <a:cubicBezTo>
                    <a:pt x="398" y="341"/>
                    <a:pt x="427" y="199"/>
                    <a:pt x="398" y="85"/>
                  </a:cubicBezTo>
                  <a:cubicBezTo>
                    <a:pt x="356" y="14"/>
                    <a:pt x="299" y="0"/>
                    <a:pt x="23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5"/>
            <p:cNvSpPr/>
            <p:nvPr/>
          </p:nvSpPr>
          <p:spPr>
            <a:xfrm>
              <a:off x="4547850" y="2610000"/>
              <a:ext cx="8350" cy="11000"/>
            </a:xfrm>
            <a:custGeom>
              <a:avLst/>
              <a:gdLst/>
              <a:ahLst/>
              <a:cxnLst/>
              <a:rect l="l" t="t" r="r" b="b"/>
              <a:pathLst>
                <a:path w="334" h="440" extrusionOk="0">
                  <a:moveTo>
                    <a:pt x="171" y="1"/>
                  </a:moveTo>
                  <a:cubicBezTo>
                    <a:pt x="116" y="1"/>
                    <a:pt x="90" y="160"/>
                    <a:pt x="49" y="201"/>
                  </a:cubicBezTo>
                  <a:cubicBezTo>
                    <a:pt x="0" y="299"/>
                    <a:pt x="57" y="440"/>
                    <a:pt x="165" y="440"/>
                  </a:cubicBezTo>
                  <a:cubicBezTo>
                    <a:pt x="182" y="440"/>
                    <a:pt x="200" y="436"/>
                    <a:pt x="220" y="428"/>
                  </a:cubicBezTo>
                  <a:cubicBezTo>
                    <a:pt x="333" y="372"/>
                    <a:pt x="305" y="173"/>
                    <a:pt x="248" y="88"/>
                  </a:cubicBezTo>
                  <a:cubicBezTo>
                    <a:pt x="216" y="25"/>
                    <a:pt x="191" y="1"/>
                    <a:pt x="17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5"/>
            <p:cNvSpPr/>
            <p:nvPr/>
          </p:nvSpPr>
          <p:spPr>
            <a:xfrm>
              <a:off x="4528325" y="2667275"/>
              <a:ext cx="10825" cy="10200"/>
            </a:xfrm>
            <a:custGeom>
              <a:avLst/>
              <a:gdLst/>
              <a:ahLst/>
              <a:cxnLst/>
              <a:rect l="l" t="t" r="r" b="b"/>
              <a:pathLst>
                <a:path w="433" h="408" extrusionOk="0">
                  <a:moveTo>
                    <a:pt x="182" y="0"/>
                  </a:moveTo>
                  <a:cubicBezTo>
                    <a:pt x="163" y="0"/>
                    <a:pt x="143" y="10"/>
                    <a:pt x="120" y="40"/>
                  </a:cubicBezTo>
                  <a:cubicBezTo>
                    <a:pt x="1" y="183"/>
                    <a:pt x="42" y="407"/>
                    <a:pt x="193" y="407"/>
                  </a:cubicBezTo>
                  <a:cubicBezTo>
                    <a:pt x="222" y="407"/>
                    <a:pt x="255" y="399"/>
                    <a:pt x="291" y="381"/>
                  </a:cubicBezTo>
                  <a:cubicBezTo>
                    <a:pt x="433" y="324"/>
                    <a:pt x="291" y="154"/>
                    <a:pt x="348" y="40"/>
                  </a:cubicBezTo>
                  <a:lnTo>
                    <a:pt x="348" y="40"/>
                  </a:lnTo>
                  <a:cubicBezTo>
                    <a:pt x="335" y="49"/>
                    <a:pt x="323" y="52"/>
                    <a:pt x="311" y="52"/>
                  </a:cubicBezTo>
                  <a:cubicBezTo>
                    <a:pt x="265" y="52"/>
                    <a:pt x="226" y="0"/>
                    <a:pt x="18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5"/>
            <p:cNvSpPr/>
            <p:nvPr/>
          </p:nvSpPr>
          <p:spPr>
            <a:xfrm>
              <a:off x="4520675" y="2688850"/>
              <a:ext cx="11300" cy="14725"/>
            </a:xfrm>
            <a:custGeom>
              <a:avLst/>
              <a:gdLst/>
              <a:ahLst/>
              <a:cxnLst/>
              <a:rect l="l" t="t" r="r" b="b"/>
              <a:pathLst>
                <a:path w="452" h="589" extrusionOk="0">
                  <a:moveTo>
                    <a:pt x="313" y="1"/>
                  </a:moveTo>
                  <a:lnTo>
                    <a:pt x="313" y="1"/>
                  </a:lnTo>
                  <a:cubicBezTo>
                    <a:pt x="256" y="58"/>
                    <a:pt x="228" y="86"/>
                    <a:pt x="171" y="114"/>
                  </a:cubicBezTo>
                  <a:cubicBezTo>
                    <a:pt x="29" y="228"/>
                    <a:pt x="0" y="512"/>
                    <a:pt x="142" y="569"/>
                  </a:cubicBezTo>
                  <a:cubicBezTo>
                    <a:pt x="173" y="582"/>
                    <a:pt x="201" y="589"/>
                    <a:pt x="226" y="589"/>
                  </a:cubicBezTo>
                  <a:cubicBezTo>
                    <a:pt x="410" y="589"/>
                    <a:pt x="451" y="257"/>
                    <a:pt x="426" y="58"/>
                  </a:cubicBezTo>
                  <a:cubicBezTo>
                    <a:pt x="423" y="54"/>
                    <a:pt x="418" y="53"/>
                    <a:pt x="413" y="53"/>
                  </a:cubicBezTo>
                  <a:cubicBezTo>
                    <a:pt x="391" y="53"/>
                    <a:pt x="357" y="74"/>
                    <a:pt x="333" y="74"/>
                  </a:cubicBezTo>
                  <a:cubicBezTo>
                    <a:pt x="313" y="74"/>
                    <a:pt x="301" y="58"/>
                    <a:pt x="31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5"/>
            <p:cNvSpPr/>
            <p:nvPr/>
          </p:nvSpPr>
          <p:spPr>
            <a:xfrm>
              <a:off x="4529200" y="2723425"/>
              <a:ext cx="9250" cy="5500"/>
            </a:xfrm>
            <a:custGeom>
              <a:avLst/>
              <a:gdLst/>
              <a:ahLst/>
              <a:cxnLst/>
              <a:rect l="l" t="t" r="r" b="b"/>
              <a:pathLst>
                <a:path w="370" h="220" extrusionOk="0">
                  <a:moveTo>
                    <a:pt x="205" y="0"/>
                  </a:moveTo>
                  <a:cubicBezTo>
                    <a:pt x="188" y="0"/>
                    <a:pt x="167" y="3"/>
                    <a:pt x="142" y="9"/>
                  </a:cubicBezTo>
                  <a:cubicBezTo>
                    <a:pt x="85" y="9"/>
                    <a:pt x="0" y="66"/>
                    <a:pt x="29" y="151"/>
                  </a:cubicBezTo>
                  <a:cubicBezTo>
                    <a:pt x="45" y="143"/>
                    <a:pt x="62" y="140"/>
                    <a:pt x="78" y="140"/>
                  </a:cubicBezTo>
                  <a:cubicBezTo>
                    <a:pt x="159" y="140"/>
                    <a:pt x="239" y="220"/>
                    <a:pt x="319" y="220"/>
                  </a:cubicBezTo>
                  <a:cubicBezTo>
                    <a:pt x="336" y="220"/>
                    <a:pt x="353" y="216"/>
                    <a:pt x="369" y="208"/>
                  </a:cubicBezTo>
                  <a:cubicBezTo>
                    <a:pt x="243" y="183"/>
                    <a:pt x="341" y="0"/>
                    <a:pt x="205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5"/>
            <p:cNvSpPr/>
            <p:nvPr/>
          </p:nvSpPr>
          <p:spPr>
            <a:xfrm>
              <a:off x="4522800" y="2750450"/>
              <a:ext cx="9975" cy="10175"/>
            </a:xfrm>
            <a:custGeom>
              <a:avLst/>
              <a:gdLst/>
              <a:ahLst/>
              <a:cxnLst/>
              <a:rect l="l" t="t" r="r" b="b"/>
              <a:pathLst>
                <a:path w="399" h="407" extrusionOk="0">
                  <a:moveTo>
                    <a:pt x="172" y="0"/>
                  </a:moveTo>
                  <a:cubicBezTo>
                    <a:pt x="1" y="0"/>
                    <a:pt x="6" y="247"/>
                    <a:pt x="57" y="377"/>
                  </a:cubicBezTo>
                  <a:cubicBezTo>
                    <a:pt x="67" y="397"/>
                    <a:pt x="99" y="406"/>
                    <a:pt x="137" y="406"/>
                  </a:cubicBezTo>
                  <a:cubicBezTo>
                    <a:pt x="205" y="406"/>
                    <a:pt x="295" y="375"/>
                    <a:pt x="313" y="320"/>
                  </a:cubicBezTo>
                  <a:cubicBezTo>
                    <a:pt x="398" y="178"/>
                    <a:pt x="341" y="7"/>
                    <a:pt x="228" y="7"/>
                  </a:cubicBezTo>
                  <a:cubicBezTo>
                    <a:pt x="208" y="2"/>
                    <a:pt x="189" y="0"/>
                    <a:pt x="172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5"/>
            <p:cNvSpPr/>
            <p:nvPr/>
          </p:nvSpPr>
          <p:spPr>
            <a:xfrm>
              <a:off x="4535575" y="2771475"/>
              <a:ext cx="9675" cy="6525"/>
            </a:xfrm>
            <a:custGeom>
              <a:avLst/>
              <a:gdLst/>
              <a:ahLst/>
              <a:cxnLst/>
              <a:rect l="l" t="t" r="r" b="b"/>
              <a:pathLst>
                <a:path w="387" h="261" extrusionOk="0">
                  <a:moveTo>
                    <a:pt x="203" y="1"/>
                  </a:moveTo>
                  <a:cubicBezTo>
                    <a:pt x="175" y="1"/>
                    <a:pt x="145" y="6"/>
                    <a:pt x="114" y="18"/>
                  </a:cubicBezTo>
                  <a:cubicBezTo>
                    <a:pt x="91" y="41"/>
                    <a:pt x="68" y="83"/>
                    <a:pt x="30" y="83"/>
                  </a:cubicBezTo>
                  <a:cubicBezTo>
                    <a:pt x="21" y="83"/>
                    <a:pt x="12" y="81"/>
                    <a:pt x="1" y="75"/>
                  </a:cubicBezTo>
                  <a:lnTo>
                    <a:pt x="1" y="75"/>
                  </a:lnTo>
                  <a:cubicBezTo>
                    <a:pt x="1" y="186"/>
                    <a:pt x="120" y="261"/>
                    <a:pt x="220" y="261"/>
                  </a:cubicBezTo>
                  <a:cubicBezTo>
                    <a:pt x="274" y="261"/>
                    <a:pt x="322" y="239"/>
                    <a:pt x="341" y="189"/>
                  </a:cubicBezTo>
                  <a:cubicBezTo>
                    <a:pt x="386" y="77"/>
                    <a:pt x="308" y="1"/>
                    <a:pt x="20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5"/>
            <p:cNvSpPr/>
            <p:nvPr/>
          </p:nvSpPr>
          <p:spPr>
            <a:xfrm>
              <a:off x="4524925" y="2793750"/>
              <a:ext cx="12100" cy="9975"/>
            </a:xfrm>
            <a:custGeom>
              <a:avLst/>
              <a:gdLst/>
              <a:ahLst/>
              <a:cxnLst/>
              <a:rect l="l" t="t" r="r" b="b"/>
              <a:pathLst>
                <a:path w="484" h="399" extrusionOk="0">
                  <a:moveTo>
                    <a:pt x="96" y="0"/>
                  </a:moveTo>
                  <a:cubicBezTo>
                    <a:pt x="66" y="0"/>
                    <a:pt x="29" y="42"/>
                    <a:pt x="29" y="65"/>
                  </a:cubicBezTo>
                  <a:cubicBezTo>
                    <a:pt x="1" y="150"/>
                    <a:pt x="1" y="235"/>
                    <a:pt x="29" y="292"/>
                  </a:cubicBezTo>
                  <a:cubicBezTo>
                    <a:pt x="72" y="363"/>
                    <a:pt x="136" y="398"/>
                    <a:pt x="200" y="398"/>
                  </a:cubicBezTo>
                  <a:cubicBezTo>
                    <a:pt x="263" y="398"/>
                    <a:pt x="327" y="363"/>
                    <a:pt x="370" y="292"/>
                  </a:cubicBezTo>
                  <a:cubicBezTo>
                    <a:pt x="484" y="93"/>
                    <a:pt x="256" y="150"/>
                    <a:pt x="114" y="8"/>
                  </a:cubicBezTo>
                  <a:cubicBezTo>
                    <a:pt x="109" y="2"/>
                    <a:pt x="102" y="0"/>
                    <a:pt x="96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5"/>
            <p:cNvSpPr/>
            <p:nvPr/>
          </p:nvSpPr>
          <p:spPr>
            <a:xfrm>
              <a:off x="4531325" y="2804375"/>
              <a:ext cx="13250" cy="11850"/>
            </a:xfrm>
            <a:custGeom>
              <a:avLst/>
              <a:gdLst/>
              <a:ahLst/>
              <a:cxnLst/>
              <a:rect l="l" t="t" r="r" b="b"/>
              <a:pathLst>
                <a:path w="530" h="474" extrusionOk="0">
                  <a:moveTo>
                    <a:pt x="0" y="122"/>
                  </a:moveTo>
                  <a:cubicBezTo>
                    <a:pt x="5" y="125"/>
                    <a:pt x="9" y="127"/>
                    <a:pt x="13" y="128"/>
                  </a:cubicBezTo>
                  <a:lnTo>
                    <a:pt x="13" y="128"/>
                  </a:lnTo>
                  <a:cubicBezTo>
                    <a:pt x="9" y="126"/>
                    <a:pt x="5" y="124"/>
                    <a:pt x="0" y="122"/>
                  </a:cubicBezTo>
                  <a:close/>
                  <a:moveTo>
                    <a:pt x="111" y="1"/>
                  </a:moveTo>
                  <a:cubicBezTo>
                    <a:pt x="95" y="1"/>
                    <a:pt x="77" y="3"/>
                    <a:pt x="57" y="9"/>
                  </a:cubicBezTo>
                  <a:cubicBezTo>
                    <a:pt x="8" y="9"/>
                    <a:pt x="85" y="134"/>
                    <a:pt x="36" y="134"/>
                  </a:cubicBezTo>
                  <a:cubicBezTo>
                    <a:pt x="30" y="134"/>
                    <a:pt x="23" y="132"/>
                    <a:pt x="13" y="128"/>
                  </a:cubicBezTo>
                  <a:lnTo>
                    <a:pt x="13" y="128"/>
                  </a:lnTo>
                  <a:cubicBezTo>
                    <a:pt x="124" y="185"/>
                    <a:pt x="140" y="367"/>
                    <a:pt x="160" y="367"/>
                  </a:cubicBezTo>
                  <a:cubicBezTo>
                    <a:pt x="163" y="367"/>
                    <a:pt x="167" y="362"/>
                    <a:pt x="171" y="350"/>
                  </a:cubicBezTo>
                  <a:cubicBezTo>
                    <a:pt x="171" y="406"/>
                    <a:pt x="199" y="463"/>
                    <a:pt x="228" y="463"/>
                  </a:cubicBezTo>
                  <a:cubicBezTo>
                    <a:pt x="248" y="470"/>
                    <a:pt x="269" y="473"/>
                    <a:pt x="289" y="473"/>
                  </a:cubicBezTo>
                  <a:cubicBezTo>
                    <a:pt x="429" y="473"/>
                    <a:pt x="529" y="314"/>
                    <a:pt x="455" y="264"/>
                  </a:cubicBezTo>
                  <a:cubicBezTo>
                    <a:pt x="301" y="213"/>
                    <a:pt x="263" y="1"/>
                    <a:pt x="11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5"/>
            <p:cNvSpPr/>
            <p:nvPr/>
          </p:nvSpPr>
          <p:spPr>
            <a:xfrm>
              <a:off x="4524750" y="2836725"/>
              <a:ext cx="9650" cy="6075"/>
            </a:xfrm>
            <a:custGeom>
              <a:avLst/>
              <a:gdLst/>
              <a:ahLst/>
              <a:cxnLst/>
              <a:rect l="l" t="t" r="r" b="b"/>
              <a:pathLst>
                <a:path w="386" h="243" extrusionOk="0">
                  <a:moveTo>
                    <a:pt x="156" y="0"/>
                  </a:moveTo>
                  <a:cubicBezTo>
                    <a:pt x="134" y="0"/>
                    <a:pt x="112" y="7"/>
                    <a:pt x="93" y="21"/>
                  </a:cubicBezTo>
                  <a:cubicBezTo>
                    <a:pt x="1" y="113"/>
                    <a:pt x="133" y="243"/>
                    <a:pt x="232" y="243"/>
                  </a:cubicBezTo>
                  <a:cubicBezTo>
                    <a:pt x="255" y="243"/>
                    <a:pt x="276" y="236"/>
                    <a:pt x="292" y="220"/>
                  </a:cubicBezTo>
                  <a:cubicBezTo>
                    <a:pt x="386" y="149"/>
                    <a:pt x="265" y="0"/>
                    <a:pt x="156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5"/>
            <p:cNvSpPr/>
            <p:nvPr/>
          </p:nvSpPr>
          <p:spPr>
            <a:xfrm>
              <a:off x="4530600" y="2860125"/>
              <a:ext cx="7700" cy="7900"/>
            </a:xfrm>
            <a:custGeom>
              <a:avLst/>
              <a:gdLst/>
              <a:ahLst/>
              <a:cxnLst/>
              <a:rect l="l" t="t" r="r" b="b"/>
              <a:pathLst>
                <a:path w="308" h="316" extrusionOk="0">
                  <a:moveTo>
                    <a:pt x="182" y="1"/>
                  </a:moveTo>
                  <a:cubicBezTo>
                    <a:pt x="150" y="1"/>
                    <a:pt x="115" y="8"/>
                    <a:pt x="86" y="22"/>
                  </a:cubicBezTo>
                  <a:cubicBezTo>
                    <a:pt x="58" y="51"/>
                    <a:pt x="29" y="107"/>
                    <a:pt x="29" y="136"/>
                  </a:cubicBezTo>
                  <a:cubicBezTo>
                    <a:pt x="29" y="193"/>
                    <a:pt x="1" y="278"/>
                    <a:pt x="86" y="306"/>
                  </a:cubicBezTo>
                  <a:cubicBezTo>
                    <a:pt x="108" y="312"/>
                    <a:pt x="127" y="315"/>
                    <a:pt x="145" y="315"/>
                  </a:cubicBezTo>
                  <a:cubicBezTo>
                    <a:pt x="290" y="315"/>
                    <a:pt x="307" y="124"/>
                    <a:pt x="257" y="22"/>
                  </a:cubicBezTo>
                  <a:cubicBezTo>
                    <a:pt x="242" y="8"/>
                    <a:pt x="214" y="1"/>
                    <a:pt x="182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5"/>
            <p:cNvSpPr/>
            <p:nvPr/>
          </p:nvSpPr>
          <p:spPr>
            <a:xfrm>
              <a:off x="4529900" y="2877850"/>
              <a:ext cx="8825" cy="8150"/>
            </a:xfrm>
            <a:custGeom>
              <a:avLst/>
              <a:gdLst/>
              <a:ahLst/>
              <a:cxnLst/>
              <a:rect l="l" t="t" r="r" b="b"/>
              <a:pathLst>
                <a:path w="353" h="326" extrusionOk="0">
                  <a:moveTo>
                    <a:pt x="218" y="1"/>
                  </a:moveTo>
                  <a:cubicBezTo>
                    <a:pt x="171" y="1"/>
                    <a:pt x="99" y="54"/>
                    <a:pt x="57" y="137"/>
                  </a:cubicBezTo>
                  <a:cubicBezTo>
                    <a:pt x="29" y="194"/>
                    <a:pt x="1" y="279"/>
                    <a:pt x="57" y="307"/>
                  </a:cubicBezTo>
                  <a:cubicBezTo>
                    <a:pt x="87" y="320"/>
                    <a:pt x="115" y="326"/>
                    <a:pt x="141" y="326"/>
                  </a:cubicBezTo>
                  <a:cubicBezTo>
                    <a:pt x="285" y="326"/>
                    <a:pt x="353" y="144"/>
                    <a:pt x="256" y="23"/>
                  </a:cubicBezTo>
                  <a:cubicBezTo>
                    <a:pt x="249" y="8"/>
                    <a:pt x="235" y="1"/>
                    <a:pt x="218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5"/>
            <p:cNvSpPr/>
            <p:nvPr/>
          </p:nvSpPr>
          <p:spPr>
            <a:xfrm>
              <a:off x="4539125" y="2897600"/>
              <a:ext cx="8550" cy="12075"/>
            </a:xfrm>
            <a:custGeom>
              <a:avLst/>
              <a:gdLst/>
              <a:ahLst/>
              <a:cxnLst/>
              <a:rect l="l" t="t" r="r" b="b"/>
              <a:pathLst>
                <a:path w="342" h="483" extrusionOk="0">
                  <a:moveTo>
                    <a:pt x="341" y="0"/>
                  </a:moveTo>
                  <a:cubicBezTo>
                    <a:pt x="114" y="0"/>
                    <a:pt x="1" y="256"/>
                    <a:pt x="58" y="398"/>
                  </a:cubicBezTo>
                  <a:cubicBezTo>
                    <a:pt x="70" y="460"/>
                    <a:pt x="104" y="473"/>
                    <a:pt x="148" y="473"/>
                  </a:cubicBezTo>
                  <a:cubicBezTo>
                    <a:pt x="181" y="473"/>
                    <a:pt x="219" y="465"/>
                    <a:pt x="258" y="465"/>
                  </a:cubicBezTo>
                  <a:cubicBezTo>
                    <a:pt x="286" y="465"/>
                    <a:pt x="315" y="469"/>
                    <a:pt x="341" y="483"/>
                  </a:cubicBezTo>
                  <a:cubicBezTo>
                    <a:pt x="341" y="312"/>
                    <a:pt x="313" y="142"/>
                    <a:pt x="341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5"/>
            <p:cNvSpPr/>
            <p:nvPr/>
          </p:nvSpPr>
          <p:spPr>
            <a:xfrm>
              <a:off x="4533025" y="2931550"/>
              <a:ext cx="4700" cy="7550"/>
            </a:xfrm>
            <a:custGeom>
              <a:avLst/>
              <a:gdLst/>
              <a:ahLst/>
              <a:cxnLst/>
              <a:rect l="l" t="t" r="r" b="b"/>
              <a:pathLst>
                <a:path w="188" h="302" extrusionOk="0">
                  <a:moveTo>
                    <a:pt x="77" y="1"/>
                  </a:moveTo>
                  <a:cubicBezTo>
                    <a:pt x="35" y="1"/>
                    <a:pt x="0" y="11"/>
                    <a:pt x="18" y="62"/>
                  </a:cubicBezTo>
                  <a:cubicBezTo>
                    <a:pt x="18" y="147"/>
                    <a:pt x="46" y="204"/>
                    <a:pt x="46" y="289"/>
                  </a:cubicBezTo>
                  <a:cubicBezTo>
                    <a:pt x="65" y="289"/>
                    <a:pt x="109" y="302"/>
                    <a:pt x="136" y="302"/>
                  </a:cubicBezTo>
                  <a:cubicBezTo>
                    <a:pt x="150" y="302"/>
                    <a:pt x="160" y="299"/>
                    <a:pt x="160" y="289"/>
                  </a:cubicBezTo>
                  <a:cubicBezTo>
                    <a:pt x="188" y="204"/>
                    <a:pt x="160" y="90"/>
                    <a:pt x="160" y="5"/>
                  </a:cubicBezTo>
                  <a:cubicBezTo>
                    <a:pt x="137" y="5"/>
                    <a:pt x="105" y="1"/>
                    <a:pt x="77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5"/>
            <p:cNvSpPr/>
            <p:nvPr/>
          </p:nvSpPr>
          <p:spPr>
            <a:xfrm>
              <a:off x="4535750" y="2939575"/>
              <a:ext cx="9075" cy="8775"/>
            </a:xfrm>
            <a:custGeom>
              <a:avLst/>
              <a:gdLst/>
              <a:ahLst/>
              <a:cxnLst/>
              <a:rect l="l" t="t" r="r" b="b"/>
              <a:pathLst>
                <a:path w="363" h="351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"/>
                    <a:pt x="3" y="36"/>
                    <a:pt x="22" y="139"/>
                  </a:cubicBezTo>
                  <a:cubicBezTo>
                    <a:pt x="43" y="244"/>
                    <a:pt x="112" y="350"/>
                    <a:pt x="192" y="350"/>
                  </a:cubicBezTo>
                  <a:cubicBezTo>
                    <a:pt x="220" y="350"/>
                    <a:pt x="249" y="338"/>
                    <a:pt x="278" y="309"/>
                  </a:cubicBezTo>
                  <a:cubicBezTo>
                    <a:pt x="363" y="252"/>
                    <a:pt x="278" y="110"/>
                    <a:pt x="221" y="53"/>
                  </a:cubicBezTo>
                  <a:cubicBezTo>
                    <a:pt x="215" y="47"/>
                    <a:pt x="209" y="44"/>
                    <a:pt x="205" y="44"/>
                  </a:cubicBezTo>
                  <a:cubicBezTo>
                    <a:pt x="173" y="44"/>
                    <a:pt x="175" y="176"/>
                    <a:pt x="92" y="176"/>
                  </a:cubicBezTo>
                  <a:cubicBezTo>
                    <a:pt x="80" y="176"/>
                    <a:pt x="67" y="173"/>
                    <a:pt x="51" y="167"/>
                  </a:cubicBezTo>
                  <a:cubicBezTo>
                    <a:pt x="51" y="148"/>
                    <a:pt x="12" y="1"/>
                    <a:pt x="4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5"/>
            <p:cNvSpPr/>
            <p:nvPr/>
          </p:nvSpPr>
          <p:spPr>
            <a:xfrm>
              <a:off x="4527775" y="2987650"/>
              <a:ext cx="12100" cy="6775"/>
            </a:xfrm>
            <a:custGeom>
              <a:avLst/>
              <a:gdLst/>
              <a:ahLst/>
              <a:cxnLst/>
              <a:rect l="l" t="t" r="r" b="b"/>
              <a:pathLst>
                <a:path w="484" h="271" extrusionOk="0">
                  <a:moveTo>
                    <a:pt x="373" y="0"/>
                  </a:moveTo>
                  <a:cubicBezTo>
                    <a:pt x="333" y="0"/>
                    <a:pt x="290" y="5"/>
                    <a:pt x="256" y="5"/>
                  </a:cubicBezTo>
                  <a:cubicBezTo>
                    <a:pt x="86" y="5"/>
                    <a:pt x="0" y="147"/>
                    <a:pt x="86" y="232"/>
                  </a:cubicBezTo>
                  <a:cubicBezTo>
                    <a:pt x="128" y="257"/>
                    <a:pt x="178" y="270"/>
                    <a:pt x="229" y="270"/>
                  </a:cubicBezTo>
                  <a:cubicBezTo>
                    <a:pt x="346" y="270"/>
                    <a:pt x="463" y="201"/>
                    <a:pt x="483" y="61"/>
                  </a:cubicBezTo>
                  <a:cubicBezTo>
                    <a:pt x="483" y="10"/>
                    <a:pt x="432" y="0"/>
                    <a:pt x="373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5"/>
            <p:cNvSpPr/>
            <p:nvPr/>
          </p:nvSpPr>
          <p:spPr>
            <a:xfrm>
              <a:off x="4531325" y="3002675"/>
              <a:ext cx="11375" cy="8450"/>
            </a:xfrm>
            <a:custGeom>
              <a:avLst/>
              <a:gdLst/>
              <a:ahLst/>
              <a:cxnLst/>
              <a:rect l="l" t="t" r="r" b="b"/>
              <a:pathLst>
                <a:path w="455" h="338" extrusionOk="0">
                  <a:moveTo>
                    <a:pt x="171" y="0"/>
                  </a:moveTo>
                  <a:cubicBezTo>
                    <a:pt x="86" y="142"/>
                    <a:pt x="0" y="142"/>
                    <a:pt x="142" y="284"/>
                  </a:cubicBezTo>
                  <a:cubicBezTo>
                    <a:pt x="158" y="315"/>
                    <a:pt x="216" y="338"/>
                    <a:pt x="275" y="338"/>
                  </a:cubicBezTo>
                  <a:cubicBezTo>
                    <a:pt x="323" y="338"/>
                    <a:pt x="372" y="323"/>
                    <a:pt x="398" y="284"/>
                  </a:cubicBezTo>
                  <a:cubicBezTo>
                    <a:pt x="426" y="199"/>
                    <a:pt x="455" y="85"/>
                    <a:pt x="341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5"/>
            <p:cNvSpPr/>
            <p:nvPr/>
          </p:nvSpPr>
          <p:spPr>
            <a:xfrm>
              <a:off x="4528475" y="3045050"/>
              <a:ext cx="9975" cy="9475"/>
            </a:xfrm>
            <a:custGeom>
              <a:avLst/>
              <a:gdLst/>
              <a:ahLst/>
              <a:cxnLst/>
              <a:rect l="l" t="t" r="r" b="b"/>
              <a:pathLst>
                <a:path w="399" h="379" extrusionOk="0">
                  <a:moveTo>
                    <a:pt x="94" y="0"/>
                  </a:moveTo>
                  <a:cubicBezTo>
                    <a:pt x="72" y="0"/>
                    <a:pt x="58" y="15"/>
                    <a:pt x="58" y="66"/>
                  </a:cubicBezTo>
                  <a:cubicBezTo>
                    <a:pt x="58" y="151"/>
                    <a:pt x="29" y="208"/>
                    <a:pt x="1" y="265"/>
                  </a:cubicBezTo>
                  <a:cubicBezTo>
                    <a:pt x="11" y="262"/>
                    <a:pt x="20" y="261"/>
                    <a:pt x="29" y="261"/>
                  </a:cubicBezTo>
                  <a:cubicBezTo>
                    <a:pt x="115" y="261"/>
                    <a:pt x="125" y="378"/>
                    <a:pt x="228" y="378"/>
                  </a:cubicBezTo>
                  <a:cubicBezTo>
                    <a:pt x="285" y="378"/>
                    <a:pt x="313" y="350"/>
                    <a:pt x="342" y="321"/>
                  </a:cubicBezTo>
                  <a:cubicBezTo>
                    <a:pt x="398" y="151"/>
                    <a:pt x="256" y="151"/>
                    <a:pt x="228" y="9"/>
                  </a:cubicBezTo>
                  <a:cubicBezTo>
                    <a:pt x="217" y="19"/>
                    <a:pt x="205" y="23"/>
                    <a:pt x="192" y="23"/>
                  </a:cubicBezTo>
                  <a:cubicBezTo>
                    <a:pt x="159" y="23"/>
                    <a:pt x="121" y="0"/>
                    <a:pt x="94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5"/>
            <p:cNvSpPr/>
            <p:nvPr/>
          </p:nvSpPr>
          <p:spPr>
            <a:xfrm>
              <a:off x="4527775" y="3086875"/>
              <a:ext cx="10675" cy="7750"/>
            </a:xfrm>
            <a:custGeom>
              <a:avLst/>
              <a:gdLst/>
              <a:ahLst/>
              <a:cxnLst/>
              <a:rect l="l" t="t" r="r" b="b"/>
              <a:pathLst>
                <a:path w="427" h="310" extrusionOk="0">
                  <a:moveTo>
                    <a:pt x="198" y="0"/>
                  </a:moveTo>
                  <a:cubicBezTo>
                    <a:pt x="84" y="0"/>
                    <a:pt x="0" y="133"/>
                    <a:pt x="0" y="182"/>
                  </a:cubicBezTo>
                  <a:cubicBezTo>
                    <a:pt x="9" y="275"/>
                    <a:pt x="45" y="310"/>
                    <a:pt x="92" y="310"/>
                  </a:cubicBezTo>
                  <a:cubicBezTo>
                    <a:pt x="206" y="310"/>
                    <a:pt x="386" y="111"/>
                    <a:pt x="426" y="12"/>
                  </a:cubicBezTo>
                  <a:lnTo>
                    <a:pt x="256" y="12"/>
                  </a:lnTo>
                  <a:cubicBezTo>
                    <a:pt x="236" y="4"/>
                    <a:pt x="217" y="0"/>
                    <a:pt x="19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5"/>
            <p:cNvSpPr/>
            <p:nvPr/>
          </p:nvSpPr>
          <p:spPr>
            <a:xfrm>
              <a:off x="4527775" y="3104775"/>
              <a:ext cx="10675" cy="8725"/>
            </a:xfrm>
            <a:custGeom>
              <a:avLst/>
              <a:gdLst/>
              <a:ahLst/>
              <a:cxnLst/>
              <a:rect l="l" t="t" r="r" b="b"/>
              <a:pathLst>
                <a:path w="427" h="349" extrusionOk="0">
                  <a:moveTo>
                    <a:pt x="230" y="1"/>
                  </a:moveTo>
                  <a:cubicBezTo>
                    <a:pt x="181" y="1"/>
                    <a:pt x="131" y="6"/>
                    <a:pt x="86" y="6"/>
                  </a:cubicBezTo>
                  <a:cubicBezTo>
                    <a:pt x="86" y="62"/>
                    <a:pt x="57" y="119"/>
                    <a:pt x="29" y="176"/>
                  </a:cubicBezTo>
                  <a:cubicBezTo>
                    <a:pt x="0" y="233"/>
                    <a:pt x="29" y="318"/>
                    <a:pt x="86" y="346"/>
                  </a:cubicBezTo>
                  <a:cubicBezTo>
                    <a:pt x="97" y="348"/>
                    <a:pt x="108" y="349"/>
                    <a:pt x="119" y="349"/>
                  </a:cubicBezTo>
                  <a:cubicBezTo>
                    <a:pt x="288" y="349"/>
                    <a:pt x="319" y="143"/>
                    <a:pt x="426" y="62"/>
                  </a:cubicBezTo>
                  <a:cubicBezTo>
                    <a:pt x="375" y="11"/>
                    <a:pt x="304" y="1"/>
                    <a:pt x="230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5"/>
            <p:cNvSpPr/>
            <p:nvPr/>
          </p:nvSpPr>
          <p:spPr>
            <a:xfrm>
              <a:off x="4527050" y="3134000"/>
              <a:ext cx="12825" cy="12825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512" y="1"/>
                  </a:moveTo>
                  <a:cubicBezTo>
                    <a:pt x="427" y="1"/>
                    <a:pt x="313" y="1"/>
                    <a:pt x="228" y="29"/>
                  </a:cubicBezTo>
                  <a:cubicBezTo>
                    <a:pt x="200" y="29"/>
                    <a:pt x="171" y="86"/>
                    <a:pt x="171" y="114"/>
                  </a:cubicBezTo>
                  <a:cubicBezTo>
                    <a:pt x="257" y="285"/>
                    <a:pt x="1" y="484"/>
                    <a:pt x="171" y="512"/>
                  </a:cubicBezTo>
                  <a:cubicBezTo>
                    <a:pt x="399" y="512"/>
                    <a:pt x="342" y="200"/>
                    <a:pt x="512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5"/>
            <p:cNvSpPr/>
            <p:nvPr/>
          </p:nvSpPr>
          <p:spPr>
            <a:xfrm>
              <a:off x="4522800" y="3154625"/>
              <a:ext cx="12800" cy="9225"/>
            </a:xfrm>
            <a:custGeom>
              <a:avLst/>
              <a:gdLst/>
              <a:ahLst/>
              <a:cxnLst/>
              <a:rect l="l" t="t" r="r" b="b"/>
              <a:pathLst>
                <a:path w="512" h="369" extrusionOk="0">
                  <a:moveTo>
                    <a:pt x="213" y="0"/>
                  </a:moveTo>
                  <a:cubicBezTo>
                    <a:pt x="171" y="0"/>
                    <a:pt x="127" y="15"/>
                    <a:pt x="86" y="56"/>
                  </a:cubicBezTo>
                  <a:cubicBezTo>
                    <a:pt x="1" y="170"/>
                    <a:pt x="57" y="283"/>
                    <a:pt x="114" y="369"/>
                  </a:cubicBezTo>
                  <a:cubicBezTo>
                    <a:pt x="228" y="255"/>
                    <a:pt x="512" y="283"/>
                    <a:pt x="370" y="85"/>
                  </a:cubicBezTo>
                  <a:cubicBezTo>
                    <a:pt x="352" y="48"/>
                    <a:pt x="287" y="0"/>
                    <a:pt x="213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5"/>
            <p:cNvSpPr/>
            <p:nvPr/>
          </p:nvSpPr>
          <p:spPr>
            <a:xfrm>
              <a:off x="4532025" y="3187375"/>
              <a:ext cx="9250" cy="11425"/>
            </a:xfrm>
            <a:custGeom>
              <a:avLst/>
              <a:gdLst/>
              <a:ahLst/>
              <a:cxnLst/>
              <a:rect l="l" t="t" r="r" b="b"/>
              <a:pathLst>
                <a:path w="370" h="457" extrusionOk="0">
                  <a:moveTo>
                    <a:pt x="264" y="1"/>
                  </a:moveTo>
                  <a:cubicBezTo>
                    <a:pt x="209" y="1"/>
                    <a:pt x="126" y="41"/>
                    <a:pt x="86" y="81"/>
                  </a:cubicBezTo>
                  <a:cubicBezTo>
                    <a:pt x="1" y="195"/>
                    <a:pt x="29" y="422"/>
                    <a:pt x="143" y="450"/>
                  </a:cubicBezTo>
                  <a:cubicBezTo>
                    <a:pt x="159" y="454"/>
                    <a:pt x="174" y="456"/>
                    <a:pt x="188" y="456"/>
                  </a:cubicBezTo>
                  <a:cubicBezTo>
                    <a:pt x="370" y="456"/>
                    <a:pt x="366" y="130"/>
                    <a:pt x="313" y="24"/>
                  </a:cubicBezTo>
                  <a:cubicBezTo>
                    <a:pt x="305" y="8"/>
                    <a:pt x="287" y="1"/>
                    <a:pt x="264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5"/>
            <p:cNvSpPr/>
            <p:nvPr/>
          </p:nvSpPr>
          <p:spPr>
            <a:xfrm>
              <a:off x="4494400" y="3200475"/>
              <a:ext cx="11375" cy="9525"/>
            </a:xfrm>
            <a:custGeom>
              <a:avLst/>
              <a:gdLst/>
              <a:ahLst/>
              <a:cxnLst/>
              <a:rect l="l" t="t" r="r" b="b"/>
              <a:pathLst>
                <a:path w="455" h="381" extrusionOk="0">
                  <a:moveTo>
                    <a:pt x="257" y="0"/>
                  </a:moveTo>
                  <a:cubicBezTo>
                    <a:pt x="230" y="0"/>
                    <a:pt x="201" y="4"/>
                    <a:pt x="171" y="11"/>
                  </a:cubicBezTo>
                  <a:cubicBezTo>
                    <a:pt x="199" y="125"/>
                    <a:pt x="1" y="97"/>
                    <a:pt x="57" y="182"/>
                  </a:cubicBezTo>
                  <a:cubicBezTo>
                    <a:pt x="114" y="295"/>
                    <a:pt x="256" y="295"/>
                    <a:pt x="341" y="381"/>
                  </a:cubicBezTo>
                  <a:cubicBezTo>
                    <a:pt x="341" y="239"/>
                    <a:pt x="398" y="153"/>
                    <a:pt x="455" y="68"/>
                  </a:cubicBezTo>
                  <a:cubicBezTo>
                    <a:pt x="393" y="27"/>
                    <a:pt x="330" y="0"/>
                    <a:pt x="25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5"/>
            <p:cNvSpPr/>
            <p:nvPr/>
          </p:nvSpPr>
          <p:spPr>
            <a:xfrm>
              <a:off x="4477750" y="3197900"/>
              <a:ext cx="10275" cy="10025"/>
            </a:xfrm>
            <a:custGeom>
              <a:avLst/>
              <a:gdLst/>
              <a:ahLst/>
              <a:cxnLst/>
              <a:rect l="l" t="t" r="r" b="b"/>
              <a:pathLst>
                <a:path w="411" h="401" extrusionOk="0">
                  <a:moveTo>
                    <a:pt x="411" y="1"/>
                  </a:moveTo>
                  <a:cubicBezTo>
                    <a:pt x="326" y="1"/>
                    <a:pt x="269" y="1"/>
                    <a:pt x="184" y="58"/>
                  </a:cubicBezTo>
                  <a:lnTo>
                    <a:pt x="70" y="58"/>
                  </a:lnTo>
                  <a:cubicBezTo>
                    <a:pt x="1" y="220"/>
                    <a:pt x="44" y="400"/>
                    <a:pt x="186" y="400"/>
                  </a:cubicBezTo>
                  <a:cubicBezTo>
                    <a:pt x="218" y="400"/>
                    <a:pt x="255" y="391"/>
                    <a:pt x="297" y="370"/>
                  </a:cubicBezTo>
                  <a:cubicBezTo>
                    <a:pt x="383" y="342"/>
                    <a:pt x="383" y="143"/>
                    <a:pt x="41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5"/>
            <p:cNvSpPr/>
            <p:nvPr/>
          </p:nvSpPr>
          <p:spPr>
            <a:xfrm>
              <a:off x="4463875" y="3210275"/>
              <a:ext cx="8550" cy="9750"/>
            </a:xfrm>
            <a:custGeom>
              <a:avLst/>
              <a:gdLst/>
              <a:ahLst/>
              <a:cxnLst/>
              <a:rect l="l" t="t" r="r" b="b"/>
              <a:pathLst>
                <a:path w="342" h="390" extrusionOk="0">
                  <a:moveTo>
                    <a:pt x="121" y="1"/>
                  </a:moveTo>
                  <a:cubicBezTo>
                    <a:pt x="96" y="1"/>
                    <a:pt x="74" y="12"/>
                    <a:pt x="57" y="45"/>
                  </a:cubicBezTo>
                  <a:cubicBezTo>
                    <a:pt x="0" y="131"/>
                    <a:pt x="29" y="244"/>
                    <a:pt x="29" y="329"/>
                  </a:cubicBezTo>
                  <a:cubicBezTo>
                    <a:pt x="46" y="317"/>
                    <a:pt x="63" y="311"/>
                    <a:pt x="80" y="311"/>
                  </a:cubicBezTo>
                  <a:cubicBezTo>
                    <a:pt x="146" y="311"/>
                    <a:pt x="209" y="389"/>
                    <a:pt x="258" y="389"/>
                  </a:cubicBezTo>
                  <a:cubicBezTo>
                    <a:pt x="279" y="389"/>
                    <a:pt x="298" y="374"/>
                    <a:pt x="313" y="329"/>
                  </a:cubicBezTo>
                  <a:cubicBezTo>
                    <a:pt x="341" y="244"/>
                    <a:pt x="341" y="131"/>
                    <a:pt x="341" y="45"/>
                  </a:cubicBezTo>
                  <a:lnTo>
                    <a:pt x="341" y="45"/>
                  </a:lnTo>
                  <a:cubicBezTo>
                    <a:pt x="330" y="48"/>
                    <a:pt x="320" y="49"/>
                    <a:pt x="309" y="49"/>
                  </a:cubicBezTo>
                  <a:cubicBezTo>
                    <a:pt x="240" y="49"/>
                    <a:pt x="173" y="1"/>
                    <a:pt x="121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5"/>
            <p:cNvSpPr/>
            <p:nvPr/>
          </p:nvSpPr>
          <p:spPr>
            <a:xfrm>
              <a:off x="4479750" y="3215325"/>
              <a:ext cx="12075" cy="8525"/>
            </a:xfrm>
            <a:custGeom>
              <a:avLst/>
              <a:gdLst/>
              <a:ahLst/>
              <a:cxnLst/>
              <a:rect l="l" t="t" r="r" b="b"/>
              <a:pathLst>
                <a:path w="483" h="341" extrusionOk="0">
                  <a:moveTo>
                    <a:pt x="239" y="0"/>
                  </a:moveTo>
                  <a:cubicBezTo>
                    <a:pt x="215" y="0"/>
                    <a:pt x="189" y="4"/>
                    <a:pt x="161" y="14"/>
                  </a:cubicBezTo>
                  <a:cubicBezTo>
                    <a:pt x="161" y="14"/>
                    <a:pt x="161" y="71"/>
                    <a:pt x="161" y="71"/>
                  </a:cubicBezTo>
                  <a:lnTo>
                    <a:pt x="47" y="71"/>
                  </a:lnTo>
                  <a:cubicBezTo>
                    <a:pt x="0" y="235"/>
                    <a:pt x="147" y="341"/>
                    <a:pt x="263" y="341"/>
                  </a:cubicBezTo>
                  <a:cubicBezTo>
                    <a:pt x="288" y="341"/>
                    <a:pt x="311" y="336"/>
                    <a:pt x="331" y="326"/>
                  </a:cubicBezTo>
                  <a:cubicBezTo>
                    <a:pt x="483" y="276"/>
                    <a:pt x="432" y="0"/>
                    <a:pt x="239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5"/>
            <p:cNvSpPr/>
            <p:nvPr/>
          </p:nvSpPr>
          <p:spPr>
            <a:xfrm>
              <a:off x="4469550" y="3251325"/>
              <a:ext cx="15175" cy="7100"/>
            </a:xfrm>
            <a:custGeom>
              <a:avLst/>
              <a:gdLst/>
              <a:ahLst/>
              <a:cxnLst/>
              <a:rect l="l" t="t" r="r" b="b"/>
              <a:pathLst>
                <a:path w="607" h="284" extrusionOk="0">
                  <a:moveTo>
                    <a:pt x="388" y="1"/>
                  </a:moveTo>
                  <a:cubicBezTo>
                    <a:pt x="306" y="1"/>
                    <a:pt x="214" y="36"/>
                    <a:pt x="143" y="107"/>
                  </a:cubicBezTo>
                  <a:cubicBezTo>
                    <a:pt x="1" y="249"/>
                    <a:pt x="313" y="192"/>
                    <a:pt x="228" y="278"/>
                  </a:cubicBezTo>
                  <a:cubicBezTo>
                    <a:pt x="266" y="278"/>
                    <a:pt x="322" y="284"/>
                    <a:pt x="379" y="284"/>
                  </a:cubicBezTo>
                  <a:cubicBezTo>
                    <a:pt x="493" y="284"/>
                    <a:pt x="606" y="259"/>
                    <a:pt x="569" y="107"/>
                  </a:cubicBezTo>
                  <a:cubicBezTo>
                    <a:pt x="540" y="36"/>
                    <a:pt x="469" y="1"/>
                    <a:pt x="388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5"/>
            <p:cNvSpPr/>
            <p:nvPr/>
          </p:nvSpPr>
          <p:spPr>
            <a:xfrm>
              <a:off x="4471675" y="3283850"/>
              <a:ext cx="14950" cy="11875"/>
            </a:xfrm>
            <a:custGeom>
              <a:avLst/>
              <a:gdLst/>
              <a:ahLst/>
              <a:cxnLst/>
              <a:rect l="l" t="t" r="r" b="b"/>
              <a:pathLst>
                <a:path w="598" h="475" extrusionOk="0">
                  <a:moveTo>
                    <a:pt x="258" y="0"/>
                  </a:moveTo>
                  <a:cubicBezTo>
                    <a:pt x="215" y="0"/>
                    <a:pt x="175" y="15"/>
                    <a:pt x="143" y="56"/>
                  </a:cubicBezTo>
                  <a:cubicBezTo>
                    <a:pt x="58" y="169"/>
                    <a:pt x="1" y="311"/>
                    <a:pt x="200" y="453"/>
                  </a:cubicBezTo>
                  <a:cubicBezTo>
                    <a:pt x="228" y="468"/>
                    <a:pt x="271" y="475"/>
                    <a:pt x="313" y="475"/>
                  </a:cubicBezTo>
                  <a:cubicBezTo>
                    <a:pt x="356" y="475"/>
                    <a:pt x="398" y="468"/>
                    <a:pt x="427" y="453"/>
                  </a:cubicBezTo>
                  <a:cubicBezTo>
                    <a:pt x="569" y="397"/>
                    <a:pt x="512" y="198"/>
                    <a:pt x="597" y="113"/>
                  </a:cubicBezTo>
                  <a:cubicBezTo>
                    <a:pt x="496" y="92"/>
                    <a:pt x="366" y="0"/>
                    <a:pt x="258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5"/>
            <p:cNvSpPr/>
            <p:nvPr/>
          </p:nvSpPr>
          <p:spPr>
            <a:xfrm>
              <a:off x="4463925" y="3303825"/>
              <a:ext cx="11325" cy="15825"/>
            </a:xfrm>
            <a:custGeom>
              <a:avLst/>
              <a:gdLst/>
              <a:ahLst/>
              <a:cxnLst/>
              <a:rect l="l" t="t" r="r" b="b"/>
              <a:pathLst>
                <a:path w="453" h="633" extrusionOk="0">
                  <a:moveTo>
                    <a:pt x="175" y="1"/>
                  </a:moveTo>
                  <a:cubicBezTo>
                    <a:pt x="146" y="1"/>
                    <a:pt x="115" y="8"/>
                    <a:pt x="84" y="24"/>
                  </a:cubicBezTo>
                  <a:cubicBezTo>
                    <a:pt x="84" y="52"/>
                    <a:pt x="112" y="109"/>
                    <a:pt x="84" y="137"/>
                  </a:cubicBezTo>
                  <a:cubicBezTo>
                    <a:pt x="13" y="326"/>
                    <a:pt x="1" y="633"/>
                    <a:pt x="178" y="633"/>
                  </a:cubicBezTo>
                  <a:cubicBezTo>
                    <a:pt x="214" y="633"/>
                    <a:pt x="258" y="620"/>
                    <a:pt x="311" y="592"/>
                  </a:cubicBezTo>
                  <a:cubicBezTo>
                    <a:pt x="396" y="535"/>
                    <a:pt x="453" y="393"/>
                    <a:pt x="424" y="251"/>
                  </a:cubicBezTo>
                  <a:cubicBezTo>
                    <a:pt x="401" y="135"/>
                    <a:pt x="303" y="1"/>
                    <a:pt x="175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5"/>
            <p:cNvSpPr/>
            <p:nvPr/>
          </p:nvSpPr>
          <p:spPr>
            <a:xfrm>
              <a:off x="4495825" y="3310600"/>
              <a:ext cx="12800" cy="13000"/>
            </a:xfrm>
            <a:custGeom>
              <a:avLst/>
              <a:gdLst/>
              <a:ahLst/>
              <a:cxnLst/>
              <a:rect l="l" t="t" r="r" b="b"/>
              <a:pathLst>
                <a:path w="512" h="520" extrusionOk="0">
                  <a:moveTo>
                    <a:pt x="267" y="0"/>
                  </a:moveTo>
                  <a:cubicBezTo>
                    <a:pt x="243" y="0"/>
                    <a:pt x="216" y="37"/>
                    <a:pt x="171" y="37"/>
                  </a:cubicBezTo>
                  <a:cubicBezTo>
                    <a:pt x="0" y="122"/>
                    <a:pt x="0" y="292"/>
                    <a:pt x="29" y="377"/>
                  </a:cubicBezTo>
                  <a:cubicBezTo>
                    <a:pt x="57" y="463"/>
                    <a:pt x="228" y="519"/>
                    <a:pt x="341" y="519"/>
                  </a:cubicBezTo>
                  <a:cubicBezTo>
                    <a:pt x="313" y="349"/>
                    <a:pt x="512" y="122"/>
                    <a:pt x="284" y="8"/>
                  </a:cubicBezTo>
                  <a:cubicBezTo>
                    <a:pt x="279" y="3"/>
                    <a:pt x="273" y="0"/>
                    <a:pt x="26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5"/>
            <p:cNvSpPr/>
            <p:nvPr/>
          </p:nvSpPr>
          <p:spPr>
            <a:xfrm>
              <a:off x="4495825" y="3211650"/>
              <a:ext cx="8425" cy="12025"/>
            </a:xfrm>
            <a:custGeom>
              <a:avLst/>
              <a:gdLst/>
              <a:ahLst/>
              <a:cxnLst/>
              <a:rect l="l" t="t" r="r" b="b"/>
              <a:pathLst>
                <a:path w="337" h="481" extrusionOk="0">
                  <a:moveTo>
                    <a:pt x="227" y="1"/>
                  </a:moveTo>
                  <a:cubicBezTo>
                    <a:pt x="191" y="1"/>
                    <a:pt x="148" y="49"/>
                    <a:pt x="114" y="218"/>
                  </a:cubicBezTo>
                  <a:cubicBezTo>
                    <a:pt x="86" y="331"/>
                    <a:pt x="0" y="473"/>
                    <a:pt x="57" y="473"/>
                  </a:cubicBezTo>
                  <a:cubicBezTo>
                    <a:pt x="80" y="478"/>
                    <a:pt x="100" y="480"/>
                    <a:pt x="120" y="480"/>
                  </a:cubicBezTo>
                  <a:cubicBezTo>
                    <a:pt x="317" y="480"/>
                    <a:pt x="336" y="228"/>
                    <a:pt x="284" y="47"/>
                  </a:cubicBezTo>
                  <a:cubicBezTo>
                    <a:pt x="273" y="24"/>
                    <a:pt x="252" y="1"/>
                    <a:pt x="227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5"/>
            <p:cNvSpPr/>
            <p:nvPr/>
          </p:nvSpPr>
          <p:spPr>
            <a:xfrm>
              <a:off x="4482850" y="3373250"/>
              <a:ext cx="15125" cy="11250"/>
            </a:xfrm>
            <a:custGeom>
              <a:avLst/>
              <a:gdLst/>
              <a:ahLst/>
              <a:cxnLst/>
              <a:rect l="l" t="t" r="r" b="b"/>
              <a:pathLst>
                <a:path w="605" h="450" extrusionOk="0">
                  <a:moveTo>
                    <a:pt x="286" y="0"/>
                  </a:moveTo>
                  <a:cubicBezTo>
                    <a:pt x="199" y="0"/>
                    <a:pt x="119" y="37"/>
                    <a:pt x="93" y="115"/>
                  </a:cubicBezTo>
                  <a:cubicBezTo>
                    <a:pt x="0" y="301"/>
                    <a:pt x="251" y="450"/>
                    <a:pt x="439" y="450"/>
                  </a:cubicBezTo>
                  <a:cubicBezTo>
                    <a:pt x="479" y="450"/>
                    <a:pt x="517" y="443"/>
                    <a:pt x="548" y="427"/>
                  </a:cubicBezTo>
                  <a:cubicBezTo>
                    <a:pt x="605" y="399"/>
                    <a:pt x="605" y="228"/>
                    <a:pt x="548" y="143"/>
                  </a:cubicBezTo>
                  <a:cubicBezTo>
                    <a:pt x="502" y="51"/>
                    <a:pt x="389" y="0"/>
                    <a:pt x="286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5"/>
            <p:cNvSpPr/>
            <p:nvPr/>
          </p:nvSpPr>
          <p:spPr>
            <a:xfrm>
              <a:off x="4467425" y="3367075"/>
              <a:ext cx="12450" cy="11425"/>
            </a:xfrm>
            <a:custGeom>
              <a:avLst/>
              <a:gdLst/>
              <a:ahLst/>
              <a:cxnLst/>
              <a:rect l="l" t="t" r="r" b="b"/>
              <a:pathLst>
                <a:path w="498" h="457" extrusionOk="0">
                  <a:moveTo>
                    <a:pt x="227" y="1"/>
                  </a:moveTo>
                  <a:cubicBezTo>
                    <a:pt x="193" y="1"/>
                    <a:pt x="156" y="7"/>
                    <a:pt x="114" y="21"/>
                  </a:cubicBezTo>
                  <a:cubicBezTo>
                    <a:pt x="0" y="78"/>
                    <a:pt x="114" y="220"/>
                    <a:pt x="0" y="277"/>
                  </a:cubicBezTo>
                  <a:cubicBezTo>
                    <a:pt x="87" y="342"/>
                    <a:pt x="207" y="457"/>
                    <a:pt x="309" y="457"/>
                  </a:cubicBezTo>
                  <a:cubicBezTo>
                    <a:pt x="341" y="457"/>
                    <a:pt x="371" y="446"/>
                    <a:pt x="398" y="419"/>
                  </a:cubicBezTo>
                  <a:cubicBezTo>
                    <a:pt x="498" y="319"/>
                    <a:pt x="466" y="1"/>
                    <a:pt x="227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5"/>
            <p:cNvSpPr/>
            <p:nvPr/>
          </p:nvSpPr>
          <p:spPr>
            <a:xfrm>
              <a:off x="4466000" y="3394275"/>
              <a:ext cx="14925" cy="13800"/>
            </a:xfrm>
            <a:custGeom>
              <a:avLst/>
              <a:gdLst/>
              <a:ahLst/>
              <a:cxnLst/>
              <a:rect l="l" t="t" r="r" b="b"/>
              <a:pathLst>
                <a:path w="597" h="552" extrusionOk="0">
                  <a:moveTo>
                    <a:pt x="333" y="1"/>
                  </a:moveTo>
                  <a:cubicBezTo>
                    <a:pt x="241" y="1"/>
                    <a:pt x="144" y="58"/>
                    <a:pt x="86" y="154"/>
                  </a:cubicBezTo>
                  <a:cubicBezTo>
                    <a:pt x="57" y="154"/>
                    <a:pt x="29" y="211"/>
                    <a:pt x="29" y="239"/>
                  </a:cubicBezTo>
                  <a:cubicBezTo>
                    <a:pt x="1" y="467"/>
                    <a:pt x="228" y="523"/>
                    <a:pt x="427" y="552"/>
                  </a:cubicBezTo>
                  <a:cubicBezTo>
                    <a:pt x="370" y="381"/>
                    <a:pt x="483" y="381"/>
                    <a:pt x="540" y="239"/>
                  </a:cubicBezTo>
                  <a:cubicBezTo>
                    <a:pt x="597" y="154"/>
                    <a:pt x="512" y="69"/>
                    <a:pt x="455" y="41"/>
                  </a:cubicBezTo>
                  <a:cubicBezTo>
                    <a:pt x="419" y="13"/>
                    <a:pt x="376" y="1"/>
                    <a:pt x="333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5"/>
            <p:cNvSpPr/>
            <p:nvPr/>
          </p:nvSpPr>
          <p:spPr>
            <a:xfrm>
              <a:off x="4497950" y="3379625"/>
              <a:ext cx="14225" cy="10200"/>
            </a:xfrm>
            <a:custGeom>
              <a:avLst/>
              <a:gdLst/>
              <a:ahLst/>
              <a:cxnLst/>
              <a:rect l="l" t="t" r="r" b="b"/>
              <a:pathLst>
                <a:path w="569" h="408" extrusionOk="0">
                  <a:moveTo>
                    <a:pt x="286" y="1"/>
                  </a:moveTo>
                  <a:cubicBezTo>
                    <a:pt x="268" y="1"/>
                    <a:pt x="249" y="9"/>
                    <a:pt x="228" y="30"/>
                  </a:cubicBezTo>
                  <a:cubicBezTo>
                    <a:pt x="171" y="59"/>
                    <a:pt x="171" y="144"/>
                    <a:pt x="143" y="172"/>
                  </a:cubicBezTo>
                  <a:cubicBezTo>
                    <a:pt x="1" y="257"/>
                    <a:pt x="199" y="314"/>
                    <a:pt x="143" y="371"/>
                  </a:cubicBezTo>
                  <a:cubicBezTo>
                    <a:pt x="205" y="395"/>
                    <a:pt x="266" y="407"/>
                    <a:pt x="321" y="407"/>
                  </a:cubicBezTo>
                  <a:cubicBezTo>
                    <a:pt x="465" y="407"/>
                    <a:pt x="569" y="321"/>
                    <a:pt x="569" y="115"/>
                  </a:cubicBezTo>
                  <a:lnTo>
                    <a:pt x="569" y="115"/>
                  </a:lnTo>
                  <a:cubicBezTo>
                    <a:pt x="551" y="121"/>
                    <a:pt x="535" y="124"/>
                    <a:pt x="520" y="124"/>
                  </a:cubicBezTo>
                  <a:cubicBezTo>
                    <a:pt x="414" y="124"/>
                    <a:pt x="356" y="1"/>
                    <a:pt x="286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5"/>
            <p:cNvSpPr/>
            <p:nvPr/>
          </p:nvSpPr>
          <p:spPr>
            <a:xfrm>
              <a:off x="4480900" y="3318150"/>
              <a:ext cx="8425" cy="12025"/>
            </a:xfrm>
            <a:custGeom>
              <a:avLst/>
              <a:gdLst/>
              <a:ahLst/>
              <a:cxnLst/>
              <a:rect l="l" t="t" r="r" b="b"/>
              <a:pathLst>
                <a:path w="337" h="481" extrusionOk="0">
                  <a:moveTo>
                    <a:pt x="228" y="1"/>
                  </a:moveTo>
                  <a:cubicBezTo>
                    <a:pt x="192" y="1"/>
                    <a:pt x="148" y="49"/>
                    <a:pt x="115" y="217"/>
                  </a:cubicBezTo>
                  <a:cubicBezTo>
                    <a:pt x="86" y="331"/>
                    <a:pt x="1" y="473"/>
                    <a:pt x="58" y="473"/>
                  </a:cubicBezTo>
                  <a:cubicBezTo>
                    <a:pt x="80" y="478"/>
                    <a:pt x="101" y="480"/>
                    <a:pt x="120" y="480"/>
                  </a:cubicBezTo>
                  <a:cubicBezTo>
                    <a:pt x="318" y="480"/>
                    <a:pt x="337" y="228"/>
                    <a:pt x="285" y="47"/>
                  </a:cubicBezTo>
                  <a:cubicBezTo>
                    <a:pt x="273" y="24"/>
                    <a:pt x="252" y="1"/>
                    <a:pt x="228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5"/>
            <p:cNvSpPr/>
            <p:nvPr/>
          </p:nvSpPr>
          <p:spPr>
            <a:xfrm>
              <a:off x="4501500" y="3248325"/>
              <a:ext cx="17075" cy="11050"/>
            </a:xfrm>
            <a:custGeom>
              <a:avLst/>
              <a:gdLst/>
              <a:ahLst/>
              <a:cxnLst/>
              <a:rect l="l" t="t" r="r" b="b"/>
              <a:pathLst>
                <a:path w="683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28"/>
                    <a:pt x="29" y="85"/>
                    <a:pt x="57" y="114"/>
                  </a:cubicBezTo>
                  <a:cubicBezTo>
                    <a:pt x="206" y="213"/>
                    <a:pt x="290" y="442"/>
                    <a:pt x="460" y="442"/>
                  </a:cubicBezTo>
                  <a:cubicBezTo>
                    <a:pt x="485" y="442"/>
                    <a:pt x="511" y="437"/>
                    <a:pt x="540" y="426"/>
                  </a:cubicBezTo>
                  <a:cubicBezTo>
                    <a:pt x="682" y="398"/>
                    <a:pt x="569" y="199"/>
                    <a:pt x="597" y="57"/>
                  </a:cubicBezTo>
                  <a:lnTo>
                    <a:pt x="597" y="57"/>
                  </a:lnTo>
                  <a:cubicBezTo>
                    <a:pt x="514" y="67"/>
                    <a:pt x="442" y="74"/>
                    <a:pt x="373" y="74"/>
                  </a:cubicBezTo>
                  <a:cubicBezTo>
                    <a:pt x="254" y="74"/>
                    <a:pt x="145" y="54"/>
                    <a:pt x="1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5"/>
            <p:cNvSpPr/>
            <p:nvPr/>
          </p:nvSpPr>
          <p:spPr>
            <a:xfrm>
              <a:off x="4473100" y="3341000"/>
              <a:ext cx="14800" cy="12475"/>
            </a:xfrm>
            <a:custGeom>
              <a:avLst/>
              <a:gdLst/>
              <a:ahLst/>
              <a:cxnLst/>
              <a:rect l="l" t="t" r="r" b="b"/>
              <a:pathLst>
                <a:path w="592" h="499" extrusionOk="0">
                  <a:moveTo>
                    <a:pt x="431" y="1"/>
                  </a:moveTo>
                  <a:cubicBezTo>
                    <a:pt x="382" y="1"/>
                    <a:pt x="313" y="13"/>
                    <a:pt x="256" y="13"/>
                  </a:cubicBezTo>
                  <a:cubicBezTo>
                    <a:pt x="1" y="42"/>
                    <a:pt x="86" y="326"/>
                    <a:pt x="86" y="496"/>
                  </a:cubicBezTo>
                  <a:cubicBezTo>
                    <a:pt x="102" y="498"/>
                    <a:pt x="118" y="498"/>
                    <a:pt x="133" y="498"/>
                  </a:cubicBezTo>
                  <a:cubicBezTo>
                    <a:pt x="418" y="498"/>
                    <a:pt x="591" y="256"/>
                    <a:pt x="483" y="13"/>
                  </a:cubicBezTo>
                  <a:cubicBezTo>
                    <a:pt x="474" y="4"/>
                    <a:pt x="455" y="1"/>
                    <a:pt x="431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5"/>
            <p:cNvSpPr/>
            <p:nvPr/>
          </p:nvSpPr>
          <p:spPr>
            <a:xfrm>
              <a:off x="4559725" y="3324100"/>
              <a:ext cx="17450" cy="12500"/>
            </a:xfrm>
            <a:custGeom>
              <a:avLst/>
              <a:gdLst/>
              <a:ahLst/>
              <a:cxnLst/>
              <a:rect l="l" t="t" r="r" b="b"/>
              <a:pathLst>
                <a:path w="698" h="500" extrusionOk="0">
                  <a:moveTo>
                    <a:pt x="343" y="0"/>
                  </a:moveTo>
                  <a:cubicBezTo>
                    <a:pt x="324" y="0"/>
                    <a:pt x="304" y="3"/>
                    <a:pt x="284" y="8"/>
                  </a:cubicBezTo>
                  <a:cubicBezTo>
                    <a:pt x="114" y="65"/>
                    <a:pt x="0" y="292"/>
                    <a:pt x="171" y="434"/>
                  </a:cubicBezTo>
                  <a:cubicBezTo>
                    <a:pt x="220" y="467"/>
                    <a:pt x="307" y="499"/>
                    <a:pt x="394" y="499"/>
                  </a:cubicBezTo>
                  <a:cubicBezTo>
                    <a:pt x="457" y="499"/>
                    <a:pt x="520" y="482"/>
                    <a:pt x="568" y="434"/>
                  </a:cubicBezTo>
                  <a:cubicBezTo>
                    <a:pt x="698" y="252"/>
                    <a:pt x="544" y="0"/>
                    <a:pt x="343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5"/>
            <p:cNvSpPr/>
            <p:nvPr/>
          </p:nvSpPr>
          <p:spPr>
            <a:xfrm>
              <a:off x="4572300" y="3233400"/>
              <a:ext cx="17975" cy="13725"/>
            </a:xfrm>
            <a:custGeom>
              <a:avLst/>
              <a:gdLst/>
              <a:ahLst/>
              <a:cxnLst/>
              <a:rect l="l" t="t" r="r" b="b"/>
              <a:pathLst>
                <a:path w="719" h="549" extrusionOk="0">
                  <a:moveTo>
                    <a:pt x="321" y="1"/>
                  </a:moveTo>
                  <a:cubicBezTo>
                    <a:pt x="292" y="1"/>
                    <a:pt x="292" y="86"/>
                    <a:pt x="236" y="114"/>
                  </a:cubicBezTo>
                  <a:cubicBezTo>
                    <a:pt x="179" y="143"/>
                    <a:pt x="37" y="143"/>
                    <a:pt x="37" y="228"/>
                  </a:cubicBezTo>
                  <a:cubicBezTo>
                    <a:pt x="0" y="446"/>
                    <a:pt x="174" y="548"/>
                    <a:pt x="341" y="548"/>
                  </a:cubicBezTo>
                  <a:cubicBezTo>
                    <a:pt x="434" y="548"/>
                    <a:pt x="525" y="516"/>
                    <a:pt x="576" y="455"/>
                  </a:cubicBezTo>
                  <a:cubicBezTo>
                    <a:pt x="718" y="256"/>
                    <a:pt x="576" y="1"/>
                    <a:pt x="321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5"/>
            <p:cNvSpPr/>
            <p:nvPr/>
          </p:nvSpPr>
          <p:spPr>
            <a:xfrm>
              <a:off x="4458900" y="3234825"/>
              <a:ext cx="13525" cy="8925"/>
            </a:xfrm>
            <a:custGeom>
              <a:avLst/>
              <a:gdLst/>
              <a:ahLst/>
              <a:cxnLst/>
              <a:rect l="l" t="t" r="r" b="b"/>
              <a:pathLst>
                <a:path w="541" h="357" extrusionOk="0">
                  <a:moveTo>
                    <a:pt x="171" y="1"/>
                  </a:moveTo>
                  <a:cubicBezTo>
                    <a:pt x="199" y="114"/>
                    <a:pt x="1" y="284"/>
                    <a:pt x="171" y="341"/>
                  </a:cubicBezTo>
                  <a:cubicBezTo>
                    <a:pt x="203" y="352"/>
                    <a:pt x="231" y="357"/>
                    <a:pt x="254" y="357"/>
                  </a:cubicBezTo>
                  <a:cubicBezTo>
                    <a:pt x="416" y="357"/>
                    <a:pt x="391" y="125"/>
                    <a:pt x="540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5"/>
            <p:cNvSpPr/>
            <p:nvPr/>
          </p:nvSpPr>
          <p:spPr>
            <a:xfrm>
              <a:off x="4490850" y="3355400"/>
              <a:ext cx="14225" cy="8700"/>
            </a:xfrm>
            <a:custGeom>
              <a:avLst/>
              <a:gdLst/>
              <a:ahLst/>
              <a:cxnLst/>
              <a:rect l="l" t="t" r="r" b="b"/>
              <a:pathLst>
                <a:path w="569" h="348" extrusionOk="0">
                  <a:moveTo>
                    <a:pt x="182" y="1"/>
                  </a:moveTo>
                  <a:cubicBezTo>
                    <a:pt x="127" y="1"/>
                    <a:pt x="74" y="24"/>
                    <a:pt x="29" y="91"/>
                  </a:cubicBezTo>
                  <a:cubicBezTo>
                    <a:pt x="1" y="147"/>
                    <a:pt x="1" y="233"/>
                    <a:pt x="29" y="261"/>
                  </a:cubicBezTo>
                  <a:cubicBezTo>
                    <a:pt x="102" y="316"/>
                    <a:pt x="199" y="347"/>
                    <a:pt x="290" y="347"/>
                  </a:cubicBezTo>
                  <a:cubicBezTo>
                    <a:pt x="339" y="347"/>
                    <a:pt x="386" y="338"/>
                    <a:pt x="427" y="318"/>
                  </a:cubicBezTo>
                  <a:cubicBezTo>
                    <a:pt x="483" y="289"/>
                    <a:pt x="569" y="147"/>
                    <a:pt x="427" y="91"/>
                  </a:cubicBezTo>
                  <a:cubicBezTo>
                    <a:pt x="358" y="56"/>
                    <a:pt x="268" y="1"/>
                    <a:pt x="182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5"/>
            <p:cNvSpPr/>
            <p:nvPr/>
          </p:nvSpPr>
          <p:spPr>
            <a:xfrm>
              <a:off x="4491550" y="3397825"/>
              <a:ext cx="11400" cy="9550"/>
            </a:xfrm>
            <a:custGeom>
              <a:avLst/>
              <a:gdLst/>
              <a:ahLst/>
              <a:cxnLst/>
              <a:rect l="l" t="t" r="r" b="b"/>
              <a:pathLst>
                <a:path w="456" h="382" extrusionOk="0">
                  <a:moveTo>
                    <a:pt x="210" y="0"/>
                  </a:moveTo>
                  <a:cubicBezTo>
                    <a:pt x="143" y="0"/>
                    <a:pt x="66" y="57"/>
                    <a:pt x="1" y="239"/>
                  </a:cubicBezTo>
                  <a:cubicBezTo>
                    <a:pt x="1" y="268"/>
                    <a:pt x="115" y="381"/>
                    <a:pt x="171" y="381"/>
                  </a:cubicBezTo>
                  <a:cubicBezTo>
                    <a:pt x="285" y="381"/>
                    <a:pt x="455" y="211"/>
                    <a:pt x="370" y="126"/>
                  </a:cubicBezTo>
                  <a:cubicBezTo>
                    <a:pt x="355" y="80"/>
                    <a:pt x="289" y="0"/>
                    <a:pt x="210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5"/>
            <p:cNvSpPr/>
            <p:nvPr/>
          </p:nvSpPr>
          <p:spPr>
            <a:xfrm>
              <a:off x="4527050" y="3337775"/>
              <a:ext cx="12100" cy="9650"/>
            </a:xfrm>
            <a:custGeom>
              <a:avLst/>
              <a:gdLst/>
              <a:ahLst/>
              <a:cxnLst/>
              <a:rect l="l" t="t" r="r" b="b"/>
              <a:pathLst>
                <a:path w="484" h="386" extrusionOk="0">
                  <a:moveTo>
                    <a:pt x="115" y="0"/>
                  </a:moveTo>
                  <a:cubicBezTo>
                    <a:pt x="29" y="0"/>
                    <a:pt x="1" y="228"/>
                    <a:pt x="29" y="313"/>
                  </a:cubicBezTo>
                  <a:cubicBezTo>
                    <a:pt x="41" y="370"/>
                    <a:pt x="80" y="386"/>
                    <a:pt x="133" y="386"/>
                  </a:cubicBezTo>
                  <a:cubicBezTo>
                    <a:pt x="194" y="386"/>
                    <a:pt x="273" y="365"/>
                    <a:pt x="345" y="365"/>
                  </a:cubicBezTo>
                  <a:cubicBezTo>
                    <a:pt x="364" y="365"/>
                    <a:pt x="381" y="366"/>
                    <a:pt x="399" y="370"/>
                  </a:cubicBezTo>
                  <a:cubicBezTo>
                    <a:pt x="399" y="313"/>
                    <a:pt x="455" y="284"/>
                    <a:pt x="455" y="256"/>
                  </a:cubicBezTo>
                  <a:cubicBezTo>
                    <a:pt x="484" y="0"/>
                    <a:pt x="257" y="0"/>
                    <a:pt x="115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5"/>
            <p:cNvSpPr/>
            <p:nvPr/>
          </p:nvSpPr>
          <p:spPr>
            <a:xfrm>
              <a:off x="4525650" y="3119100"/>
              <a:ext cx="12800" cy="10675"/>
            </a:xfrm>
            <a:custGeom>
              <a:avLst/>
              <a:gdLst/>
              <a:ahLst/>
              <a:cxnLst/>
              <a:rect l="l" t="t" r="r" b="b"/>
              <a:pathLst>
                <a:path w="512" h="427" extrusionOk="0">
                  <a:moveTo>
                    <a:pt x="284" y="0"/>
                  </a:moveTo>
                  <a:lnTo>
                    <a:pt x="284" y="0"/>
                  </a:lnTo>
                  <a:cubicBezTo>
                    <a:pt x="256" y="114"/>
                    <a:pt x="142" y="114"/>
                    <a:pt x="85" y="171"/>
                  </a:cubicBezTo>
                  <a:cubicBezTo>
                    <a:pt x="29" y="256"/>
                    <a:pt x="0" y="341"/>
                    <a:pt x="0" y="426"/>
                  </a:cubicBezTo>
                  <a:cubicBezTo>
                    <a:pt x="85" y="370"/>
                    <a:pt x="199" y="398"/>
                    <a:pt x="256" y="341"/>
                  </a:cubicBezTo>
                  <a:cubicBezTo>
                    <a:pt x="341" y="284"/>
                    <a:pt x="511" y="86"/>
                    <a:pt x="284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5"/>
            <p:cNvSpPr/>
            <p:nvPr/>
          </p:nvSpPr>
          <p:spPr>
            <a:xfrm>
              <a:off x="4529200" y="3071975"/>
              <a:ext cx="13925" cy="9350"/>
            </a:xfrm>
            <a:custGeom>
              <a:avLst/>
              <a:gdLst/>
              <a:ahLst/>
              <a:cxnLst/>
              <a:rect l="l" t="t" r="r" b="b"/>
              <a:pathLst>
                <a:path w="557" h="374" extrusionOk="0">
                  <a:moveTo>
                    <a:pt x="261" y="1"/>
                  </a:moveTo>
                  <a:cubicBezTo>
                    <a:pt x="177" y="1"/>
                    <a:pt x="89" y="11"/>
                    <a:pt x="29" y="11"/>
                  </a:cubicBezTo>
                  <a:cubicBezTo>
                    <a:pt x="29" y="68"/>
                    <a:pt x="29" y="125"/>
                    <a:pt x="29" y="182"/>
                  </a:cubicBezTo>
                  <a:cubicBezTo>
                    <a:pt x="0" y="267"/>
                    <a:pt x="0" y="324"/>
                    <a:pt x="85" y="352"/>
                  </a:cubicBezTo>
                  <a:cubicBezTo>
                    <a:pt x="139" y="363"/>
                    <a:pt x="201" y="373"/>
                    <a:pt x="260" y="373"/>
                  </a:cubicBezTo>
                  <a:cubicBezTo>
                    <a:pt x="357" y="373"/>
                    <a:pt x="448" y="344"/>
                    <a:pt x="483" y="238"/>
                  </a:cubicBezTo>
                  <a:cubicBezTo>
                    <a:pt x="556" y="36"/>
                    <a:pt x="416" y="1"/>
                    <a:pt x="261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5"/>
            <p:cNvSpPr/>
            <p:nvPr/>
          </p:nvSpPr>
          <p:spPr>
            <a:xfrm>
              <a:off x="4526350" y="2918800"/>
              <a:ext cx="12625" cy="8625"/>
            </a:xfrm>
            <a:custGeom>
              <a:avLst/>
              <a:gdLst/>
              <a:ahLst/>
              <a:cxnLst/>
              <a:rect l="l" t="t" r="r" b="b"/>
              <a:pathLst>
                <a:path w="505" h="345" extrusionOk="0">
                  <a:moveTo>
                    <a:pt x="231" y="0"/>
                  </a:moveTo>
                  <a:cubicBezTo>
                    <a:pt x="220" y="0"/>
                    <a:pt x="209" y="2"/>
                    <a:pt x="199" y="4"/>
                  </a:cubicBezTo>
                  <a:cubicBezTo>
                    <a:pt x="114" y="32"/>
                    <a:pt x="1" y="146"/>
                    <a:pt x="86" y="260"/>
                  </a:cubicBezTo>
                  <a:cubicBezTo>
                    <a:pt x="128" y="316"/>
                    <a:pt x="192" y="345"/>
                    <a:pt x="256" y="345"/>
                  </a:cubicBezTo>
                  <a:cubicBezTo>
                    <a:pt x="320" y="345"/>
                    <a:pt x="384" y="316"/>
                    <a:pt x="427" y="260"/>
                  </a:cubicBezTo>
                  <a:cubicBezTo>
                    <a:pt x="504" y="130"/>
                    <a:pt x="345" y="0"/>
                    <a:pt x="231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5"/>
            <p:cNvSpPr/>
            <p:nvPr/>
          </p:nvSpPr>
          <p:spPr>
            <a:xfrm>
              <a:off x="4536300" y="2841800"/>
              <a:ext cx="13975" cy="9725"/>
            </a:xfrm>
            <a:custGeom>
              <a:avLst/>
              <a:gdLst/>
              <a:ahLst/>
              <a:cxnLst/>
              <a:rect l="l" t="t" r="r" b="b"/>
              <a:pathLst>
                <a:path w="559" h="389" extrusionOk="0">
                  <a:moveTo>
                    <a:pt x="327" y="1"/>
                  </a:moveTo>
                  <a:cubicBezTo>
                    <a:pt x="277" y="1"/>
                    <a:pt x="233" y="68"/>
                    <a:pt x="142" y="159"/>
                  </a:cubicBezTo>
                  <a:cubicBezTo>
                    <a:pt x="114" y="187"/>
                    <a:pt x="57" y="187"/>
                    <a:pt x="29" y="216"/>
                  </a:cubicBezTo>
                  <a:cubicBezTo>
                    <a:pt x="0" y="273"/>
                    <a:pt x="57" y="386"/>
                    <a:pt x="85" y="386"/>
                  </a:cubicBezTo>
                  <a:cubicBezTo>
                    <a:pt x="100" y="388"/>
                    <a:pt x="115" y="389"/>
                    <a:pt x="130" y="389"/>
                  </a:cubicBezTo>
                  <a:cubicBezTo>
                    <a:pt x="344" y="389"/>
                    <a:pt x="559" y="206"/>
                    <a:pt x="426" y="74"/>
                  </a:cubicBezTo>
                  <a:cubicBezTo>
                    <a:pt x="385" y="22"/>
                    <a:pt x="355" y="1"/>
                    <a:pt x="327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5"/>
            <p:cNvSpPr/>
            <p:nvPr/>
          </p:nvSpPr>
          <p:spPr>
            <a:xfrm>
              <a:off x="4524225" y="2818500"/>
              <a:ext cx="12800" cy="12375"/>
            </a:xfrm>
            <a:custGeom>
              <a:avLst/>
              <a:gdLst/>
              <a:ahLst/>
              <a:cxnLst/>
              <a:rect l="l" t="t" r="r" b="b"/>
              <a:pathLst>
                <a:path w="512" h="495" extrusionOk="0">
                  <a:moveTo>
                    <a:pt x="265" y="1"/>
                  </a:moveTo>
                  <a:cubicBezTo>
                    <a:pt x="231" y="1"/>
                    <a:pt x="191" y="19"/>
                    <a:pt x="142" y="69"/>
                  </a:cubicBezTo>
                  <a:cubicBezTo>
                    <a:pt x="0" y="267"/>
                    <a:pt x="228" y="324"/>
                    <a:pt x="228" y="495"/>
                  </a:cubicBezTo>
                  <a:lnTo>
                    <a:pt x="398" y="495"/>
                  </a:lnTo>
                  <a:cubicBezTo>
                    <a:pt x="370" y="381"/>
                    <a:pt x="512" y="239"/>
                    <a:pt x="455" y="154"/>
                  </a:cubicBezTo>
                  <a:cubicBezTo>
                    <a:pt x="394" y="113"/>
                    <a:pt x="348" y="1"/>
                    <a:pt x="265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5"/>
            <p:cNvSpPr/>
            <p:nvPr/>
          </p:nvSpPr>
          <p:spPr>
            <a:xfrm>
              <a:off x="4523500" y="27749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43" y="0"/>
                  </a:moveTo>
                  <a:cubicBezTo>
                    <a:pt x="208" y="0"/>
                    <a:pt x="173" y="7"/>
                    <a:pt x="143" y="22"/>
                  </a:cubicBezTo>
                  <a:cubicBezTo>
                    <a:pt x="1" y="108"/>
                    <a:pt x="29" y="335"/>
                    <a:pt x="200" y="448"/>
                  </a:cubicBezTo>
                  <a:cubicBezTo>
                    <a:pt x="245" y="482"/>
                    <a:pt x="298" y="502"/>
                    <a:pt x="351" y="502"/>
                  </a:cubicBezTo>
                  <a:cubicBezTo>
                    <a:pt x="430" y="502"/>
                    <a:pt x="506" y="455"/>
                    <a:pt x="541" y="335"/>
                  </a:cubicBezTo>
                  <a:cubicBezTo>
                    <a:pt x="587" y="148"/>
                    <a:pt x="404" y="0"/>
                    <a:pt x="243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5"/>
            <p:cNvSpPr/>
            <p:nvPr/>
          </p:nvSpPr>
          <p:spPr>
            <a:xfrm>
              <a:off x="4531325" y="2735000"/>
              <a:ext cx="11375" cy="9975"/>
            </a:xfrm>
            <a:custGeom>
              <a:avLst/>
              <a:gdLst/>
              <a:ahLst/>
              <a:cxnLst/>
              <a:rect l="l" t="t" r="r" b="b"/>
              <a:pathLst>
                <a:path w="455" h="399" extrusionOk="0">
                  <a:moveTo>
                    <a:pt x="398" y="1"/>
                  </a:moveTo>
                  <a:lnTo>
                    <a:pt x="398" y="1"/>
                  </a:lnTo>
                  <a:cubicBezTo>
                    <a:pt x="341" y="29"/>
                    <a:pt x="228" y="29"/>
                    <a:pt x="171" y="57"/>
                  </a:cubicBezTo>
                  <a:cubicBezTo>
                    <a:pt x="0" y="228"/>
                    <a:pt x="228" y="313"/>
                    <a:pt x="284" y="398"/>
                  </a:cubicBezTo>
                  <a:cubicBezTo>
                    <a:pt x="370" y="256"/>
                    <a:pt x="455" y="171"/>
                    <a:pt x="398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5"/>
            <p:cNvSpPr/>
            <p:nvPr/>
          </p:nvSpPr>
          <p:spPr>
            <a:xfrm>
              <a:off x="4522800" y="2659125"/>
              <a:ext cx="12375" cy="9425"/>
            </a:xfrm>
            <a:custGeom>
              <a:avLst/>
              <a:gdLst/>
              <a:ahLst/>
              <a:cxnLst/>
              <a:rect l="l" t="t" r="r" b="b"/>
              <a:pathLst>
                <a:path w="495" h="377" extrusionOk="0">
                  <a:moveTo>
                    <a:pt x="288" y="0"/>
                  </a:moveTo>
                  <a:cubicBezTo>
                    <a:pt x="218" y="0"/>
                    <a:pt x="124" y="25"/>
                    <a:pt x="29" y="25"/>
                  </a:cubicBezTo>
                  <a:cubicBezTo>
                    <a:pt x="57" y="54"/>
                    <a:pt x="86" y="82"/>
                    <a:pt x="86" y="139"/>
                  </a:cubicBezTo>
                  <a:cubicBezTo>
                    <a:pt x="114" y="196"/>
                    <a:pt x="86" y="224"/>
                    <a:pt x="57" y="253"/>
                  </a:cubicBezTo>
                  <a:cubicBezTo>
                    <a:pt x="1" y="309"/>
                    <a:pt x="57" y="338"/>
                    <a:pt x="114" y="366"/>
                  </a:cubicBezTo>
                  <a:cubicBezTo>
                    <a:pt x="144" y="373"/>
                    <a:pt x="173" y="376"/>
                    <a:pt x="200" y="376"/>
                  </a:cubicBezTo>
                  <a:cubicBezTo>
                    <a:pt x="399" y="376"/>
                    <a:pt x="495" y="201"/>
                    <a:pt x="370" y="25"/>
                  </a:cubicBezTo>
                  <a:cubicBezTo>
                    <a:pt x="351" y="6"/>
                    <a:pt x="322" y="0"/>
                    <a:pt x="288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5"/>
            <p:cNvSpPr/>
            <p:nvPr/>
          </p:nvSpPr>
          <p:spPr>
            <a:xfrm>
              <a:off x="4529900" y="2607950"/>
              <a:ext cx="10675" cy="9825"/>
            </a:xfrm>
            <a:custGeom>
              <a:avLst/>
              <a:gdLst/>
              <a:ahLst/>
              <a:cxnLst/>
              <a:rect l="l" t="t" r="r" b="b"/>
              <a:pathLst>
                <a:path w="427" h="393" extrusionOk="0">
                  <a:moveTo>
                    <a:pt x="298" y="0"/>
                  </a:moveTo>
                  <a:cubicBezTo>
                    <a:pt x="262" y="0"/>
                    <a:pt x="178" y="84"/>
                    <a:pt x="111" y="84"/>
                  </a:cubicBezTo>
                  <a:cubicBezTo>
                    <a:pt x="91" y="84"/>
                    <a:pt x="72" y="76"/>
                    <a:pt x="57" y="56"/>
                  </a:cubicBezTo>
                  <a:lnTo>
                    <a:pt x="57" y="56"/>
                  </a:lnTo>
                  <a:cubicBezTo>
                    <a:pt x="57" y="113"/>
                    <a:pt x="86" y="198"/>
                    <a:pt x="1" y="226"/>
                  </a:cubicBezTo>
                  <a:cubicBezTo>
                    <a:pt x="77" y="323"/>
                    <a:pt x="141" y="393"/>
                    <a:pt x="219" y="393"/>
                  </a:cubicBezTo>
                  <a:cubicBezTo>
                    <a:pt x="256" y="393"/>
                    <a:pt x="295" y="377"/>
                    <a:pt x="341" y="340"/>
                  </a:cubicBezTo>
                  <a:cubicBezTo>
                    <a:pt x="427" y="255"/>
                    <a:pt x="285" y="170"/>
                    <a:pt x="313" y="56"/>
                  </a:cubicBezTo>
                  <a:cubicBezTo>
                    <a:pt x="320" y="15"/>
                    <a:pt x="313" y="0"/>
                    <a:pt x="298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5"/>
            <p:cNvSpPr/>
            <p:nvPr/>
          </p:nvSpPr>
          <p:spPr>
            <a:xfrm>
              <a:off x="4480200" y="2617675"/>
              <a:ext cx="9975" cy="6175"/>
            </a:xfrm>
            <a:custGeom>
              <a:avLst/>
              <a:gdLst/>
              <a:ahLst/>
              <a:cxnLst/>
              <a:rect l="l" t="t" r="r" b="b"/>
              <a:pathLst>
                <a:path w="399" h="247" extrusionOk="0">
                  <a:moveTo>
                    <a:pt x="295" y="1"/>
                  </a:moveTo>
                  <a:cubicBezTo>
                    <a:pt x="263" y="1"/>
                    <a:pt x="228" y="8"/>
                    <a:pt x="199" y="8"/>
                  </a:cubicBezTo>
                  <a:cubicBezTo>
                    <a:pt x="1" y="8"/>
                    <a:pt x="171" y="121"/>
                    <a:pt x="171" y="207"/>
                  </a:cubicBezTo>
                  <a:cubicBezTo>
                    <a:pt x="151" y="227"/>
                    <a:pt x="188" y="247"/>
                    <a:pt x="221" y="247"/>
                  </a:cubicBezTo>
                  <a:cubicBezTo>
                    <a:pt x="235" y="247"/>
                    <a:pt x="248" y="243"/>
                    <a:pt x="256" y="235"/>
                  </a:cubicBezTo>
                  <a:cubicBezTo>
                    <a:pt x="268" y="186"/>
                    <a:pt x="286" y="174"/>
                    <a:pt x="304" y="174"/>
                  </a:cubicBezTo>
                  <a:cubicBezTo>
                    <a:pt x="322" y="174"/>
                    <a:pt x="340" y="184"/>
                    <a:pt x="354" y="184"/>
                  </a:cubicBezTo>
                  <a:cubicBezTo>
                    <a:pt x="360" y="184"/>
                    <a:pt x="365" y="183"/>
                    <a:pt x="370" y="178"/>
                  </a:cubicBezTo>
                  <a:cubicBezTo>
                    <a:pt x="398" y="150"/>
                    <a:pt x="398" y="65"/>
                    <a:pt x="370" y="36"/>
                  </a:cubicBezTo>
                  <a:cubicBezTo>
                    <a:pt x="356" y="8"/>
                    <a:pt x="327" y="1"/>
                    <a:pt x="295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5"/>
            <p:cNvSpPr/>
            <p:nvPr/>
          </p:nvSpPr>
          <p:spPr>
            <a:xfrm>
              <a:off x="4409925" y="2612800"/>
              <a:ext cx="10675" cy="5400"/>
            </a:xfrm>
            <a:custGeom>
              <a:avLst/>
              <a:gdLst/>
              <a:ahLst/>
              <a:cxnLst/>
              <a:rect l="l" t="t" r="r" b="b"/>
              <a:pathLst>
                <a:path w="427" h="216" extrusionOk="0">
                  <a:moveTo>
                    <a:pt x="287" y="0"/>
                  </a:moveTo>
                  <a:cubicBezTo>
                    <a:pt x="210" y="0"/>
                    <a:pt x="108" y="32"/>
                    <a:pt x="0" y="32"/>
                  </a:cubicBezTo>
                  <a:cubicBezTo>
                    <a:pt x="0" y="89"/>
                    <a:pt x="0" y="174"/>
                    <a:pt x="0" y="203"/>
                  </a:cubicBezTo>
                  <a:cubicBezTo>
                    <a:pt x="38" y="212"/>
                    <a:pt x="82" y="216"/>
                    <a:pt x="129" y="216"/>
                  </a:cubicBezTo>
                  <a:cubicBezTo>
                    <a:pt x="224" y="216"/>
                    <a:pt x="331" y="203"/>
                    <a:pt x="426" y="203"/>
                  </a:cubicBezTo>
                  <a:cubicBezTo>
                    <a:pt x="426" y="39"/>
                    <a:pt x="372" y="0"/>
                    <a:pt x="287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5"/>
            <p:cNvSpPr/>
            <p:nvPr/>
          </p:nvSpPr>
          <p:spPr>
            <a:xfrm>
              <a:off x="4546225" y="3273025"/>
              <a:ext cx="9975" cy="9150"/>
            </a:xfrm>
            <a:custGeom>
              <a:avLst/>
              <a:gdLst/>
              <a:ahLst/>
              <a:cxnLst/>
              <a:rect l="l" t="t" r="r" b="b"/>
              <a:pathLst>
                <a:path w="399" h="366" extrusionOk="0">
                  <a:moveTo>
                    <a:pt x="343" y="0"/>
                  </a:moveTo>
                  <a:cubicBezTo>
                    <a:pt x="232" y="0"/>
                    <a:pt x="156" y="71"/>
                    <a:pt x="57" y="120"/>
                  </a:cubicBezTo>
                  <a:cubicBezTo>
                    <a:pt x="29" y="148"/>
                    <a:pt x="1" y="205"/>
                    <a:pt x="1" y="233"/>
                  </a:cubicBezTo>
                  <a:cubicBezTo>
                    <a:pt x="23" y="299"/>
                    <a:pt x="62" y="365"/>
                    <a:pt x="118" y="365"/>
                  </a:cubicBezTo>
                  <a:cubicBezTo>
                    <a:pt x="134" y="365"/>
                    <a:pt x="152" y="360"/>
                    <a:pt x="171" y="347"/>
                  </a:cubicBezTo>
                  <a:cubicBezTo>
                    <a:pt x="370" y="290"/>
                    <a:pt x="313" y="148"/>
                    <a:pt x="398" y="6"/>
                  </a:cubicBezTo>
                  <a:cubicBezTo>
                    <a:pt x="379" y="2"/>
                    <a:pt x="361" y="0"/>
                    <a:pt x="343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5"/>
            <p:cNvSpPr/>
            <p:nvPr/>
          </p:nvSpPr>
          <p:spPr>
            <a:xfrm>
              <a:off x="4560425" y="3394250"/>
              <a:ext cx="12100" cy="8200"/>
            </a:xfrm>
            <a:custGeom>
              <a:avLst/>
              <a:gdLst/>
              <a:ahLst/>
              <a:cxnLst/>
              <a:rect l="l" t="t" r="r" b="b"/>
              <a:pathLst>
                <a:path w="484" h="328" extrusionOk="0">
                  <a:moveTo>
                    <a:pt x="292" y="1"/>
                  </a:moveTo>
                  <a:cubicBezTo>
                    <a:pt x="259" y="1"/>
                    <a:pt x="228" y="4"/>
                    <a:pt x="199" y="13"/>
                  </a:cubicBezTo>
                  <a:cubicBezTo>
                    <a:pt x="1" y="98"/>
                    <a:pt x="171" y="240"/>
                    <a:pt x="199" y="297"/>
                  </a:cubicBezTo>
                  <a:cubicBezTo>
                    <a:pt x="226" y="318"/>
                    <a:pt x="253" y="328"/>
                    <a:pt x="278" y="328"/>
                  </a:cubicBezTo>
                  <a:cubicBezTo>
                    <a:pt x="390" y="328"/>
                    <a:pt x="483" y="152"/>
                    <a:pt x="483" y="13"/>
                  </a:cubicBezTo>
                  <a:cubicBezTo>
                    <a:pt x="427" y="13"/>
                    <a:pt x="357" y="1"/>
                    <a:pt x="292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5"/>
            <p:cNvSpPr/>
            <p:nvPr/>
          </p:nvSpPr>
          <p:spPr>
            <a:xfrm>
              <a:off x="4578900" y="3290475"/>
              <a:ext cx="12075" cy="9375"/>
            </a:xfrm>
            <a:custGeom>
              <a:avLst/>
              <a:gdLst/>
              <a:ahLst/>
              <a:cxnLst/>
              <a:rect l="l" t="t" r="r" b="b"/>
              <a:pathLst>
                <a:path w="483" h="375" extrusionOk="0">
                  <a:moveTo>
                    <a:pt x="236" y="1"/>
                  </a:moveTo>
                  <a:cubicBezTo>
                    <a:pt x="178" y="1"/>
                    <a:pt x="117" y="39"/>
                    <a:pt x="57" y="160"/>
                  </a:cubicBezTo>
                  <a:cubicBezTo>
                    <a:pt x="28" y="217"/>
                    <a:pt x="0" y="330"/>
                    <a:pt x="114" y="359"/>
                  </a:cubicBezTo>
                  <a:cubicBezTo>
                    <a:pt x="141" y="370"/>
                    <a:pt x="166" y="374"/>
                    <a:pt x="189" y="374"/>
                  </a:cubicBezTo>
                  <a:cubicBezTo>
                    <a:pt x="289" y="374"/>
                    <a:pt x="363" y="291"/>
                    <a:pt x="454" y="245"/>
                  </a:cubicBezTo>
                  <a:cubicBezTo>
                    <a:pt x="483" y="217"/>
                    <a:pt x="483" y="103"/>
                    <a:pt x="454" y="103"/>
                  </a:cubicBezTo>
                  <a:cubicBezTo>
                    <a:pt x="389" y="71"/>
                    <a:pt x="315" y="1"/>
                    <a:pt x="236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5"/>
            <p:cNvSpPr/>
            <p:nvPr/>
          </p:nvSpPr>
          <p:spPr>
            <a:xfrm>
              <a:off x="4591675" y="3202125"/>
              <a:ext cx="13200" cy="8550"/>
            </a:xfrm>
            <a:custGeom>
              <a:avLst/>
              <a:gdLst/>
              <a:ahLst/>
              <a:cxnLst/>
              <a:rect l="l" t="t" r="r" b="b"/>
              <a:pathLst>
                <a:path w="528" h="342" extrusionOk="0">
                  <a:moveTo>
                    <a:pt x="296" y="1"/>
                  </a:moveTo>
                  <a:cubicBezTo>
                    <a:pt x="233" y="1"/>
                    <a:pt x="167" y="30"/>
                    <a:pt x="114" y="116"/>
                  </a:cubicBezTo>
                  <a:cubicBezTo>
                    <a:pt x="114" y="157"/>
                    <a:pt x="83" y="184"/>
                    <a:pt x="45" y="184"/>
                  </a:cubicBezTo>
                  <a:cubicBezTo>
                    <a:pt x="31" y="184"/>
                    <a:pt x="15" y="180"/>
                    <a:pt x="0" y="173"/>
                  </a:cubicBezTo>
                  <a:lnTo>
                    <a:pt x="0" y="173"/>
                  </a:lnTo>
                  <a:cubicBezTo>
                    <a:pt x="72" y="292"/>
                    <a:pt x="179" y="341"/>
                    <a:pt x="276" y="341"/>
                  </a:cubicBezTo>
                  <a:cubicBezTo>
                    <a:pt x="411" y="341"/>
                    <a:pt x="528" y="247"/>
                    <a:pt x="511" y="116"/>
                  </a:cubicBezTo>
                  <a:cubicBezTo>
                    <a:pt x="494" y="80"/>
                    <a:pt x="399" y="1"/>
                    <a:pt x="296" y="1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5"/>
            <p:cNvSpPr/>
            <p:nvPr/>
          </p:nvSpPr>
          <p:spPr>
            <a:xfrm>
              <a:off x="4527050" y="3216800"/>
              <a:ext cx="13525" cy="9600"/>
            </a:xfrm>
            <a:custGeom>
              <a:avLst/>
              <a:gdLst/>
              <a:ahLst/>
              <a:cxnLst/>
              <a:rect l="l" t="t" r="r" b="b"/>
              <a:pathLst>
                <a:path w="541" h="384" extrusionOk="0">
                  <a:moveTo>
                    <a:pt x="186" y="0"/>
                  </a:moveTo>
                  <a:cubicBezTo>
                    <a:pt x="141" y="0"/>
                    <a:pt x="96" y="17"/>
                    <a:pt x="58" y="68"/>
                  </a:cubicBezTo>
                  <a:cubicBezTo>
                    <a:pt x="32" y="94"/>
                    <a:pt x="97" y="186"/>
                    <a:pt x="32" y="186"/>
                  </a:cubicBezTo>
                  <a:cubicBezTo>
                    <a:pt x="23" y="186"/>
                    <a:pt x="13" y="185"/>
                    <a:pt x="1" y="182"/>
                  </a:cubicBezTo>
                  <a:lnTo>
                    <a:pt x="1" y="182"/>
                  </a:lnTo>
                  <a:cubicBezTo>
                    <a:pt x="39" y="333"/>
                    <a:pt x="140" y="384"/>
                    <a:pt x="245" y="384"/>
                  </a:cubicBezTo>
                  <a:cubicBezTo>
                    <a:pt x="298" y="384"/>
                    <a:pt x="351" y="371"/>
                    <a:pt x="399" y="352"/>
                  </a:cubicBezTo>
                  <a:cubicBezTo>
                    <a:pt x="541" y="267"/>
                    <a:pt x="484" y="68"/>
                    <a:pt x="342" y="40"/>
                  </a:cubicBezTo>
                  <a:cubicBezTo>
                    <a:pt x="295" y="24"/>
                    <a:pt x="240" y="0"/>
                    <a:pt x="186" y="0"/>
                  </a:cubicBezTo>
                  <a:close/>
                </a:path>
              </a:pathLst>
            </a:custGeom>
            <a:solidFill>
              <a:srgbClr val="196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5"/>
            <p:cNvSpPr/>
            <p:nvPr/>
          </p:nvSpPr>
          <p:spPr>
            <a:xfrm>
              <a:off x="4569650" y="3267050"/>
              <a:ext cx="12100" cy="8975"/>
            </a:xfrm>
            <a:custGeom>
              <a:avLst/>
              <a:gdLst/>
              <a:ahLst/>
              <a:cxnLst/>
              <a:rect l="l" t="t" r="r" b="b"/>
              <a:pathLst>
                <a:path w="484" h="359" extrusionOk="0">
                  <a:moveTo>
                    <a:pt x="295" y="1"/>
                  </a:moveTo>
                  <a:cubicBezTo>
                    <a:pt x="254" y="1"/>
                    <a:pt x="213" y="7"/>
                    <a:pt x="171" y="18"/>
                  </a:cubicBezTo>
                  <a:cubicBezTo>
                    <a:pt x="228" y="131"/>
                    <a:pt x="1" y="75"/>
                    <a:pt x="58" y="188"/>
                  </a:cubicBezTo>
                  <a:cubicBezTo>
                    <a:pt x="114" y="302"/>
                    <a:pt x="256" y="302"/>
                    <a:pt x="370" y="359"/>
                  </a:cubicBezTo>
                  <a:cubicBezTo>
                    <a:pt x="342" y="245"/>
                    <a:pt x="398" y="160"/>
                    <a:pt x="484" y="75"/>
                  </a:cubicBezTo>
                  <a:cubicBezTo>
                    <a:pt x="430" y="21"/>
                    <a:pt x="364" y="1"/>
                    <a:pt x="295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5"/>
            <p:cNvSpPr/>
            <p:nvPr/>
          </p:nvSpPr>
          <p:spPr>
            <a:xfrm>
              <a:off x="4577125" y="3357300"/>
              <a:ext cx="12050" cy="8550"/>
            </a:xfrm>
            <a:custGeom>
              <a:avLst/>
              <a:gdLst/>
              <a:ahLst/>
              <a:cxnLst/>
              <a:rect l="l" t="t" r="r" b="b"/>
              <a:pathLst>
                <a:path w="482" h="342" extrusionOk="0">
                  <a:moveTo>
                    <a:pt x="254" y="1"/>
                  </a:moveTo>
                  <a:cubicBezTo>
                    <a:pt x="233" y="1"/>
                    <a:pt x="210" y="5"/>
                    <a:pt x="185" y="15"/>
                  </a:cubicBezTo>
                  <a:cubicBezTo>
                    <a:pt x="185" y="15"/>
                    <a:pt x="185" y="71"/>
                    <a:pt x="185" y="71"/>
                  </a:cubicBezTo>
                  <a:lnTo>
                    <a:pt x="71" y="71"/>
                  </a:lnTo>
                  <a:cubicBezTo>
                    <a:pt x="1" y="235"/>
                    <a:pt x="143" y="342"/>
                    <a:pt x="275" y="342"/>
                  </a:cubicBezTo>
                  <a:cubicBezTo>
                    <a:pt x="303" y="342"/>
                    <a:pt x="330" y="337"/>
                    <a:pt x="355" y="327"/>
                  </a:cubicBezTo>
                  <a:cubicBezTo>
                    <a:pt x="481" y="276"/>
                    <a:pt x="428" y="1"/>
                    <a:pt x="254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5"/>
            <p:cNvSpPr/>
            <p:nvPr/>
          </p:nvSpPr>
          <p:spPr>
            <a:xfrm>
              <a:off x="4541075" y="3299875"/>
              <a:ext cx="10850" cy="10275"/>
            </a:xfrm>
            <a:custGeom>
              <a:avLst/>
              <a:gdLst/>
              <a:ahLst/>
              <a:cxnLst/>
              <a:rect l="l" t="t" r="r" b="b"/>
              <a:pathLst>
                <a:path w="434" h="411" extrusionOk="0">
                  <a:moveTo>
                    <a:pt x="366" y="0"/>
                  </a:moveTo>
                  <a:cubicBezTo>
                    <a:pt x="305" y="0"/>
                    <a:pt x="248" y="26"/>
                    <a:pt x="207" y="68"/>
                  </a:cubicBezTo>
                  <a:cubicBezTo>
                    <a:pt x="188" y="68"/>
                    <a:pt x="144" y="55"/>
                    <a:pt x="116" y="55"/>
                  </a:cubicBezTo>
                  <a:cubicBezTo>
                    <a:pt x="103" y="55"/>
                    <a:pt x="93" y="59"/>
                    <a:pt x="93" y="68"/>
                  </a:cubicBezTo>
                  <a:cubicBezTo>
                    <a:pt x="1" y="230"/>
                    <a:pt x="59" y="411"/>
                    <a:pt x="191" y="411"/>
                  </a:cubicBezTo>
                  <a:cubicBezTo>
                    <a:pt x="221" y="411"/>
                    <a:pt x="255" y="401"/>
                    <a:pt x="292" y="380"/>
                  </a:cubicBezTo>
                  <a:cubicBezTo>
                    <a:pt x="405" y="352"/>
                    <a:pt x="405" y="153"/>
                    <a:pt x="434" y="11"/>
                  </a:cubicBezTo>
                  <a:cubicBezTo>
                    <a:pt x="411" y="4"/>
                    <a:pt x="388" y="0"/>
                    <a:pt x="366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5"/>
            <p:cNvSpPr/>
            <p:nvPr/>
          </p:nvSpPr>
          <p:spPr>
            <a:xfrm>
              <a:off x="4597950" y="3333375"/>
              <a:ext cx="15050" cy="11000"/>
            </a:xfrm>
            <a:custGeom>
              <a:avLst/>
              <a:gdLst/>
              <a:ahLst/>
              <a:cxnLst/>
              <a:rect l="l" t="t" r="r" b="b"/>
              <a:pathLst>
                <a:path w="602" h="440" extrusionOk="0">
                  <a:moveTo>
                    <a:pt x="270" y="0"/>
                  </a:moveTo>
                  <a:cubicBezTo>
                    <a:pt x="187" y="0"/>
                    <a:pt x="115" y="30"/>
                    <a:pt x="90" y="91"/>
                  </a:cubicBezTo>
                  <a:cubicBezTo>
                    <a:pt x="1" y="291"/>
                    <a:pt x="243" y="439"/>
                    <a:pt x="434" y="439"/>
                  </a:cubicBezTo>
                  <a:cubicBezTo>
                    <a:pt x="487" y="439"/>
                    <a:pt x="536" y="428"/>
                    <a:pt x="573" y="404"/>
                  </a:cubicBezTo>
                  <a:cubicBezTo>
                    <a:pt x="601" y="375"/>
                    <a:pt x="601" y="233"/>
                    <a:pt x="573" y="148"/>
                  </a:cubicBezTo>
                  <a:cubicBezTo>
                    <a:pt x="508" y="51"/>
                    <a:pt x="380" y="0"/>
                    <a:pt x="270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5"/>
            <p:cNvSpPr/>
            <p:nvPr/>
          </p:nvSpPr>
          <p:spPr>
            <a:xfrm>
              <a:off x="4542350" y="3367675"/>
              <a:ext cx="11725" cy="15225"/>
            </a:xfrm>
            <a:custGeom>
              <a:avLst/>
              <a:gdLst/>
              <a:ahLst/>
              <a:cxnLst/>
              <a:rect l="l" t="t" r="r" b="b"/>
              <a:pathLst>
                <a:path w="469" h="609" extrusionOk="0">
                  <a:moveTo>
                    <a:pt x="200" y="0"/>
                  </a:moveTo>
                  <a:cubicBezTo>
                    <a:pt x="168" y="0"/>
                    <a:pt x="134" y="8"/>
                    <a:pt x="99" y="26"/>
                  </a:cubicBezTo>
                  <a:cubicBezTo>
                    <a:pt x="70" y="26"/>
                    <a:pt x="99" y="82"/>
                    <a:pt x="70" y="139"/>
                  </a:cubicBezTo>
                  <a:cubicBezTo>
                    <a:pt x="0" y="326"/>
                    <a:pt x="7" y="609"/>
                    <a:pt x="185" y="609"/>
                  </a:cubicBezTo>
                  <a:cubicBezTo>
                    <a:pt x="224" y="609"/>
                    <a:pt x="271" y="595"/>
                    <a:pt x="326" y="565"/>
                  </a:cubicBezTo>
                  <a:cubicBezTo>
                    <a:pt x="383" y="537"/>
                    <a:pt x="468" y="366"/>
                    <a:pt x="440" y="253"/>
                  </a:cubicBezTo>
                  <a:cubicBezTo>
                    <a:pt x="417" y="117"/>
                    <a:pt x="323" y="0"/>
                    <a:pt x="200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5"/>
            <p:cNvSpPr/>
            <p:nvPr/>
          </p:nvSpPr>
          <p:spPr>
            <a:xfrm>
              <a:off x="4599475" y="3394300"/>
              <a:ext cx="11375" cy="8825"/>
            </a:xfrm>
            <a:custGeom>
              <a:avLst/>
              <a:gdLst/>
              <a:ahLst/>
              <a:cxnLst/>
              <a:rect l="l" t="t" r="r" b="b"/>
              <a:pathLst>
                <a:path w="455" h="353" extrusionOk="0">
                  <a:moveTo>
                    <a:pt x="257" y="0"/>
                  </a:moveTo>
                  <a:cubicBezTo>
                    <a:pt x="230" y="0"/>
                    <a:pt x="201" y="4"/>
                    <a:pt x="171" y="11"/>
                  </a:cubicBezTo>
                  <a:cubicBezTo>
                    <a:pt x="199" y="125"/>
                    <a:pt x="1" y="68"/>
                    <a:pt x="57" y="182"/>
                  </a:cubicBezTo>
                  <a:cubicBezTo>
                    <a:pt x="114" y="295"/>
                    <a:pt x="256" y="295"/>
                    <a:pt x="341" y="352"/>
                  </a:cubicBezTo>
                  <a:cubicBezTo>
                    <a:pt x="341" y="238"/>
                    <a:pt x="398" y="153"/>
                    <a:pt x="455" y="68"/>
                  </a:cubicBezTo>
                  <a:cubicBezTo>
                    <a:pt x="393" y="26"/>
                    <a:pt x="330" y="0"/>
                    <a:pt x="25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5"/>
            <p:cNvSpPr/>
            <p:nvPr/>
          </p:nvSpPr>
          <p:spPr>
            <a:xfrm>
              <a:off x="3936375" y="2671100"/>
              <a:ext cx="9950" cy="9900"/>
            </a:xfrm>
            <a:custGeom>
              <a:avLst/>
              <a:gdLst/>
              <a:ahLst/>
              <a:cxnLst/>
              <a:rect l="l" t="t" r="r" b="b"/>
              <a:pathLst>
                <a:path w="398" h="396" extrusionOk="0">
                  <a:moveTo>
                    <a:pt x="266" y="0"/>
                  </a:moveTo>
                  <a:cubicBezTo>
                    <a:pt x="194" y="0"/>
                    <a:pt x="119" y="61"/>
                    <a:pt x="33" y="61"/>
                  </a:cubicBezTo>
                  <a:cubicBezTo>
                    <a:pt x="22" y="61"/>
                    <a:pt x="11" y="60"/>
                    <a:pt x="0" y="58"/>
                  </a:cubicBezTo>
                  <a:lnTo>
                    <a:pt x="0" y="171"/>
                  </a:lnTo>
                  <a:cubicBezTo>
                    <a:pt x="0" y="228"/>
                    <a:pt x="0" y="256"/>
                    <a:pt x="28" y="285"/>
                  </a:cubicBezTo>
                  <a:cubicBezTo>
                    <a:pt x="63" y="366"/>
                    <a:pt x="113" y="395"/>
                    <a:pt x="162" y="395"/>
                  </a:cubicBezTo>
                  <a:cubicBezTo>
                    <a:pt x="234" y="395"/>
                    <a:pt x="307" y="335"/>
                    <a:pt x="341" y="285"/>
                  </a:cubicBezTo>
                  <a:cubicBezTo>
                    <a:pt x="398" y="256"/>
                    <a:pt x="369" y="143"/>
                    <a:pt x="312" y="58"/>
                  </a:cubicBezTo>
                  <a:lnTo>
                    <a:pt x="369" y="58"/>
                  </a:lnTo>
                  <a:cubicBezTo>
                    <a:pt x="335" y="15"/>
                    <a:pt x="301" y="0"/>
                    <a:pt x="266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5"/>
            <p:cNvSpPr/>
            <p:nvPr/>
          </p:nvSpPr>
          <p:spPr>
            <a:xfrm>
              <a:off x="3939200" y="2622300"/>
              <a:ext cx="10675" cy="11075"/>
            </a:xfrm>
            <a:custGeom>
              <a:avLst/>
              <a:gdLst/>
              <a:ahLst/>
              <a:cxnLst/>
              <a:rect l="l" t="t" r="r" b="b"/>
              <a:pathLst>
                <a:path w="427" h="443" extrusionOk="0">
                  <a:moveTo>
                    <a:pt x="207" y="1"/>
                  </a:moveTo>
                  <a:cubicBezTo>
                    <a:pt x="129" y="1"/>
                    <a:pt x="20" y="96"/>
                    <a:pt x="1" y="192"/>
                  </a:cubicBezTo>
                  <a:cubicBezTo>
                    <a:pt x="1" y="277"/>
                    <a:pt x="57" y="362"/>
                    <a:pt x="86" y="419"/>
                  </a:cubicBezTo>
                  <a:cubicBezTo>
                    <a:pt x="102" y="436"/>
                    <a:pt x="129" y="443"/>
                    <a:pt x="159" y="443"/>
                  </a:cubicBezTo>
                  <a:cubicBezTo>
                    <a:pt x="233" y="443"/>
                    <a:pt x="330" y="403"/>
                    <a:pt x="370" y="362"/>
                  </a:cubicBezTo>
                  <a:cubicBezTo>
                    <a:pt x="427" y="277"/>
                    <a:pt x="285" y="164"/>
                    <a:pt x="285" y="78"/>
                  </a:cubicBezTo>
                  <a:cubicBezTo>
                    <a:pt x="275" y="23"/>
                    <a:pt x="245" y="1"/>
                    <a:pt x="207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5"/>
            <p:cNvSpPr/>
            <p:nvPr/>
          </p:nvSpPr>
          <p:spPr>
            <a:xfrm>
              <a:off x="3977550" y="2605875"/>
              <a:ext cx="10675" cy="11075"/>
            </a:xfrm>
            <a:custGeom>
              <a:avLst/>
              <a:gdLst/>
              <a:ahLst/>
              <a:cxnLst/>
              <a:rect l="l" t="t" r="r" b="b"/>
              <a:pathLst>
                <a:path w="427" h="443" extrusionOk="0">
                  <a:moveTo>
                    <a:pt x="212" y="0"/>
                  </a:moveTo>
                  <a:cubicBezTo>
                    <a:pt x="166" y="0"/>
                    <a:pt x="117" y="20"/>
                    <a:pt x="85" y="82"/>
                  </a:cubicBezTo>
                  <a:cubicBezTo>
                    <a:pt x="29" y="167"/>
                    <a:pt x="0" y="253"/>
                    <a:pt x="29" y="366"/>
                  </a:cubicBezTo>
                  <a:cubicBezTo>
                    <a:pt x="104" y="366"/>
                    <a:pt x="193" y="442"/>
                    <a:pt x="268" y="442"/>
                  </a:cubicBezTo>
                  <a:cubicBezTo>
                    <a:pt x="306" y="442"/>
                    <a:pt x="341" y="423"/>
                    <a:pt x="369" y="366"/>
                  </a:cubicBezTo>
                  <a:cubicBezTo>
                    <a:pt x="426" y="253"/>
                    <a:pt x="398" y="82"/>
                    <a:pt x="313" y="26"/>
                  </a:cubicBezTo>
                  <a:cubicBezTo>
                    <a:pt x="287" y="13"/>
                    <a:pt x="250" y="0"/>
                    <a:pt x="212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5"/>
            <p:cNvSpPr/>
            <p:nvPr/>
          </p:nvSpPr>
          <p:spPr>
            <a:xfrm>
              <a:off x="3946400" y="2713000"/>
              <a:ext cx="9150" cy="7400"/>
            </a:xfrm>
            <a:custGeom>
              <a:avLst/>
              <a:gdLst/>
              <a:ahLst/>
              <a:cxnLst/>
              <a:rect l="l" t="t" r="r" b="b"/>
              <a:pathLst>
                <a:path w="366" h="296" extrusionOk="0">
                  <a:moveTo>
                    <a:pt x="309" y="0"/>
                  </a:moveTo>
                  <a:cubicBezTo>
                    <a:pt x="309" y="0"/>
                    <a:pt x="281" y="29"/>
                    <a:pt x="252" y="29"/>
                  </a:cubicBezTo>
                  <a:cubicBezTo>
                    <a:pt x="234" y="25"/>
                    <a:pt x="216" y="23"/>
                    <a:pt x="199" y="23"/>
                  </a:cubicBezTo>
                  <a:cubicBezTo>
                    <a:pt x="83" y="23"/>
                    <a:pt x="0" y="104"/>
                    <a:pt x="25" y="228"/>
                  </a:cubicBezTo>
                  <a:cubicBezTo>
                    <a:pt x="46" y="269"/>
                    <a:pt x="82" y="295"/>
                    <a:pt x="111" y="295"/>
                  </a:cubicBezTo>
                  <a:cubicBezTo>
                    <a:pt x="121" y="295"/>
                    <a:pt x="131" y="292"/>
                    <a:pt x="139" y="284"/>
                  </a:cubicBezTo>
                  <a:cubicBezTo>
                    <a:pt x="162" y="214"/>
                    <a:pt x="166" y="163"/>
                    <a:pt x="214" y="163"/>
                  </a:cubicBezTo>
                  <a:cubicBezTo>
                    <a:pt x="225" y="163"/>
                    <a:pt x="237" y="166"/>
                    <a:pt x="252" y="171"/>
                  </a:cubicBezTo>
                  <a:cubicBezTo>
                    <a:pt x="296" y="193"/>
                    <a:pt x="255" y="283"/>
                    <a:pt x="274" y="283"/>
                  </a:cubicBezTo>
                  <a:cubicBezTo>
                    <a:pt x="279" y="283"/>
                    <a:pt x="290" y="275"/>
                    <a:pt x="309" y="256"/>
                  </a:cubicBezTo>
                  <a:cubicBezTo>
                    <a:pt x="366" y="228"/>
                    <a:pt x="309" y="86"/>
                    <a:pt x="309" y="0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5"/>
            <p:cNvSpPr/>
            <p:nvPr/>
          </p:nvSpPr>
          <p:spPr>
            <a:xfrm>
              <a:off x="3928550" y="2747850"/>
              <a:ext cx="7850" cy="7775"/>
            </a:xfrm>
            <a:custGeom>
              <a:avLst/>
              <a:gdLst/>
              <a:ahLst/>
              <a:cxnLst/>
              <a:rect l="l" t="t" r="r" b="b"/>
              <a:pathLst>
                <a:path w="314" h="311" extrusionOk="0">
                  <a:moveTo>
                    <a:pt x="146" y="1"/>
                  </a:moveTo>
                  <a:cubicBezTo>
                    <a:pt x="98" y="1"/>
                    <a:pt x="55" y="19"/>
                    <a:pt x="29" y="83"/>
                  </a:cubicBezTo>
                  <a:cubicBezTo>
                    <a:pt x="1" y="140"/>
                    <a:pt x="29" y="225"/>
                    <a:pt x="29" y="310"/>
                  </a:cubicBezTo>
                  <a:cubicBezTo>
                    <a:pt x="228" y="310"/>
                    <a:pt x="313" y="197"/>
                    <a:pt x="313" y="26"/>
                  </a:cubicBezTo>
                  <a:cubicBezTo>
                    <a:pt x="267" y="26"/>
                    <a:pt x="203" y="1"/>
                    <a:pt x="146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5"/>
            <p:cNvSpPr/>
            <p:nvPr/>
          </p:nvSpPr>
          <p:spPr>
            <a:xfrm>
              <a:off x="3942750" y="2770225"/>
              <a:ext cx="10675" cy="7675"/>
            </a:xfrm>
            <a:custGeom>
              <a:avLst/>
              <a:gdLst/>
              <a:ahLst/>
              <a:cxnLst/>
              <a:rect l="l" t="t" r="r" b="b"/>
              <a:pathLst>
                <a:path w="427" h="307" extrusionOk="0">
                  <a:moveTo>
                    <a:pt x="204" y="1"/>
                  </a:moveTo>
                  <a:cubicBezTo>
                    <a:pt x="175" y="1"/>
                    <a:pt x="145" y="4"/>
                    <a:pt x="114" y="12"/>
                  </a:cubicBezTo>
                  <a:cubicBezTo>
                    <a:pt x="114" y="12"/>
                    <a:pt x="143" y="40"/>
                    <a:pt x="114" y="68"/>
                  </a:cubicBezTo>
                  <a:cubicBezTo>
                    <a:pt x="86" y="125"/>
                    <a:pt x="1" y="154"/>
                    <a:pt x="29" y="182"/>
                  </a:cubicBezTo>
                  <a:cubicBezTo>
                    <a:pt x="56" y="276"/>
                    <a:pt x="115" y="307"/>
                    <a:pt x="181" y="307"/>
                  </a:cubicBezTo>
                  <a:cubicBezTo>
                    <a:pt x="255" y="307"/>
                    <a:pt x="338" y="269"/>
                    <a:pt x="398" y="239"/>
                  </a:cubicBezTo>
                  <a:cubicBezTo>
                    <a:pt x="427" y="210"/>
                    <a:pt x="427" y="97"/>
                    <a:pt x="398" y="68"/>
                  </a:cubicBezTo>
                  <a:cubicBezTo>
                    <a:pt x="357" y="27"/>
                    <a:pt x="285" y="1"/>
                    <a:pt x="204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5"/>
            <p:cNvSpPr/>
            <p:nvPr/>
          </p:nvSpPr>
          <p:spPr>
            <a:xfrm>
              <a:off x="3934950" y="2811400"/>
              <a:ext cx="9950" cy="10750"/>
            </a:xfrm>
            <a:custGeom>
              <a:avLst/>
              <a:gdLst/>
              <a:ahLst/>
              <a:cxnLst/>
              <a:rect l="l" t="t" r="r" b="b"/>
              <a:pathLst>
                <a:path w="398" h="430" extrusionOk="0">
                  <a:moveTo>
                    <a:pt x="168" y="1"/>
                  </a:moveTo>
                  <a:cubicBezTo>
                    <a:pt x="126" y="1"/>
                    <a:pt x="83" y="17"/>
                    <a:pt x="57" y="69"/>
                  </a:cubicBezTo>
                  <a:cubicBezTo>
                    <a:pt x="29" y="182"/>
                    <a:pt x="0" y="267"/>
                    <a:pt x="0" y="381"/>
                  </a:cubicBezTo>
                  <a:cubicBezTo>
                    <a:pt x="12" y="379"/>
                    <a:pt x="23" y="378"/>
                    <a:pt x="34" y="378"/>
                  </a:cubicBezTo>
                  <a:cubicBezTo>
                    <a:pt x="116" y="378"/>
                    <a:pt x="195" y="429"/>
                    <a:pt x="256" y="429"/>
                  </a:cubicBezTo>
                  <a:cubicBezTo>
                    <a:pt x="292" y="429"/>
                    <a:pt x="322" y="411"/>
                    <a:pt x="341" y="353"/>
                  </a:cubicBezTo>
                  <a:cubicBezTo>
                    <a:pt x="398" y="267"/>
                    <a:pt x="369" y="97"/>
                    <a:pt x="284" y="40"/>
                  </a:cubicBezTo>
                  <a:cubicBezTo>
                    <a:pt x="269" y="25"/>
                    <a:pt x="219" y="1"/>
                    <a:pt x="168" y="1"/>
                  </a:cubicBezTo>
                  <a:close/>
                </a:path>
              </a:pathLst>
            </a:custGeom>
            <a:solidFill>
              <a:srgbClr val="B8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5"/>
            <p:cNvSpPr/>
            <p:nvPr/>
          </p:nvSpPr>
          <p:spPr>
            <a:xfrm>
              <a:off x="3951275" y="2852850"/>
              <a:ext cx="7825" cy="6625"/>
            </a:xfrm>
            <a:custGeom>
              <a:avLst/>
              <a:gdLst/>
              <a:ahLst/>
              <a:cxnLst/>
              <a:rect l="l" t="t" r="r" b="b"/>
              <a:pathLst>
                <a:path w="313" h="265" extrusionOk="0">
                  <a:moveTo>
                    <a:pt x="114" y="1"/>
                  </a:moveTo>
                  <a:cubicBezTo>
                    <a:pt x="57" y="1"/>
                    <a:pt x="29" y="29"/>
                    <a:pt x="0" y="86"/>
                  </a:cubicBezTo>
                  <a:cubicBezTo>
                    <a:pt x="0" y="182"/>
                    <a:pt x="104" y="265"/>
                    <a:pt x="189" y="265"/>
                  </a:cubicBezTo>
                  <a:cubicBezTo>
                    <a:pt x="230" y="265"/>
                    <a:pt x="266" y="246"/>
                    <a:pt x="284" y="200"/>
                  </a:cubicBezTo>
                  <a:cubicBezTo>
                    <a:pt x="313" y="143"/>
                    <a:pt x="313" y="58"/>
                    <a:pt x="284" y="29"/>
                  </a:cubicBezTo>
                  <a:cubicBezTo>
                    <a:pt x="270" y="15"/>
                    <a:pt x="242" y="15"/>
                    <a:pt x="210" y="15"/>
                  </a:cubicBezTo>
                  <a:cubicBezTo>
                    <a:pt x="178" y="15"/>
                    <a:pt x="142" y="15"/>
                    <a:pt x="114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5"/>
            <p:cNvSpPr/>
            <p:nvPr/>
          </p:nvSpPr>
          <p:spPr>
            <a:xfrm>
              <a:off x="3928550" y="2919500"/>
              <a:ext cx="11350" cy="6625"/>
            </a:xfrm>
            <a:custGeom>
              <a:avLst/>
              <a:gdLst/>
              <a:ahLst/>
              <a:cxnLst/>
              <a:rect l="l" t="t" r="r" b="b"/>
              <a:pathLst>
                <a:path w="454" h="265" extrusionOk="0">
                  <a:moveTo>
                    <a:pt x="297" y="0"/>
                  </a:moveTo>
                  <a:cubicBezTo>
                    <a:pt x="250" y="0"/>
                    <a:pt x="192" y="16"/>
                    <a:pt x="143" y="33"/>
                  </a:cubicBezTo>
                  <a:cubicBezTo>
                    <a:pt x="114" y="33"/>
                    <a:pt x="114" y="90"/>
                    <a:pt x="86" y="118"/>
                  </a:cubicBezTo>
                  <a:cubicBezTo>
                    <a:pt x="57" y="175"/>
                    <a:pt x="1" y="203"/>
                    <a:pt x="29" y="232"/>
                  </a:cubicBezTo>
                  <a:cubicBezTo>
                    <a:pt x="74" y="254"/>
                    <a:pt x="126" y="264"/>
                    <a:pt x="177" y="264"/>
                  </a:cubicBezTo>
                  <a:cubicBezTo>
                    <a:pt x="321" y="264"/>
                    <a:pt x="454" y="180"/>
                    <a:pt x="370" y="33"/>
                  </a:cubicBezTo>
                  <a:cubicBezTo>
                    <a:pt x="358" y="9"/>
                    <a:pt x="331" y="0"/>
                    <a:pt x="29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5"/>
            <p:cNvSpPr/>
            <p:nvPr/>
          </p:nvSpPr>
          <p:spPr>
            <a:xfrm>
              <a:off x="4536725" y="3241925"/>
              <a:ext cx="10950" cy="10425"/>
            </a:xfrm>
            <a:custGeom>
              <a:avLst/>
              <a:gdLst/>
              <a:ahLst/>
              <a:cxnLst/>
              <a:rect l="l" t="t" r="r" b="b"/>
              <a:pathLst>
                <a:path w="438" h="417" extrusionOk="0">
                  <a:moveTo>
                    <a:pt x="437" y="0"/>
                  </a:moveTo>
                  <a:cubicBezTo>
                    <a:pt x="352" y="0"/>
                    <a:pt x="267" y="29"/>
                    <a:pt x="182" y="57"/>
                  </a:cubicBezTo>
                  <a:cubicBezTo>
                    <a:pt x="168" y="71"/>
                    <a:pt x="146" y="71"/>
                    <a:pt x="129" y="71"/>
                  </a:cubicBezTo>
                  <a:cubicBezTo>
                    <a:pt x="111" y="71"/>
                    <a:pt x="97" y="71"/>
                    <a:pt x="97" y="86"/>
                  </a:cubicBezTo>
                  <a:cubicBezTo>
                    <a:pt x="0" y="231"/>
                    <a:pt x="68" y="417"/>
                    <a:pt x="212" y="417"/>
                  </a:cubicBezTo>
                  <a:cubicBezTo>
                    <a:pt x="238" y="417"/>
                    <a:pt x="266" y="411"/>
                    <a:pt x="295" y="398"/>
                  </a:cubicBezTo>
                  <a:cubicBezTo>
                    <a:pt x="409" y="341"/>
                    <a:pt x="409" y="142"/>
                    <a:pt x="437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5"/>
            <p:cNvSpPr/>
            <p:nvPr/>
          </p:nvSpPr>
          <p:spPr>
            <a:xfrm>
              <a:off x="4574125" y="3308325"/>
              <a:ext cx="12125" cy="9000"/>
            </a:xfrm>
            <a:custGeom>
              <a:avLst/>
              <a:gdLst/>
              <a:ahLst/>
              <a:cxnLst/>
              <a:rect l="l" t="t" r="r" b="b"/>
              <a:pathLst>
                <a:path w="485" h="360" extrusionOk="0">
                  <a:moveTo>
                    <a:pt x="260" y="0"/>
                  </a:moveTo>
                  <a:cubicBezTo>
                    <a:pt x="239" y="0"/>
                    <a:pt x="216" y="5"/>
                    <a:pt x="191" y="14"/>
                  </a:cubicBezTo>
                  <a:cubicBezTo>
                    <a:pt x="163" y="14"/>
                    <a:pt x="191" y="71"/>
                    <a:pt x="163" y="71"/>
                  </a:cubicBezTo>
                  <a:cubicBezTo>
                    <a:pt x="153" y="80"/>
                    <a:pt x="141" y="83"/>
                    <a:pt x="128" y="83"/>
                  </a:cubicBezTo>
                  <a:cubicBezTo>
                    <a:pt x="103" y="83"/>
                    <a:pt x="77" y="71"/>
                    <a:pt x="77" y="71"/>
                  </a:cubicBezTo>
                  <a:lnTo>
                    <a:pt x="77" y="71"/>
                  </a:lnTo>
                  <a:cubicBezTo>
                    <a:pt x="1" y="249"/>
                    <a:pt x="176" y="359"/>
                    <a:pt x="295" y="359"/>
                  </a:cubicBezTo>
                  <a:cubicBezTo>
                    <a:pt x="309" y="359"/>
                    <a:pt x="321" y="358"/>
                    <a:pt x="333" y="355"/>
                  </a:cubicBezTo>
                  <a:cubicBezTo>
                    <a:pt x="485" y="279"/>
                    <a:pt x="434" y="0"/>
                    <a:pt x="260" y="0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5"/>
            <p:cNvSpPr/>
            <p:nvPr/>
          </p:nvSpPr>
          <p:spPr>
            <a:xfrm>
              <a:off x="4540550" y="3396600"/>
              <a:ext cx="9250" cy="9575"/>
            </a:xfrm>
            <a:custGeom>
              <a:avLst/>
              <a:gdLst/>
              <a:ahLst/>
              <a:cxnLst/>
              <a:rect l="l" t="t" r="r" b="b"/>
              <a:pathLst>
                <a:path w="370" h="383" extrusionOk="0">
                  <a:moveTo>
                    <a:pt x="118" y="1"/>
                  </a:moveTo>
                  <a:cubicBezTo>
                    <a:pt x="94" y="1"/>
                    <a:pt x="73" y="9"/>
                    <a:pt x="57" y="33"/>
                  </a:cubicBezTo>
                  <a:cubicBezTo>
                    <a:pt x="1" y="118"/>
                    <a:pt x="29" y="232"/>
                    <a:pt x="29" y="345"/>
                  </a:cubicBezTo>
                  <a:cubicBezTo>
                    <a:pt x="48" y="331"/>
                    <a:pt x="67" y="325"/>
                    <a:pt x="86" y="325"/>
                  </a:cubicBezTo>
                  <a:cubicBezTo>
                    <a:pt x="147" y="325"/>
                    <a:pt x="205" y="382"/>
                    <a:pt x="251" y="382"/>
                  </a:cubicBezTo>
                  <a:cubicBezTo>
                    <a:pt x="275" y="382"/>
                    <a:pt x="296" y="366"/>
                    <a:pt x="313" y="317"/>
                  </a:cubicBezTo>
                  <a:cubicBezTo>
                    <a:pt x="370" y="232"/>
                    <a:pt x="341" y="146"/>
                    <a:pt x="341" y="33"/>
                  </a:cubicBezTo>
                  <a:lnTo>
                    <a:pt x="341" y="33"/>
                  </a:lnTo>
                  <a:cubicBezTo>
                    <a:pt x="328" y="36"/>
                    <a:pt x="315" y="38"/>
                    <a:pt x="302" y="38"/>
                  </a:cubicBezTo>
                  <a:cubicBezTo>
                    <a:pt x="234" y="38"/>
                    <a:pt x="169" y="1"/>
                    <a:pt x="118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5"/>
            <p:cNvSpPr/>
            <p:nvPr/>
          </p:nvSpPr>
          <p:spPr>
            <a:xfrm>
              <a:off x="4599475" y="3372125"/>
              <a:ext cx="11375" cy="8975"/>
            </a:xfrm>
            <a:custGeom>
              <a:avLst/>
              <a:gdLst/>
              <a:ahLst/>
              <a:cxnLst/>
              <a:rect l="l" t="t" r="r" b="b"/>
              <a:pathLst>
                <a:path w="455" h="359" extrusionOk="0">
                  <a:moveTo>
                    <a:pt x="286" y="1"/>
                  </a:moveTo>
                  <a:cubicBezTo>
                    <a:pt x="250" y="1"/>
                    <a:pt x="213" y="7"/>
                    <a:pt x="171" y="18"/>
                  </a:cubicBezTo>
                  <a:cubicBezTo>
                    <a:pt x="199" y="131"/>
                    <a:pt x="1" y="75"/>
                    <a:pt x="57" y="188"/>
                  </a:cubicBezTo>
                  <a:cubicBezTo>
                    <a:pt x="114" y="302"/>
                    <a:pt x="256" y="302"/>
                    <a:pt x="341" y="359"/>
                  </a:cubicBezTo>
                  <a:cubicBezTo>
                    <a:pt x="341" y="245"/>
                    <a:pt x="398" y="160"/>
                    <a:pt x="455" y="75"/>
                  </a:cubicBezTo>
                  <a:cubicBezTo>
                    <a:pt x="401" y="21"/>
                    <a:pt x="347" y="1"/>
                    <a:pt x="286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5"/>
            <p:cNvSpPr/>
            <p:nvPr/>
          </p:nvSpPr>
          <p:spPr>
            <a:xfrm>
              <a:off x="4565050" y="3369175"/>
              <a:ext cx="12600" cy="8750"/>
            </a:xfrm>
            <a:custGeom>
              <a:avLst/>
              <a:gdLst/>
              <a:ahLst/>
              <a:cxnLst/>
              <a:rect l="l" t="t" r="r" b="b"/>
              <a:pathLst>
                <a:path w="504" h="350" extrusionOk="0">
                  <a:moveTo>
                    <a:pt x="277" y="1"/>
                  </a:moveTo>
                  <a:cubicBezTo>
                    <a:pt x="249" y="1"/>
                    <a:pt x="219" y="7"/>
                    <a:pt x="185" y="22"/>
                  </a:cubicBezTo>
                  <a:cubicBezTo>
                    <a:pt x="185" y="22"/>
                    <a:pt x="185" y="51"/>
                    <a:pt x="185" y="51"/>
                  </a:cubicBezTo>
                  <a:cubicBezTo>
                    <a:pt x="171" y="65"/>
                    <a:pt x="142" y="65"/>
                    <a:pt x="117" y="65"/>
                  </a:cubicBezTo>
                  <a:cubicBezTo>
                    <a:pt x="93" y="65"/>
                    <a:pt x="71" y="65"/>
                    <a:pt x="71" y="79"/>
                  </a:cubicBezTo>
                  <a:cubicBezTo>
                    <a:pt x="1" y="243"/>
                    <a:pt x="144" y="349"/>
                    <a:pt x="275" y="349"/>
                  </a:cubicBezTo>
                  <a:cubicBezTo>
                    <a:pt x="303" y="349"/>
                    <a:pt x="331" y="345"/>
                    <a:pt x="355" y="335"/>
                  </a:cubicBezTo>
                  <a:cubicBezTo>
                    <a:pt x="503" y="285"/>
                    <a:pt x="458" y="1"/>
                    <a:pt x="277" y="1"/>
                  </a:cubicBezTo>
                  <a:close/>
                </a:path>
              </a:pathLst>
            </a:custGeom>
            <a:solidFill>
              <a:srgbClr val="87C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5"/>
            <p:cNvSpPr/>
            <p:nvPr/>
          </p:nvSpPr>
          <p:spPr>
            <a:xfrm>
              <a:off x="3768800" y="3285175"/>
              <a:ext cx="16325" cy="13600"/>
            </a:xfrm>
            <a:custGeom>
              <a:avLst/>
              <a:gdLst/>
              <a:ahLst/>
              <a:cxnLst/>
              <a:rect l="l" t="t" r="r" b="b"/>
              <a:pathLst>
                <a:path w="653" h="544" extrusionOk="0">
                  <a:moveTo>
                    <a:pt x="414" y="1"/>
                  </a:moveTo>
                  <a:cubicBezTo>
                    <a:pt x="347" y="1"/>
                    <a:pt x="277" y="29"/>
                    <a:pt x="228" y="88"/>
                  </a:cubicBezTo>
                  <a:cubicBezTo>
                    <a:pt x="143" y="173"/>
                    <a:pt x="1" y="400"/>
                    <a:pt x="114" y="486"/>
                  </a:cubicBezTo>
                  <a:cubicBezTo>
                    <a:pt x="162" y="526"/>
                    <a:pt x="217" y="543"/>
                    <a:pt x="272" y="543"/>
                  </a:cubicBezTo>
                  <a:cubicBezTo>
                    <a:pt x="413" y="543"/>
                    <a:pt x="556" y="430"/>
                    <a:pt x="597" y="287"/>
                  </a:cubicBezTo>
                  <a:cubicBezTo>
                    <a:pt x="653" y="101"/>
                    <a:pt x="539" y="1"/>
                    <a:pt x="414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5"/>
            <p:cNvSpPr/>
            <p:nvPr/>
          </p:nvSpPr>
          <p:spPr>
            <a:xfrm>
              <a:off x="3824175" y="3280375"/>
              <a:ext cx="19200" cy="13725"/>
            </a:xfrm>
            <a:custGeom>
              <a:avLst/>
              <a:gdLst/>
              <a:ahLst/>
              <a:cxnLst/>
              <a:rect l="l" t="t" r="r" b="b"/>
              <a:pathLst>
                <a:path w="768" h="549" extrusionOk="0">
                  <a:moveTo>
                    <a:pt x="477" y="1"/>
                  </a:moveTo>
                  <a:cubicBezTo>
                    <a:pt x="461" y="1"/>
                    <a:pt x="444" y="8"/>
                    <a:pt x="427" y="24"/>
                  </a:cubicBezTo>
                  <a:cubicBezTo>
                    <a:pt x="390" y="61"/>
                    <a:pt x="353" y="73"/>
                    <a:pt x="318" y="73"/>
                  </a:cubicBezTo>
                  <a:cubicBezTo>
                    <a:pt x="252" y="73"/>
                    <a:pt x="192" y="32"/>
                    <a:pt x="146" y="32"/>
                  </a:cubicBezTo>
                  <a:cubicBezTo>
                    <a:pt x="121" y="32"/>
                    <a:pt x="101" y="44"/>
                    <a:pt x="86" y="81"/>
                  </a:cubicBezTo>
                  <a:cubicBezTo>
                    <a:pt x="1" y="223"/>
                    <a:pt x="29" y="479"/>
                    <a:pt x="171" y="536"/>
                  </a:cubicBezTo>
                  <a:cubicBezTo>
                    <a:pt x="207" y="544"/>
                    <a:pt x="240" y="548"/>
                    <a:pt x="273" y="548"/>
                  </a:cubicBezTo>
                  <a:cubicBezTo>
                    <a:pt x="451" y="548"/>
                    <a:pt x="591" y="428"/>
                    <a:pt x="711" y="308"/>
                  </a:cubicBezTo>
                  <a:cubicBezTo>
                    <a:pt x="768" y="252"/>
                    <a:pt x="569" y="195"/>
                    <a:pt x="711" y="138"/>
                  </a:cubicBezTo>
                  <a:cubicBezTo>
                    <a:pt x="620" y="115"/>
                    <a:pt x="547" y="1"/>
                    <a:pt x="477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5"/>
            <p:cNvSpPr/>
            <p:nvPr/>
          </p:nvSpPr>
          <p:spPr>
            <a:xfrm>
              <a:off x="3804400" y="3331725"/>
              <a:ext cx="26200" cy="18625"/>
            </a:xfrm>
            <a:custGeom>
              <a:avLst/>
              <a:gdLst/>
              <a:ahLst/>
              <a:cxnLst/>
              <a:rect l="l" t="t" r="r" b="b"/>
              <a:pathLst>
                <a:path w="1048" h="745" extrusionOk="0">
                  <a:moveTo>
                    <a:pt x="783" y="0"/>
                  </a:moveTo>
                  <a:cubicBezTo>
                    <a:pt x="686" y="0"/>
                    <a:pt x="554" y="80"/>
                    <a:pt x="451" y="100"/>
                  </a:cubicBezTo>
                  <a:cubicBezTo>
                    <a:pt x="302" y="100"/>
                    <a:pt x="240" y="318"/>
                    <a:pt x="94" y="334"/>
                  </a:cubicBezTo>
                  <a:lnTo>
                    <a:pt x="94" y="334"/>
                  </a:lnTo>
                  <a:cubicBezTo>
                    <a:pt x="90" y="332"/>
                    <a:pt x="86" y="330"/>
                    <a:pt x="82" y="328"/>
                  </a:cubicBezTo>
                  <a:lnTo>
                    <a:pt x="25" y="328"/>
                  </a:lnTo>
                  <a:cubicBezTo>
                    <a:pt x="43" y="333"/>
                    <a:pt x="60" y="335"/>
                    <a:pt x="76" y="335"/>
                  </a:cubicBezTo>
                  <a:cubicBezTo>
                    <a:pt x="82" y="335"/>
                    <a:pt x="88" y="335"/>
                    <a:pt x="94" y="334"/>
                  </a:cubicBezTo>
                  <a:lnTo>
                    <a:pt x="94" y="334"/>
                  </a:lnTo>
                  <a:cubicBezTo>
                    <a:pt x="240" y="422"/>
                    <a:pt x="0" y="613"/>
                    <a:pt x="139" y="668"/>
                  </a:cubicBezTo>
                  <a:cubicBezTo>
                    <a:pt x="268" y="690"/>
                    <a:pt x="398" y="744"/>
                    <a:pt x="540" y="744"/>
                  </a:cubicBezTo>
                  <a:cubicBezTo>
                    <a:pt x="584" y="744"/>
                    <a:pt x="631" y="739"/>
                    <a:pt x="678" y="725"/>
                  </a:cubicBezTo>
                  <a:cubicBezTo>
                    <a:pt x="962" y="668"/>
                    <a:pt x="1048" y="384"/>
                    <a:pt x="1019" y="157"/>
                  </a:cubicBezTo>
                  <a:cubicBezTo>
                    <a:pt x="1019" y="129"/>
                    <a:pt x="934" y="100"/>
                    <a:pt x="877" y="44"/>
                  </a:cubicBezTo>
                  <a:cubicBezTo>
                    <a:pt x="853" y="12"/>
                    <a:pt x="821" y="0"/>
                    <a:pt x="783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5"/>
            <p:cNvSpPr/>
            <p:nvPr/>
          </p:nvSpPr>
          <p:spPr>
            <a:xfrm>
              <a:off x="3926425" y="3300150"/>
              <a:ext cx="19000" cy="14200"/>
            </a:xfrm>
            <a:custGeom>
              <a:avLst/>
              <a:gdLst/>
              <a:ahLst/>
              <a:cxnLst/>
              <a:rect l="l" t="t" r="r" b="b"/>
              <a:pathLst>
                <a:path w="760" h="568" extrusionOk="0">
                  <a:moveTo>
                    <a:pt x="171" y="0"/>
                  </a:moveTo>
                  <a:cubicBezTo>
                    <a:pt x="171" y="0"/>
                    <a:pt x="171" y="29"/>
                    <a:pt x="171" y="57"/>
                  </a:cubicBezTo>
                  <a:cubicBezTo>
                    <a:pt x="114" y="142"/>
                    <a:pt x="0" y="227"/>
                    <a:pt x="57" y="341"/>
                  </a:cubicBezTo>
                  <a:cubicBezTo>
                    <a:pt x="118" y="498"/>
                    <a:pt x="260" y="568"/>
                    <a:pt x="397" y="568"/>
                  </a:cubicBezTo>
                  <a:cubicBezTo>
                    <a:pt x="583" y="568"/>
                    <a:pt x="759" y="440"/>
                    <a:pt x="710" y="227"/>
                  </a:cubicBezTo>
                  <a:cubicBezTo>
                    <a:pt x="682" y="29"/>
                    <a:pt x="426" y="0"/>
                    <a:pt x="171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5"/>
            <p:cNvSpPr/>
            <p:nvPr/>
          </p:nvSpPr>
          <p:spPr>
            <a:xfrm>
              <a:off x="3885250" y="3239875"/>
              <a:ext cx="17050" cy="20150"/>
            </a:xfrm>
            <a:custGeom>
              <a:avLst/>
              <a:gdLst/>
              <a:ahLst/>
              <a:cxnLst/>
              <a:rect l="l" t="t" r="r" b="b"/>
              <a:pathLst>
                <a:path w="682" h="806" extrusionOk="0">
                  <a:moveTo>
                    <a:pt x="319" y="0"/>
                  </a:moveTo>
                  <a:cubicBezTo>
                    <a:pt x="260" y="0"/>
                    <a:pt x="199" y="32"/>
                    <a:pt x="142" y="111"/>
                  </a:cubicBezTo>
                  <a:cubicBezTo>
                    <a:pt x="57" y="224"/>
                    <a:pt x="0" y="452"/>
                    <a:pt x="57" y="622"/>
                  </a:cubicBezTo>
                  <a:cubicBezTo>
                    <a:pt x="78" y="766"/>
                    <a:pt x="203" y="806"/>
                    <a:pt x="324" y="806"/>
                  </a:cubicBezTo>
                  <a:cubicBezTo>
                    <a:pt x="370" y="806"/>
                    <a:pt x="416" y="800"/>
                    <a:pt x="455" y="792"/>
                  </a:cubicBezTo>
                  <a:cubicBezTo>
                    <a:pt x="682" y="764"/>
                    <a:pt x="682" y="565"/>
                    <a:pt x="653" y="452"/>
                  </a:cubicBezTo>
                  <a:cubicBezTo>
                    <a:pt x="653" y="282"/>
                    <a:pt x="494" y="0"/>
                    <a:pt x="319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5"/>
            <p:cNvSpPr/>
            <p:nvPr/>
          </p:nvSpPr>
          <p:spPr>
            <a:xfrm>
              <a:off x="3886675" y="3348500"/>
              <a:ext cx="23450" cy="18150"/>
            </a:xfrm>
            <a:custGeom>
              <a:avLst/>
              <a:gdLst/>
              <a:ahLst/>
              <a:cxnLst/>
              <a:rect l="l" t="t" r="r" b="b"/>
              <a:pathLst>
                <a:path w="938" h="726" extrusionOk="0">
                  <a:moveTo>
                    <a:pt x="598" y="1"/>
                  </a:moveTo>
                  <a:cubicBezTo>
                    <a:pt x="464" y="1"/>
                    <a:pt x="309" y="61"/>
                    <a:pt x="227" y="225"/>
                  </a:cubicBezTo>
                  <a:cubicBezTo>
                    <a:pt x="199" y="338"/>
                    <a:pt x="28" y="452"/>
                    <a:pt x="0" y="594"/>
                  </a:cubicBezTo>
                  <a:cubicBezTo>
                    <a:pt x="0" y="622"/>
                    <a:pt x="57" y="651"/>
                    <a:pt x="57" y="707"/>
                  </a:cubicBezTo>
                  <a:cubicBezTo>
                    <a:pt x="99" y="719"/>
                    <a:pt x="142" y="725"/>
                    <a:pt x="184" y="725"/>
                  </a:cubicBezTo>
                  <a:cubicBezTo>
                    <a:pt x="339" y="725"/>
                    <a:pt x="491" y="649"/>
                    <a:pt x="625" y="537"/>
                  </a:cubicBezTo>
                  <a:cubicBezTo>
                    <a:pt x="767" y="423"/>
                    <a:pt x="937" y="139"/>
                    <a:pt x="738" y="26"/>
                  </a:cubicBezTo>
                  <a:cubicBezTo>
                    <a:pt x="699" y="10"/>
                    <a:pt x="650" y="1"/>
                    <a:pt x="59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5"/>
            <p:cNvSpPr/>
            <p:nvPr/>
          </p:nvSpPr>
          <p:spPr>
            <a:xfrm>
              <a:off x="3929975" y="3385825"/>
              <a:ext cx="19200" cy="13200"/>
            </a:xfrm>
            <a:custGeom>
              <a:avLst/>
              <a:gdLst/>
              <a:ahLst/>
              <a:cxnLst/>
              <a:rect l="l" t="t" r="r" b="b"/>
              <a:pathLst>
                <a:path w="768" h="528" extrusionOk="0">
                  <a:moveTo>
                    <a:pt x="380" y="1"/>
                  </a:moveTo>
                  <a:cubicBezTo>
                    <a:pt x="308" y="1"/>
                    <a:pt x="230" y="35"/>
                    <a:pt x="142" y="123"/>
                  </a:cubicBezTo>
                  <a:cubicBezTo>
                    <a:pt x="0" y="265"/>
                    <a:pt x="86" y="435"/>
                    <a:pt x="171" y="492"/>
                  </a:cubicBezTo>
                  <a:cubicBezTo>
                    <a:pt x="204" y="517"/>
                    <a:pt x="247" y="528"/>
                    <a:pt x="296" y="528"/>
                  </a:cubicBezTo>
                  <a:cubicBezTo>
                    <a:pt x="413" y="528"/>
                    <a:pt x="562" y="467"/>
                    <a:pt x="682" y="407"/>
                  </a:cubicBezTo>
                  <a:cubicBezTo>
                    <a:pt x="767" y="350"/>
                    <a:pt x="568" y="237"/>
                    <a:pt x="739" y="237"/>
                  </a:cubicBezTo>
                  <a:cubicBezTo>
                    <a:pt x="627" y="125"/>
                    <a:pt x="515" y="1"/>
                    <a:pt x="380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5"/>
            <p:cNvSpPr/>
            <p:nvPr/>
          </p:nvSpPr>
          <p:spPr>
            <a:xfrm>
              <a:off x="3753200" y="3381075"/>
              <a:ext cx="21325" cy="14950"/>
            </a:xfrm>
            <a:custGeom>
              <a:avLst/>
              <a:gdLst/>
              <a:ahLst/>
              <a:cxnLst/>
              <a:rect l="l" t="t" r="r" b="b"/>
              <a:pathLst>
                <a:path w="853" h="598" extrusionOk="0">
                  <a:moveTo>
                    <a:pt x="170" y="1"/>
                  </a:moveTo>
                  <a:lnTo>
                    <a:pt x="170" y="1"/>
                  </a:lnTo>
                  <a:cubicBezTo>
                    <a:pt x="28" y="313"/>
                    <a:pt x="0" y="569"/>
                    <a:pt x="312" y="597"/>
                  </a:cubicBezTo>
                  <a:cubicBezTo>
                    <a:pt x="426" y="597"/>
                    <a:pt x="710" y="540"/>
                    <a:pt x="824" y="370"/>
                  </a:cubicBezTo>
                  <a:cubicBezTo>
                    <a:pt x="852" y="313"/>
                    <a:pt x="852" y="228"/>
                    <a:pt x="824" y="199"/>
                  </a:cubicBezTo>
                  <a:cubicBezTo>
                    <a:pt x="748" y="85"/>
                    <a:pt x="649" y="67"/>
                    <a:pt x="545" y="67"/>
                  </a:cubicBezTo>
                  <a:cubicBezTo>
                    <a:pt x="498" y="67"/>
                    <a:pt x="449" y="71"/>
                    <a:pt x="402" y="71"/>
                  </a:cubicBezTo>
                  <a:cubicBezTo>
                    <a:pt x="320" y="71"/>
                    <a:pt x="240" y="60"/>
                    <a:pt x="170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5"/>
            <p:cNvSpPr/>
            <p:nvPr/>
          </p:nvSpPr>
          <p:spPr>
            <a:xfrm>
              <a:off x="4065500" y="3392775"/>
              <a:ext cx="17850" cy="14150"/>
            </a:xfrm>
            <a:custGeom>
              <a:avLst/>
              <a:gdLst/>
              <a:ahLst/>
              <a:cxnLst/>
              <a:rect l="l" t="t" r="r" b="b"/>
              <a:pathLst>
                <a:path w="714" h="566" extrusionOk="0">
                  <a:moveTo>
                    <a:pt x="390" y="0"/>
                  </a:moveTo>
                  <a:cubicBezTo>
                    <a:pt x="308" y="0"/>
                    <a:pt x="226" y="38"/>
                    <a:pt x="174" y="129"/>
                  </a:cubicBezTo>
                  <a:cubicBezTo>
                    <a:pt x="1" y="401"/>
                    <a:pt x="216" y="566"/>
                    <a:pt x="425" y="566"/>
                  </a:cubicBezTo>
                  <a:cubicBezTo>
                    <a:pt x="455" y="566"/>
                    <a:pt x="486" y="562"/>
                    <a:pt x="515" y="555"/>
                  </a:cubicBezTo>
                  <a:cubicBezTo>
                    <a:pt x="657" y="527"/>
                    <a:pt x="714" y="299"/>
                    <a:pt x="628" y="129"/>
                  </a:cubicBezTo>
                  <a:cubicBezTo>
                    <a:pt x="582" y="52"/>
                    <a:pt x="486" y="0"/>
                    <a:pt x="390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5"/>
            <p:cNvSpPr/>
            <p:nvPr/>
          </p:nvSpPr>
          <p:spPr>
            <a:xfrm>
              <a:off x="4337500" y="3284100"/>
              <a:ext cx="29850" cy="16700"/>
            </a:xfrm>
            <a:custGeom>
              <a:avLst/>
              <a:gdLst/>
              <a:ahLst/>
              <a:cxnLst/>
              <a:rect l="l" t="t" r="r" b="b"/>
              <a:pathLst>
                <a:path w="1194" h="668" extrusionOk="0">
                  <a:moveTo>
                    <a:pt x="478" y="0"/>
                  </a:moveTo>
                  <a:cubicBezTo>
                    <a:pt x="396" y="0"/>
                    <a:pt x="318" y="7"/>
                    <a:pt x="256" y="17"/>
                  </a:cubicBezTo>
                  <a:cubicBezTo>
                    <a:pt x="0" y="74"/>
                    <a:pt x="57" y="529"/>
                    <a:pt x="370" y="614"/>
                  </a:cubicBezTo>
                  <a:cubicBezTo>
                    <a:pt x="479" y="645"/>
                    <a:pt x="605" y="668"/>
                    <a:pt x="725" y="668"/>
                  </a:cubicBezTo>
                  <a:cubicBezTo>
                    <a:pt x="823" y="668"/>
                    <a:pt x="917" y="652"/>
                    <a:pt x="994" y="614"/>
                  </a:cubicBezTo>
                  <a:cubicBezTo>
                    <a:pt x="1193" y="500"/>
                    <a:pt x="1023" y="159"/>
                    <a:pt x="881" y="74"/>
                  </a:cubicBezTo>
                  <a:cubicBezTo>
                    <a:pt x="773" y="20"/>
                    <a:pt x="619" y="0"/>
                    <a:pt x="478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5"/>
            <p:cNvSpPr/>
            <p:nvPr/>
          </p:nvSpPr>
          <p:spPr>
            <a:xfrm>
              <a:off x="4184850" y="3286350"/>
              <a:ext cx="20625" cy="18075"/>
            </a:xfrm>
            <a:custGeom>
              <a:avLst/>
              <a:gdLst/>
              <a:ahLst/>
              <a:cxnLst/>
              <a:rect l="l" t="t" r="r" b="b"/>
              <a:pathLst>
                <a:path w="825" h="723" extrusionOk="0">
                  <a:moveTo>
                    <a:pt x="462" y="0"/>
                  </a:moveTo>
                  <a:cubicBezTo>
                    <a:pt x="376" y="0"/>
                    <a:pt x="294" y="13"/>
                    <a:pt x="199" y="13"/>
                  </a:cubicBezTo>
                  <a:cubicBezTo>
                    <a:pt x="256" y="98"/>
                    <a:pt x="1" y="41"/>
                    <a:pt x="114" y="211"/>
                  </a:cubicBezTo>
                  <a:cubicBezTo>
                    <a:pt x="228" y="382"/>
                    <a:pt x="171" y="723"/>
                    <a:pt x="483" y="723"/>
                  </a:cubicBezTo>
                  <a:cubicBezTo>
                    <a:pt x="540" y="694"/>
                    <a:pt x="597" y="666"/>
                    <a:pt x="654" y="637"/>
                  </a:cubicBezTo>
                  <a:cubicBezTo>
                    <a:pt x="767" y="552"/>
                    <a:pt x="824" y="382"/>
                    <a:pt x="767" y="268"/>
                  </a:cubicBezTo>
                  <a:cubicBezTo>
                    <a:pt x="711" y="183"/>
                    <a:pt x="739" y="41"/>
                    <a:pt x="597" y="13"/>
                  </a:cubicBezTo>
                  <a:cubicBezTo>
                    <a:pt x="550" y="3"/>
                    <a:pt x="506" y="0"/>
                    <a:pt x="462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5"/>
            <p:cNvSpPr/>
            <p:nvPr/>
          </p:nvSpPr>
          <p:spPr>
            <a:xfrm>
              <a:off x="4340350" y="3400525"/>
              <a:ext cx="15625" cy="20025"/>
            </a:xfrm>
            <a:custGeom>
              <a:avLst/>
              <a:gdLst/>
              <a:ahLst/>
              <a:cxnLst/>
              <a:rect l="l" t="t" r="r" b="b"/>
              <a:pathLst>
                <a:path w="625" h="801" extrusionOk="0">
                  <a:moveTo>
                    <a:pt x="370" y="1"/>
                  </a:moveTo>
                  <a:cubicBezTo>
                    <a:pt x="344" y="1"/>
                    <a:pt x="315" y="6"/>
                    <a:pt x="284" y="18"/>
                  </a:cubicBezTo>
                  <a:cubicBezTo>
                    <a:pt x="256" y="46"/>
                    <a:pt x="256" y="131"/>
                    <a:pt x="227" y="188"/>
                  </a:cubicBezTo>
                  <a:cubicBezTo>
                    <a:pt x="85" y="330"/>
                    <a:pt x="0" y="472"/>
                    <a:pt x="57" y="671"/>
                  </a:cubicBezTo>
                  <a:cubicBezTo>
                    <a:pt x="89" y="767"/>
                    <a:pt x="157" y="800"/>
                    <a:pt x="231" y="800"/>
                  </a:cubicBezTo>
                  <a:cubicBezTo>
                    <a:pt x="288" y="800"/>
                    <a:pt x="348" y="781"/>
                    <a:pt x="398" y="756"/>
                  </a:cubicBezTo>
                  <a:cubicBezTo>
                    <a:pt x="568" y="671"/>
                    <a:pt x="625" y="501"/>
                    <a:pt x="596" y="302"/>
                  </a:cubicBezTo>
                  <a:cubicBezTo>
                    <a:pt x="596" y="204"/>
                    <a:pt x="533" y="1"/>
                    <a:pt x="370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5"/>
            <p:cNvSpPr/>
            <p:nvPr/>
          </p:nvSpPr>
          <p:spPr>
            <a:xfrm>
              <a:off x="4304850" y="3290925"/>
              <a:ext cx="24025" cy="20775"/>
            </a:xfrm>
            <a:custGeom>
              <a:avLst/>
              <a:gdLst/>
              <a:ahLst/>
              <a:cxnLst/>
              <a:rect l="l" t="t" r="r" b="b"/>
              <a:pathLst>
                <a:path w="961" h="831" extrusionOk="0">
                  <a:moveTo>
                    <a:pt x="426" y="0"/>
                  </a:moveTo>
                  <a:cubicBezTo>
                    <a:pt x="426" y="28"/>
                    <a:pt x="426" y="85"/>
                    <a:pt x="426" y="114"/>
                  </a:cubicBezTo>
                  <a:cubicBezTo>
                    <a:pt x="170" y="284"/>
                    <a:pt x="0" y="653"/>
                    <a:pt x="256" y="795"/>
                  </a:cubicBezTo>
                  <a:cubicBezTo>
                    <a:pt x="299" y="819"/>
                    <a:pt x="350" y="830"/>
                    <a:pt x="402" y="830"/>
                  </a:cubicBezTo>
                  <a:cubicBezTo>
                    <a:pt x="656" y="830"/>
                    <a:pt x="960" y="571"/>
                    <a:pt x="795" y="312"/>
                  </a:cubicBezTo>
                  <a:cubicBezTo>
                    <a:pt x="738" y="199"/>
                    <a:pt x="596" y="28"/>
                    <a:pt x="426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5"/>
            <p:cNvSpPr/>
            <p:nvPr/>
          </p:nvSpPr>
          <p:spPr>
            <a:xfrm>
              <a:off x="4277150" y="3366875"/>
              <a:ext cx="24875" cy="20725"/>
            </a:xfrm>
            <a:custGeom>
              <a:avLst/>
              <a:gdLst/>
              <a:ahLst/>
              <a:cxnLst/>
              <a:rect l="l" t="t" r="r" b="b"/>
              <a:pathLst>
                <a:path w="995" h="829" extrusionOk="0">
                  <a:moveTo>
                    <a:pt x="398" y="1"/>
                  </a:moveTo>
                  <a:cubicBezTo>
                    <a:pt x="256" y="1"/>
                    <a:pt x="114" y="86"/>
                    <a:pt x="57" y="228"/>
                  </a:cubicBezTo>
                  <a:cubicBezTo>
                    <a:pt x="1" y="398"/>
                    <a:pt x="284" y="398"/>
                    <a:pt x="398" y="512"/>
                  </a:cubicBezTo>
                  <a:cubicBezTo>
                    <a:pt x="455" y="597"/>
                    <a:pt x="455" y="739"/>
                    <a:pt x="540" y="796"/>
                  </a:cubicBezTo>
                  <a:cubicBezTo>
                    <a:pt x="564" y="820"/>
                    <a:pt x="603" y="829"/>
                    <a:pt x="647" y="829"/>
                  </a:cubicBezTo>
                  <a:cubicBezTo>
                    <a:pt x="707" y="829"/>
                    <a:pt x="775" y="812"/>
                    <a:pt x="824" y="796"/>
                  </a:cubicBezTo>
                  <a:cubicBezTo>
                    <a:pt x="994" y="711"/>
                    <a:pt x="994" y="455"/>
                    <a:pt x="909" y="370"/>
                  </a:cubicBezTo>
                  <a:cubicBezTo>
                    <a:pt x="767" y="228"/>
                    <a:pt x="625" y="1"/>
                    <a:pt x="39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5"/>
            <p:cNvSpPr/>
            <p:nvPr/>
          </p:nvSpPr>
          <p:spPr>
            <a:xfrm>
              <a:off x="4203325" y="3362900"/>
              <a:ext cx="19175" cy="14425"/>
            </a:xfrm>
            <a:custGeom>
              <a:avLst/>
              <a:gdLst/>
              <a:ahLst/>
              <a:cxnLst/>
              <a:rect l="l" t="t" r="r" b="b"/>
              <a:pathLst>
                <a:path w="767" h="577" extrusionOk="0">
                  <a:moveTo>
                    <a:pt x="524" y="0"/>
                  </a:moveTo>
                  <a:cubicBezTo>
                    <a:pt x="409" y="0"/>
                    <a:pt x="293" y="151"/>
                    <a:pt x="227" y="217"/>
                  </a:cubicBezTo>
                  <a:cubicBezTo>
                    <a:pt x="199" y="273"/>
                    <a:pt x="0" y="302"/>
                    <a:pt x="114" y="444"/>
                  </a:cubicBezTo>
                  <a:cubicBezTo>
                    <a:pt x="185" y="532"/>
                    <a:pt x="278" y="577"/>
                    <a:pt x="379" y="577"/>
                  </a:cubicBezTo>
                  <a:cubicBezTo>
                    <a:pt x="440" y="577"/>
                    <a:pt x="504" y="561"/>
                    <a:pt x="568" y="529"/>
                  </a:cubicBezTo>
                  <a:cubicBezTo>
                    <a:pt x="767" y="472"/>
                    <a:pt x="738" y="160"/>
                    <a:pt x="625" y="46"/>
                  </a:cubicBezTo>
                  <a:cubicBezTo>
                    <a:pt x="592" y="14"/>
                    <a:pt x="558" y="0"/>
                    <a:pt x="524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5"/>
            <p:cNvSpPr/>
            <p:nvPr/>
          </p:nvSpPr>
          <p:spPr>
            <a:xfrm>
              <a:off x="4119525" y="3346550"/>
              <a:ext cx="29850" cy="23775"/>
            </a:xfrm>
            <a:custGeom>
              <a:avLst/>
              <a:gdLst/>
              <a:ahLst/>
              <a:cxnLst/>
              <a:rect l="l" t="t" r="r" b="b"/>
              <a:pathLst>
                <a:path w="1194" h="951" extrusionOk="0">
                  <a:moveTo>
                    <a:pt x="623" y="1"/>
                  </a:moveTo>
                  <a:cubicBezTo>
                    <a:pt x="484" y="1"/>
                    <a:pt x="351" y="62"/>
                    <a:pt x="285" y="161"/>
                  </a:cubicBezTo>
                  <a:cubicBezTo>
                    <a:pt x="200" y="274"/>
                    <a:pt x="1" y="445"/>
                    <a:pt x="171" y="587"/>
                  </a:cubicBezTo>
                  <a:cubicBezTo>
                    <a:pt x="316" y="731"/>
                    <a:pt x="550" y="951"/>
                    <a:pt x="766" y="951"/>
                  </a:cubicBezTo>
                  <a:cubicBezTo>
                    <a:pt x="847" y="951"/>
                    <a:pt x="925" y="920"/>
                    <a:pt x="995" y="842"/>
                  </a:cubicBezTo>
                  <a:cubicBezTo>
                    <a:pt x="1194" y="615"/>
                    <a:pt x="1108" y="274"/>
                    <a:pt x="910" y="104"/>
                  </a:cubicBezTo>
                  <a:cubicBezTo>
                    <a:pt x="826" y="32"/>
                    <a:pt x="723" y="1"/>
                    <a:pt x="623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5"/>
            <p:cNvSpPr/>
            <p:nvPr/>
          </p:nvSpPr>
          <p:spPr>
            <a:xfrm>
              <a:off x="4056525" y="3312575"/>
              <a:ext cx="19725" cy="17225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444" y="0"/>
                  </a:moveTo>
                  <a:cubicBezTo>
                    <a:pt x="341" y="0"/>
                    <a:pt x="221" y="43"/>
                    <a:pt x="107" y="156"/>
                  </a:cubicBezTo>
                  <a:cubicBezTo>
                    <a:pt x="22" y="213"/>
                    <a:pt x="22" y="355"/>
                    <a:pt x="22" y="440"/>
                  </a:cubicBezTo>
                  <a:cubicBezTo>
                    <a:pt x="0" y="614"/>
                    <a:pt x="177" y="688"/>
                    <a:pt x="338" y="688"/>
                  </a:cubicBezTo>
                  <a:cubicBezTo>
                    <a:pt x="388" y="688"/>
                    <a:pt x="436" y="681"/>
                    <a:pt x="476" y="668"/>
                  </a:cubicBezTo>
                  <a:cubicBezTo>
                    <a:pt x="703" y="582"/>
                    <a:pt x="789" y="270"/>
                    <a:pt x="675" y="100"/>
                  </a:cubicBezTo>
                  <a:cubicBezTo>
                    <a:pt x="632" y="43"/>
                    <a:pt x="547" y="0"/>
                    <a:pt x="444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5"/>
            <p:cNvSpPr/>
            <p:nvPr/>
          </p:nvSpPr>
          <p:spPr>
            <a:xfrm>
              <a:off x="4342475" y="3347325"/>
              <a:ext cx="21575" cy="11925"/>
            </a:xfrm>
            <a:custGeom>
              <a:avLst/>
              <a:gdLst/>
              <a:ahLst/>
              <a:cxnLst/>
              <a:rect l="l" t="t" r="r" b="b"/>
              <a:pathLst>
                <a:path w="863" h="477" extrusionOk="0">
                  <a:moveTo>
                    <a:pt x="597" y="0"/>
                  </a:moveTo>
                  <a:cubicBezTo>
                    <a:pt x="510" y="0"/>
                    <a:pt x="415" y="20"/>
                    <a:pt x="341" y="44"/>
                  </a:cubicBezTo>
                  <a:cubicBezTo>
                    <a:pt x="171" y="73"/>
                    <a:pt x="0" y="272"/>
                    <a:pt x="171" y="385"/>
                  </a:cubicBezTo>
                  <a:cubicBezTo>
                    <a:pt x="261" y="448"/>
                    <a:pt x="365" y="477"/>
                    <a:pt x="463" y="477"/>
                  </a:cubicBezTo>
                  <a:cubicBezTo>
                    <a:pt x="676" y="477"/>
                    <a:pt x="863" y="343"/>
                    <a:pt x="824" y="130"/>
                  </a:cubicBezTo>
                  <a:cubicBezTo>
                    <a:pt x="808" y="33"/>
                    <a:pt x="710" y="0"/>
                    <a:pt x="597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5"/>
            <p:cNvSpPr/>
            <p:nvPr/>
          </p:nvSpPr>
          <p:spPr>
            <a:xfrm>
              <a:off x="4368725" y="3249400"/>
              <a:ext cx="19200" cy="21050"/>
            </a:xfrm>
            <a:custGeom>
              <a:avLst/>
              <a:gdLst/>
              <a:ahLst/>
              <a:cxnLst/>
              <a:rect l="l" t="t" r="r" b="b"/>
              <a:pathLst>
                <a:path w="768" h="842" extrusionOk="0">
                  <a:moveTo>
                    <a:pt x="481" y="1"/>
                  </a:moveTo>
                  <a:cubicBezTo>
                    <a:pt x="443" y="1"/>
                    <a:pt x="479" y="104"/>
                    <a:pt x="455" y="127"/>
                  </a:cubicBezTo>
                  <a:cubicBezTo>
                    <a:pt x="285" y="241"/>
                    <a:pt x="1" y="298"/>
                    <a:pt x="58" y="525"/>
                  </a:cubicBezTo>
                  <a:cubicBezTo>
                    <a:pt x="110" y="707"/>
                    <a:pt x="328" y="841"/>
                    <a:pt x="430" y="841"/>
                  </a:cubicBezTo>
                  <a:cubicBezTo>
                    <a:pt x="439" y="841"/>
                    <a:pt x="448" y="840"/>
                    <a:pt x="455" y="837"/>
                  </a:cubicBezTo>
                  <a:cubicBezTo>
                    <a:pt x="768" y="752"/>
                    <a:pt x="711" y="241"/>
                    <a:pt x="512" y="14"/>
                  </a:cubicBezTo>
                  <a:cubicBezTo>
                    <a:pt x="498" y="5"/>
                    <a:pt x="488" y="1"/>
                    <a:pt x="481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5"/>
            <p:cNvSpPr/>
            <p:nvPr/>
          </p:nvSpPr>
          <p:spPr>
            <a:xfrm>
              <a:off x="4266500" y="3128325"/>
              <a:ext cx="18475" cy="15650"/>
            </a:xfrm>
            <a:custGeom>
              <a:avLst/>
              <a:gdLst/>
              <a:ahLst/>
              <a:cxnLst/>
              <a:rect l="l" t="t" r="r" b="b"/>
              <a:pathLst>
                <a:path w="739" h="626" extrusionOk="0">
                  <a:moveTo>
                    <a:pt x="427" y="1"/>
                  </a:moveTo>
                  <a:cubicBezTo>
                    <a:pt x="455" y="86"/>
                    <a:pt x="341" y="29"/>
                    <a:pt x="285" y="86"/>
                  </a:cubicBezTo>
                  <a:cubicBezTo>
                    <a:pt x="228" y="228"/>
                    <a:pt x="1" y="313"/>
                    <a:pt x="114" y="455"/>
                  </a:cubicBezTo>
                  <a:cubicBezTo>
                    <a:pt x="199" y="597"/>
                    <a:pt x="398" y="625"/>
                    <a:pt x="568" y="625"/>
                  </a:cubicBezTo>
                  <a:cubicBezTo>
                    <a:pt x="654" y="625"/>
                    <a:pt x="625" y="483"/>
                    <a:pt x="739" y="455"/>
                  </a:cubicBezTo>
                  <a:cubicBezTo>
                    <a:pt x="682" y="285"/>
                    <a:pt x="710" y="1"/>
                    <a:pt x="427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5"/>
            <p:cNvSpPr/>
            <p:nvPr/>
          </p:nvSpPr>
          <p:spPr>
            <a:xfrm>
              <a:off x="3994575" y="3371850"/>
              <a:ext cx="15650" cy="16625"/>
            </a:xfrm>
            <a:custGeom>
              <a:avLst/>
              <a:gdLst/>
              <a:ahLst/>
              <a:cxnLst/>
              <a:rect l="l" t="t" r="r" b="b"/>
              <a:pathLst>
                <a:path w="626" h="665" extrusionOk="0">
                  <a:moveTo>
                    <a:pt x="281" y="0"/>
                  </a:moveTo>
                  <a:cubicBezTo>
                    <a:pt x="256" y="0"/>
                    <a:pt x="228" y="15"/>
                    <a:pt x="200" y="57"/>
                  </a:cubicBezTo>
                  <a:cubicBezTo>
                    <a:pt x="143" y="199"/>
                    <a:pt x="1" y="284"/>
                    <a:pt x="58" y="426"/>
                  </a:cubicBezTo>
                  <a:cubicBezTo>
                    <a:pt x="131" y="525"/>
                    <a:pt x="226" y="665"/>
                    <a:pt x="342" y="665"/>
                  </a:cubicBezTo>
                  <a:cubicBezTo>
                    <a:pt x="360" y="665"/>
                    <a:pt x="379" y="661"/>
                    <a:pt x="398" y="654"/>
                  </a:cubicBezTo>
                  <a:cubicBezTo>
                    <a:pt x="569" y="568"/>
                    <a:pt x="626" y="171"/>
                    <a:pt x="342" y="29"/>
                  </a:cubicBezTo>
                  <a:cubicBezTo>
                    <a:pt x="327" y="15"/>
                    <a:pt x="306" y="0"/>
                    <a:pt x="281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5"/>
            <p:cNvSpPr/>
            <p:nvPr/>
          </p:nvSpPr>
          <p:spPr>
            <a:xfrm>
              <a:off x="3721250" y="3270425"/>
              <a:ext cx="17775" cy="13550"/>
            </a:xfrm>
            <a:custGeom>
              <a:avLst/>
              <a:gdLst/>
              <a:ahLst/>
              <a:cxnLst/>
              <a:rect l="l" t="t" r="r" b="b"/>
              <a:pathLst>
                <a:path w="711" h="542" extrusionOk="0">
                  <a:moveTo>
                    <a:pt x="408" y="1"/>
                  </a:moveTo>
                  <a:cubicBezTo>
                    <a:pt x="379" y="1"/>
                    <a:pt x="348" y="7"/>
                    <a:pt x="313" y="25"/>
                  </a:cubicBezTo>
                  <a:cubicBezTo>
                    <a:pt x="85" y="110"/>
                    <a:pt x="0" y="394"/>
                    <a:pt x="227" y="508"/>
                  </a:cubicBezTo>
                  <a:cubicBezTo>
                    <a:pt x="273" y="530"/>
                    <a:pt x="319" y="541"/>
                    <a:pt x="363" y="541"/>
                  </a:cubicBezTo>
                  <a:cubicBezTo>
                    <a:pt x="485" y="541"/>
                    <a:pt x="599" y="462"/>
                    <a:pt x="682" y="337"/>
                  </a:cubicBezTo>
                  <a:cubicBezTo>
                    <a:pt x="710" y="280"/>
                    <a:pt x="682" y="138"/>
                    <a:pt x="682" y="53"/>
                  </a:cubicBezTo>
                  <a:cubicBezTo>
                    <a:pt x="665" y="62"/>
                    <a:pt x="649" y="65"/>
                    <a:pt x="633" y="65"/>
                  </a:cubicBezTo>
                  <a:cubicBezTo>
                    <a:pt x="563" y="65"/>
                    <a:pt x="499" y="1"/>
                    <a:pt x="40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5"/>
            <p:cNvSpPr/>
            <p:nvPr/>
          </p:nvSpPr>
          <p:spPr>
            <a:xfrm>
              <a:off x="3734025" y="3332150"/>
              <a:ext cx="18100" cy="19100"/>
            </a:xfrm>
            <a:custGeom>
              <a:avLst/>
              <a:gdLst/>
              <a:ahLst/>
              <a:cxnLst/>
              <a:rect l="l" t="t" r="r" b="b"/>
              <a:pathLst>
                <a:path w="724" h="764" extrusionOk="0">
                  <a:moveTo>
                    <a:pt x="254" y="1"/>
                  </a:moveTo>
                  <a:cubicBezTo>
                    <a:pt x="209" y="1"/>
                    <a:pt x="162" y="8"/>
                    <a:pt x="114" y="27"/>
                  </a:cubicBezTo>
                  <a:cubicBezTo>
                    <a:pt x="86" y="27"/>
                    <a:pt x="0" y="83"/>
                    <a:pt x="29" y="112"/>
                  </a:cubicBezTo>
                  <a:cubicBezTo>
                    <a:pt x="86" y="339"/>
                    <a:pt x="86" y="651"/>
                    <a:pt x="256" y="737"/>
                  </a:cubicBezTo>
                  <a:cubicBezTo>
                    <a:pt x="293" y="755"/>
                    <a:pt x="329" y="763"/>
                    <a:pt x="363" y="763"/>
                  </a:cubicBezTo>
                  <a:cubicBezTo>
                    <a:pt x="587" y="763"/>
                    <a:pt x="724" y="394"/>
                    <a:pt x="625" y="197"/>
                  </a:cubicBezTo>
                  <a:cubicBezTo>
                    <a:pt x="558" y="108"/>
                    <a:pt x="421" y="1"/>
                    <a:pt x="254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5"/>
            <p:cNvSpPr/>
            <p:nvPr/>
          </p:nvSpPr>
          <p:spPr>
            <a:xfrm>
              <a:off x="3709875" y="3404325"/>
              <a:ext cx="23450" cy="12775"/>
            </a:xfrm>
            <a:custGeom>
              <a:avLst/>
              <a:gdLst/>
              <a:ahLst/>
              <a:cxnLst/>
              <a:rect l="l" t="t" r="r" b="b"/>
              <a:pathLst>
                <a:path w="938" h="511" extrusionOk="0">
                  <a:moveTo>
                    <a:pt x="442" y="1"/>
                  </a:moveTo>
                  <a:cubicBezTo>
                    <a:pt x="315" y="1"/>
                    <a:pt x="186" y="61"/>
                    <a:pt x="86" y="121"/>
                  </a:cubicBezTo>
                  <a:cubicBezTo>
                    <a:pt x="1" y="150"/>
                    <a:pt x="58" y="377"/>
                    <a:pt x="143" y="405"/>
                  </a:cubicBezTo>
                  <a:cubicBezTo>
                    <a:pt x="246" y="474"/>
                    <a:pt x="364" y="511"/>
                    <a:pt x="478" y="511"/>
                  </a:cubicBezTo>
                  <a:cubicBezTo>
                    <a:pt x="647" y="511"/>
                    <a:pt x="808" y="432"/>
                    <a:pt x="910" y="263"/>
                  </a:cubicBezTo>
                  <a:cubicBezTo>
                    <a:pt x="938" y="207"/>
                    <a:pt x="881" y="178"/>
                    <a:pt x="853" y="150"/>
                  </a:cubicBezTo>
                  <a:cubicBezTo>
                    <a:pt x="881" y="121"/>
                    <a:pt x="938" y="65"/>
                    <a:pt x="910" y="36"/>
                  </a:cubicBezTo>
                  <a:cubicBezTo>
                    <a:pt x="887" y="25"/>
                    <a:pt x="865" y="20"/>
                    <a:pt x="844" y="20"/>
                  </a:cubicBezTo>
                  <a:cubicBezTo>
                    <a:pt x="761" y="20"/>
                    <a:pt x="688" y="93"/>
                    <a:pt x="597" y="93"/>
                  </a:cubicBezTo>
                  <a:cubicBezTo>
                    <a:pt x="597" y="65"/>
                    <a:pt x="626" y="36"/>
                    <a:pt x="597" y="36"/>
                  </a:cubicBezTo>
                  <a:cubicBezTo>
                    <a:pt x="547" y="11"/>
                    <a:pt x="495" y="1"/>
                    <a:pt x="442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5"/>
            <p:cNvSpPr/>
            <p:nvPr/>
          </p:nvSpPr>
          <p:spPr>
            <a:xfrm>
              <a:off x="3847725" y="3383875"/>
              <a:ext cx="18375" cy="16275"/>
            </a:xfrm>
            <a:custGeom>
              <a:avLst/>
              <a:gdLst/>
              <a:ahLst/>
              <a:cxnLst/>
              <a:rect l="l" t="t" r="r" b="b"/>
              <a:pathLst>
                <a:path w="735" h="651" extrusionOk="0">
                  <a:moveTo>
                    <a:pt x="387" y="0"/>
                  </a:moveTo>
                  <a:cubicBezTo>
                    <a:pt x="175" y="0"/>
                    <a:pt x="1" y="240"/>
                    <a:pt x="81" y="428"/>
                  </a:cubicBezTo>
                  <a:cubicBezTo>
                    <a:pt x="127" y="520"/>
                    <a:pt x="230" y="650"/>
                    <a:pt x="327" y="650"/>
                  </a:cubicBezTo>
                  <a:cubicBezTo>
                    <a:pt x="350" y="650"/>
                    <a:pt x="372" y="643"/>
                    <a:pt x="394" y="627"/>
                  </a:cubicBezTo>
                  <a:cubicBezTo>
                    <a:pt x="564" y="513"/>
                    <a:pt x="735" y="343"/>
                    <a:pt x="649" y="144"/>
                  </a:cubicBezTo>
                  <a:cubicBezTo>
                    <a:pt x="593" y="31"/>
                    <a:pt x="479" y="31"/>
                    <a:pt x="365" y="2"/>
                  </a:cubicBezTo>
                  <a:lnTo>
                    <a:pt x="422" y="2"/>
                  </a:lnTo>
                  <a:cubicBezTo>
                    <a:pt x="410" y="1"/>
                    <a:pt x="399" y="0"/>
                    <a:pt x="387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5"/>
            <p:cNvSpPr/>
            <p:nvPr/>
          </p:nvSpPr>
          <p:spPr>
            <a:xfrm>
              <a:off x="3980375" y="3263375"/>
              <a:ext cx="18675" cy="16075"/>
            </a:xfrm>
            <a:custGeom>
              <a:avLst/>
              <a:gdLst/>
              <a:ahLst/>
              <a:cxnLst/>
              <a:rect l="l" t="t" r="r" b="b"/>
              <a:pathLst>
                <a:path w="747" h="643" extrusionOk="0">
                  <a:moveTo>
                    <a:pt x="370" y="1"/>
                  </a:moveTo>
                  <a:cubicBezTo>
                    <a:pt x="308" y="1"/>
                    <a:pt x="239" y="24"/>
                    <a:pt x="171" y="80"/>
                  </a:cubicBezTo>
                  <a:cubicBezTo>
                    <a:pt x="1" y="193"/>
                    <a:pt x="86" y="420"/>
                    <a:pt x="200" y="562"/>
                  </a:cubicBezTo>
                  <a:cubicBezTo>
                    <a:pt x="250" y="621"/>
                    <a:pt x="297" y="642"/>
                    <a:pt x="341" y="642"/>
                  </a:cubicBezTo>
                  <a:cubicBezTo>
                    <a:pt x="446" y="642"/>
                    <a:pt x="529" y="517"/>
                    <a:pt x="569" y="477"/>
                  </a:cubicBezTo>
                  <a:cubicBezTo>
                    <a:pt x="746" y="300"/>
                    <a:pt x="594" y="1"/>
                    <a:pt x="370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5"/>
            <p:cNvSpPr/>
            <p:nvPr/>
          </p:nvSpPr>
          <p:spPr>
            <a:xfrm>
              <a:off x="3980375" y="3325000"/>
              <a:ext cx="12100" cy="16175"/>
            </a:xfrm>
            <a:custGeom>
              <a:avLst/>
              <a:gdLst/>
              <a:ahLst/>
              <a:cxnLst/>
              <a:rect l="l" t="t" r="r" b="b"/>
              <a:pathLst>
                <a:path w="484" h="647" extrusionOk="0">
                  <a:moveTo>
                    <a:pt x="270" y="1"/>
                  </a:moveTo>
                  <a:cubicBezTo>
                    <a:pt x="228" y="1"/>
                    <a:pt x="184" y="16"/>
                    <a:pt x="143" y="57"/>
                  </a:cubicBezTo>
                  <a:cubicBezTo>
                    <a:pt x="1" y="171"/>
                    <a:pt x="1" y="341"/>
                    <a:pt x="29" y="483"/>
                  </a:cubicBezTo>
                  <a:cubicBezTo>
                    <a:pt x="72" y="597"/>
                    <a:pt x="143" y="646"/>
                    <a:pt x="217" y="646"/>
                  </a:cubicBezTo>
                  <a:cubicBezTo>
                    <a:pt x="292" y="646"/>
                    <a:pt x="370" y="597"/>
                    <a:pt x="427" y="511"/>
                  </a:cubicBezTo>
                  <a:cubicBezTo>
                    <a:pt x="484" y="398"/>
                    <a:pt x="484" y="199"/>
                    <a:pt x="427" y="85"/>
                  </a:cubicBezTo>
                  <a:cubicBezTo>
                    <a:pt x="409" y="49"/>
                    <a:pt x="344" y="1"/>
                    <a:pt x="270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5"/>
            <p:cNvSpPr/>
            <p:nvPr/>
          </p:nvSpPr>
          <p:spPr>
            <a:xfrm>
              <a:off x="4124875" y="3403475"/>
              <a:ext cx="13850" cy="12400"/>
            </a:xfrm>
            <a:custGeom>
              <a:avLst/>
              <a:gdLst/>
              <a:ahLst/>
              <a:cxnLst/>
              <a:rect l="l" t="t" r="r" b="b"/>
              <a:pathLst>
                <a:path w="554" h="496" extrusionOk="0">
                  <a:moveTo>
                    <a:pt x="224" y="1"/>
                  </a:moveTo>
                  <a:cubicBezTo>
                    <a:pt x="147" y="1"/>
                    <a:pt x="90" y="51"/>
                    <a:pt x="71" y="127"/>
                  </a:cubicBezTo>
                  <a:cubicBezTo>
                    <a:pt x="0" y="292"/>
                    <a:pt x="125" y="496"/>
                    <a:pt x="283" y="496"/>
                  </a:cubicBezTo>
                  <a:cubicBezTo>
                    <a:pt x="315" y="496"/>
                    <a:pt x="349" y="487"/>
                    <a:pt x="383" y="468"/>
                  </a:cubicBezTo>
                  <a:cubicBezTo>
                    <a:pt x="497" y="383"/>
                    <a:pt x="554" y="241"/>
                    <a:pt x="497" y="127"/>
                  </a:cubicBezTo>
                  <a:cubicBezTo>
                    <a:pt x="497" y="70"/>
                    <a:pt x="383" y="99"/>
                    <a:pt x="355" y="42"/>
                  </a:cubicBezTo>
                  <a:cubicBezTo>
                    <a:pt x="308" y="13"/>
                    <a:pt x="263" y="1"/>
                    <a:pt x="224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5"/>
            <p:cNvSpPr/>
            <p:nvPr/>
          </p:nvSpPr>
          <p:spPr>
            <a:xfrm>
              <a:off x="4255850" y="3267175"/>
              <a:ext cx="21325" cy="16750"/>
            </a:xfrm>
            <a:custGeom>
              <a:avLst/>
              <a:gdLst/>
              <a:ahLst/>
              <a:cxnLst/>
              <a:rect l="l" t="t" r="r" b="b"/>
              <a:pathLst>
                <a:path w="853" h="670" extrusionOk="0">
                  <a:moveTo>
                    <a:pt x="321" y="0"/>
                  </a:moveTo>
                  <a:cubicBezTo>
                    <a:pt x="297" y="0"/>
                    <a:pt x="275" y="3"/>
                    <a:pt x="256" y="13"/>
                  </a:cubicBezTo>
                  <a:cubicBezTo>
                    <a:pt x="228" y="41"/>
                    <a:pt x="199" y="98"/>
                    <a:pt x="199" y="126"/>
                  </a:cubicBezTo>
                  <a:cubicBezTo>
                    <a:pt x="199" y="240"/>
                    <a:pt x="1" y="325"/>
                    <a:pt x="86" y="410"/>
                  </a:cubicBezTo>
                  <a:cubicBezTo>
                    <a:pt x="230" y="570"/>
                    <a:pt x="419" y="670"/>
                    <a:pt x="573" y="670"/>
                  </a:cubicBezTo>
                  <a:cubicBezTo>
                    <a:pt x="722" y="670"/>
                    <a:pt x="839" y="577"/>
                    <a:pt x="853" y="354"/>
                  </a:cubicBezTo>
                  <a:cubicBezTo>
                    <a:pt x="853" y="268"/>
                    <a:pt x="483" y="240"/>
                    <a:pt x="483" y="13"/>
                  </a:cubicBezTo>
                  <a:cubicBezTo>
                    <a:pt x="427" y="13"/>
                    <a:pt x="370" y="0"/>
                    <a:pt x="321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5"/>
            <p:cNvSpPr/>
            <p:nvPr/>
          </p:nvSpPr>
          <p:spPr>
            <a:xfrm>
              <a:off x="4236675" y="3388125"/>
              <a:ext cx="14950" cy="13825"/>
            </a:xfrm>
            <a:custGeom>
              <a:avLst/>
              <a:gdLst/>
              <a:ahLst/>
              <a:cxnLst/>
              <a:rect l="l" t="t" r="r" b="b"/>
              <a:pathLst>
                <a:path w="598" h="553" extrusionOk="0">
                  <a:moveTo>
                    <a:pt x="257" y="1"/>
                  </a:moveTo>
                  <a:cubicBezTo>
                    <a:pt x="190" y="1"/>
                    <a:pt x="120" y="25"/>
                    <a:pt x="58" y="88"/>
                  </a:cubicBezTo>
                  <a:lnTo>
                    <a:pt x="200" y="88"/>
                  </a:lnTo>
                  <a:cubicBezTo>
                    <a:pt x="143" y="173"/>
                    <a:pt x="86" y="258"/>
                    <a:pt x="1" y="315"/>
                  </a:cubicBezTo>
                  <a:cubicBezTo>
                    <a:pt x="101" y="390"/>
                    <a:pt x="178" y="552"/>
                    <a:pt x="311" y="552"/>
                  </a:cubicBezTo>
                  <a:cubicBezTo>
                    <a:pt x="330" y="552"/>
                    <a:pt x="349" y="549"/>
                    <a:pt x="370" y="542"/>
                  </a:cubicBezTo>
                  <a:cubicBezTo>
                    <a:pt x="512" y="485"/>
                    <a:pt x="597" y="287"/>
                    <a:pt x="512" y="145"/>
                  </a:cubicBezTo>
                  <a:cubicBezTo>
                    <a:pt x="476" y="73"/>
                    <a:pt x="372" y="1"/>
                    <a:pt x="257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5"/>
            <p:cNvSpPr/>
            <p:nvPr/>
          </p:nvSpPr>
          <p:spPr>
            <a:xfrm>
              <a:off x="4353125" y="3385700"/>
              <a:ext cx="19900" cy="16000"/>
            </a:xfrm>
            <a:custGeom>
              <a:avLst/>
              <a:gdLst/>
              <a:ahLst/>
              <a:cxnLst/>
              <a:rect l="l" t="t" r="r" b="b"/>
              <a:pathLst>
                <a:path w="796" h="640" extrusionOk="0">
                  <a:moveTo>
                    <a:pt x="359" y="0"/>
                  </a:moveTo>
                  <a:cubicBezTo>
                    <a:pt x="227" y="0"/>
                    <a:pt x="100" y="71"/>
                    <a:pt x="29" y="242"/>
                  </a:cubicBezTo>
                  <a:cubicBezTo>
                    <a:pt x="0" y="327"/>
                    <a:pt x="85" y="355"/>
                    <a:pt x="85" y="412"/>
                  </a:cubicBezTo>
                  <a:lnTo>
                    <a:pt x="85" y="355"/>
                  </a:lnTo>
                  <a:cubicBezTo>
                    <a:pt x="114" y="582"/>
                    <a:pt x="341" y="554"/>
                    <a:pt x="511" y="639"/>
                  </a:cubicBezTo>
                  <a:cubicBezTo>
                    <a:pt x="483" y="582"/>
                    <a:pt x="511" y="554"/>
                    <a:pt x="682" y="497"/>
                  </a:cubicBezTo>
                  <a:cubicBezTo>
                    <a:pt x="795" y="469"/>
                    <a:pt x="767" y="270"/>
                    <a:pt x="710" y="185"/>
                  </a:cubicBezTo>
                  <a:cubicBezTo>
                    <a:pt x="625" y="71"/>
                    <a:pt x="490" y="0"/>
                    <a:pt x="359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5"/>
            <p:cNvSpPr/>
            <p:nvPr/>
          </p:nvSpPr>
          <p:spPr>
            <a:xfrm>
              <a:off x="4351700" y="3304400"/>
              <a:ext cx="21325" cy="19425"/>
            </a:xfrm>
            <a:custGeom>
              <a:avLst/>
              <a:gdLst/>
              <a:ahLst/>
              <a:cxnLst/>
              <a:rect l="l" t="t" r="r" b="b"/>
              <a:pathLst>
                <a:path w="853" h="777" extrusionOk="0">
                  <a:moveTo>
                    <a:pt x="483" y="1"/>
                  </a:moveTo>
                  <a:cubicBezTo>
                    <a:pt x="426" y="285"/>
                    <a:pt x="0" y="455"/>
                    <a:pt x="86" y="682"/>
                  </a:cubicBezTo>
                  <a:cubicBezTo>
                    <a:pt x="105" y="748"/>
                    <a:pt x="158" y="777"/>
                    <a:pt x="227" y="777"/>
                  </a:cubicBezTo>
                  <a:cubicBezTo>
                    <a:pt x="363" y="777"/>
                    <a:pt x="559" y="663"/>
                    <a:pt x="654" y="512"/>
                  </a:cubicBezTo>
                  <a:cubicBezTo>
                    <a:pt x="852" y="285"/>
                    <a:pt x="654" y="143"/>
                    <a:pt x="483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5"/>
            <p:cNvSpPr/>
            <p:nvPr/>
          </p:nvSpPr>
          <p:spPr>
            <a:xfrm>
              <a:off x="3770225" y="3219425"/>
              <a:ext cx="21200" cy="13900"/>
            </a:xfrm>
            <a:custGeom>
              <a:avLst/>
              <a:gdLst/>
              <a:ahLst/>
              <a:cxnLst/>
              <a:rect l="l" t="t" r="r" b="b"/>
              <a:pathLst>
                <a:path w="848" h="556" extrusionOk="0">
                  <a:moveTo>
                    <a:pt x="623" y="0"/>
                  </a:moveTo>
                  <a:cubicBezTo>
                    <a:pt x="487" y="0"/>
                    <a:pt x="311" y="57"/>
                    <a:pt x="199" y="105"/>
                  </a:cubicBezTo>
                  <a:cubicBezTo>
                    <a:pt x="143" y="134"/>
                    <a:pt x="57" y="219"/>
                    <a:pt x="29" y="333"/>
                  </a:cubicBezTo>
                  <a:cubicBezTo>
                    <a:pt x="1" y="418"/>
                    <a:pt x="86" y="531"/>
                    <a:pt x="143" y="531"/>
                  </a:cubicBezTo>
                  <a:cubicBezTo>
                    <a:pt x="202" y="547"/>
                    <a:pt x="264" y="555"/>
                    <a:pt x="326" y="555"/>
                  </a:cubicBezTo>
                  <a:cubicBezTo>
                    <a:pt x="591" y="555"/>
                    <a:pt x="847" y="410"/>
                    <a:pt x="824" y="134"/>
                  </a:cubicBezTo>
                  <a:cubicBezTo>
                    <a:pt x="812" y="35"/>
                    <a:pt x="729" y="0"/>
                    <a:pt x="623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5"/>
            <p:cNvSpPr/>
            <p:nvPr/>
          </p:nvSpPr>
          <p:spPr>
            <a:xfrm>
              <a:off x="4067000" y="3265475"/>
              <a:ext cx="15325" cy="15050"/>
            </a:xfrm>
            <a:custGeom>
              <a:avLst/>
              <a:gdLst/>
              <a:ahLst/>
              <a:cxnLst/>
              <a:rect l="l" t="t" r="r" b="b"/>
              <a:pathLst>
                <a:path w="613" h="602" extrusionOk="0">
                  <a:moveTo>
                    <a:pt x="255" y="0"/>
                  </a:moveTo>
                  <a:cubicBezTo>
                    <a:pt x="138" y="0"/>
                    <a:pt x="29" y="54"/>
                    <a:pt x="29" y="194"/>
                  </a:cubicBezTo>
                  <a:cubicBezTo>
                    <a:pt x="0" y="336"/>
                    <a:pt x="114" y="535"/>
                    <a:pt x="284" y="592"/>
                  </a:cubicBezTo>
                  <a:cubicBezTo>
                    <a:pt x="308" y="599"/>
                    <a:pt x="330" y="602"/>
                    <a:pt x="351" y="602"/>
                  </a:cubicBezTo>
                  <a:cubicBezTo>
                    <a:pt x="600" y="602"/>
                    <a:pt x="612" y="157"/>
                    <a:pt x="455" y="52"/>
                  </a:cubicBezTo>
                  <a:cubicBezTo>
                    <a:pt x="401" y="20"/>
                    <a:pt x="326" y="0"/>
                    <a:pt x="255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5"/>
            <p:cNvSpPr/>
            <p:nvPr/>
          </p:nvSpPr>
          <p:spPr>
            <a:xfrm>
              <a:off x="4182025" y="3247075"/>
              <a:ext cx="17775" cy="16400"/>
            </a:xfrm>
            <a:custGeom>
              <a:avLst/>
              <a:gdLst/>
              <a:ahLst/>
              <a:cxnLst/>
              <a:rect l="l" t="t" r="r" b="b"/>
              <a:pathLst>
                <a:path w="711" h="656" extrusionOk="0">
                  <a:moveTo>
                    <a:pt x="501" y="1"/>
                  </a:moveTo>
                  <a:cubicBezTo>
                    <a:pt x="480" y="1"/>
                    <a:pt x="456" y="7"/>
                    <a:pt x="426" y="22"/>
                  </a:cubicBezTo>
                  <a:cubicBezTo>
                    <a:pt x="142" y="164"/>
                    <a:pt x="0" y="419"/>
                    <a:pt x="199" y="618"/>
                  </a:cubicBezTo>
                  <a:cubicBezTo>
                    <a:pt x="246" y="642"/>
                    <a:pt x="312" y="655"/>
                    <a:pt x="380" y="655"/>
                  </a:cubicBezTo>
                  <a:cubicBezTo>
                    <a:pt x="476" y="655"/>
                    <a:pt x="575" y="628"/>
                    <a:pt x="625" y="561"/>
                  </a:cubicBezTo>
                  <a:cubicBezTo>
                    <a:pt x="710" y="448"/>
                    <a:pt x="710" y="277"/>
                    <a:pt x="625" y="164"/>
                  </a:cubicBezTo>
                  <a:cubicBezTo>
                    <a:pt x="601" y="140"/>
                    <a:pt x="597" y="1"/>
                    <a:pt x="501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5"/>
            <p:cNvSpPr/>
            <p:nvPr/>
          </p:nvSpPr>
          <p:spPr>
            <a:xfrm>
              <a:off x="3863950" y="3305450"/>
              <a:ext cx="28425" cy="20175"/>
            </a:xfrm>
            <a:custGeom>
              <a:avLst/>
              <a:gdLst/>
              <a:ahLst/>
              <a:cxnLst/>
              <a:rect l="l" t="t" r="r" b="b"/>
              <a:pathLst>
                <a:path w="1137" h="807" extrusionOk="0">
                  <a:moveTo>
                    <a:pt x="559" y="1"/>
                  </a:moveTo>
                  <a:cubicBezTo>
                    <a:pt x="515" y="1"/>
                    <a:pt x="471" y="6"/>
                    <a:pt x="426" y="15"/>
                  </a:cubicBezTo>
                  <a:lnTo>
                    <a:pt x="483" y="15"/>
                  </a:lnTo>
                  <a:cubicBezTo>
                    <a:pt x="284" y="72"/>
                    <a:pt x="0" y="186"/>
                    <a:pt x="86" y="413"/>
                  </a:cubicBezTo>
                  <a:cubicBezTo>
                    <a:pt x="177" y="665"/>
                    <a:pt x="436" y="807"/>
                    <a:pt x="697" y="807"/>
                  </a:cubicBezTo>
                  <a:cubicBezTo>
                    <a:pt x="759" y="807"/>
                    <a:pt x="821" y="799"/>
                    <a:pt x="881" y="782"/>
                  </a:cubicBezTo>
                  <a:cubicBezTo>
                    <a:pt x="1136" y="697"/>
                    <a:pt x="1023" y="413"/>
                    <a:pt x="966" y="271"/>
                  </a:cubicBezTo>
                  <a:cubicBezTo>
                    <a:pt x="942" y="107"/>
                    <a:pt x="764" y="1"/>
                    <a:pt x="559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5"/>
            <p:cNvSpPr/>
            <p:nvPr/>
          </p:nvSpPr>
          <p:spPr>
            <a:xfrm>
              <a:off x="3934225" y="3328275"/>
              <a:ext cx="18750" cy="14000"/>
            </a:xfrm>
            <a:custGeom>
              <a:avLst/>
              <a:gdLst/>
              <a:ahLst/>
              <a:cxnLst/>
              <a:rect l="l" t="t" r="r" b="b"/>
              <a:pathLst>
                <a:path w="750" h="560" extrusionOk="0">
                  <a:moveTo>
                    <a:pt x="371" y="0"/>
                  </a:moveTo>
                  <a:cubicBezTo>
                    <a:pt x="285" y="0"/>
                    <a:pt x="197" y="44"/>
                    <a:pt x="143" y="153"/>
                  </a:cubicBezTo>
                  <a:cubicBezTo>
                    <a:pt x="114" y="210"/>
                    <a:pt x="58" y="238"/>
                    <a:pt x="29" y="295"/>
                  </a:cubicBezTo>
                  <a:cubicBezTo>
                    <a:pt x="1" y="380"/>
                    <a:pt x="1" y="522"/>
                    <a:pt x="171" y="551"/>
                  </a:cubicBezTo>
                  <a:cubicBezTo>
                    <a:pt x="198" y="557"/>
                    <a:pt x="226" y="560"/>
                    <a:pt x="254" y="560"/>
                  </a:cubicBezTo>
                  <a:cubicBezTo>
                    <a:pt x="493" y="560"/>
                    <a:pt x="750" y="354"/>
                    <a:pt x="597" y="125"/>
                  </a:cubicBezTo>
                  <a:cubicBezTo>
                    <a:pt x="553" y="51"/>
                    <a:pt x="463" y="0"/>
                    <a:pt x="371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5"/>
            <p:cNvSpPr/>
            <p:nvPr/>
          </p:nvSpPr>
          <p:spPr>
            <a:xfrm>
              <a:off x="3883125" y="3381175"/>
              <a:ext cx="17050" cy="17500"/>
            </a:xfrm>
            <a:custGeom>
              <a:avLst/>
              <a:gdLst/>
              <a:ahLst/>
              <a:cxnLst/>
              <a:rect l="l" t="t" r="r" b="b"/>
              <a:pathLst>
                <a:path w="682" h="700" extrusionOk="0">
                  <a:moveTo>
                    <a:pt x="257" y="1"/>
                  </a:moveTo>
                  <a:cubicBezTo>
                    <a:pt x="138" y="1"/>
                    <a:pt x="143" y="200"/>
                    <a:pt x="38" y="328"/>
                  </a:cubicBezTo>
                  <a:lnTo>
                    <a:pt x="38" y="328"/>
                  </a:lnTo>
                  <a:cubicBezTo>
                    <a:pt x="39" y="273"/>
                    <a:pt x="46" y="218"/>
                    <a:pt x="57" y="167"/>
                  </a:cubicBezTo>
                  <a:lnTo>
                    <a:pt x="57" y="167"/>
                  </a:lnTo>
                  <a:lnTo>
                    <a:pt x="0" y="366"/>
                  </a:lnTo>
                  <a:cubicBezTo>
                    <a:pt x="14" y="354"/>
                    <a:pt x="26" y="342"/>
                    <a:pt x="38" y="328"/>
                  </a:cubicBezTo>
                  <a:lnTo>
                    <a:pt x="38" y="328"/>
                  </a:lnTo>
                  <a:cubicBezTo>
                    <a:pt x="33" y="515"/>
                    <a:pt x="94" y="699"/>
                    <a:pt x="262" y="699"/>
                  </a:cubicBezTo>
                  <a:cubicBezTo>
                    <a:pt x="294" y="699"/>
                    <a:pt x="329" y="693"/>
                    <a:pt x="369" y="678"/>
                  </a:cubicBezTo>
                  <a:cubicBezTo>
                    <a:pt x="682" y="565"/>
                    <a:pt x="653" y="167"/>
                    <a:pt x="341" y="25"/>
                  </a:cubicBezTo>
                  <a:cubicBezTo>
                    <a:pt x="307" y="8"/>
                    <a:pt x="280" y="1"/>
                    <a:pt x="257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5"/>
            <p:cNvSpPr/>
            <p:nvPr/>
          </p:nvSpPr>
          <p:spPr>
            <a:xfrm>
              <a:off x="3796500" y="3370000"/>
              <a:ext cx="18475" cy="15750"/>
            </a:xfrm>
            <a:custGeom>
              <a:avLst/>
              <a:gdLst/>
              <a:ahLst/>
              <a:cxnLst/>
              <a:rect l="l" t="t" r="r" b="b"/>
              <a:pathLst>
                <a:path w="739" h="630" extrusionOk="0">
                  <a:moveTo>
                    <a:pt x="367" y="0"/>
                  </a:moveTo>
                  <a:cubicBezTo>
                    <a:pt x="277" y="0"/>
                    <a:pt x="185" y="32"/>
                    <a:pt x="114" y="103"/>
                  </a:cubicBezTo>
                  <a:cubicBezTo>
                    <a:pt x="0" y="216"/>
                    <a:pt x="0" y="415"/>
                    <a:pt x="114" y="557"/>
                  </a:cubicBezTo>
                  <a:cubicBezTo>
                    <a:pt x="166" y="609"/>
                    <a:pt x="225" y="629"/>
                    <a:pt x="287" y="629"/>
                  </a:cubicBezTo>
                  <a:cubicBezTo>
                    <a:pt x="429" y="629"/>
                    <a:pt x="583" y="523"/>
                    <a:pt x="682" y="444"/>
                  </a:cubicBezTo>
                  <a:cubicBezTo>
                    <a:pt x="739" y="387"/>
                    <a:pt x="739" y="245"/>
                    <a:pt x="682" y="160"/>
                  </a:cubicBezTo>
                  <a:cubicBezTo>
                    <a:pt x="616" y="61"/>
                    <a:pt x="492" y="0"/>
                    <a:pt x="367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5"/>
            <p:cNvSpPr/>
            <p:nvPr/>
          </p:nvSpPr>
          <p:spPr>
            <a:xfrm>
              <a:off x="3781600" y="3309975"/>
              <a:ext cx="22025" cy="17450"/>
            </a:xfrm>
            <a:custGeom>
              <a:avLst/>
              <a:gdLst/>
              <a:ahLst/>
              <a:cxnLst/>
              <a:rect l="l" t="t" r="r" b="b"/>
              <a:pathLst>
                <a:path w="881" h="698" extrusionOk="0">
                  <a:moveTo>
                    <a:pt x="537" y="0"/>
                  </a:moveTo>
                  <a:cubicBezTo>
                    <a:pt x="457" y="0"/>
                    <a:pt x="366" y="17"/>
                    <a:pt x="284" y="33"/>
                  </a:cubicBezTo>
                  <a:cubicBezTo>
                    <a:pt x="199" y="33"/>
                    <a:pt x="227" y="147"/>
                    <a:pt x="199" y="175"/>
                  </a:cubicBezTo>
                  <a:cubicBezTo>
                    <a:pt x="0" y="402"/>
                    <a:pt x="142" y="658"/>
                    <a:pt x="341" y="686"/>
                  </a:cubicBezTo>
                  <a:cubicBezTo>
                    <a:pt x="364" y="694"/>
                    <a:pt x="387" y="698"/>
                    <a:pt x="408" y="698"/>
                  </a:cubicBezTo>
                  <a:cubicBezTo>
                    <a:pt x="543" y="698"/>
                    <a:pt x="641" y="561"/>
                    <a:pt x="738" y="488"/>
                  </a:cubicBezTo>
                  <a:cubicBezTo>
                    <a:pt x="880" y="346"/>
                    <a:pt x="795" y="118"/>
                    <a:pt x="682" y="33"/>
                  </a:cubicBezTo>
                  <a:cubicBezTo>
                    <a:pt x="646" y="9"/>
                    <a:pt x="594" y="0"/>
                    <a:pt x="537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3793650" y="3242350"/>
              <a:ext cx="21500" cy="13675"/>
            </a:xfrm>
            <a:custGeom>
              <a:avLst/>
              <a:gdLst/>
              <a:ahLst/>
              <a:cxnLst/>
              <a:rect l="l" t="t" r="r" b="b"/>
              <a:pathLst>
                <a:path w="860" h="547" extrusionOk="0">
                  <a:moveTo>
                    <a:pt x="664" y="0"/>
                  </a:moveTo>
                  <a:cubicBezTo>
                    <a:pt x="605" y="0"/>
                    <a:pt x="535" y="79"/>
                    <a:pt x="469" y="79"/>
                  </a:cubicBezTo>
                  <a:cubicBezTo>
                    <a:pt x="444" y="79"/>
                    <a:pt x="421" y="68"/>
                    <a:pt x="398" y="40"/>
                  </a:cubicBezTo>
                  <a:lnTo>
                    <a:pt x="228" y="182"/>
                  </a:lnTo>
                  <a:cubicBezTo>
                    <a:pt x="114" y="239"/>
                    <a:pt x="1" y="381"/>
                    <a:pt x="58" y="438"/>
                  </a:cubicBezTo>
                  <a:cubicBezTo>
                    <a:pt x="141" y="513"/>
                    <a:pt x="248" y="546"/>
                    <a:pt x="354" y="546"/>
                  </a:cubicBezTo>
                  <a:cubicBezTo>
                    <a:pt x="611" y="546"/>
                    <a:pt x="860" y="350"/>
                    <a:pt x="739" y="69"/>
                  </a:cubicBezTo>
                  <a:cubicBezTo>
                    <a:pt x="717" y="18"/>
                    <a:pt x="692" y="0"/>
                    <a:pt x="664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3739700" y="3221225"/>
              <a:ext cx="24875" cy="22200"/>
            </a:xfrm>
            <a:custGeom>
              <a:avLst/>
              <a:gdLst/>
              <a:ahLst/>
              <a:cxnLst/>
              <a:rect l="l" t="t" r="r" b="b"/>
              <a:pathLst>
                <a:path w="995" h="888" extrusionOk="0">
                  <a:moveTo>
                    <a:pt x="694" y="1"/>
                  </a:moveTo>
                  <a:cubicBezTo>
                    <a:pt x="525" y="1"/>
                    <a:pt x="392" y="169"/>
                    <a:pt x="370" y="374"/>
                  </a:cubicBezTo>
                  <a:lnTo>
                    <a:pt x="313" y="175"/>
                  </a:lnTo>
                  <a:cubicBezTo>
                    <a:pt x="143" y="261"/>
                    <a:pt x="114" y="431"/>
                    <a:pt x="1" y="545"/>
                  </a:cubicBezTo>
                  <a:cubicBezTo>
                    <a:pt x="162" y="652"/>
                    <a:pt x="247" y="887"/>
                    <a:pt x="449" y="887"/>
                  </a:cubicBezTo>
                  <a:cubicBezTo>
                    <a:pt x="460" y="887"/>
                    <a:pt x="471" y="887"/>
                    <a:pt x="483" y="885"/>
                  </a:cubicBezTo>
                  <a:cubicBezTo>
                    <a:pt x="796" y="857"/>
                    <a:pt x="426" y="431"/>
                    <a:pt x="909" y="431"/>
                  </a:cubicBezTo>
                  <a:cubicBezTo>
                    <a:pt x="852" y="289"/>
                    <a:pt x="994" y="119"/>
                    <a:pt x="824" y="33"/>
                  </a:cubicBezTo>
                  <a:cubicBezTo>
                    <a:pt x="779" y="11"/>
                    <a:pt x="735" y="1"/>
                    <a:pt x="694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3714150" y="3348750"/>
              <a:ext cx="15625" cy="11150"/>
            </a:xfrm>
            <a:custGeom>
              <a:avLst/>
              <a:gdLst/>
              <a:ahLst/>
              <a:cxnLst/>
              <a:rect l="l" t="t" r="r" b="b"/>
              <a:pathLst>
                <a:path w="625" h="446" extrusionOk="0">
                  <a:moveTo>
                    <a:pt x="237" y="0"/>
                  </a:moveTo>
                  <a:cubicBezTo>
                    <a:pt x="206" y="0"/>
                    <a:pt x="175" y="5"/>
                    <a:pt x="142" y="16"/>
                  </a:cubicBezTo>
                  <a:cubicBezTo>
                    <a:pt x="57" y="44"/>
                    <a:pt x="0" y="186"/>
                    <a:pt x="29" y="300"/>
                  </a:cubicBezTo>
                  <a:cubicBezTo>
                    <a:pt x="85" y="385"/>
                    <a:pt x="227" y="357"/>
                    <a:pt x="313" y="413"/>
                  </a:cubicBezTo>
                  <a:cubicBezTo>
                    <a:pt x="336" y="437"/>
                    <a:pt x="353" y="446"/>
                    <a:pt x="367" y="446"/>
                  </a:cubicBezTo>
                  <a:cubicBezTo>
                    <a:pt x="413" y="446"/>
                    <a:pt x="420" y="347"/>
                    <a:pt x="477" y="347"/>
                  </a:cubicBezTo>
                  <a:cubicBezTo>
                    <a:pt x="487" y="347"/>
                    <a:pt x="498" y="350"/>
                    <a:pt x="511" y="357"/>
                  </a:cubicBezTo>
                  <a:cubicBezTo>
                    <a:pt x="511" y="271"/>
                    <a:pt x="511" y="158"/>
                    <a:pt x="625" y="129"/>
                  </a:cubicBezTo>
                  <a:cubicBezTo>
                    <a:pt x="487" y="83"/>
                    <a:pt x="368" y="0"/>
                    <a:pt x="237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3985350" y="3406575"/>
              <a:ext cx="18950" cy="13350"/>
            </a:xfrm>
            <a:custGeom>
              <a:avLst/>
              <a:gdLst/>
              <a:ahLst/>
              <a:cxnLst/>
              <a:rect l="l" t="t" r="r" b="b"/>
              <a:pathLst>
                <a:path w="758" h="534" extrusionOk="0">
                  <a:moveTo>
                    <a:pt x="360" y="1"/>
                  </a:moveTo>
                  <a:cubicBezTo>
                    <a:pt x="345" y="1"/>
                    <a:pt x="329" y="2"/>
                    <a:pt x="313" y="3"/>
                  </a:cubicBezTo>
                  <a:cubicBezTo>
                    <a:pt x="171" y="3"/>
                    <a:pt x="1" y="3"/>
                    <a:pt x="29" y="173"/>
                  </a:cubicBezTo>
                  <a:cubicBezTo>
                    <a:pt x="50" y="361"/>
                    <a:pt x="223" y="533"/>
                    <a:pt x="393" y="533"/>
                  </a:cubicBezTo>
                  <a:cubicBezTo>
                    <a:pt x="455" y="533"/>
                    <a:pt x="516" y="510"/>
                    <a:pt x="569" y="457"/>
                  </a:cubicBezTo>
                  <a:cubicBezTo>
                    <a:pt x="757" y="242"/>
                    <a:pt x="639" y="1"/>
                    <a:pt x="360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5"/>
            <p:cNvSpPr/>
            <p:nvPr/>
          </p:nvSpPr>
          <p:spPr>
            <a:xfrm>
              <a:off x="4015875" y="3329775"/>
              <a:ext cx="17075" cy="16125"/>
            </a:xfrm>
            <a:custGeom>
              <a:avLst/>
              <a:gdLst/>
              <a:ahLst/>
              <a:cxnLst/>
              <a:rect l="l" t="t" r="r" b="b"/>
              <a:pathLst>
                <a:path w="683" h="645" extrusionOk="0">
                  <a:moveTo>
                    <a:pt x="682" y="93"/>
                  </a:moveTo>
                  <a:cubicBezTo>
                    <a:pt x="666" y="105"/>
                    <a:pt x="654" y="117"/>
                    <a:pt x="645" y="129"/>
                  </a:cubicBezTo>
                  <a:lnTo>
                    <a:pt x="645" y="129"/>
                  </a:lnTo>
                  <a:cubicBezTo>
                    <a:pt x="655" y="123"/>
                    <a:pt x="667" y="112"/>
                    <a:pt x="682" y="93"/>
                  </a:cubicBezTo>
                  <a:close/>
                  <a:moveTo>
                    <a:pt x="518" y="0"/>
                  </a:moveTo>
                  <a:cubicBezTo>
                    <a:pt x="508" y="0"/>
                    <a:pt x="497" y="3"/>
                    <a:pt x="483" y="8"/>
                  </a:cubicBezTo>
                  <a:cubicBezTo>
                    <a:pt x="313" y="93"/>
                    <a:pt x="1" y="235"/>
                    <a:pt x="114" y="462"/>
                  </a:cubicBezTo>
                  <a:cubicBezTo>
                    <a:pt x="139" y="511"/>
                    <a:pt x="163" y="644"/>
                    <a:pt x="260" y="644"/>
                  </a:cubicBezTo>
                  <a:cubicBezTo>
                    <a:pt x="276" y="644"/>
                    <a:pt x="293" y="641"/>
                    <a:pt x="313" y="633"/>
                  </a:cubicBezTo>
                  <a:cubicBezTo>
                    <a:pt x="455" y="576"/>
                    <a:pt x="540" y="462"/>
                    <a:pt x="597" y="349"/>
                  </a:cubicBezTo>
                  <a:cubicBezTo>
                    <a:pt x="646" y="275"/>
                    <a:pt x="590" y="202"/>
                    <a:pt x="645" y="129"/>
                  </a:cubicBezTo>
                  <a:lnTo>
                    <a:pt x="645" y="129"/>
                  </a:lnTo>
                  <a:cubicBezTo>
                    <a:pt x="640" y="132"/>
                    <a:pt x="635" y="133"/>
                    <a:pt x="631" y="133"/>
                  </a:cubicBezTo>
                  <a:cubicBezTo>
                    <a:pt x="589" y="133"/>
                    <a:pt x="594" y="0"/>
                    <a:pt x="518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5"/>
            <p:cNvSpPr/>
            <p:nvPr/>
          </p:nvSpPr>
          <p:spPr>
            <a:xfrm>
              <a:off x="3928550" y="3259275"/>
              <a:ext cx="22650" cy="20000"/>
            </a:xfrm>
            <a:custGeom>
              <a:avLst/>
              <a:gdLst/>
              <a:ahLst/>
              <a:cxnLst/>
              <a:rect l="l" t="t" r="r" b="b"/>
              <a:pathLst>
                <a:path w="906" h="800" extrusionOk="0">
                  <a:moveTo>
                    <a:pt x="281" y="0"/>
                  </a:moveTo>
                  <a:cubicBezTo>
                    <a:pt x="242" y="0"/>
                    <a:pt x="204" y="5"/>
                    <a:pt x="171" y="16"/>
                  </a:cubicBezTo>
                  <a:cubicBezTo>
                    <a:pt x="1" y="73"/>
                    <a:pt x="57" y="414"/>
                    <a:pt x="199" y="613"/>
                  </a:cubicBezTo>
                  <a:cubicBezTo>
                    <a:pt x="302" y="741"/>
                    <a:pt x="439" y="800"/>
                    <a:pt x="563" y="800"/>
                  </a:cubicBezTo>
                  <a:cubicBezTo>
                    <a:pt x="716" y="800"/>
                    <a:pt x="850" y="712"/>
                    <a:pt x="881" y="556"/>
                  </a:cubicBezTo>
                  <a:cubicBezTo>
                    <a:pt x="906" y="235"/>
                    <a:pt x="544" y="0"/>
                    <a:pt x="281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4020850" y="3256675"/>
              <a:ext cx="17775" cy="17200"/>
            </a:xfrm>
            <a:custGeom>
              <a:avLst/>
              <a:gdLst/>
              <a:ahLst/>
              <a:cxnLst/>
              <a:rect l="l" t="t" r="r" b="b"/>
              <a:pathLst>
                <a:path w="711" h="688" extrusionOk="0">
                  <a:moveTo>
                    <a:pt x="311" y="1"/>
                  </a:moveTo>
                  <a:cubicBezTo>
                    <a:pt x="271" y="1"/>
                    <a:pt x="231" y="11"/>
                    <a:pt x="199" y="35"/>
                  </a:cubicBezTo>
                  <a:cubicBezTo>
                    <a:pt x="0" y="149"/>
                    <a:pt x="0" y="490"/>
                    <a:pt x="142" y="632"/>
                  </a:cubicBezTo>
                  <a:cubicBezTo>
                    <a:pt x="173" y="672"/>
                    <a:pt x="218" y="688"/>
                    <a:pt x="269" y="688"/>
                  </a:cubicBezTo>
                  <a:cubicBezTo>
                    <a:pt x="360" y="688"/>
                    <a:pt x="467" y="640"/>
                    <a:pt x="540" y="603"/>
                  </a:cubicBezTo>
                  <a:cubicBezTo>
                    <a:pt x="710" y="490"/>
                    <a:pt x="682" y="291"/>
                    <a:pt x="568" y="149"/>
                  </a:cubicBezTo>
                  <a:cubicBezTo>
                    <a:pt x="528" y="67"/>
                    <a:pt x="414" y="1"/>
                    <a:pt x="311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4275725" y="3254500"/>
              <a:ext cx="15550" cy="14475"/>
            </a:xfrm>
            <a:custGeom>
              <a:avLst/>
              <a:gdLst/>
              <a:ahLst/>
              <a:cxnLst/>
              <a:rect l="l" t="t" r="r" b="b"/>
              <a:pathLst>
                <a:path w="622" h="579" extrusionOk="0">
                  <a:moveTo>
                    <a:pt x="241" y="1"/>
                  </a:moveTo>
                  <a:cubicBezTo>
                    <a:pt x="189" y="1"/>
                    <a:pt x="137" y="35"/>
                    <a:pt x="86" y="151"/>
                  </a:cubicBezTo>
                  <a:cubicBezTo>
                    <a:pt x="1" y="293"/>
                    <a:pt x="58" y="548"/>
                    <a:pt x="199" y="577"/>
                  </a:cubicBezTo>
                  <a:cubicBezTo>
                    <a:pt x="210" y="578"/>
                    <a:pt x="221" y="579"/>
                    <a:pt x="231" y="579"/>
                  </a:cubicBezTo>
                  <a:cubicBezTo>
                    <a:pt x="445" y="579"/>
                    <a:pt x="622" y="309"/>
                    <a:pt x="540" y="65"/>
                  </a:cubicBezTo>
                  <a:lnTo>
                    <a:pt x="427" y="65"/>
                  </a:lnTo>
                  <a:cubicBezTo>
                    <a:pt x="365" y="50"/>
                    <a:pt x="303" y="1"/>
                    <a:pt x="241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3764550" y="2953675"/>
              <a:ext cx="19775" cy="26525"/>
            </a:xfrm>
            <a:custGeom>
              <a:avLst/>
              <a:gdLst/>
              <a:ahLst/>
              <a:cxnLst/>
              <a:rect l="l" t="t" r="r" b="b"/>
              <a:pathLst>
                <a:path w="791" h="1061" extrusionOk="0">
                  <a:moveTo>
                    <a:pt x="625" y="1"/>
                  </a:moveTo>
                  <a:lnTo>
                    <a:pt x="540" y="228"/>
                  </a:lnTo>
                  <a:cubicBezTo>
                    <a:pt x="114" y="341"/>
                    <a:pt x="0" y="824"/>
                    <a:pt x="284" y="1023"/>
                  </a:cubicBezTo>
                  <a:cubicBezTo>
                    <a:pt x="321" y="1049"/>
                    <a:pt x="361" y="1061"/>
                    <a:pt x="403" y="1061"/>
                  </a:cubicBezTo>
                  <a:cubicBezTo>
                    <a:pt x="586" y="1061"/>
                    <a:pt x="790" y="829"/>
                    <a:pt x="767" y="597"/>
                  </a:cubicBezTo>
                  <a:cubicBezTo>
                    <a:pt x="767" y="398"/>
                    <a:pt x="654" y="199"/>
                    <a:pt x="625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4078350" y="3347000"/>
              <a:ext cx="23450" cy="14300"/>
            </a:xfrm>
            <a:custGeom>
              <a:avLst/>
              <a:gdLst/>
              <a:ahLst/>
              <a:cxnLst/>
              <a:rect l="l" t="t" r="r" b="b"/>
              <a:pathLst>
                <a:path w="938" h="572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5" y="114"/>
                    <a:pt x="398" y="121"/>
                    <a:pt x="334" y="121"/>
                  </a:cubicBezTo>
                  <a:cubicBezTo>
                    <a:pt x="325" y="121"/>
                    <a:pt x="316" y="121"/>
                    <a:pt x="307" y="121"/>
                  </a:cubicBezTo>
                  <a:cubicBezTo>
                    <a:pt x="252" y="121"/>
                    <a:pt x="200" y="126"/>
                    <a:pt x="200" y="199"/>
                  </a:cubicBezTo>
                  <a:lnTo>
                    <a:pt x="1" y="114"/>
                  </a:lnTo>
                  <a:lnTo>
                    <a:pt x="1" y="114"/>
                  </a:lnTo>
                  <a:cubicBezTo>
                    <a:pt x="134" y="380"/>
                    <a:pt x="316" y="571"/>
                    <a:pt x="549" y="571"/>
                  </a:cubicBezTo>
                  <a:cubicBezTo>
                    <a:pt x="565" y="571"/>
                    <a:pt x="581" y="570"/>
                    <a:pt x="597" y="569"/>
                  </a:cubicBezTo>
                  <a:cubicBezTo>
                    <a:pt x="739" y="569"/>
                    <a:pt x="824" y="427"/>
                    <a:pt x="881" y="313"/>
                  </a:cubicBezTo>
                  <a:cubicBezTo>
                    <a:pt x="938" y="228"/>
                    <a:pt x="910" y="171"/>
                    <a:pt x="824" y="143"/>
                  </a:cubicBezTo>
                  <a:cubicBezTo>
                    <a:pt x="711" y="86"/>
                    <a:pt x="569" y="29"/>
                    <a:pt x="427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4165625" y="3326850"/>
              <a:ext cx="15700" cy="11925"/>
            </a:xfrm>
            <a:custGeom>
              <a:avLst/>
              <a:gdLst/>
              <a:ahLst/>
              <a:cxnLst/>
              <a:rect l="l" t="t" r="r" b="b"/>
              <a:pathLst>
                <a:path w="628" h="477" extrusionOk="0">
                  <a:moveTo>
                    <a:pt x="237" y="0"/>
                  </a:moveTo>
                  <a:cubicBezTo>
                    <a:pt x="172" y="0"/>
                    <a:pt x="118" y="37"/>
                    <a:pt x="88" y="97"/>
                  </a:cubicBezTo>
                  <a:cubicBezTo>
                    <a:pt x="1" y="337"/>
                    <a:pt x="182" y="476"/>
                    <a:pt x="374" y="476"/>
                  </a:cubicBezTo>
                  <a:cubicBezTo>
                    <a:pt x="431" y="476"/>
                    <a:pt x="490" y="464"/>
                    <a:pt x="542" y="437"/>
                  </a:cubicBezTo>
                  <a:cubicBezTo>
                    <a:pt x="628" y="409"/>
                    <a:pt x="628" y="267"/>
                    <a:pt x="599" y="153"/>
                  </a:cubicBezTo>
                  <a:cubicBezTo>
                    <a:pt x="571" y="97"/>
                    <a:pt x="457" y="125"/>
                    <a:pt x="429" y="97"/>
                  </a:cubicBezTo>
                  <a:cubicBezTo>
                    <a:pt x="362" y="29"/>
                    <a:pt x="295" y="0"/>
                    <a:pt x="237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4165500" y="3399250"/>
              <a:ext cx="20800" cy="17875"/>
            </a:xfrm>
            <a:custGeom>
              <a:avLst/>
              <a:gdLst/>
              <a:ahLst/>
              <a:cxnLst/>
              <a:rect l="l" t="t" r="r" b="b"/>
              <a:pathLst>
                <a:path w="832" h="715" extrusionOk="0">
                  <a:moveTo>
                    <a:pt x="442" y="0"/>
                  </a:moveTo>
                  <a:cubicBezTo>
                    <a:pt x="121" y="0"/>
                    <a:pt x="1" y="351"/>
                    <a:pt x="207" y="608"/>
                  </a:cubicBezTo>
                  <a:cubicBezTo>
                    <a:pt x="263" y="679"/>
                    <a:pt x="370" y="715"/>
                    <a:pt x="469" y="715"/>
                  </a:cubicBezTo>
                  <a:cubicBezTo>
                    <a:pt x="569" y="715"/>
                    <a:pt x="661" y="679"/>
                    <a:pt x="689" y="608"/>
                  </a:cubicBezTo>
                  <a:cubicBezTo>
                    <a:pt x="775" y="410"/>
                    <a:pt x="831" y="69"/>
                    <a:pt x="547" y="12"/>
                  </a:cubicBezTo>
                  <a:cubicBezTo>
                    <a:pt x="510" y="4"/>
                    <a:pt x="475" y="0"/>
                    <a:pt x="442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4173500" y="3351400"/>
              <a:ext cx="20350" cy="13150"/>
            </a:xfrm>
            <a:custGeom>
              <a:avLst/>
              <a:gdLst/>
              <a:ahLst/>
              <a:cxnLst/>
              <a:rect l="l" t="t" r="r" b="b"/>
              <a:pathLst>
                <a:path w="814" h="526" extrusionOk="0">
                  <a:moveTo>
                    <a:pt x="501" y="0"/>
                  </a:moveTo>
                  <a:cubicBezTo>
                    <a:pt x="465" y="0"/>
                    <a:pt x="430" y="7"/>
                    <a:pt x="398" y="23"/>
                  </a:cubicBezTo>
                  <a:cubicBezTo>
                    <a:pt x="398" y="23"/>
                    <a:pt x="426" y="80"/>
                    <a:pt x="398" y="137"/>
                  </a:cubicBezTo>
                  <a:cubicBezTo>
                    <a:pt x="341" y="307"/>
                    <a:pt x="0" y="222"/>
                    <a:pt x="142" y="393"/>
                  </a:cubicBezTo>
                  <a:cubicBezTo>
                    <a:pt x="215" y="486"/>
                    <a:pt x="310" y="526"/>
                    <a:pt x="404" y="526"/>
                  </a:cubicBezTo>
                  <a:cubicBezTo>
                    <a:pt x="568" y="526"/>
                    <a:pt x="731" y="403"/>
                    <a:pt x="767" y="222"/>
                  </a:cubicBezTo>
                  <a:cubicBezTo>
                    <a:pt x="813" y="130"/>
                    <a:pt x="653" y="0"/>
                    <a:pt x="501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4280700" y="3332125"/>
              <a:ext cx="20250" cy="13800"/>
            </a:xfrm>
            <a:custGeom>
              <a:avLst/>
              <a:gdLst/>
              <a:ahLst/>
              <a:cxnLst/>
              <a:rect l="l" t="t" r="r" b="b"/>
              <a:pathLst>
                <a:path w="810" h="552" extrusionOk="0">
                  <a:moveTo>
                    <a:pt x="538" y="0"/>
                  </a:moveTo>
                  <a:cubicBezTo>
                    <a:pt x="471" y="0"/>
                    <a:pt x="400" y="84"/>
                    <a:pt x="313" y="84"/>
                  </a:cubicBezTo>
                  <a:cubicBezTo>
                    <a:pt x="0" y="113"/>
                    <a:pt x="29" y="425"/>
                    <a:pt x="199" y="510"/>
                  </a:cubicBezTo>
                  <a:cubicBezTo>
                    <a:pt x="247" y="539"/>
                    <a:pt x="297" y="551"/>
                    <a:pt x="346" y="551"/>
                  </a:cubicBezTo>
                  <a:cubicBezTo>
                    <a:pt x="589" y="551"/>
                    <a:pt x="810" y="240"/>
                    <a:pt x="597" y="28"/>
                  </a:cubicBezTo>
                  <a:cubicBezTo>
                    <a:pt x="577" y="8"/>
                    <a:pt x="558" y="0"/>
                    <a:pt x="538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4261525" y="3398825"/>
              <a:ext cx="19200" cy="12450"/>
            </a:xfrm>
            <a:custGeom>
              <a:avLst/>
              <a:gdLst/>
              <a:ahLst/>
              <a:cxnLst/>
              <a:rect l="l" t="t" r="r" b="b"/>
              <a:pathLst>
                <a:path w="768" h="498" extrusionOk="0">
                  <a:moveTo>
                    <a:pt x="526" y="1"/>
                  </a:moveTo>
                  <a:cubicBezTo>
                    <a:pt x="455" y="1"/>
                    <a:pt x="384" y="29"/>
                    <a:pt x="342" y="86"/>
                  </a:cubicBezTo>
                  <a:cubicBezTo>
                    <a:pt x="228" y="171"/>
                    <a:pt x="1" y="256"/>
                    <a:pt x="114" y="398"/>
                  </a:cubicBezTo>
                  <a:cubicBezTo>
                    <a:pt x="170" y="465"/>
                    <a:pt x="253" y="497"/>
                    <a:pt x="341" y="497"/>
                  </a:cubicBezTo>
                  <a:cubicBezTo>
                    <a:pt x="476" y="497"/>
                    <a:pt x="625" y="422"/>
                    <a:pt x="711" y="285"/>
                  </a:cubicBezTo>
                  <a:cubicBezTo>
                    <a:pt x="767" y="228"/>
                    <a:pt x="767" y="114"/>
                    <a:pt x="711" y="86"/>
                  </a:cubicBezTo>
                  <a:cubicBezTo>
                    <a:pt x="668" y="29"/>
                    <a:pt x="597" y="1"/>
                    <a:pt x="526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4317200" y="3395175"/>
              <a:ext cx="23150" cy="17450"/>
            </a:xfrm>
            <a:custGeom>
              <a:avLst/>
              <a:gdLst/>
              <a:ahLst/>
              <a:cxnLst/>
              <a:rect l="l" t="t" r="r" b="b"/>
              <a:pathLst>
                <a:path w="926" h="698" extrusionOk="0">
                  <a:moveTo>
                    <a:pt x="545" y="0"/>
                  </a:moveTo>
                  <a:cubicBezTo>
                    <a:pt x="510" y="0"/>
                    <a:pt x="440" y="90"/>
                    <a:pt x="415" y="90"/>
                  </a:cubicBezTo>
                  <a:cubicBezTo>
                    <a:pt x="376" y="78"/>
                    <a:pt x="340" y="73"/>
                    <a:pt x="307" y="73"/>
                  </a:cubicBezTo>
                  <a:cubicBezTo>
                    <a:pt x="96" y="73"/>
                    <a:pt x="0" y="284"/>
                    <a:pt x="74" y="431"/>
                  </a:cubicBezTo>
                  <a:cubicBezTo>
                    <a:pt x="99" y="553"/>
                    <a:pt x="187" y="697"/>
                    <a:pt x="320" y="697"/>
                  </a:cubicBezTo>
                  <a:cubicBezTo>
                    <a:pt x="341" y="697"/>
                    <a:pt x="363" y="694"/>
                    <a:pt x="386" y="686"/>
                  </a:cubicBezTo>
                  <a:cubicBezTo>
                    <a:pt x="699" y="573"/>
                    <a:pt x="926" y="203"/>
                    <a:pt x="557" y="5"/>
                  </a:cubicBezTo>
                  <a:cubicBezTo>
                    <a:pt x="554" y="2"/>
                    <a:pt x="550" y="0"/>
                    <a:pt x="545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4221875" y="3285175"/>
              <a:ext cx="18375" cy="14725"/>
            </a:xfrm>
            <a:custGeom>
              <a:avLst/>
              <a:gdLst/>
              <a:ahLst/>
              <a:cxnLst/>
              <a:rect l="l" t="t" r="r" b="b"/>
              <a:pathLst>
                <a:path w="735" h="589" extrusionOk="0">
                  <a:moveTo>
                    <a:pt x="278" y="1"/>
                  </a:moveTo>
                  <a:cubicBezTo>
                    <a:pt x="74" y="1"/>
                    <a:pt x="0" y="265"/>
                    <a:pt x="82" y="400"/>
                  </a:cubicBezTo>
                  <a:cubicBezTo>
                    <a:pt x="149" y="512"/>
                    <a:pt x="286" y="589"/>
                    <a:pt x="424" y="589"/>
                  </a:cubicBezTo>
                  <a:cubicBezTo>
                    <a:pt x="462" y="589"/>
                    <a:pt x="500" y="583"/>
                    <a:pt x="536" y="571"/>
                  </a:cubicBezTo>
                  <a:cubicBezTo>
                    <a:pt x="650" y="514"/>
                    <a:pt x="706" y="372"/>
                    <a:pt x="735" y="230"/>
                  </a:cubicBezTo>
                  <a:cubicBezTo>
                    <a:pt x="735" y="88"/>
                    <a:pt x="564" y="116"/>
                    <a:pt x="536" y="3"/>
                  </a:cubicBezTo>
                  <a:lnTo>
                    <a:pt x="309" y="3"/>
                  </a:lnTo>
                  <a:cubicBezTo>
                    <a:pt x="298" y="1"/>
                    <a:pt x="288" y="1"/>
                    <a:pt x="278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4316900" y="3258450"/>
              <a:ext cx="17075" cy="17000"/>
            </a:xfrm>
            <a:custGeom>
              <a:avLst/>
              <a:gdLst/>
              <a:ahLst/>
              <a:cxnLst/>
              <a:rect l="l" t="t" r="r" b="b"/>
              <a:pathLst>
                <a:path w="683" h="680" extrusionOk="0">
                  <a:moveTo>
                    <a:pt x="250" y="0"/>
                  </a:moveTo>
                  <a:cubicBezTo>
                    <a:pt x="227" y="0"/>
                    <a:pt x="201" y="6"/>
                    <a:pt x="171" y="21"/>
                  </a:cubicBezTo>
                  <a:cubicBezTo>
                    <a:pt x="58" y="49"/>
                    <a:pt x="1" y="220"/>
                    <a:pt x="29" y="277"/>
                  </a:cubicBezTo>
                  <a:cubicBezTo>
                    <a:pt x="77" y="419"/>
                    <a:pt x="124" y="680"/>
                    <a:pt x="287" y="680"/>
                  </a:cubicBezTo>
                  <a:cubicBezTo>
                    <a:pt x="319" y="680"/>
                    <a:pt x="356" y="669"/>
                    <a:pt x="398" y="646"/>
                  </a:cubicBezTo>
                  <a:cubicBezTo>
                    <a:pt x="569" y="561"/>
                    <a:pt x="682" y="305"/>
                    <a:pt x="512" y="191"/>
                  </a:cubicBezTo>
                  <a:cubicBezTo>
                    <a:pt x="418" y="144"/>
                    <a:pt x="363" y="0"/>
                    <a:pt x="250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4315500" y="3342750"/>
              <a:ext cx="16825" cy="13725"/>
            </a:xfrm>
            <a:custGeom>
              <a:avLst/>
              <a:gdLst/>
              <a:ahLst/>
              <a:cxnLst/>
              <a:rect l="l" t="t" r="r" b="b"/>
              <a:pathLst>
                <a:path w="673" h="549" extrusionOk="0">
                  <a:moveTo>
                    <a:pt x="398" y="0"/>
                  </a:moveTo>
                  <a:cubicBezTo>
                    <a:pt x="406" y="4"/>
                    <a:pt x="413" y="7"/>
                    <a:pt x="421" y="11"/>
                  </a:cubicBezTo>
                  <a:lnTo>
                    <a:pt x="421" y="11"/>
                  </a:lnTo>
                  <a:lnTo>
                    <a:pt x="454" y="0"/>
                  </a:lnTo>
                  <a:close/>
                  <a:moveTo>
                    <a:pt x="421" y="11"/>
                  </a:moveTo>
                  <a:lnTo>
                    <a:pt x="284" y="57"/>
                  </a:lnTo>
                  <a:cubicBezTo>
                    <a:pt x="170" y="57"/>
                    <a:pt x="0" y="171"/>
                    <a:pt x="57" y="284"/>
                  </a:cubicBezTo>
                  <a:cubicBezTo>
                    <a:pt x="123" y="416"/>
                    <a:pt x="206" y="548"/>
                    <a:pt x="332" y="548"/>
                  </a:cubicBezTo>
                  <a:cubicBezTo>
                    <a:pt x="369" y="548"/>
                    <a:pt x="410" y="537"/>
                    <a:pt x="454" y="511"/>
                  </a:cubicBezTo>
                  <a:cubicBezTo>
                    <a:pt x="673" y="402"/>
                    <a:pt x="603" y="110"/>
                    <a:pt x="421" y="1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4377250" y="3292300"/>
              <a:ext cx="14650" cy="12225"/>
            </a:xfrm>
            <a:custGeom>
              <a:avLst/>
              <a:gdLst/>
              <a:ahLst/>
              <a:cxnLst/>
              <a:rect l="l" t="t" r="r" b="b"/>
              <a:pathLst>
                <a:path w="586" h="489" extrusionOk="0">
                  <a:moveTo>
                    <a:pt x="329" y="1"/>
                  </a:moveTo>
                  <a:cubicBezTo>
                    <a:pt x="324" y="1"/>
                    <a:pt x="319" y="1"/>
                    <a:pt x="313" y="2"/>
                  </a:cubicBezTo>
                  <a:cubicBezTo>
                    <a:pt x="1" y="2"/>
                    <a:pt x="143" y="456"/>
                    <a:pt x="313" y="485"/>
                  </a:cubicBezTo>
                  <a:cubicBezTo>
                    <a:pt x="327" y="487"/>
                    <a:pt x="339" y="489"/>
                    <a:pt x="351" y="489"/>
                  </a:cubicBezTo>
                  <a:cubicBezTo>
                    <a:pt x="585" y="489"/>
                    <a:pt x="532" y="1"/>
                    <a:pt x="329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4374750" y="3342750"/>
              <a:ext cx="17450" cy="20800"/>
            </a:xfrm>
            <a:custGeom>
              <a:avLst/>
              <a:gdLst/>
              <a:ahLst/>
              <a:cxnLst/>
              <a:rect l="l" t="t" r="r" b="b"/>
              <a:pathLst>
                <a:path w="698" h="832" extrusionOk="0">
                  <a:moveTo>
                    <a:pt x="214" y="0"/>
                  </a:moveTo>
                  <a:lnTo>
                    <a:pt x="214" y="0"/>
                  </a:lnTo>
                  <a:cubicBezTo>
                    <a:pt x="0" y="214"/>
                    <a:pt x="89" y="831"/>
                    <a:pt x="384" y="831"/>
                  </a:cubicBezTo>
                  <a:cubicBezTo>
                    <a:pt x="403" y="831"/>
                    <a:pt x="422" y="829"/>
                    <a:pt x="442" y="824"/>
                  </a:cubicBezTo>
                  <a:cubicBezTo>
                    <a:pt x="697" y="767"/>
                    <a:pt x="612" y="369"/>
                    <a:pt x="498" y="142"/>
                  </a:cubicBezTo>
                  <a:cubicBezTo>
                    <a:pt x="470" y="85"/>
                    <a:pt x="328" y="171"/>
                    <a:pt x="214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3862075" y="3334225"/>
              <a:ext cx="18225" cy="18600"/>
            </a:xfrm>
            <a:custGeom>
              <a:avLst/>
              <a:gdLst/>
              <a:ahLst/>
              <a:cxnLst/>
              <a:rect l="l" t="t" r="r" b="b"/>
              <a:pathLst>
                <a:path w="729" h="744" extrusionOk="0">
                  <a:moveTo>
                    <a:pt x="445" y="0"/>
                  </a:moveTo>
                  <a:lnTo>
                    <a:pt x="445" y="171"/>
                  </a:lnTo>
                  <a:cubicBezTo>
                    <a:pt x="331" y="199"/>
                    <a:pt x="217" y="199"/>
                    <a:pt x="161" y="256"/>
                  </a:cubicBezTo>
                  <a:cubicBezTo>
                    <a:pt x="1" y="362"/>
                    <a:pt x="66" y="744"/>
                    <a:pt x="262" y="744"/>
                  </a:cubicBezTo>
                  <a:cubicBezTo>
                    <a:pt x="275" y="744"/>
                    <a:pt x="288" y="742"/>
                    <a:pt x="303" y="739"/>
                  </a:cubicBezTo>
                  <a:cubicBezTo>
                    <a:pt x="729" y="654"/>
                    <a:pt x="558" y="284"/>
                    <a:pt x="445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4107800" y="3379175"/>
              <a:ext cx="17450" cy="13975"/>
            </a:xfrm>
            <a:custGeom>
              <a:avLst/>
              <a:gdLst/>
              <a:ahLst/>
              <a:cxnLst/>
              <a:rect l="l" t="t" r="r" b="b"/>
              <a:pathLst>
                <a:path w="698" h="559" extrusionOk="0">
                  <a:moveTo>
                    <a:pt x="333" y="1"/>
                  </a:moveTo>
                  <a:cubicBezTo>
                    <a:pt x="78" y="1"/>
                    <a:pt x="0" y="349"/>
                    <a:pt x="101" y="474"/>
                  </a:cubicBezTo>
                  <a:cubicBezTo>
                    <a:pt x="140" y="534"/>
                    <a:pt x="211" y="559"/>
                    <a:pt x="289" y="559"/>
                  </a:cubicBezTo>
                  <a:cubicBezTo>
                    <a:pt x="434" y="559"/>
                    <a:pt x="603" y="472"/>
                    <a:pt x="640" y="361"/>
                  </a:cubicBezTo>
                  <a:cubicBezTo>
                    <a:pt x="697" y="247"/>
                    <a:pt x="640" y="77"/>
                    <a:pt x="442" y="20"/>
                  </a:cubicBezTo>
                  <a:cubicBezTo>
                    <a:pt x="402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3975400" y="3126100"/>
              <a:ext cx="19925" cy="16425"/>
            </a:xfrm>
            <a:custGeom>
              <a:avLst/>
              <a:gdLst/>
              <a:ahLst/>
              <a:cxnLst/>
              <a:rect l="l" t="t" r="r" b="b"/>
              <a:pathLst>
                <a:path w="797" h="657" extrusionOk="0">
                  <a:moveTo>
                    <a:pt x="450" y="1"/>
                  </a:moveTo>
                  <a:cubicBezTo>
                    <a:pt x="433" y="1"/>
                    <a:pt x="416" y="2"/>
                    <a:pt x="399" y="4"/>
                  </a:cubicBezTo>
                  <a:cubicBezTo>
                    <a:pt x="342" y="4"/>
                    <a:pt x="228" y="33"/>
                    <a:pt x="171" y="90"/>
                  </a:cubicBezTo>
                  <a:cubicBezTo>
                    <a:pt x="1" y="288"/>
                    <a:pt x="171" y="572"/>
                    <a:pt x="313" y="629"/>
                  </a:cubicBezTo>
                  <a:cubicBezTo>
                    <a:pt x="344" y="648"/>
                    <a:pt x="385" y="657"/>
                    <a:pt x="429" y="657"/>
                  </a:cubicBezTo>
                  <a:cubicBezTo>
                    <a:pt x="588" y="657"/>
                    <a:pt x="796" y="539"/>
                    <a:pt x="796" y="317"/>
                  </a:cubicBezTo>
                  <a:cubicBezTo>
                    <a:pt x="796" y="135"/>
                    <a:pt x="630" y="1"/>
                    <a:pt x="450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3995300" y="3182875"/>
              <a:ext cx="10675" cy="15275"/>
            </a:xfrm>
            <a:custGeom>
              <a:avLst/>
              <a:gdLst/>
              <a:ahLst/>
              <a:cxnLst/>
              <a:rect l="l" t="t" r="r" b="b"/>
              <a:pathLst>
                <a:path w="427" h="611" extrusionOk="0">
                  <a:moveTo>
                    <a:pt x="275" y="1"/>
                  </a:moveTo>
                  <a:cubicBezTo>
                    <a:pt x="249" y="1"/>
                    <a:pt x="222" y="5"/>
                    <a:pt x="199" y="5"/>
                  </a:cubicBezTo>
                  <a:lnTo>
                    <a:pt x="256" y="62"/>
                  </a:lnTo>
                  <a:cubicBezTo>
                    <a:pt x="85" y="119"/>
                    <a:pt x="0" y="289"/>
                    <a:pt x="57" y="403"/>
                  </a:cubicBezTo>
                  <a:cubicBezTo>
                    <a:pt x="57" y="490"/>
                    <a:pt x="141" y="611"/>
                    <a:pt x="218" y="611"/>
                  </a:cubicBezTo>
                  <a:cubicBezTo>
                    <a:pt x="241" y="611"/>
                    <a:pt x="264" y="600"/>
                    <a:pt x="284" y="573"/>
                  </a:cubicBezTo>
                  <a:cubicBezTo>
                    <a:pt x="398" y="460"/>
                    <a:pt x="426" y="261"/>
                    <a:pt x="369" y="62"/>
                  </a:cubicBezTo>
                  <a:cubicBezTo>
                    <a:pt x="352" y="11"/>
                    <a:pt x="315" y="1"/>
                    <a:pt x="275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4170650" y="3122650"/>
              <a:ext cx="15650" cy="12800"/>
            </a:xfrm>
            <a:custGeom>
              <a:avLst/>
              <a:gdLst/>
              <a:ahLst/>
              <a:cxnLst/>
              <a:rect l="l" t="t" r="r" b="b"/>
              <a:pathLst>
                <a:path w="626" h="512" extrusionOk="0">
                  <a:moveTo>
                    <a:pt x="228" y="0"/>
                  </a:moveTo>
                  <a:cubicBezTo>
                    <a:pt x="228" y="29"/>
                    <a:pt x="228" y="86"/>
                    <a:pt x="228" y="114"/>
                  </a:cubicBezTo>
                  <a:cubicBezTo>
                    <a:pt x="1" y="284"/>
                    <a:pt x="171" y="341"/>
                    <a:pt x="171" y="512"/>
                  </a:cubicBezTo>
                  <a:cubicBezTo>
                    <a:pt x="285" y="512"/>
                    <a:pt x="455" y="512"/>
                    <a:pt x="512" y="398"/>
                  </a:cubicBezTo>
                  <a:cubicBezTo>
                    <a:pt x="625" y="171"/>
                    <a:pt x="341" y="142"/>
                    <a:pt x="228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4186425" y="3188675"/>
              <a:ext cx="15500" cy="13575"/>
            </a:xfrm>
            <a:custGeom>
              <a:avLst/>
              <a:gdLst/>
              <a:ahLst/>
              <a:cxnLst/>
              <a:rect l="l" t="t" r="r" b="b"/>
              <a:pathLst>
                <a:path w="620" h="543" extrusionOk="0">
                  <a:moveTo>
                    <a:pt x="420" y="1"/>
                  </a:moveTo>
                  <a:cubicBezTo>
                    <a:pt x="392" y="29"/>
                    <a:pt x="392" y="57"/>
                    <a:pt x="364" y="57"/>
                  </a:cubicBezTo>
                  <a:cubicBezTo>
                    <a:pt x="222" y="86"/>
                    <a:pt x="108" y="143"/>
                    <a:pt x="80" y="256"/>
                  </a:cubicBezTo>
                  <a:cubicBezTo>
                    <a:pt x="53" y="310"/>
                    <a:pt x="0" y="542"/>
                    <a:pt x="164" y="542"/>
                  </a:cubicBezTo>
                  <a:cubicBezTo>
                    <a:pt x="173" y="542"/>
                    <a:pt x="183" y="542"/>
                    <a:pt x="193" y="540"/>
                  </a:cubicBezTo>
                  <a:cubicBezTo>
                    <a:pt x="392" y="483"/>
                    <a:pt x="619" y="256"/>
                    <a:pt x="420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3792250" y="3153675"/>
              <a:ext cx="24325" cy="22225"/>
            </a:xfrm>
            <a:custGeom>
              <a:avLst/>
              <a:gdLst/>
              <a:ahLst/>
              <a:cxnLst/>
              <a:rect l="l" t="t" r="r" b="b"/>
              <a:pathLst>
                <a:path w="973" h="889" extrusionOk="0">
                  <a:moveTo>
                    <a:pt x="490" y="1"/>
                  </a:moveTo>
                  <a:cubicBezTo>
                    <a:pt x="442" y="1"/>
                    <a:pt x="392" y="12"/>
                    <a:pt x="341" y="37"/>
                  </a:cubicBezTo>
                  <a:cubicBezTo>
                    <a:pt x="0" y="179"/>
                    <a:pt x="341" y="549"/>
                    <a:pt x="426" y="804"/>
                  </a:cubicBezTo>
                  <a:cubicBezTo>
                    <a:pt x="446" y="864"/>
                    <a:pt x="497" y="888"/>
                    <a:pt x="557" y="888"/>
                  </a:cubicBezTo>
                  <a:cubicBezTo>
                    <a:pt x="670" y="888"/>
                    <a:pt x="815" y="802"/>
                    <a:pt x="852" y="691"/>
                  </a:cubicBezTo>
                  <a:cubicBezTo>
                    <a:pt x="973" y="376"/>
                    <a:pt x="765" y="1"/>
                    <a:pt x="490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3981150" y="3211325"/>
              <a:ext cx="13450" cy="19325"/>
            </a:xfrm>
            <a:custGeom>
              <a:avLst/>
              <a:gdLst/>
              <a:ahLst/>
              <a:cxnLst/>
              <a:rect l="l" t="t" r="r" b="b"/>
              <a:pathLst>
                <a:path w="538" h="773" extrusionOk="0">
                  <a:moveTo>
                    <a:pt x="195" y="0"/>
                  </a:moveTo>
                  <a:cubicBezTo>
                    <a:pt x="71" y="0"/>
                    <a:pt x="0" y="156"/>
                    <a:pt x="27" y="287"/>
                  </a:cubicBezTo>
                  <a:cubicBezTo>
                    <a:pt x="49" y="443"/>
                    <a:pt x="123" y="772"/>
                    <a:pt x="263" y="772"/>
                  </a:cubicBezTo>
                  <a:cubicBezTo>
                    <a:pt x="302" y="772"/>
                    <a:pt x="346" y="747"/>
                    <a:pt x="396" y="685"/>
                  </a:cubicBezTo>
                  <a:cubicBezTo>
                    <a:pt x="538" y="486"/>
                    <a:pt x="538" y="89"/>
                    <a:pt x="225" y="3"/>
                  </a:cubicBezTo>
                  <a:cubicBezTo>
                    <a:pt x="215" y="1"/>
                    <a:pt x="204" y="0"/>
                    <a:pt x="195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4140825" y="3245000"/>
              <a:ext cx="20625" cy="15150"/>
            </a:xfrm>
            <a:custGeom>
              <a:avLst/>
              <a:gdLst/>
              <a:ahLst/>
              <a:cxnLst/>
              <a:rect l="l" t="t" r="r" b="b"/>
              <a:pathLst>
                <a:path w="825" h="606" extrusionOk="0">
                  <a:moveTo>
                    <a:pt x="657" y="0"/>
                  </a:moveTo>
                  <a:cubicBezTo>
                    <a:pt x="627" y="0"/>
                    <a:pt x="584" y="55"/>
                    <a:pt x="540" y="76"/>
                  </a:cubicBezTo>
                  <a:cubicBezTo>
                    <a:pt x="285" y="190"/>
                    <a:pt x="1" y="332"/>
                    <a:pt x="115" y="502"/>
                  </a:cubicBezTo>
                  <a:cubicBezTo>
                    <a:pt x="150" y="574"/>
                    <a:pt x="236" y="605"/>
                    <a:pt x="336" y="605"/>
                  </a:cubicBezTo>
                  <a:cubicBezTo>
                    <a:pt x="474" y="605"/>
                    <a:pt x="640" y="544"/>
                    <a:pt x="739" y="445"/>
                  </a:cubicBezTo>
                  <a:cubicBezTo>
                    <a:pt x="824" y="360"/>
                    <a:pt x="796" y="133"/>
                    <a:pt x="682" y="19"/>
                  </a:cubicBezTo>
                  <a:cubicBezTo>
                    <a:pt x="676" y="6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4361625" y="3177325"/>
              <a:ext cx="17775" cy="14225"/>
            </a:xfrm>
            <a:custGeom>
              <a:avLst/>
              <a:gdLst/>
              <a:ahLst/>
              <a:cxnLst/>
              <a:rect l="l" t="t" r="r" b="b"/>
              <a:pathLst>
                <a:path w="711" h="569" extrusionOk="0">
                  <a:moveTo>
                    <a:pt x="399" y="0"/>
                  </a:moveTo>
                  <a:cubicBezTo>
                    <a:pt x="370" y="0"/>
                    <a:pt x="313" y="85"/>
                    <a:pt x="285" y="114"/>
                  </a:cubicBezTo>
                  <a:cubicBezTo>
                    <a:pt x="1" y="313"/>
                    <a:pt x="200" y="511"/>
                    <a:pt x="399" y="568"/>
                  </a:cubicBezTo>
                  <a:cubicBezTo>
                    <a:pt x="484" y="568"/>
                    <a:pt x="654" y="568"/>
                    <a:pt x="683" y="455"/>
                  </a:cubicBezTo>
                  <a:cubicBezTo>
                    <a:pt x="711" y="256"/>
                    <a:pt x="569" y="85"/>
                    <a:pt x="399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4380800" y="3217075"/>
              <a:ext cx="14600" cy="15225"/>
            </a:xfrm>
            <a:custGeom>
              <a:avLst/>
              <a:gdLst/>
              <a:ahLst/>
              <a:cxnLst/>
              <a:rect l="l" t="t" r="r" b="b"/>
              <a:pathLst>
                <a:path w="584" h="609" extrusionOk="0">
                  <a:moveTo>
                    <a:pt x="455" y="1"/>
                  </a:moveTo>
                  <a:lnTo>
                    <a:pt x="285" y="57"/>
                  </a:lnTo>
                  <a:cubicBezTo>
                    <a:pt x="1" y="143"/>
                    <a:pt x="86" y="569"/>
                    <a:pt x="228" y="597"/>
                  </a:cubicBezTo>
                  <a:cubicBezTo>
                    <a:pt x="257" y="605"/>
                    <a:pt x="284" y="609"/>
                    <a:pt x="309" y="609"/>
                  </a:cubicBezTo>
                  <a:cubicBezTo>
                    <a:pt x="549" y="609"/>
                    <a:pt x="584" y="258"/>
                    <a:pt x="455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3998400" y="3083500"/>
              <a:ext cx="15375" cy="13175"/>
            </a:xfrm>
            <a:custGeom>
              <a:avLst/>
              <a:gdLst/>
              <a:ahLst/>
              <a:cxnLst/>
              <a:rect l="l" t="t" r="r" b="b"/>
              <a:pathLst>
                <a:path w="615" h="527" extrusionOk="0">
                  <a:moveTo>
                    <a:pt x="285" y="1"/>
                  </a:moveTo>
                  <a:cubicBezTo>
                    <a:pt x="196" y="1"/>
                    <a:pt x="105" y="43"/>
                    <a:pt x="75" y="147"/>
                  </a:cubicBezTo>
                  <a:cubicBezTo>
                    <a:pt x="1" y="369"/>
                    <a:pt x="163" y="527"/>
                    <a:pt x="337" y="527"/>
                  </a:cubicBezTo>
                  <a:cubicBezTo>
                    <a:pt x="363" y="527"/>
                    <a:pt x="390" y="523"/>
                    <a:pt x="416" y="516"/>
                  </a:cubicBezTo>
                  <a:cubicBezTo>
                    <a:pt x="614" y="459"/>
                    <a:pt x="529" y="232"/>
                    <a:pt x="473" y="90"/>
                  </a:cubicBezTo>
                  <a:cubicBezTo>
                    <a:pt x="445" y="36"/>
                    <a:pt x="367" y="1"/>
                    <a:pt x="285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4180600" y="3087150"/>
              <a:ext cx="14925" cy="9550"/>
            </a:xfrm>
            <a:custGeom>
              <a:avLst/>
              <a:gdLst/>
              <a:ahLst/>
              <a:cxnLst/>
              <a:rect l="l" t="t" r="r" b="b"/>
              <a:pathLst>
                <a:path w="597" h="382" extrusionOk="0">
                  <a:moveTo>
                    <a:pt x="227" y="1"/>
                  </a:moveTo>
                  <a:cubicBezTo>
                    <a:pt x="85" y="29"/>
                    <a:pt x="0" y="86"/>
                    <a:pt x="85" y="228"/>
                  </a:cubicBezTo>
                  <a:cubicBezTo>
                    <a:pt x="137" y="331"/>
                    <a:pt x="230" y="382"/>
                    <a:pt x="324" y="382"/>
                  </a:cubicBezTo>
                  <a:cubicBezTo>
                    <a:pt x="437" y="382"/>
                    <a:pt x="550" y="310"/>
                    <a:pt x="597" y="171"/>
                  </a:cubicBezTo>
                  <a:lnTo>
                    <a:pt x="597" y="171"/>
                  </a:lnTo>
                  <a:cubicBezTo>
                    <a:pt x="589" y="173"/>
                    <a:pt x="582" y="174"/>
                    <a:pt x="576" y="174"/>
                  </a:cubicBezTo>
                  <a:cubicBezTo>
                    <a:pt x="502" y="174"/>
                    <a:pt x="523" y="47"/>
                    <a:pt x="462" y="47"/>
                  </a:cubicBezTo>
                  <a:cubicBezTo>
                    <a:pt x="452" y="47"/>
                    <a:pt x="441" y="50"/>
                    <a:pt x="426" y="57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5"/>
            <p:cNvSpPr/>
            <p:nvPr/>
          </p:nvSpPr>
          <p:spPr>
            <a:xfrm>
              <a:off x="3798625" y="3089700"/>
              <a:ext cx="20100" cy="14200"/>
            </a:xfrm>
            <a:custGeom>
              <a:avLst/>
              <a:gdLst/>
              <a:ahLst/>
              <a:cxnLst/>
              <a:rect l="l" t="t" r="r" b="b"/>
              <a:pathLst>
                <a:path w="804" h="568" extrusionOk="0">
                  <a:moveTo>
                    <a:pt x="482" y="1"/>
                  </a:moveTo>
                  <a:cubicBezTo>
                    <a:pt x="388" y="1"/>
                    <a:pt x="284" y="58"/>
                    <a:pt x="199" y="126"/>
                  </a:cubicBezTo>
                  <a:cubicBezTo>
                    <a:pt x="1" y="239"/>
                    <a:pt x="114" y="523"/>
                    <a:pt x="199" y="552"/>
                  </a:cubicBezTo>
                  <a:cubicBezTo>
                    <a:pt x="228" y="562"/>
                    <a:pt x="258" y="567"/>
                    <a:pt x="290" y="567"/>
                  </a:cubicBezTo>
                  <a:cubicBezTo>
                    <a:pt x="516" y="567"/>
                    <a:pt x="803" y="321"/>
                    <a:pt x="654" y="97"/>
                  </a:cubicBezTo>
                  <a:cubicBezTo>
                    <a:pt x="608" y="28"/>
                    <a:pt x="547" y="1"/>
                    <a:pt x="482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4002400" y="3292325"/>
              <a:ext cx="27700" cy="16500"/>
            </a:xfrm>
            <a:custGeom>
              <a:avLst/>
              <a:gdLst/>
              <a:ahLst/>
              <a:cxnLst/>
              <a:rect l="l" t="t" r="r" b="b"/>
              <a:pathLst>
                <a:path w="1108" h="660" extrusionOk="0">
                  <a:moveTo>
                    <a:pt x="581" y="1"/>
                  </a:moveTo>
                  <a:cubicBezTo>
                    <a:pt x="566" y="1"/>
                    <a:pt x="548" y="12"/>
                    <a:pt x="525" y="39"/>
                  </a:cubicBezTo>
                  <a:lnTo>
                    <a:pt x="525" y="39"/>
                  </a:lnTo>
                  <a:cubicBezTo>
                    <a:pt x="403" y="61"/>
                    <a:pt x="284" y="97"/>
                    <a:pt x="171" y="143"/>
                  </a:cubicBezTo>
                  <a:cubicBezTo>
                    <a:pt x="0" y="228"/>
                    <a:pt x="29" y="398"/>
                    <a:pt x="142" y="540"/>
                  </a:cubicBezTo>
                  <a:cubicBezTo>
                    <a:pt x="216" y="627"/>
                    <a:pt x="301" y="660"/>
                    <a:pt x="385" y="660"/>
                  </a:cubicBezTo>
                  <a:cubicBezTo>
                    <a:pt x="494" y="660"/>
                    <a:pt x="601" y="605"/>
                    <a:pt x="682" y="540"/>
                  </a:cubicBezTo>
                  <a:cubicBezTo>
                    <a:pt x="795" y="427"/>
                    <a:pt x="738" y="256"/>
                    <a:pt x="738" y="114"/>
                  </a:cubicBezTo>
                  <a:lnTo>
                    <a:pt x="738" y="114"/>
                  </a:lnTo>
                  <a:cubicBezTo>
                    <a:pt x="721" y="137"/>
                    <a:pt x="706" y="146"/>
                    <a:pt x="694" y="146"/>
                  </a:cubicBezTo>
                  <a:cubicBezTo>
                    <a:pt x="666" y="146"/>
                    <a:pt x="651" y="98"/>
                    <a:pt x="632" y="58"/>
                  </a:cubicBezTo>
                  <a:lnTo>
                    <a:pt x="1108" y="58"/>
                  </a:lnTo>
                  <a:cubicBezTo>
                    <a:pt x="994" y="29"/>
                    <a:pt x="884" y="17"/>
                    <a:pt x="776" y="17"/>
                  </a:cubicBezTo>
                  <a:cubicBezTo>
                    <a:pt x="722" y="17"/>
                    <a:pt x="668" y="20"/>
                    <a:pt x="616" y="26"/>
                  </a:cubicBezTo>
                  <a:lnTo>
                    <a:pt x="616" y="26"/>
                  </a:lnTo>
                  <a:cubicBezTo>
                    <a:pt x="606" y="11"/>
                    <a:pt x="595" y="1"/>
                    <a:pt x="581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4109600" y="3327825"/>
              <a:ext cx="15650" cy="13350"/>
            </a:xfrm>
            <a:custGeom>
              <a:avLst/>
              <a:gdLst/>
              <a:ahLst/>
              <a:cxnLst/>
              <a:rect l="l" t="t" r="r" b="b"/>
              <a:pathLst>
                <a:path w="626" h="534" extrusionOk="0">
                  <a:moveTo>
                    <a:pt x="597" y="1"/>
                  </a:moveTo>
                  <a:cubicBezTo>
                    <a:pt x="597" y="29"/>
                    <a:pt x="597" y="58"/>
                    <a:pt x="597" y="58"/>
                  </a:cubicBezTo>
                  <a:cubicBezTo>
                    <a:pt x="398" y="171"/>
                    <a:pt x="199" y="256"/>
                    <a:pt x="0" y="370"/>
                  </a:cubicBezTo>
                  <a:cubicBezTo>
                    <a:pt x="118" y="393"/>
                    <a:pt x="235" y="533"/>
                    <a:pt x="336" y="533"/>
                  </a:cubicBezTo>
                  <a:cubicBezTo>
                    <a:pt x="357" y="533"/>
                    <a:pt x="378" y="527"/>
                    <a:pt x="398" y="512"/>
                  </a:cubicBezTo>
                  <a:cubicBezTo>
                    <a:pt x="512" y="398"/>
                    <a:pt x="625" y="200"/>
                    <a:pt x="597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4238800" y="3293625"/>
              <a:ext cx="14225" cy="14275"/>
            </a:xfrm>
            <a:custGeom>
              <a:avLst/>
              <a:gdLst/>
              <a:ahLst/>
              <a:cxnLst/>
              <a:rect l="l" t="t" r="r" b="b"/>
              <a:pathLst>
                <a:path w="569" h="571" extrusionOk="0">
                  <a:moveTo>
                    <a:pt x="293" y="1"/>
                  </a:moveTo>
                  <a:cubicBezTo>
                    <a:pt x="252" y="1"/>
                    <a:pt x="209" y="11"/>
                    <a:pt x="171" y="34"/>
                  </a:cubicBezTo>
                  <a:cubicBezTo>
                    <a:pt x="143" y="34"/>
                    <a:pt x="171" y="119"/>
                    <a:pt x="143" y="204"/>
                  </a:cubicBezTo>
                  <a:cubicBezTo>
                    <a:pt x="143" y="290"/>
                    <a:pt x="1" y="346"/>
                    <a:pt x="1" y="432"/>
                  </a:cubicBezTo>
                  <a:cubicBezTo>
                    <a:pt x="1" y="537"/>
                    <a:pt x="96" y="570"/>
                    <a:pt x="203" y="570"/>
                  </a:cubicBezTo>
                  <a:cubicBezTo>
                    <a:pt x="298" y="570"/>
                    <a:pt x="402" y="544"/>
                    <a:pt x="455" y="517"/>
                  </a:cubicBezTo>
                  <a:cubicBezTo>
                    <a:pt x="541" y="488"/>
                    <a:pt x="569" y="290"/>
                    <a:pt x="541" y="204"/>
                  </a:cubicBezTo>
                  <a:cubicBezTo>
                    <a:pt x="520" y="80"/>
                    <a:pt x="408" y="1"/>
                    <a:pt x="293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4089000" y="3151900"/>
              <a:ext cx="15650" cy="24300"/>
            </a:xfrm>
            <a:custGeom>
              <a:avLst/>
              <a:gdLst/>
              <a:ahLst/>
              <a:cxnLst/>
              <a:rect l="l" t="t" r="r" b="b"/>
              <a:pathLst>
                <a:path w="626" h="972" extrusionOk="0">
                  <a:moveTo>
                    <a:pt x="444" y="1"/>
                  </a:moveTo>
                  <a:cubicBezTo>
                    <a:pt x="366" y="1"/>
                    <a:pt x="264" y="49"/>
                    <a:pt x="171" y="80"/>
                  </a:cubicBezTo>
                  <a:cubicBezTo>
                    <a:pt x="171" y="80"/>
                    <a:pt x="171" y="137"/>
                    <a:pt x="171" y="194"/>
                  </a:cubicBezTo>
                  <a:lnTo>
                    <a:pt x="597" y="364"/>
                  </a:lnTo>
                  <a:cubicBezTo>
                    <a:pt x="572" y="368"/>
                    <a:pt x="547" y="369"/>
                    <a:pt x="522" y="369"/>
                  </a:cubicBezTo>
                  <a:cubicBezTo>
                    <a:pt x="445" y="369"/>
                    <a:pt x="368" y="357"/>
                    <a:pt x="299" y="357"/>
                  </a:cubicBezTo>
                  <a:cubicBezTo>
                    <a:pt x="207" y="357"/>
                    <a:pt x="129" y="378"/>
                    <a:pt x="86" y="478"/>
                  </a:cubicBezTo>
                  <a:cubicBezTo>
                    <a:pt x="1" y="648"/>
                    <a:pt x="58" y="875"/>
                    <a:pt x="228" y="932"/>
                  </a:cubicBezTo>
                  <a:cubicBezTo>
                    <a:pt x="281" y="945"/>
                    <a:pt x="348" y="971"/>
                    <a:pt x="408" y="971"/>
                  </a:cubicBezTo>
                  <a:cubicBezTo>
                    <a:pt x="477" y="971"/>
                    <a:pt x="539" y="939"/>
                    <a:pt x="569" y="818"/>
                  </a:cubicBezTo>
                  <a:cubicBezTo>
                    <a:pt x="626" y="591"/>
                    <a:pt x="626" y="364"/>
                    <a:pt x="569" y="137"/>
                  </a:cubicBezTo>
                  <a:cubicBezTo>
                    <a:pt x="556" y="34"/>
                    <a:pt x="508" y="1"/>
                    <a:pt x="444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4275725" y="3304225"/>
              <a:ext cx="22050" cy="14100"/>
            </a:xfrm>
            <a:custGeom>
              <a:avLst/>
              <a:gdLst/>
              <a:ahLst/>
              <a:cxnLst/>
              <a:rect l="l" t="t" r="r" b="b"/>
              <a:pathLst>
                <a:path w="882" h="564" extrusionOk="0">
                  <a:moveTo>
                    <a:pt x="455" y="1"/>
                  </a:moveTo>
                  <a:cubicBezTo>
                    <a:pt x="356" y="1"/>
                    <a:pt x="256" y="36"/>
                    <a:pt x="171" y="121"/>
                  </a:cubicBezTo>
                  <a:cubicBezTo>
                    <a:pt x="114" y="150"/>
                    <a:pt x="1" y="150"/>
                    <a:pt x="58" y="235"/>
                  </a:cubicBezTo>
                  <a:cubicBezTo>
                    <a:pt x="180" y="377"/>
                    <a:pt x="389" y="563"/>
                    <a:pt x="582" y="563"/>
                  </a:cubicBezTo>
                  <a:cubicBezTo>
                    <a:pt x="658" y="563"/>
                    <a:pt x="732" y="534"/>
                    <a:pt x="796" y="462"/>
                  </a:cubicBezTo>
                  <a:cubicBezTo>
                    <a:pt x="881" y="377"/>
                    <a:pt x="824" y="150"/>
                    <a:pt x="739" y="93"/>
                  </a:cubicBezTo>
                  <a:cubicBezTo>
                    <a:pt x="654" y="36"/>
                    <a:pt x="554" y="1"/>
                    <a:pt x="455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3770400" y="3256675"/>
              <a:ext cx="21150" cy="13000"/>
            </a:xfrm>
            <a:custGeom>
              <a:avLst/>
              <a:gdLst/>
              <a:ahLst/>
              <a:cxnLst/>
              <a:rect l="l" t="t" r="r" b="b"/>
              <a:pathLst>
                <a:path w="846" h="520" extrusionOk="0">
                  <a:moveTo>
                    <a:pt x="226" y="0"/>
                  </a:moveTo>
                  <a:cubicBezTo>
                    <a:pt x="171" y="0"/>
                    <a:pt x="128" y="20"/>
                    <a:pt x="107" y="92"/>
                  </a:cubicBezTo>
                  <a:cubicBezTo>
                    <a:pt x="80" y="201"/>
                    <a:pt x="0" y="520"/>
                    <a:pt x="170" y="520"/>
                  </a:cubicBezTo>
                  <a:cubicBezTo>
                    <a:pt x="177" y="520"/>
                    <a:pt x="185" y="519"/>
                    <a:pt x="192" y="518"/>
                  </a:cubicBezTo>
                  <a:cubicBezTo>
                    <a:pt x="448" y="490"/>
                    <a:pt x="846" y="376"/>
                    <a:pt x="704" y="7"/>
                  </a:cubicBezTo>
                  <a:lnTo>
                    <a:pt x="562" y="7"/>
                  </a:lnTo>
                  <a:cubicBezTo>
                    <a:pt x="528" y="24"/>
                    <a:pt x="493" y="29"/>
                    <a:pt x="457" y="29"/>
                  </a:cubicBezTo>
                  <a:cubicBezTo>
                    <a:pt x="375" y="29"/>
                    <a:pt x="292" y="0"/>
                    <a:pt x="226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3703175" y="3243300"/>
              <a:ext cx="20225" cy="15625"/>
            </a:xfrm>
            <a:custGeom>
              <a:avLst/>
              <a:gdLst/>
              <a:ahLst/>
              <a:cxnLst/>
              <a:rect l="l" t="t" r="r" b="b"/>
              <a:pathLst>
                <a:path w="809" h="625" extrusionOk="0">
                  <a:moveTo>
                    <a:pt x="295" y="0"/>
                  </a:moveTo>
                  <a:cubicBezTo>
                    <a:pt x="193" y="0"/>
                    <a:pt x="167" y="101"/>
                    <a:pt x="127" y="201"/>
                  </a:cubicBezTo>
                  <a:cubicBezTo>
                    <a:pt x="0" y="476"/>
                    <a:pt x="156" y="624"/>
                    <a:pt x="361" y="624"/>
                  </a:cubicBezTo>
                  <a:cubicBezTo>
                    <a:pt x="432" y="624"/>
                    <a:pt x="508" y="607"/>
                    <a:pt x="581" y="570"/>
                  </a:cubicBezTo>
                  <a:cubicBezTo>
                    <a:pt x="808" y="485"/>
                    <a:pt x="723" y="201"/>
                    <a:pt x="581" y="31"/>
                  </a:cubicBezTo>
                  <a:cubicBezTo>
                    <a:pt x="577" y="27"/>
                    <a:pt x="572" y="25"/>
                    <a:pt x="567" y="25"/>
                  </a:cubicBezTo>
                  <a:cubicBezTo>
                    <a:pt x="542" y="25"/>
                    <a:pt x="507" y="65"/>
                    <a:pt x="482" y="65"/>
                  </a:cubicBezTo>
                  <a:cubicBezTo>
                    <a:pt x="476" y="65"/>
                    <a:pt x="472" y="63"/>
                    <a:pt x="468" y="59"/>
                  </a:cubicBezTo>
                  <a:cubicBezTo>
                    <a:pt x="393" y="18"/>
                    <a:pt x="337" y="0"/>
                    <a:pt x="295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3777650" y="3345350"/>
              <a:ext cx="21725" cy="18250"/>
            </a:xfrm>
            <a:custGeom>
              <a:avLst/>
              <a:gdLst/>
              <a:ahLst/>
              <a:cxnLst/>
              <a:rect l="l" t="t" r="r" b="b"/>
              <a:pathLst>
                <a:path w="869" h="730" extrusionOk="0">
                  <a:moveTo>
                    <a:pt x="573" y="0"/>
                  </a:moveTo>
                  <a:cubicBezTo>
                    <a:pt x="233" y="0"/>
                    <a:pt x="0" y="412"/>
                    <a:pt x="186" y="691"/>
                  </a:cubicBezTo>
                  <a:cubicBezTo>
                    <a:pt x="200" y="719"/>
                    <a:pt x="224" y="730"/>
                    <a:pt x="253" y="730"/>
                  </a:cubicBezTo>
                  <a:cubicBezTo>
                    <a:pt x="348" y="730"/>
                    <a:pt x="505" y="621"/>
                    <a:pt x="612" y="578"/>
                  </a:cubicBezTo>
                  <a:cubicBezTo>
                    <a:pt x="868" y="521"/>
                    <a:pt x="669" y="237"/>
                    <a:pt x="811" y="67"/>
                  </a:cubicBezTo>
                  <a:cubicBezTo>
                    <a:pt x="729" y="20"/>
                    <a:pt x="648" y="0"/>
                    <a:pt x="573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3819925" y="3390025"/>
              <a:ext cx="20625" cy="15275"/>
            </a:xfrm>
            <a:custGeom>
              <a:avLst/>
              <a:gdLst/>
              <a:ahLst/>
              <a:cxnLst/>
              <a:rect l="l" t="t" r="r" b="b"/>
              <a:pathLst>
                <a:path w="825" h="611" extrusionOk="0">
                  <a:moveTo>
                    <a:pt x="635" y="0"/>
                  </a:moveTo>
                  <a:cubicBezTo>
                    <a:pt x="590" y="0"/>
                    <a:pt x="572" y="105"/>
                    <a:pt x="512" y="125"/>
                  </a:cubicBezTo>
                  <a:cubicBezTo>
                    <a:pt x="313" y="154"/>
                    <a:pt x="1" y="381"/>
                    <a:pt x="199" y="580"/>
                  </a:cubicBezTo>
                  <a:cubicBezTo>
                    <a:pt x="221" y="602"/>
                    <a:pt x="249" y="610"/>
                    <a:pt x="279" y="610"/>
                  </a:cubicBezTo>
                  <a:cubicBezTo>
                    <a:pt x="368" y="610"/>
                    <a:pt x="484" y="537"/>
                    <a:pt x="569" y="495"/>
                  </a:cubicBezTo>
                  <a:cubicBezTo>
                    <a:pt x="739" y="438"/>
                    <a:pt x="824" y="239"/>
                    <a:pt x="711" y="69"/>
                  </a:cubicBezTo>
                  <a:cubicBezTo>
                    <a:pt x="677" y="19"/>
                    <a:pt x="654" y="0"/>
                    <a:pt x="635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3911525" y="3403100"/>
              <a:ext cx="18475" cy="20350"/>
            </a:xfrm>
            <a:custGeom>
              <a:avLst/>
              <a:gdLst/>
              <a:ahLst/>
              <a:cxnLst/>
              <a:rect l="l" t="t" r="r" b="b"/>
              <a:pathLst>
                <a:path w="739" h="814" extrusionOk="0">
                  <a:moveTo>
                    <a:pt x="341" y="0"/>
                  </a:moveTo>
                  <a:cubicBezTo>
                    <a:pt x="85" y="142"/>
                    <a:pt x="0" y="483"/>
                    <a:pt x="85" y="710"/>
                  </a:cubicBezTo>
                  <a:cubicBezTo>
                    <a:pt x="116" y="786"/>
                    <a:pt x="203" y="813"/>
                    <a:pt x="296" y="813"/>
                  </a:cubicBezTo>
                  <a:cubicBezTo>
                    <a:pt x="375" y="813"/>
                    <a:pt x="459" y="793"/>
                    <a:pt x="511" y="767"/>
                  </a:cubicBezTo>
                  <a:cubicBezTo>
                    <a:pt x="738" y="653"/>
                    <a:pt x="710" y="227"/>
                    <a:pt x="540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3838375" y="3259350"/>
              <a:ext cx="19200" cy="18950"/>
            </a:xfrm>
            <a:custGeom>
              <a:avLst/>
              <a:gdLst/>
              <a:ahLst/>
              <a:cxnLst/>
              <a:rect l="l" t="t" r="r" b="b"/>
              <a:pathLst>
                <a:path w="768" h="758" extrusionOk="0">
                  <a:moveTo>
                    <a:pt x="422" y="0"/>
                  </a:moveTo>
                  <a:cubicBezTo>
                    <a:pt x="381" y="0"/>
                    <a:pt x="335" y="13"/>
                    <a:pt x="285" y="42"/>
                  </a:cubicBezTo>
                  <a:cubicBezTo>
                    <a:pt x="257" y="42"/>
                    <a:pt x="228" y="155"/>
                    <a:pt x="313" y="212"/>
                  </a:cubicBezTo>
                  <a:cubicBezTo>
                    <a:pt x="294" y="212"/>
                    <a:pt x="263" y="200"/>
                    <a:pt x="236" y="200"/>
                  </a:cubicBezTo>
                  <a:cubicBezTo>
                    <a:pt x="222" y="200"/>
                    <a:pt x="209" y="203"/>
                    <a:pt x="200" y="212"/>
                  </a:cubicBezTo>
                  <a:cubicBezTo>
                    <a:pt x="1" y="411"/>
                    <a:pt x="257" y="581"/>
                    <a:pt x="399" y="723"/>
                  </a:cubicBezTo>
                  <a:cubicBezTo>
                    <a:pt x="423" y="748"/>
                    <a:pt x="444" y="758"/>
                    <a:pt x="461" y="758"/>
                  </a:cubicBezTo>
                  <a:cubicBezTo>
                    <a:pt x="526" y="758"/>
                    <a:pt x="553" y="626"/>
                    <a:pt x="597" y="581"/>
                  </a:cubicBezTo>
                  <a:cubicBezTo>
                    <a:pt x="767" y="436"/>
                    <a:pt x="668" y="0"/>
                    <a:pt x="422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3951975" y="3290525"/>
              <a:ext cx="20625" cy="12475"/>
            </a:xfrm>
            <a:custGeom>
              <a:avLst/>
              <a:gdLst/>
              <a:ahLst/>
              <a:cxnLst/>
              <a:rect l="l" t="t" r="r" b="b"/>
              <a:pathLst>
                <a:path w="825" h="499" extrusionOk="0">
                  <a:moveTo>
                    <a:pt x="452" y="0"/>
                  </a:moveTo>
                  <a:cubicBezTo>
                    <a:pt x="353" y="0"/>
                    <a:pt x="251" y="27"/>
                    <a:pt x="171" y="73"/>
                  </a:cubicBezTo>
                  <a:cubicBezTo>
                    <a:pt x="1" y="186"/>
                    <a:pt x="256" y="272"/>
                    <a:pt x="143" y="385"/>
                  </a:cubicBezTo>
                  <a:cubicBezTo>
                    <a:pt x="237" y="461"/>
                    <a:pt x="345" y="499"/>
                    <a:pt x="456" y="499"/>
                  </a:cubicBezTo>
                  <a:cubicBezTo>
                    <a:pt x="512" y="499"/>
                    <a:pt x="569" y="489"/>
                    <a:pt x="626" y="470"/>
                  </a:cubicBezTo>
                  <a:cubicBezTo>
                    <a:pt x="768" y="442"/>
                    <a:pt x="824" y="328"/>
                    <a:pt x="796" y="215"/>
                  </a:cubicBezTo>
                  <a:cubicBezTo>
                    <a:pt x="745" y="61"/>
                    <a:pt x="602" y="0"/>
                    <a:pt x="452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4162950" y="3280575"/>
              <a:ext cx="16950" cy="21475"/>
            </a:xfrm>
            <a:custGeom>
              <a:avLst/>
              <a:gdLst/>
              <a:ahLst/>
              <a:cxnLst/>
              <a:rect l="l" t="t" r="r" b="b"/>
              <a:pathLst>
                <a:path w="678" h="859" extrusionOk="0">
                  <a:moveTo>
                    <a:pt x="483" y="1"/>
                  </a:moveTo>
                  <a:cubicBezTo>
                    <a:pt x="438" y="1"/>
                    <a:pt x="355" y="84"/>
                    <a:pt x="309" y="130"/>
                  </a:cubicBezTo>
                  <a:cubicBezTo>
                    <a:pt x="195" y="244"/>
                    <a:pt x="25" y="329"/>
                    <a:pt x="25" y="471"/>
                  </a:cubicBezTo>
                  <a:cubicBezTo>
                    <a:pt x="0" y="665"/>
                    <a:pt x="59" y="858"/>
                    <a:pt x="200" y="858"/>
                  </a:cubicBezTo>
                  <a:cubicBezTo>
                    <a:pt x="224" y="858"/>
                    <a:pt x="251" y="853"/>
                    <a:pt x="280" y="840"/>
                  </a:cubicBezTo>
                  <a:cubicBezTo>
                    <a:pt x="564" y="755"/>
                    <a:pt x="678" y="300"/>
                    <a:pt x="507" y="16"/>
                  </a:cubicBezTo>
                  <a:cubicBezTo>
                    <a:pt x="502" y="6"/>
                    <a:pt x="494" y="1"/>
                    <a:pt x="483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4230300" y="3264650"/>
              <a:ext cx="17775" cy="15850"/>
            </a:xfrm>
            <a:custGeom>
              <a:avLst/>
              <a:gdLst/>
              <a:ahLst/>
              <a:cxnLst/>
              <a:rect l="l" t="t" r="r" b="b"/>
              <a:pathLst>
                <a:path w="711" h="634" extrusionOk="0">
                  <a:moveTo>
                    <a:pt x="85" y="0"/>
                  </a:moveTo>
                  <a:lnTo>
                    <a:pt x="199" y="171"/>
                  </a:lnTo>
                  <a:cubicBezTo>
                    <a:pt x="142" y="227"/>
                    <a:pt x="0" y="227"/>
                    <a:pt x="29" y="341"/>
                  </a:cubicBezTo>
                  <a:cubicBezTo>
                    <a:pt x="95" y="496"/>
                    <a:pt x="247" y="633"/>
                    <a:pt x="378" y="633"/>
                  </a:cubicBezTo>
                  <a:cubicBezTo>
                    <a:pt x="416" y="633"/>
                    <a:pt x="451" y="622"/>
                    <a:pt x="483" y="597"/>
                  </a:cubicBezTo>
                  <a:cubicBezTo>
                    <a:pt x="710" y="398"/>
                    <a:pt x="426" y="57"/>
                    <a:pt x="85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4338925" y="3263225"/>
              <a:ext cx="17775" cy="16750"/>
            </a:xfrm>
            <a:custGeom>
              <a:avLst/>
              <a:gdLst/>
              <a:ahLst/>
              <a:cxnLst/>
              <a:rect l="l" t="t" r="r" b="b"/>
              <a:pathLst>
                <a:path w="711" h="670" extrusionOk="0">
                  <a:moveTo>
                    <a:pt x="540" y="0"/>
                  </a:moveTo>
                  <a:cubicBezTo>
                    <a:pt x="483" y="0"/>
                    <a:pt x="398" y="0"/>
                    <a:pt x="369" y="57"/>
                  </a:cubicBezTo>
                  <a:cubicBezTo>
                    <a:pt x="227" y="199"/>
                    <a:pt x="0" y="370"/>
                    <a:pt x="85" y="568"/>
                  </a:cubicBezTo>
                  <a:cubicBezTo>
                    <a:pt x="117" y="643"/>
                    <a:pt x="169" y="669"/>
                    <a:pt x="227" y="669"/>
                  </a:cubicBezTo>
                  <a:cubicBezTo>
                    <a:pt x="324" y="669"/>
                    <a:pt x="440" y="593"/>
                    <a:pt x="511" y="540"/>
                  </a:cubicBezTo>
                  <a:cubicBezTo>
                    <a:pt x="710" y="426"/>
                    <a:pt x="511" y="199"/>
                    <a:pt x="540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4182450" y="3212825"/>
              <a:ext cx="17350" cy="19100"/>
            </a:xfrm>
            <a:custGeom>
              <a:avLst/>
              <a:gdLst/>
              <a:ahLst/>
              <a:cxnLst/>
              <a:rect l="l" t="t" r="r" b="b"/>
              <a:pathLst>
                <a:path w="694" h="764" extrusionOk="0">
                  <a:moveTo>
                    <a:pt x="579" y="0"/>
                  </a:moveTo>
                  <a:lnTo>
                    <a:pt x="579" y="0"/>
                  </a:lnTo>
                  <a:cubicBezTo>
                    <a:pt x="295" y="57"/>
                    <a:pt x="182" y="284"/>
                    <a:pt x="68" y="483"/>
                  </a:cubicBezTo>
                  <a:cubicBezTo>
                    <a:pt x="0" y="641"/>
                    <a:pt x="239" y="764"/>
                    <a:pt x="396" y="764"/>
                  </a:cubicBezTo>
                  <a:cubicBezTo>
                    <a:pt x="436" y="764"/>
                    <a:pt x="471" y="756"/>
                    <a:pt x="494" y="739"/>
                  </a:cubicBezTo>
                  <a:cubicBezTo>
                    <a:pt x="693" y="568"/>
                    <a:pt x="551" y="256"/>
                    <a:pt x="579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4284950" y="3396000"/>
              <a:ext cx="21325" cy="13600"/>
            </a:xfrm>
            <a:custGeom>
              <a:avLst/>
              <a:gdLst/>
              <a:ahLst/>
              <a:cxnLst/>
              <a:rect l="l" t="t" r="r" b="b"/>
              <a:pathLst>
                <a:path w="853" h="544" extrusionOk="0">
                  <a:moveTo>
                    <a:pt x="853" y="0"/>
                  </a:moveTo>
                  <a:lnTo>
                    <a:pt x="682" y="57"/>
                  </a:lnTo>
                  <a:cubicBezTo>
                    <a:pt x="427" y="85"/>
                    <a:pt x="1" y="142"/>
                    <a:pt x="114" y="454"/>
                  </a:cubicBezTo>
                  <a:cubicBezTo>
                    <a:pt x="136" y="519"/>
                    <a:pt x="174" y="544"/>
                    <a:pt x="222" y="544"/>
                  </a:cubicBezTo>
                  <a:cubicBezTo>
                    <a:pt x="366" y="544"/>
                    <a:pt x="605" y="327"/>
                    <a:pt x="796" y="284"/>
                  </a:cubicBezTo>
                  <a:cubicBezTo>
                    <a:pt x="853" y="256"/>
                    <a:pt x="796" y="85"/>
                    <a:pt x="853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4331100" y="3361650"/>
              <a:ext cx="20625" cy="15675"/>
            </a:xfrm>
            <a:custGeom>
              <a:avLst/>
              <a:gdLst/>
              <a:ahLst/>
              <a:cxnLst/>
              <a:rect l="l" t="t" r="r" b="b"/>
              <a:pathLst>
                <a:path w="825" h="627" extrusionOk="0">
                  <a:moveTo>
                    <a:pt x="388" y="1"/>
                  </a:moveTo>
                  <a:cubicBezTo>
                    <a:pt x="290" y="1"/>
                    <a:pt x="208" y="38"/>
                    <a:pt x="143" y="125"/>
                  </a:cubicBezTo>
                  <a:cubicBezTo>
                    <a:pt x="1" y="295"/>
                    <a:pt x="114" y="437"/>
                    <a:pt x="171" y="522"/>
                  </a:cubicBezTo>
                  <a:cubicBezTo>
                    <a:pt x="209" y="598"/>
                    <a:pt x="266" y="626"/>
                    <a:pt x="330" y="626"/>
                  </a:cubicBezTo>
                  <a:cubicBezTo>
                    <a:pt x="458" y="626"/>
                    <a:pt x="616" y="513"/>
                    <a:pt x="711" y="437"/>
                  </a:cubicBezTo>
                  <a:cubicBezTo>
                    <a:pt x="824" y="352"/>
                    <a:pt x="711" y="68"/>
                    <a:pt x="484" y="11"/>
                  </a:cubicBezTo>
                  <a:cubicBezTo>
                    <a:pt x="450" y="4"/>
                    <a:pt x="418" y="1"/>
                    <a:pt x="388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4199775" y="3329875"/>
              <a:ext cx="21300" cy="16300"/>
            </a:xfrm>
            <a:custGeom>
              <a:avLst/>
              <a:gdLst/>
              <a:ahLst/>
              <a:cxnLst/>
              <a:rect l="l" t="t" r="r" b="b"/>
              <a:pathLst>
                <a:path w="852" h="652" extrusionOk="0">
                  <a:moveTo>
                    <a:pt x="361" y="0"/>
                  </a:moveTo>
                  <a:cubicBezTo>
                    <a:pt x="306" y="0"/>
                    <a:pt x="251" y="17"/>
                    <a:pt x="199" y="61"/>
                  </a:cubicBezTo>
                  <a:cubicBezTo>
                    <a:pt x="0" y="174"/>
                    <a:pt x="57" y="373"/>
                    <a:pt x="199" y="515"/>
                  </a:cubicBezTo>
                  <a:cubicBezTo>
                    <a:pt x="274" y="571"/>
                    <a:pt x="373" y="652"/>
                    <a:pt x="481" y="652"/>
                  </a:cubicBezTo>
                  <a:cubicBezTo>
                    <a:pt x="537" y="652"/>
                    <a:pt x="595" y="630"/>
                    <a:pt x="653" y="572"/>
                  </a:cubicBezTo>
                  <a:cubicBezTo>
                    <a:pt x="767" y="430"/>
                    <a:pt x="852" y="203"/>
                    <a:pt x="710" y="146"/>
                  </a:cubicBezTo>
                  <a:cubicBezTo>
                    <a:pt x="611" y="87"/>
                    <a:pt x="486" y="0"/>
                    <a:pt x="36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4043575" y="3390200"/>
              <a:ext cx="19825" cy="20125"/>
            </a:xfrm>
            <a:custGeom>
              <a:avLst/>
              <a:gdLst/>
              <a:ahLst/>
              <a:cxnLst/>
              <a:rect l="l" t="t" r="r" b="b"/>
              <a:pathLst>
                <a:path w="793" h="805" extrusionOk="0">
                  <a:moveTo>
                    <a:pt x="373" y="1"/>
                  </a:moveTo>
                  <a:cubicBezTo>
                    <a:pt x="336" y="1"/>
                    <a:pt x="297" y="10"/>
                    <a:pt x="256" y="33"/>
                  </a:cubicBezTo>
                  <a:cubicBezTo>
                    <a:pt x="171" y="90"/>
                    <a:pt x="171" y="204"/>
                    <a:pt x="142" y="260"/>
                  </a:cubicBezTo>
                  <a:cubicBezTo>
                    <a:pt x="0" y="459"/>
                    <a:pt x="199" y="743"/>
                    <a:pt x="398" y="800"/>
                  </a:cubicBezTo>
                  <a:cubicBezTo>
                    <a:pt x="420" y="803"/>
                    <a:pt x="440" y="805"/>
                    <a:pt x="459" y="805"/>
                  </a:cubicBezTo>
                  <a:cubicBezTo>
                    <a:pt x="792" y="805"/>
                    <a:pt x="765" y="357"/>
                    <a:pt x="739" y="62"/>
                  </a:cubicBezTo>
                  <a:lnTo>
                    <a:pt x="739" y="62"/>
                  </a:lnTo>
                  <a:cubicBezTo>
                    <a:pt x="715" y="76"/>
                    <a:pt x="692" y="81"/>
                    <a:pt x="668" y="81"/>
                  </a:cubicBezTo>
                  <a:cubicBezTo>
                    <a:pt x="578" y="81"/>
                    <a:pt x="485" y="1"/>
                    <a:pt x="373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3812825" y="3302125"/>
              <a:ext cx="19200" cy="19050"/>
            </a:xfrm>
            <a:custGeom>
              <a:avLst/>
              <a:gdLst/>
              <a:ahLst/>
              <a:cxnLst/>
              <a:rect l="l" t="t" r="r" b="b"/>
              <a:pathLst>
                <a:path w="768" h="762" extrusionOk="0">
                  <a:moveTo>
                    <a:pt x="279" y="0"/>
                  </a:moveTo>
                  <a:cubicBezTo>
                    <a:pt x="212" y="0"/>
                    <a:pt x="152" y="25"/>
                    <a:pt x="114" y="92"/>
                  </a:cubicBezTo>
                  <a:lnTo>
                    <a:pt x="285" y="148"/>
                  </a:lnTo>
                  <a:cubicBezTo>
                    <a:pt x="256" y="177"/>
                    <a:pt x="199" y="205"/>
                    <a:pt x="171" y="205"/>
                  </a:cubicBezTo>
                  <a:cubicBezTo>
                    <a:pt x="1" y="347"/>
                    <a:pt x="86" y="546"/>
                    <a:pt x="171" y="660"/>
                  </a:cubicBezTo>
                  <a:cubicBezTo>
                    <a:pt x="215" y="736"/>
                    <a:pt x="275" y="762"/>
                    <a:pt x="339" y="762"/>
                  </a:cubicBezTo>
                  <a:cubicBezTo>
                    <a:pt x="442" y="762"/>
                    <a:pt x="555" y="695"/>
                    <a:pt x="625" y="660"/>
                  </a:cubicBezTo>
                  <a:cubicBezTo>
                    <a:pt x="739" y="546"/>
                    <a:pt x="767" y="262"/>
                    <a:pt x="654" y="177"/>
                  </a:cubicBezTo>
                  <a:cubicBezTo>
                    <a:pt x="578" y="101"/>
                    <a:pt x="414" y="0"/>
                    <a:pt x="279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3869625" y="3272525"/>
              <a:ext cx="24875" cy="20500"/>
            </a:xfrm>
            <a:custGeom>
              <a:avLst/>
              <a:gdLst/>
              <a:ahLst/>
              <a:cxnLst/>
              <a:rect l="l" t="t" r="r" b="b"/>
              <a:pathLst>
                <a:path w="995" h="820" extrusionOk="0">
                  <a:moveTo>
                    <a:pt x="616" y="1"/>
                  </a:moveTo>
                  <a:cubicBezTo>
                    <a:pt x="517" y="1"/>
                    <a:pt x="406" y="23"/>
                    <a:pt x="313" y="54"/>
                  </a:cubicBezTo>
                  <a:cubicBezTo>
                    <a:pt x="1" y="168"/>
                    <a:pt x="86" y="622"/>
                    <a:pt x="370" y="793"/>
                  </a:cubicBezTo>
                  <a:cubicBezTo>
                    <a:pt x="407" y="811"/>
                    <a:pt x="444" y="819"/>
                    <a:pt x="480" y="819"/>
                  </a:cubicBezTo>
                  <a:cubicBezTo>
                    <a:pt x="611" y="819"/>
                    <a:pt x="735" y="718"/>
                    <a:pt x="824" y="651"/>
                  </a:cubicBezTo>
                  <a:cubicBezTo>
                    <a:pt x="994" y="509"/>
                    <a:pt x="994" y="196"/>
                    <a:pt x="824" y="54"/>
                  </a:cubicBezTo>
                  <a:cubicBezTo>
                    <a:pt x="773" y="16"/>
                    <a:pt x="698" y="1"/>
                    <a:pt x="616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3758150" y="3307050"/>
              <a:ext cx="22050" cy="14850"/>
            </a:xfrm>
            <a:custGeom>
              <a:avLst/>
              <a:gdLst/>
              <a:ahLst/>
              <a:cxnLst/>
              <a:rect l="l" t="t" r="r" b="b"/>
              <a:pathLst>
                <a:path w="882" h="594" extrusionOk="0">
                  <a:moveTo>
                    <a:pt x="402" y="1"/>
                  </a:moveTo>
                  <a:cubicBezTo>
                    <a:pt x="382" y="1"/>
                    <a:pt x="362" y="3"/>
                    <a:pt x="342" y="8"/>
                  </a:cubicBezTo>
                  <a:cubicBezTo>
                    <a:pt x="114" y="93"/>
                    <a:pt x="1" y="406"/>
                    <a:pt x="143" y="519"/>
                  </a:cubicBezTo>
                  <a:cubicBezTo>
                    <a:pt x="201" y="568"/>
                    <a:pt x="289" y="593"/>
                    <a:pt x="385" y="593"/>
                  </a:cubicBezTo>
                  <a:cubicBezTo>
                    <a:pt x="570" y="593"/>
                    <a:pt x="788" y="498"/>
                    <a:pt x="881" y="292"/>
                  </a:cubicBezTo>
                  <a:lnTo>
                    <a:pt x="881" y="292"/>
                  </a:lnTo>
                  <a:cubicBezTo>
                    <a:pt x="863" y="296"/>
                    <a:pt x="845" y="298"/>
                    <a:pt x="829" y="298"/>
                  </a:cubicBezTo>
                  <a:cubicBezTo>
                    <a:pt x="724" y="298"/>
                    <a:pt x="675" y="220"/>
                    <a:pt x="626" y="122"/>
                  </a:cubicBezTo>
                  <a:cubicBezTo>
                    <a:pt x="579" y="52"/>
                    <a:pt x="494" y="1"/>
                    <a:pt x="402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5"/>
            <p:cNvSpPr/>
            <p:nvPr/>
          </p:nvSpPr>
          <p:spPr>
            <a:xfrm>
              <a:off x="3719100" y="3199800"/>
              <a:ext cx="29150" cy="14575"/>
            </a:xfrm>
            <a:custGeom>
              <a:avLst/>
              <a:gdLst/>
              <a:ahLst/>
              <a:cxnLst/>
              <a:rect l="l" t="t" r="r" b="b"/>
              <a:pathLst>
                <a:path w="1166" h="583" extrusionOk="0">
                  <a:moveTo>
                    <a:pt x="531" y="0"/>
                  </a:moveTo>
                  <a:cubicBezTo>
                    <a:pt x="413" y="0"/>
                    <a:pt x="298" y="23"/>
                    <a:pt x="200" y="67"/>
                  </a:cubicBezTo>
                  <a:cubicBezTo>
                    <a:pt x="1" y="152"/>
                    <a:pt x="29" y="521"/>
                    <a:pt x="313" y="550"/>
                  </a:cubicBezTo>
                  <a:cubicBezTo>
                    <a:pt x="412" y="566"/>
                    <a:pt x="510" y="582"/>
                    <a:pt x="608" y="582"/>
                  </a:cubicBezTo>
                  <a:cubicBezTo>
                    <a:pt x="680" y="582"/>
                    <a:pt x="752" y="574"/>
                    <a:pt x="825" y="550"/>
                  </a:cubicBezTo>
                  <a:cubicBezTo>
                    <a:pt x="995" y="493"/>
                    <a:pt x="1165" y="294"/>
                    <a:pt x="1052" y="180"/>
                  </a:cubicBezTo>
                  <a:cubicBezTo>
                    <a:pt x="912" y="58"/>
                    <a:pt x="719" y="0"/>
                    <a:pt x="53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5"/>
            <p:cNvSpPr/>
            <p:nvPr/>
          </p:nvSpPr>
          <p:spPr>
            <a:xfrm>
              <a:off x="3716975" y="3308650"/>
              <a:ext cx="19900" cy="18325"/>
            </a:xfrm>
            <a:custGeom>
              <a:avLst/>
              <a:gdLst/>
              <a:ahLst/>
              <a:cxnLst/>
              <a:rect l="l" t="t" r="r" b="b"/>
              <a:pathLst>
                <a:path w="796" h="733" extrusionOk="0">
                  <a:moveTo>
                    <a:pt x="796" y="1"/>
                  </a:moveTo>
                  <a:cubicBezTo>
                    <a:pt x="682" y="1"/>
                    <a:pt x="569" y="1"/>
                    <a:pt x="455" y="58"/>
                  </a:cubicBezTo>
                  <a:cubicBezTo>
                    <a:pt x="429" y="19"/>
                    <a:pt x="398" y="4"/>
                    <a:pt x="369" y="4"/>
                  </a:cubicBezTo>
                  <a:cubicBezTo>
                    <a:pt x="333" y="4"/>
                    <a:pt x="300" y="27"/>
                    <a:pt x="285" y="58"/>
                  </a:cubicBezTo>
                  <a:cubicBezTo>
                    <a:pt x="200" y="257"/>
                    <a:pt x="1" y="512"/>
                    <a:pt x="228" y="711"/>
                  </a:cubicBezTo>
                  <a:cubicBezTo>
                    <a:pt x="256" y="725"/>
                    <a:pt x="306" y="732"/>
                    <a:pt x="356" y="732"/>
                  </a:cubicBezTo>
                  <a:cubicBezTo>
                    <a:pt x="405" y="732"/>
                    <a:pt x="455" y="725"/>
                    <a:pt x="484" y="711"/>
                  </a:cubicBezTo>
                  <a:cubicBezTo>
                    <a:pt x="654" y="512"/>
                    <a:pt x="768" y="285"/>
                    <a:pt x="796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3777325" y="3400025"/>
              <a:ext cx="26850" cy="20350"/>
            </a:xfrm>
            <a:custGeom>
              <a:avLst/>
              <a:gdLst/>
              <a:ahLst/>
              <a:cxnLst/>
              <a:rect l="l" t="t" r="r" b="b"/>
              <a:pathLst>
                <a:path w="1074" h="814" extrusionOk="0">
                  <a:moveTo>
                    <a:pt x="147" y="1"/>
                  </a:moveTo>
                  <a:cubicBezTo>
                    <a:pt x="134" y="1"/>
                    <a:pt x="208" y="123"/>
                    <a:pt x="228" y="123"/>
                  </a:cubicBezTo>
                  <a:cubicBezTo>
                    <a:pt x="86" y="237"/>
                    <a:pt x="1" y="492"/>
                    <a:pt x="171" y="577"/>
                  </a:cubicBezTo>
                  <a:cubicBezTo>
                    <a:pt x="370" y="663"/>
                    <a:pt x="569" y="577"/>
                    <a:pt x="909" y="805"/>
                  </a:cubicBezTo>
                  <a:cubicBezTo>
                    <a:pt x="916" y="811"/>
                    <a:pt x="922" y="814"/>
                    <a:pt x="929" y="814"/>
                  </a:cubicBezTo>
                  <a:cubicBezTo>
                    <a:pt x="989" y="814"/>
                    <a:pt x="1074" y="619"/>
                    <a:pt x="1023" y="492"/>
                  </a:cubicBezTo>
                  <a:cubicBezTo>
                    <a:pt x="881" y="180"/>
                    <a:pt x="341" y="322"/>
                    <a:pt x="228" y="95"/>
                  </a:cubicBezTo>
                  <a:cubicBezTo>
                    <a:pt x="175" y="25"/>
                    <a:pt x="153" y="1"/>
                    <a:pt x="147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3735475" y="3364575"/>
              <a:ext cx="20575" cy="15175"/>
            </a:xfrm>
            <a:custGeom>
              <a:avLst/>
              <a:gdLst/>
              <a:ahLst/>
              <a:cxnLst/>
              <a:rect l="l" t="t" r="r" b="b"/>
              <a:pathLst>
                <a:path w="823" h="607" extrusionOk="0">
                  <a:moveTo>
                    <a:pt x="517" y="0"/>
                  </a:moveTo>
                  <a:cubicBezTo>
                    <a:pt x="446" y="0"/>
                    <a:pt x="368" y="22"/>
                    <a:pt x="312" y="36"/>
                  </a:cubicBezTo>
                  <a:cubicBezTo>
                    <a:pt x="170" y="64"/>
                    <a:pt x="56" y="150"/>
                    <a:pt x="28" y="263"/>
                  </a:cubicBezTo>
                  <a:cubicBezTo>
                    <a:pt x="1" y="397"/>
                    <a:pt x="100" y="606"/>
                    <a:pt x="254" y="606"/>
                  </a:cubicBezTo>
                  <a:cubicBezTo>
                    <a:pt x="264" y="606"/>
                    <a:pt x="273" y="606"/>
                    <a:pt x="283" y="604"/>
                  </a:cubicBezTo>
                  <a:cubicBezTo>
                    <a:pt x="539" y="547"/>
                    <a:pt x="823" y="348"/>
                    <a:pt x="681" y="93"/>
                  </a:cubicBezTo>
                  <a:cubicBezTo>
                    <a:pt x="652" y="22"/>
                    <a:pt x="588" y="0"/>
                    <a:pt x="517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3937775" y="3354650"/>
              <a:ext cx="19200" cy="21225"/>
            </a:xfrm>
            <a:custGeom>
              <a:avLst/>
              <a:gdLst/>
              <a:ahLst/>
              <a:cxnLst/>
              <a:rect l="l" t="t" r="r" b="b"/>
              <a:pathLst>
                <a:path w="768" h="849" extrusionOk="0">
                  <a:moveTo>
                    <a:pt x="592" y="1"/>
                  </a:moveTo>
                  <a:cubicBezTo>
                    <a:pt x="349" y="1"/>
                    <a:pt x="228" y="308"/>
                    <a:pt x="228" y="518"/>
                  </a:cubicBezTo>
                  <a:cubicBezTo>
                    <a:pt x="228" y="575"/>
                    <a:pt x="86" y="603"/>
                    <a:pt x="1" y="660"/>
                  </a:cubicBezTo>
                  <a:cubicBezTo>
                    <a:pt x="123" y="762"/>
                    <a:pt x="273" y="848"/>
                    <a:pt x="391" y="848"/>
                  </a:cubicBezTo>
                  <a:cubicBezTo>
                    <a:pt x="438" y="848"/>
                    <a:pt x="480" y="835"/>
                    <a:pt x="512" y="802"/>
                  </a:cubicBezTo>
                  <a:cubicBezTo>
                    <a:pt x="711" y="632"/>
                    <a:pt x="768" y="319"/>
                    <a:pt x="711" y="64"/>
                  </a:cubicBezTo>
                  <a:lnTo>
                    <a:pt x="711" y="64"/>
                  </a:lnTo>
                  <a:lnTo>
                    <a:pt x="654" y="121"/>
                  </a:lnTo>
                  <a:cubicBezTo>
                    <a:pt x="654" y="92"/>
                    <a:pt x="682" y="7"/>
                    <a:pt x="654" y="7"/>
                  </a:cubicBezTo>
                  <a:cubicBezTo>
                    <a:pt x="633" y="3"/>
                    <a:pt x="612" y="1"/>
                    <a:pt x="592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4160000" y="3378125"/>
              <a:ext cx="14950" cy="16700"/>
            </a:xfrm>
            <a:custGeom>
              <a:avLst/>
              <a:gdLst/>
              <a:ahLst/>
              <a:cxnLst/>
              <a:rect l="l" t="t" r="r" b="b"/>
              <a:pathLst>
                <a:path w="598" h="668" extrusionOk="0">
                  <a:moveTo>
                    <a:pt x="395" y="1"/>
                  </a:moveTo>
                  <a:cubicBezTo>
                    <a:pt x="365" y="1"/>
                    <a:pt x="329" y="17"/>
                    <a:pt x="285" y="62"/>
                  </a:cubicBezTo>
                  <a:cubicBezTo>
                    <a:pt x="171" y="147"/>
                    <a:pt x="1" y="232"/>
                    <a:pt x="29" y="346"/>
                  </a:cubicBezTo>
                  <a:cubicBezTo>
                    <a:pt x="54" y="473"/>
                    <a:pt x="80" y="667"/>
                    <a:pt x="226" y="667"/>
                  </a:cubicBezTo>
                  <a:cubicBezTo>
                    <a:pt x="244" y="667"/>
                    <a:pt x="263" y="664"/>
                    <a:pt x="285" y="658"/>
                  </a:cubicBezTo>
                  <a:cubicBezTo>
                    <a:pt x="512" y="573"/>
                    <a:pt x="597" y="317"/>
                    <a:pt x="512" y="119"/>
                  </a:cubicBezTo>
                  <a:cubicBezTo>
                    <a:pt x="492" y="80"/>
                    <a:pt x="460" y="1"/>
                    <a:pt x="395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4212550" y="3405225"/>
              <a:ext cx="19900" cy="11775"/>
            </a:xfrm>
            <a:custGeom>
              <a:avLst/>
              <a:gdLst/>
              <a:ahLst/>
              <a:cxnLst/>
              <a:rect l="l" t="t" r="r" b="b"/>
              <a:pathLst>
                <a:path w="796" h="471" extrusionOk="0">
                  <a:moveTo>
                    <a:pt x="739" y="0"/>
                  </a:moveTo>
                  <a:lnTo>
                    <a:pt x="568" y="57"/>
                  </a:lnTo>
                  <a:cubicBezTo>
                    <a:pt x="498" y="48"/>
                    <a:pt x="433" y="42"/>
                    <a:pt x="373" y="42"/>
                  </a:cubicBezTo>
                  <a:cubicBezTo>
                    <a:pt x="238" y="42"/>
                    <a:pt x="127" y="73"/>
                    <a:pt x="29" y="171"/>
                  </a:cubicBezTo>
                  <a:cubicBezTo>
                    <a:pt x="0" y="227"/>
                    <a:pt x="0" y="369"/>
                    <a:pt x="29" y="369"/>
                  </a:cubicBezTo>
                  <a:cubicBezTo>
                    <a:pt x="142" y="445"/>
                    <a:pt x="256" y="470"/>
                    <a:pt x="378" y="470"/>
                  </a:cubicBezTo>
                  <a:cubicBezTo>
                    <a:pt x="439" y="470"/>
                    <a:pt x="502" y="464"/>
                    <a:pt x="568" y="455"/>
                  </a:cubicBezTo>
                  <a:cubicBezTo>
                    <a:pt x="795" y="426"/>
                    <a:pt x="739" y="171"/>
                    <a:pt x="739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4327550" y="3308800"/>
              <a:ext cx="17075" cy="16750"/>
            </a:xfrm>
            <a:custGeom>
              <a:avLst/>
              <a:gdLst/>
              <a:ahLst/>
              <a:cxnLst/>
              <a:rect l="l" t="t" r="r" b="b"/>
              <a:pathLst>
                <a:path w="683" h="670" extrusionOk="0">
                  <a:moveTo>
                    <a:pt x="453" y="0"/>
                  </a:moveTo>
                  <a:cubicBezTo>
                    <a:pt x="401" y="0"/>
                    <a:pt x="343" y="12"/>
                    <a:pt x="285" y="23"/>
                  </a:cubicBezTo>
                  <a:cubicBezTo>
                    <a:pt x="228" y="23"/>
                    <a:pt x="200" y="80"/>
                    <a:pt x="171" y="109"/>
                  </a:cubicBezTo>
                  <a:cubicBezTo>
                    <a:pt x="1" y="279"/>
                    <a:pt x="171" y="535"/>
                    <a:pt x="285" y="648"/>
                  </a:cubicBezTo>
                  <a:cubicBezTo>
                    <a:pt x="299" y="662"/>
                    <a:pt x="335" y="669"/>
                    <a:pt x="370" y="669"/>
                  </a:cubicBezTo>
                  <a:cubicBezTo>
                    <a:pt x="406" y="669"/>
                    <a:pt x="441" y="662"/>
                    <a:pt x="455" y="648"/>
                  </a:cubicBezTo>
                  <a:cubicBezTo>
                    <a:pt x="569" y="478"/>
                    <a:pt x="682" y="336"/>
                    <a:pt x="626" y="109"/>
                  </a:cubicBezTo>
                  <a:cubicBezTo>
                    <a:pt x="592" y="25"/>
                    <a:pt x="529" y="0"/>
                    <a:pt x="453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4260100" y="3341250"/>
              <a:ext cx="22050" cy="15250"/>
            </a:xfrm>
            <a:custGeom>
              <a:avLst/>
              <a:gdLst/>
              <a:ahLst/>
              <a:cxnLst/>
              <a:rect l="l" t="t" r="r" b="b"/>
              <a:pathLst>
                <a:path w="882" h="610" extrusionOk="0">
                  <a:moveTo>
                    <a:pt x="410" y="1"/>
                  </a:moveTo>
                  <a:cubicBezTo>
                    <a:pt x="386" y="1"/>
                    <a:pt x="363" y="10"/>
                    <a:pt x="342" y="32"/>
                  </a:cubicBezTo>
                  <a:cubicBezTo>
                    <a:pt x="228" y="117"/>
                    <a:pt x="1" y="202"/>
                    <a:pt x="86" y="401"/>
                  </a:cubicBezTo>
                  <a:cubicBezTo>
                    <a:pt x="157" y="561"/>
                    <a:pt x="284" y="610"/>
                    <a:pt x="418" y="610"/>
                  </a:cubicBezTo>
                  <a:cubicBezTo>
                    <a:pt x="498" y="610"/>
                    <a:pt x="580" y="593"/>
                    <a:pt x="654" y="571"/>
                  </a:cubicBezTo>
                  <a:cubicBezTo>
                    <a:pt x="881" y="543"/>
                    <a:pt x="796" y="344"/>
                    <a:pt x="711" y="259"/>
                  </a:cubicBezTo>
                  <a:cubicBezTo>
                    <a:pt x="619" y="167"/>
                    <a:pt x="509" y="1"/>
                    <a:pt x="410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3950550" y="3327825"/>
              <a:ext cx="15650" cy="15425"/>
            </a:xfrm>
            <a:custGeom>
              <a:avLst/>
              <a:gdLst/>
              <a:ahLst/>
              <a:cxnLst/>
              <a:rect l="l" t="t" r="r" b="b"/>
              <a:pathLst>
                <a:path w="626" h="617" extrusionOk="0">
                  <a:moveTo>
                    <a:pt x="86" y="1"/>
                  </a:moveTo>
                  <a:cubicBezTo>
                    <a:pt x="103" y="29"/>
                    <a:pt x="122" y="52"/>
                    <a:pt x="144" y="70"/>
                  </a:cubicBezTo>
                  <a:lnTo>
                    <a:pt x="144" y="70"/>
                  </a:lnTo>
                  <a:cubicBezTo>
                    <a:pt x="128" y="47"/>
                    <a:pt x="109" y="24"/>
                    <a:pt x="86" y="1"/>
                  </a:cubicBezTo>
                  <a:close/>
                  <a:moveTo>
                    <a:pt x="144" y="70"/>
                  </a:moveTo>
                  <a:lnTo>
                    <a:pt x="144" y="70"/>
                  </a:lnTo>
                  <a:cubicBezTo>
                    <a:pt x="160" y="95"/>
                    <a:pt x="174" y="120"/>
                    <a:pt x="186" y="144"/>
                  </a:cubicBezTo>
                  <a:lnTo>
                    <a:pt x="186" y="144"/>
                  </a:lnTo>
                  <a:cubicBezTo>
                    <a:pt x="123" y="273"/>
                    <a:pt x="1" y="378"/>
                    <a:pt x="1" y="484"/>
                  </a:cubicBezTo>
                  <a:cubicBezTo>
                    <a:pt x="19" y="572"/>
                    <a:pt x="136" y="617"/>
                    <a:pt x="250" y="617"/>
                  </a:cubicBezTo>
                  <a:cubicBezTo>
                    <a:pt x="318" y="617"/>
                    <a:pt x="384" y="601"/>
                    <a:pt x="427" y="569"/>
                  </a:cubicBezTo>
                  <a:cubicBezTo>
                    <a:pt x="569" y="484"/>
                    <a:pt x="626" y="313"/>
                    <a:pt x="455" y="200"/>
                  </a:cubicBezTo>
                  <a:cubicBezTo>
                    <a:pt x="342" y="154"/>
                    <a:pt x="228" y="145"/>
                    <a:pt x="144" y="7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3783000" y="3385450"/>
              <a:ext cx="10675" cy="11975"/>
            </a:xfrm>
            <a:custGeom>
              <a:avLst/>
              <a:gdLst/>
              <a:ahLst/>
              <a:cxnLst/>
              <a:rect l="l" t="t" r="r" b="b"/>
              <a:pathLst>
                <a:path w="427" h="479" extrusionOk="0">
                  <a:moveTo>
                    <a:pt x="110" y="0"/>
                  </a:moveTo>
                  <a:cubicBezTo>
                    <a:pt x="68" y="0"/>
                    <a:pt x="1" y="33"/>
                    <a:pt x="1" y="53"/>
                  </a:cubicBezTo>
                  <a:cubicBezTo>
                    <a:pt x="29" y="223"/>
                    <a:pt x="114" y="394"/>
                    <a:pt x="285" y="479"/>
                  </a:cubicBezTo>
                  <a:cubicBezTo>
                    <a:pt x="313" y="365"/>
                    <a:pt x="370" y="280"/>
                    <a:pt x="398" y="195"/>
                  </a:cubicBezTo>
                  <a:cubicBezTo>
                    <a:pt x="427" y="81"/>
                    <a:pt x="384" y="67"/>
                    <a:pt x="324" y="67"/>
                  </a:cubicBezTo>
                  <a:cubicBezTo>
                    <a:pt x="304" y="67"/>
                    <a:pt x="282" y="69"/>
                    <a:pt x="260" y="69"/>
                  </a:cubicBezTo>
                  <a:cubicBezTo>
                    <a:pt x="215" y="69"/>
                    <a:pt x="171" y="62"/>
                    <a:pt x="143" y="24"/>
                  </a:cubicBezTo>
                  <a:cubicBezTo>
                    <a:pt x="143" y="7"/>
                    <a:pt x="129" y="0"/>
                    <a:pt x="110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3958375" y="3391425"/>
              <a:ext cx="14225" cy="13825"/>
            </a:xfrm>
            <a:custGeom>
              <a:avLst/>
              <a:gdLst/>
              <a:ahLst/>
              <a:cxnLst/>
              <a:rect l="l" t="t" r="r" b="b"/>
              <a:pathLst>
                <a:path w="569" h="553" extrusionOk="0">
                  <a:moveTo>
                    <a:pt x="389" y="1"/>
                  </a:moveTo>
                  <a:cubicBezTo>
                    <a:pt x="350" y="1"/>
                    <a:pt x="296" y="21"/>
                    <a:pt x="256" y="41"/>
                  </a:cubicBezTo>
                  <a:cubicBezTo>
                    <a:pt x="86" y="126"/>
                    <a:pt x="0" y="211"/>
                    <a:pt x="29" y="353"/>
                  </a:cubicBezTo>
                  <a:cubicBezTo>
                    <a:pt x="86" y="552"/>
                    <a:pt x="313" y="439"/>
                    <a:pt x="426" y="552"/>
                  </a:cubicBezTo>
                  <a:cubicBezTo>
                    <a:pt x="483" y="353"/>
                    <a:pt x="568" y="155"/>
                    <a:pt x="426" y="13"/>
                  </a:cubicBezTo>
                  <a:cubicBezTo>
                    <a:pt x="418" y="4"/>
                    <a:pt x="405" y="1"/>
                    <a:pt x="389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4017300" y="3385525"/>
              <a:ext cx="17075" cy="12325"/>
            </a:xfrm>
            <a:custGeom>
              <a:avLst/>
              <a:gdLst/>
              <a:ahLst/>
              <a:cxnLst/>
              <a:rect l="l" t="t" r="r" b="b"/>
              <a:pathLst>
                <a:path w="683" h="493" extrusionOk="0">
                  <a:moveTo>
                    <a:pt x="451" y="0"/>
                  </a:moveTo>
                  <a:cubicBezTo>
                    <a:pt x="412" y="0"/>
                    <a:pt x="370" y="7"/>
                    <a:pt x="341" y="21"/>
                  </a:cubicBezTo>
                  <a:cubicBezTo>
                    <a:pt x="228" y="107"/>
                    <a:pt x="0" y="163"/>
                    <a:pt x="57" y="305"/>
                  </a:cubicBezTo>
                  <a:cubicBezTo>
                    <a:pt x="94" y="436"/>
                    <a:pt x="229" y="493"/>
                    <a:pt x="357" y="493"/>
                  </a:cubicBezTo>
                  <a:cubicBezTo>
                    <a:pt x="425" y="493"/>
                    <a:pt x="491" y="477"/>
                    <a:pt x="540" y="447"/>
                  </a:cubicBezTo>
                  <a:cubicBezTo>
                    <a:pt x="654" y="362"/>
                    <a:pt x="682" y="135"/>
                    <a:pt x="540" y="21"/>
                  </a:cubicBezTo>
                  <a:cubicBezTo>
                    <a:pt x="526" y="7"/>
                    <a:pt x="490" y="0"/>
                    <a:pt x="45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5"/>
            <p:cNvSpPr/>
            <p:nvPr/>
          </p:nvSpPr>
          <p:spPr>
            <a:xfrm>
              <a:off x="4015875" y="3345575"/>
              <a:ext cx="13525" cy="16525"/>
            </a:xfrm>
            <a:custGeom>
              <a:avLst/>
              <a:gdLst/>
              <a:ahLst/>
              <a:cxnLst/>
              <a:rect l="l" t="t" r="r" b="b"/>
              <a:pathLst>
                <a:path w="541" h="661" extrusionOk="0">
                  <a:moveTo>
                    <a:pt x="199" y="1"/>
                  </a:moveTo>
                  <a:lnTo>
                    <a:pt x="199" y="171"/>
                  </a:lnTo>
                  <a:cubicBezTo>
                    <a:pt x="143" y="313"/>
                    <a:pt x="1" y="398"/>
                    <a:pt x="29" y="540"/>
                  </a:cubicBezTo>
                  <a:cubicBezTo>
                    <a:pt x="72" y="626"/>
                    <a:pt x="157" y="661"/>
                    <a:pt x="246" y="661"/>
                  </a:cubicBezTo>
                  <a:cubicBezTo>
                    <a:pt x="334" y="661"/>
                    <a:pt x="427" y="626"/>
                    <a:pt x="483" y="569"/>
                  </a:cubicBezTo>
                  <a:cubicBezTo>
                    <a:pt x="512" y="569"/>
                    <a:pt x="540" y="455"/>
                    <a:pt x="540" y="427"/>
                  </a:cubicBezTo>
                  <a:cubicBezTo>
                    <a:pt x="540" y="228"/>
                    <a:pt x="228" y="228"/>
                    <a:pt x="199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5"/>
            <p:cNvSpPr/>
            <p:nvPr/>
          </p:nvSpPr>
          <p:spPr>
            <a:xfrm>
              <a:off x="4032950" y="3336475"/>
              <a:ext cx="21300" cy="12525"/>
            </a:xfrm>
            <a:custGeom>
              <a:avLst/>
              <a:gdLst/>
              <a:ahLst/>
              <a:cxnLst/>
              <a:rect l="l" t="t" r="r" b="b"/>
              <a:pathLst>
                <a:path w="852" h="501" extrusionOk="0">
                  <a:moveTo>
                    <a:pt x="346" y="1"/>
                  </a:moveTo>
                  <a:cubicBezTo>
                    <a:pt x="264" y="1"/>
                    <a:pt x="189" y="32"/>
                    <a:pt x="141" y="109"/>
                  </a:cubicBezTo>
                  <a:cubicBezTo>
                    <a:pt x="1" y="343"/>
                    <a:pt x="285" y="500"/>
                    <a:pt x="549" y="500"/>
                  </a:cubicBezTo>
                  <a:cubicBezTo>
                    <a:pt x="605" y="500"/>
                    <a:pt x="659" y="493"/>
                    <a:pt x="709" y="478"/>
                  </a:cubicBezTo>
                  <a:cubicBezTo>
                    <a:pt x="794" y="450"/>
                    <a:pt x="851" y="336"/>
                    <a:pt x="794" y="251"/>
                  </a:cubicBezTo>
                  <a:cubicBezTo>
                    <a:pt x="701" y="120"/>
                    <a:pt x="508" y="1"/>
                    <a:pt x="346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5"/>
            <p:cNvSpPr/>
            <p:nvPr/>
          </p:nvSpPr>
          <p:spPr>
            <a:xfrm>
              <a:off x="4063450" y="3349850"/>
              <a:ext cx="17050" cy="18750"/>
            </a:xfrm>
            <a:custGeom>
              <a:avLst/>
              <a:gdLst/>
              <a:ahLst/>
              <a:cxnLst/>
              <a:rect l="l" t="t" r="r" b="b"/>
              <a:pathLst>
                <a:path w="682" h="750" extrusionOk="0">
                  <a:moveTo>
                    <a:pt x="199" y="0"/>
                  </a:moveTo>
                  <a:lnTo>
                    <a:pt x="199" y="313"/>
                  </a:lnTo>
                  <a:cubicBezTo>
                    <a:pt x="114" y="426"/>
                    <a:pt x="0" y="511"/>
                    <a:pt x="29" y="653"/>
                  </a:cubicBezTo>
                  <a:cubicBezTo>
                    <a:pt x="45" y="732"/>
                    <a:pt x="104" y="750"/>
                    <a:pt x="159" y="750"/>
                  </a:cubicBezTo>
                  <a:cubicBezTo>
                    <a:pt x="203" y="750"/>
                    <a:pt x="243" y="739"/>
                    <a:pt x="256" y="739"/>
                  </a:cubicBezTo>
                  <a:cubicBezTo>
                    <a:pt x="682" y="710"/>
                    <a:pt x="341" y="199"/>
                    <a:pt x="199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4081200" y="3292550"/>
              <a:ext cx="27475" cy="15350"/>
            </a:xfrm>
            <a:custGeom>
              <a:avLst/>
              <a:gdLst/>
              <a:ahLst/>
              <a:cxnLst/>
              <a:rect l="l" t="t" r="r" b="b"/>
              <a:pathLst>
                <a:path w="1099" h="614" extrusionOk="0">
                  <a:moveTo>
                    <a:pt x="554" y="0"/>
                  </a:moveTo>
                  <a:cubicBezTo>
                    <a:pt x="519" y="0"/>
                    <a:pt x="486" y="6"/>
                    <a:pt x="455" y="20"/>
                  </a:cubicBezTo>
                  <a:cubicBezTo>
                    <a:pt x="341" y="77"/>
                    <a:pt x="228" y="191"/>
                    <a:pt x="86" y="191"/>
                  </a:cubicBezTo>
                  <a:cubicBezTo>
                    <a:pt x="0" y="191"/>
                    <a:pt x="0" y="276"/>
                    <a:pt x="29" y="361"/>
                  </a:cubicBezTo>
                  <a:cubicBezTo>
                    <a:pt x="87" y="551"/>
                    <a:pt x="236" y="613"/>
                    <a:pt x="398" y="613"/>
                  </a:cubicBezTo>
                  <a:cubicBezTo>
                    <a:pt x="550" y="613"/>
                    <a:pt x="714" y="558"/>
                    <a:pt x="824" y="503"/>
                  </a:cubicBezTo>
                  <a:cubicBezTo>
                    <a:pt x="1098" y="328"/>
                    <a:pt x="803" y="0"/>
                    <a:pt x="554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4045000" y="3277425"/>
              <a:ext cx="25575" cy="23100"/>
            </a:xfrm>
            <a:custGeom>
              <a:avLst/>
              <a:gdLst/>
              <a:ahLst/>
              <a:cxnLst/>
              <a:rect l="l" t="t" r="r" b="b"/>
              <a:pathLst>
                <a:path w="1023" h="924" extrusionOk="0">
                  <a:moveTo>
                    <a:pt x="568" y="0"/>
                  </a:moveTo>
                  <a:cubicBezTo>
                    <a:pt x="568" y="18"/>
                    <a:pt x="568" y="35"/>
                    <a:pt x="567" y="53"/>
                  </a:cubicBezTo>
                  <a:lnTo>
                    <a:pt x="567" y="53"/>
                  </a:lnTo>
                  <a:cubicBezTo>
                    <a:pt x="509" y="23"/>
                    <a:pt x="441" y="4"/>
                    <a:pt x="373" y="4"/>
                  </a:cubicBezTo>
                  <a:cubicBezTo>
                    <a:pt x="276" y="4"/>
                    <a:pt x="180" y="42"/>
                    <a:pt x="114" y="142"/>
                  </a:cubicBezTo>
                  <a:cubicBezTo>
                    <a:pt x="0" y="284"/>
                    <a:pt x="57" y="455"/>
                    <a:pt x="170" y="512"/>
                  </a:cubicBezTo>
                  <a:cubicBezTo>
                    <a:pt x="231" y="547"/>
                    <a:pt x="283" y="563"/>
                    <a:pt x="327" y="563"/>
                  </a:cubicBezTo>
                  <a:cubicBezTo>
                    <a:pt x="515" y="563"/>
                    <a:pt x="562" y="280"/>
                    <a:pt x="567" y="53"/>
                  </a:cubicBezTo>
                  <a:lnTo>
                    <a:pt x="567" y="53"/>
                  </a:lnTo>
                  <a:cubicBezTo>
                    <a:pt x="710" y="128"/>
                    <a:pt x="795" y="270"/>
                    <a:pt x="682" y="370"/>
                  </a:cubicBezTo>
                  <a:cubicBezTo>
                    <a:pt x="540" y="512"/>
                    <a:pt x="426" y="739"/>
                    <a:pt x="653" y="881"/>
                  </a:cubicBezTo>
                  <a:cubicBezTo>
                    <a:pt x="682" y="909"/>
                    <a:pt x="717" y="923"/>
                    <a:pt x="753" y="923"/>
                  </a:cubicBezTo>
                  <a:cubicBezTo>
                    <a:pt x="788" y="923"/>
                    <a:pt x="824" y="909"/>
                    <a:pt x="852" y="881"/>
                  </a:cubicBezTo>
                  <a:cubicBezTo>
                    <a:pt x="1022" y="767"/>
                    <a:pt x="1022" y="540"/>
                    <a:pt x="994" y="370"/>
                  </a:cubicBezTo>
                  <a:cubicBezTo>
                    <a:pt x="988" y="357"/>
                    <a:pt x="977" y="353"/>
                    <a:pt x="964" y="353"/>
                  </a:cubicBezTo>
                  <a:cubicBezTo>
                    <a:pt x="942" y="353"/>
                    <a:pt x="914" y="366"/>
                    <a:pt x="896" y="366"/>
                  </a:cubicBezTo>
                  <a:cubicBezTo>
                    <a:pt x="879" y="366"/>
                    <a:pt x="870" y="355"/>
                    <a:pt x="880" y="313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4097525" y="3272075"/>
              <a:ext cx="21325" cy="15125"/>
            </a:xfrm>
            <a:custGeom>
              <a:avLst/>
              <a:gdLst/>
              <a:ahLst/>
              <a:cxnLst/>
              <a:rect l="l" t="t" r="r" b="b"/>
              <a:pathLst>
                <a:path w="853" h="605" extrusionOk="0">
                  <a:moveTo>
                    <a:pt x="488" y="1"/>
                  </a:moveTo>
                  <a:cubicBezTo>
                    <a:pt x="326" y="1"/>
                    <a:pt x="168" y="93"/>
                    <a:pt x="29" y="186"/>
                  </a:cubicBezTo>
                  <a:cubicBezTo>
                    <a:pt x="1" y="186"/>
                    <a:pt x="1" y="300"/>
                    <a:pt x="29" y="328"/>
                  </a:cubicBezTo>
                  <a:cubicBezTo>
                    <a:pt x="130" y="509"/>
                    <a:pt x="301" y="605"/>
                    <a:pt x="454" y="605"/>
                  </a:cubicBezTo>
                  <a:cubicBezTo>
                    <a:pt x="516" y="605"/>
                    <a:pt x="576" y="588"/>
                    <a:pt x="625" y="555"/>
                  </a:cubicBezTo>
                  <a:cubicBezTo>
                    <a:pt x="739" y="470"/>
                    <a:pt x="853" y="72"/>
                    <a:pt x="597" y="16"/>
                  </a:cubicBezTo>
                  <a:cubicBezTo>
                    <a:pt x="560" y="5"/>
                    <a:pt x="524" y="1"/>
                    <a:pt x="488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4122375" y="3307250"/>
              <a:ext cx="19900" cy="20775"/>
            </a:xfrm>
            <a:custGeom>
              <a:avLst/>
              <a:gdLst/>
              <a:ahLst/>
              <a:cxnLst/>
              <a:rect l="l" t="t" r="r" b="b"/>
              <a:pathLst>
                <a:path w="796" h="831" extrusionOk="0">
                  <a:moveTo>
                    <a:pt x="427" y="0"/>
                  </a:moveTo>
                  <a:lnTo>
                    <a:pt x="199" y="114"/>
                  </a:lnTo>
                  <a:cubicBezTo>
                    <a:pt x="228" y="85"/>
                    <a:pt x="228" y="29"/>
                    <a:pt x="256" y="0"/>
                  </a:cubicBezTo>
                  <a:lnTo>
                    <a:pt x="256" y="0"/>
                  </a:lnTo>
                  <a:cubicBezTo>
                    <a:pt x="86" y="85"/>
                    <a:pt x="1" y="256"/>
                    <a:pt x="114" y="398"/>
                  </a:cubicBezTo>
                  <a:cubicBezTo>
                    <a:pt x="218" y="554"/>
                    <a:pt x="299" y="831"/>
                    <a:pt x="553" y="831"/>
                  </a:cubicBezTo>
                  <a:cubicBezTo>
                    <a:pt x="576" y="831"/>
                    <a:pt x="600" y="828"/>
                    <a:pt x="625" y="824"/>
                  </a:cubicBezTo>
                  <a:cubicBezTo>
                    <a:pt x="711" y="795"/>
                    <a:pt x="796" y="710"/>
                    <a:pt x="796" y="597"/>
                  </a:cubicBezTo>
                  <a:cubicBezTo>
                    <a:pt x="796" y="341"/>
                    <a:pt x="654" y="142"/>
                    <a:pt x="427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4159300" y="3305825"/>
              <a:ext cx="15650" cy="17050"/>
            </a:xfrm>
            <a:custGeom>
              <a:avLst/>
              <a:gdLst/>
              <a:ahLst/>
              <a:cxnLst/>
              <a:rect l="l" t="t" r="r" b="b"/>
              <a:pathLst>
                <a:path w="626" h="682" extrusionOk="0">
                  <a:moveTo>
                    <a:pt x="313" y="0"/>
                  </a:moveTo>
                  <a:cubicBezTo>
                    <a:pt x="341" y="57"/>
                    <a:pt x="313" y="142"/>
                    <a:pt x="256" y="171"/>
                  </a:cubicBezTo>
                  <a:cubicBezTo>
                    <a:pt x="0" y="256"/>
                    <a:pt x="57" y="654"/>
                    <a:pt x="256" y="682"/>
                  </a:cubicBezTo>
                  <a:cubicBezTo>
                    <a:pt x="568" y="682"/>
                    <a:pt x="625" y="398"/>
                    <a:pt x="540" y="114"/>
                  </a:cubicBezTo>
                  <a:cubicBezTo>
                    <a:pt x="511" y="0"/>
                    <a:pt x="369" y="86"/>
                    <a:pt x="313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4143675" y="3334225"/>
              <a:ext cx="17075" cy="16475"/>
            </a:xfrm>
            <a:custGeom>
              <a:avLst/>
              <a:gdLst/>
              <a:ahLst/>
              <a:cxnLst/>
              <a:rect l="l" t="t" r="r" b="b"/>
              <a:pathLst>
                <a:path w="683" h="659" extrusionOk="0">
                  <a:moveTo>
                    <a:pt x="654" y="0"/>
                  </a:moveTo>
                  <a:lnTo>
                    <a:pt x="483" y="171"/>
                  </a:lnTo>
                  <a:cubicBezTo>
                    <a:pt x="313" y="256"/>
                    <a:pt x="1" y="199"/>
                    <a:pt x="29" y="455"/>
                  </a:cubicBezTo>
                  <a:cubicBezTo>
                    <a:pt x="50" y="579"/>
                    <a:pt x="162" y="659"/>
                    <a:pt x="276" y="659"/>
                  </a:cubicBezTo>
                  <a:cubicBezTo>
                    <a:pt x="318" y="659"/>
                    <a:pt x="360" y="648"/>
                    <a:pt x="398" y="625"/>
                  </a:cubicBezTo>
                  <a:cubicBezTo>
                    <a:pt x="654" y="512"/>
                    <a:pt x="682" y="228"/>
                    <a:pt x="654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5"/>
            <p:cNvSpPr/>
            <p:nvPr/>
          </p:nvSpPr>
          <p:spPr>
            <a:xfrm>
              <a:off x="4080475" y="3373175"/>
              <a:ext cx="27725" cy="17150"/>
            </a:xfrm>
            <a:custGeom>
              <a:avLst/>
              <a:gdLst/>
              <a:ahLst/>
              <a:cxnLst/>
              <a:rect l="l" t="t" r="r" b="b"/>
              <a:pathLst>
                <a:path w="1109" h="686" extrusionOk="0">
                  <a:moveTo>
                    <a:pt x="616" y="0"/>
                  </a:moveTo>
                  <a:cubicBezTo>
                    <a:pt x="488" y="0"/>
                    <a:pt x="350" y="29"/>
                    <a:pt x="228" y="89"/>
                  </a:cubicBezTo>
                  <a:lnTo>
                    <a:pt x="342" y="203"/>
                  </a:lnTo>
                  <a:lnTo>
                    <a:pt x="171" y="203"/>
                  </a:lnTo>
                  <a:cubicBezTo>
                    <a:pt x="29" y="231"/>
                    <a:pt x="1" y="373"/>
                    <a:pt x="58" y="430"/>
                  </a:cubicBezTo>
                  <a:cubicBezTo>
                    <a:pt x="257" y="657"/>
                    <a:pt x="569" y="686"/>
                    <a:pt x="825" y="686"/>
                  </a:cubicBezTo>
                  <a:cubicBezTo>
                    <a:pt x="1023" y="686"/>
                    <a:pt x="1109" y="203"/>
                    <a:pt x="910" y="61"/>
                  </a:cubicBezTo>
                  <a:cubicBezTo>
                    <a:pt x="831" y="22"/>
                    <a:pt x="727" y="0"/>
                    <a:pt x="616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5"/>
            <p:cNvSpPr/>
            <p:nvPr/>
          </p:nvSpPr>
          <p:spPr>
            <a:xfrm>
              <a:off x="4081200" y="3405050"/>
              <a:ext cx="18475" cy="22200"/>
            </a:xfrm>
            <a:custGeom>
              <a:avLst/>
              <a:gdLst/>
              <a:ahLst/>
              <a:cxnLst/>
              <a:rect l="l" t="t" r="r" b="b"/>
              <a:pathLst>
                <a:path w="739" h="888" extrusionOk="0">
                  <a:moveTo>
                    <a:pt x="582" y="1"/>
                  </a:moveTo>
                  <a:cubicBezTo>
                    <a:pt x="308" y="1"/>
                    <a:pt x="269" y="306"/>
                    <a:pt x="86" y="490"/>
                  </a:cubicBezTo>
                  <a:cubicBezTo>
                    <a:pt x="0" y="604"/>
                    <a:pt x="171" y="746"/>
                    <a:pt x="256" y="888"/>
                  </a:cubicBezTo>
                  <a:cubicBezTo>
                    <a:pt x="540" y="689"/>
                    <a:pt x="654" y="320"/>
                    <a:pt x="739" y="7"/>
                  </a:cubicBezTo>
                  <a:lnTo>
                    <a:pt x="654" y="7"/>
                  </a:lnTo>
                  <a:cubicBezTo>
                    <a:pt x="628" y="3"/>
                    <a:pt x="604" y="1"/>
                    <a:pt x="582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4138000" y="3380825"/>
              <a:ext cx="18475" cy="10700"/>
            </a:xfrm>
            <a:custGeom>
              <a:avLst/>
              <a:gdLst/>
              <a:ahLst/>
              <a:cxnLst/>
              <a:rect l="l" t="t" r="r" b="b"/>
              <a:pathLst>
                <a:path w="739" h="428" extrusionOk="0">
                  <a:moveTo>
                    <a:pt x="551" y="4"/>
                  </a:moveTo>
                  <a:cubicBezTo>
                    <a:pt x="519" y="4"/>
                    <a:pt x="483" y="11"/>
                    <a:pt x="455" y="11"/>
                  </a:cubicBezTo>
                  <a:lnTo>
                    <a:pt x="594" y="11"/>
                  </a:lnTo>
                  <a:cubicBezTo>
                    <a:pt x="582" y="5"/>
                    <a:pt x="567" y="4"/>
                    <a:pt x="551" y="4"/>
                  </a:cubicBezTo>
                  <a:close/>
                  <a:moveTo>
                    <a:pt x="594" y="11"/>
                  </a:moveTo>
                  <a:lnTo>
                    <a:pt x="594" y="11"/>
                  </a:lnTo>
                  <a:cubicBezTo>
                    <a:pt x="595" y="11"/>
                    <a:pt x="595" y="11"/>
                    <a:pt x="595" y="11"/>
                  </a:cubicBezTo>
                  <a:lnTo>
                    <a:pt x="595" y="11"/>
                  </a:lnTo>
                  <a:lnTo>
                    <a:pt x="597" y="11"/>
                  </a:lnTo>
                  <a:close/>
                  <a:moveTo>
                    <a:pt x="240" y="1"/>
                  </a:moveTo>
                  <a:cubicBezTo>
                    <a:pt x="152" y="1"/>
                    <a:pt x="61" y="120"/>
                    <a:pt x="0" y="181"/>
                  </a:cubicBezTo>
                  <a:cubicBezTo>
                    <a:pt x="117" y="318"/>
                    <a:pt x="315" y="427"/>
                    <a:pt x="482" y="427"/>
                  </a:cubicBezTo>
                  <a:cubicBezTo>
                    <a:pt x="559" y="427"/>
                    <a:pt x="629" y="405"/>
                    <a:pt x="682" y="351"/>
                  </a:cubicBezTo>
                  <a:cubicBezTo>
                    <a:pt x="739" y="295"/>
                    <a:pt x="739" y="96"/>
                    <a:pt x="625" y="39"/>
                  </a:cubicBezTo>
                  <a:cubicBezTo>
                    <a:pt x="618" y="25"/>
                    <a:pt x="608" y="16"/>
                    <a:pt x="595" y="11"/>
                  </a:cubicBezTo>
                  <a:lnTo>
                    <a:pt x="595" y="11"/>
                  </a:lnTo>
                  <a:lnTo>
                    <a:pt x="341" y="67"/>
                  </a:lnTo>
                  <a:cubicBezTo>
                    <a:pt x="309" y="19"/>
                    <a:pt x="274" y="1"/>
                    <a:pt x="240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4157400" y="3355475"/>
              <a:ext cx="16825" cy="13775"/>
            </a:xfrm>
            <a:custGeom>
              <a:avLst/>
              <a:gdLst/>
              <a:ahLst/>
              <a:cxnLst/>
              <a:rect l="l" t="t" r="r" b="b"/>
              <a:pathLst>
                <a:path w="673" h="551" extrusionOk="0">
                  <a:moveTo>
                    <a:pt x="356" y="1"/>
                  </a:moveTo>
                  <a:cubicBezTo>
                    <a:pt x="122" y="1"/>
                    <a:pt x="1" y="295"/>
                    <a:pt x="218" y="485"/>
                  </a:cubicBezTo>
                  <a:cubicBezTo>
                    <a:pt x="264" y="531"/>
                    <a:pt x="316" y="550"/>
                    <a:pt x="368" y="550"/>
                  </a:cubicBezTo>
                  <a:cubicBezTo>
                    <a:pt x="474" y="550"/>
                    <a:pt x="577" y="467"/>
                    <a:pt x="616" y="372"/>
                  </a:cubicBezTo>
                  <a:cubicBezTo>
                    <a:pt x="673" y="230"/>
                    <a:pt x="644" y="2"/>
                    <a:pt x="389" y="2"/>
                  </a:cubicBezTo>
                  <a:cubicBezTo>
                    <a:pt x="378" y="1"/>
                    <a:pt x="367" y="1"/>
                    <a:pt x="356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4307650" y="3317900"/>
              <a:ext cx="16375" cy="15025"/>
            </a:xfrm>
            <a:custGeom>
              <a:avLst/>
              <a:gdLst/>
              <a:ahLst/>
              <a:cxnLst/>
              <a:rect l="l" t="t" r="r" b="b"/>
              <a:pathLst>
                <a:path w="655" h="601" extrusionOk="0">
                  <a:moveTo>
                    <a:pt x="257" y="0"/>
                  </a:moveTo>
                  <a:lnTo>
                    <a:pt x="115" y="171"/>
                  </a:lnTo>
                  <a:cubicBezTo>
                    <a:pt x="1" y="422"/>
                    <a:pt x="182" y="600"/>
                    <a:pt x="390" y="600"/>
                  </a:cubicBezTo>
                  <a:cubicBezTo>
                    <a:pt x="440" y="600"/>
                    <a:pt x="492" y="590"/>
                    <a:pt x="541" y="568"/>
                  </a:cubicBezTo>
                  <a:cubicBezTo>
                    <a:pt x="570" y="540"/>
                    <a:pt x="655" y="398"/>
                    <a:pt x="598" y="284"/>
                  </a:cubicBezTo>
                  <a:cubicBezTo>
                    <a:pt x="553" y="150"/>
                    <a:pt x="491" y="104"/>
                    <a:pt x="398" y="104"/>
                  </a:cubicBezTo>
                  <a:cubicBezTo>
                    <a:pt x="373" y="104"/>
                    <a:pt x="345" y="108"/>
                    <a:pt x="314" y="114"/>
                  </a:cubicBezTo>
                  <a:cubicBezTo>
                    <a:pt x="314" y="57"/>
                    <a:pt x="286" y="29"/>
                    <a:pt x="257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3987475" y="2897075"/>
              <a:ext cx="14225" cy="13975"/>
            </a:xfrm>
            <a:custGeom>
              <a:avLst/>
              <a:gdLst/>
              <a:ahLst/>
              <a:cxnLst/>
              <a:rect l="l" t="t" r="r" b="b"/>
              <a:pathLst>
                <a:path w="569" h="559" extrusionOk="0">
                  <a:moveTo>
                    <a:pt x="398" y="0"/>
                  </a:moveTo>
                  <a:cubicBezTo>
                    <a:pt x="310" y="0"/>
                    <a:pt x="214" y="198"/>
                    <a:pt x="86" y="220"/>
                  </a:cubicBezTo>
                  <a:cubicBezTo>
                    <a:pt x="1" y="220"/>
                    <a:pt x="29" y="333"/>
                    <a:pt x="58" y="362"/>
                  </a:cubicBezTo>
                  <a:cubicBezTo>
                    <a:pt x="102" y="451"/>
                    <a:pt x="147" y="558"/>
                    <a:pt x="247" y="558"/>
                  </a:cubicBezTo>
                  <a:cubicBezTo>
                    <a:pt x="274" y="558"/>
                    <a:pt x="305" y="550"/>
                    <a:pt x="342" y="532"/>
                  </a:cubicBezTo>
                  <a:cubicBezTo>
                    <a:pt x="512" y="447"/>
                    <a:pt x="569" y="248"/>
                    <a:pt x="484" y="78"/>
                  </a:cubicBezTo>
                  <a:cubicBezTo>
                    <a:pt x="455" y="22"/>
                    <a:pt x="427" y="0"/>
                    <a:pt x="398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3975775" y="2983150"/>
              <a:ext cx="13150" cy="12100"/>
            </a:xfrm>
            <a:custGeom>
              <a:avLst/>
              <a:gdLst/>
              <a:ahLst/>
              <a:cxnLst/>
              <a:rect l="l" t="t" r="r" b="b"/>
              <a:pathLst>
                <a:path w="526" h="484" extrusionOk="0">
                  <a:moveTo>
                    <a:pt x="268" y="0"/>
                  </a:moveTo>
                  <a:cubicBezTo>
                    <a:pt x="183" y="0"/>
                    <a:pt x="300" y="163"/>
                    <a:pt x="181" y="163"/>
                  </a:cubicBezTo>
                  <a:cubicBezTo>
                    <a:pt x="152" y="163"/>
                    <a:pt x="108" y="153"/>
                    <a:pt x="43" y="128"/>
                  </a:cubicBezTo>
                  <a:lnTo>
                    <a:pt x="43" y="128"/>
                  </a:lnTo>
                  <a:cubicBezTo>
                    <a:pt x="0" y="298"/>
                    <a:pt x="116" y="483"/>
                    <a:pt x="237" y="483"/>
                  </a:cubicBezTo>
                  <a:cubicBezTo>
                    <a:pt x="278" y="483"/>
                    <a:pt x="319" y="462"/>
                    <a:pt x="355" y="412"/>
                  </a:cubicBezTo>
                  <a:cubicBezTo>
                    <a:pt x="440" y="298"/>
                    <a:pt x="526" y="100"/>
                    <a:pt x="327" y="14"/>
                  </a:cubicBezTo>
                  <a:cubicBezTo>
                    <a:pt x="301" y="5"/>
                    <a:pt x="282" y="0"/>
                    <a:pt x="268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4172075" y="2993375"/>
              <a:ext cx="16350" cy="12550"/>
            </a:xfrm>
            <a:custGeom>
              <a:avLst/>
              <a:gdLst/>
              <a:ahLst/>
              <a:cxnLst/>
              <a:rect l="l" t="t" r="r" b="b"/>
              <a:pathLst>
                <a:path w="654" h="502" extrusionOk="0">
                  <a:moveTo>
                    <a:pt x="424" y="0"/>
                  </a:moveTo>
                  <a:cubicBezTo>
                    <a:pt x="375" y="0"/>
                    <a:pt x="328" y="10"/>
                    <a:pt x="284" y="31"/>
                  </a:cubicBezTo>
                  <a:cubicBezTo>
                    <a:pt x="284" y="31"/>
                    <a:pt x="284" y="88"/>
                    <a:pt x="284" y="145"/>
                  </a:cubicBezTo>
                  <a:lnTo>
                    <a:pt x="228" y="60"/>
                  </a:lnTo>
                  <a:cubicBezTo>
                    <a:pt x="171" y="173"/>
                    <a:pt x="0" y="88"/>
                    <a:pt x="57" y="372"/>
                  </a:cubicBezTo>
                  <a:cubicBezTo>
                    <a:pt x="76" y="361"/>
                    <a:pt x="94" y="356"/>
                    <a:pt x="110" y="356"/>
                  </a:cubicBezTo>
                  <a:cubicBezTo>
                    <a:pt x="200" y="356"/>
                    <a:pt x="256" y="502"/>
                    <a:pt x="345" y="502"/>
                  </a:cubicBezTo>
                  <a:cubicBezTo>
                    <a:pt x="362" y="502"/>
                    <a:pt x="379" y="497"/>
                    <a:pt x="398" y="486"/>
                  </a:cubicBezTo>
                  <a:cubicBezTo>
                    <a:pt x="597" y="400"/>
                    <a:pt x="512" y="230"/>
                    <a:pt x="654" y="60"/>
                  </a:cubicBezTo>
                  <a:cubicBezTo>
                    <a:pt x="583" y="25"/>
                    <a:pt x="502" y="0"/>
                    <a:pt x="424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4275725" y="2996025"/>
              <a:ext cx="14950" cy="14400"/>
            </a:xfrm>
            <a:custGeom>
              <a:avLst/>
              <a:gdLst/>
              <a:ahLst/>
              <a:cxnLst/>
              <a:rect l="l" t="t" r="r" b="b"/>
              <a:pathLst>
                <a:path w="598" h="576" extrusionOk="0">
                  <a:moveTo>
                    <a:pt x="426" y="0"/>
                  </a:moveTo>
                  <a:cubicBezTo>
                    <a:pt x="405" y="0"/>
                    <a:pt x="406" y="103"/>
                    <a:pt x="341" y="124"/>
                  </a:cubicBezTo>
                  <a:cubicBezTo>
                    <a:pt x="228" y="152"/>
                    <a:pt x="1" y="266"/>
                    <a:pt x="114" y="436"/>
                  </a:cubicBezTo>
                  <a:cubicBezTo>
                    <a:pt x="171" y="512"/>
                    <a:pt x="278" y="575"/>
                    <a:pt x="369" y="575"/>
                  </a:cubicBezTo>
                  <a:cubicBezTo>
                    <a:pt x="414" y="575"/>
                    <a:pt x="455" y="560"/>
                    <a:pt x="483" y="522"/>
                  </a:cubicBezTo>
                  <a:cubicBezTo>
                    <a:pt x="597" y="408"/>
                    <a:pt x="540" y="181"/>
                    <a:pt x="455" y="39"/>
                  </a:cubicBezTo>
                  <a:cubicBezTo>
                    <a:pt x="441" y="11"/>
                    <a:pt x="432" y="0"/>
                    <a:pt x="426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4277850" y="3095500"/>
              <a:ext cx="11400" cy="9650"/>
            </a:xfrm>
            <a:custGeom>
              <a:avLst/>
              <a:gdLst/>
              <a:ahLst/>
              <a:cxnLst/>
              <a:rect l="l" t="t" r="r" b="b"/>
              <a:pathLst>
                <a:path w="456" h="386" extrusionOk="0">
                  <a:moveTo>
                    <a:pt x="352" y="0"/>
                  </a:moveTo>
                  <a:cubicBezTo>
                    <a:pt x="320" y="0"/>
                    <a:pt x="285" y="22"/>
                    <a:pt x="256" y="64"/>
                  </a:cubicBezTo>
                  <a:lnTo>
                    <a:pt x="86" y="121"/>
                  </a:lnTo>
                  <a:cubicBezTo>
                    <a:pt x="1" y="178"/>
                    <a:pt x="1" y="263"/>
                    <a:pt x="29" y="291"/>
                  </a:cubicBezTo>
                  <a:cubicBezTo>
                    <a:pt x="96" y="358"/>
                    <a:pt x="182" y="385"/>
                    <a:pt x="265" y="385"/>
                  </a:cubicBezTo>
                  <a:cubicBezTo>
                    <a:pt x="323" y="385"/>
                    <a:pt x="380" y="372"/>
                    <a:pt x="427" y="348"/>
                  </a:cubicBezTo>
                  <a:cubicBezTo>
                    <a:pt x="455" y="320"/>
                    <a:pt x="455" y="178"/>
                    <a:pt x="427" y="64"/>
                  </a:cubicBezTo>
                  <a:cubicBezTo>
                    <a:pt x="413" y="22"/>
                    <a:pt x="384" y="0"/>
                    <a:pt x="352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4275025" y="3165000"/>
              <a:ext cx="18875" cy="14350"/>
            </a:xfrm>
            <a:custGeom>
              <a:avLst/>
              <a:gdLst/>
              <a:ahLst/>
              <a:cxnLst/>
              <a:rect l="l" t="t" r="r" b="b"/>
              <a:pathLst>
                <a:path w="755" h="574" extrusionOk="0">
                  <a:moveTo>
                    <a:pt x="242" y="1"/>
                  </a:moveTo>
                  <a:cubicBezTo>
                    <a:pt x="208" y="1"/>
                    <a:pt x="175" y="4"/>
                    <a:pt x="142" y="10"/>
                  </a:cubicBezTo>
                  <a:cubicBezTo>
                    <a:pt x="114" y="39"/>
                    <a:pt x="114" y="96"/>
                    <a:pt x="57" y="124"/>
                  </a:cubicBezTo>
                  <a:cubicBezTo>
                    <a:pt x="0" y="181"/>
                    <a:pt x="0" y="266"/>
                    <a:pt x="29" y="294"/>
                  </a:cubicBezTo>
                  <a:cubicBezTo>
                    <a:pt x="86" y="408"/>
                    <a:pt x="142" y="522"/>
                    <a:pt x="256" y="550"/>
                  </a:cubicBezTo>
                  <a:cubicBezTo>
                    <a:pt x="314" y="562"/>
                    <a:pt x="381" y="573"/>
                    <a:pt x="445" y="573"/>
                  </a:cubicBezTo>
                  <a:cubicBezTo>
                    <a:pt x="537" y="573"/>
                    <a:pt x="620" y="549"/>
                    <a:pt x="653" y="465"/>
                  </a:cubicBezTo>
                  <a:cubicBezTo>
                    <a:pt x="754" y="188"/>
                    <a:pt x="499" y="1"/>
                    <a:pt x="242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3773075" y="3135850"/>
              <a:ext cx="17425" cy="14525"/>
            </a:xfrm>
            <a:custGeom>
              <a:avLst/>
              <a:gdLst/>
              <a:ahLst/>
              <a:cxnLst/>
              <a:rect l="l" t="t" r="r" b="b"/>
              <a:pathLst>
                <a:path w="697" h="581" extrusionOk="0">
                  <a:moveTo>
                    <a:pt x="361" y="0"/>
                  </a:moveTo>
                  <a:cubicBezTo>
                    <a:pt x="337" y="0"/>
                    <a:pt x="311" y="4"/>
                    <a:pt x="284" y="12"/>
                  </a:cubicBezTo>
                  <a:cubicBezTo>
                    <a:pt x="256" y="12"/>
                    <a:pt x="284" y="97"/>
                    <a:pt x="256" y="97"/>
                  </a:cubicBezTo>
                  <a:cubicBezTo>
                    <a:pt x="199" y="154"/>
                    <a:pt x="57" y="154"/>
                    <a:pt x="57" y="239"/>
                  </a:cubicBezTo>
                  <a:cubicBezTo>
                    <a:pt x="0" y="580"/>
                    <a:pt x="398" y="381"/>
                    <a:pt x="568" y="523"/>
                  </a:cubicBezTo>
                  <a:cubicBezTo>
                    <a:pt x="697" y="343"/>
                    <a:pt x="593" y="0"/>
                    <a:pt x="36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3797925" y="3026100"/>
              <a:ext cx="17050" cy="13575"/>
            </a:xfrm>
            <a:custGeom>
              <a:avLst/>
              <a:gdLst/>
              <a:ahLst/>
              <a:cxnLst/>
              <a:rect l="l" t="t" r="r" b="b"/>
              <a:pathLst>
                <a:path w="682" h="543" extrusionOk="0">
                  <a:moveTo>
                    <a:pt x="341" y="0"/>
                  </a:moveTo>
                  <a:cubicBezTo>
                    <a:pt x="215" y="0"/>
                    <a:pt x="201" y="180"/>
                    <a:pt x="99" y="180"/>
                  </a:cubicBezTo>
                  <a:cubicBezTo>
                    <a:pt x="87" y="180"/>
                    <a:pt x="73" y="177"/>
                    <a:pt x="57" y="171"/>
                  </a:cubicBezTo>
                  <a:cubicBezTo>
                    <a:pt x="57" y="256"/>
                    <a:pt x="29" y="313"/>
                    <a:pt x="0" y="369"/>
                  </a:cubicBezTo>
                  <a:cubicBezTo>
                    <a:pt x="9" y="368"/>
                    <a:pt x="16" y="367"/>
                    <a:pt x="23" y="367"/>
                  </a:cubicBezTo>
                  <a:cubicBezTo>
                    <a:pt x="129" y="367"/>
                    <a:pt x="99" y="542"/>
                    <a:pt x="204" y="542"/>
                  </a:cubicBezTo>
                  <a:cubicBezTo>
                    <a:pt x="211" y="542"/>
                    <a:pt x="219" y="541"/>
                    <a:pt x="227" y="540"/>
                  </a:cubicBezTo>
                  <a:cubicBezTo>
                    <a:pt x="455" y="483"/>
                    <a:pt x="682" y="284"/>
                    <a:pt x="625" y="85"/>
                  </a:cubicBezTo>
                  <a:cubicBezTo>
                    <a:pt x="597" y="0"/>
                    <a:pt x="455" y="0"/>
                    <a:pt x="34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3912925" y="3295100"/>
              <a:ext cx="16925" cy="12950"/>
            </a:xfrm>
            <a:custGeom>
              <a:avLst/>
              <a:gdLst/>
              <a:ahLst/>
              <a:cxnLst/>
              <a:rect l="l" t="t" r="r" b="b"/>
              <a:pathLst>
                <a:path w="677" h="518" extrusionOk="0">
                  <a:moveTo>
                    <a:pt x="283" y="0"/>
                  </a:moveTo>
                  <a:cubicBezTo>
                    <a:pt x="265" y="0"/>
                    <a:pt x="247" y="1"/>
                    <a:pt x="228" y="3"/>
                  </a:cubicBezTo>
                  <a:cubicBezTo>
                    <a:pt x="247" y="61"/>
                    <a:pt x="253" y="106"/>
                    <a:pt x="229" y="146"/>
                  </a:cubicBezTo>
                  <a:lnTo>
                    <a:pt x="229" y="146"/>
                  </a:lnTo>
                  <a:cubicBezTo>
                    <a:pt x="229" y="146"/>
                    <a:pt x="228" y="146"/>
                    <a:pt x="228" y="145"/>
                  </a:cubicBezTo>
                  <a:lnTo>
                    <a:pt x="228" y="145"/>
                  </a:lnTo>
                  <a:lnTo>
                    <a:pt x="1" y="202"/>
                  </a:lnTo>
                  <a:cubicBezTo>
                    <a:pt x="53" y="360"/>
                    <a:pt x="82" y="518"/>
                    <a:pt x="243" y="518"/>
                  </a:cubicBezTo>
                  <a:cubicBezTo>
                    <a:pt x="256" y="518"/>
                    <a:pt x="270" y="517"/>
                    <a:pt x="285" y="515"/>
                  </a:cubicBezTo>
                  <a:cubicBezTo>
                    <a:pt x="398" y="515"/>
                    <a:pt x="540" y="486"/>
                    <a:pt x="597" y="373"/>
                  </a:cubicBezTo>
                  <a:cubicBezTo>
                    <a:pt x="676" y="162"/>
                    <a:pt x="511" y="0"/>
                    <a:pt x="283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4027950" y="3314275"/>
              <a:ext cx="16350" cy="7925"/>
            </a:xfrm>
            <a:custGeom>
              <a:avLst/>
              <a:gdLst/>
              <a:ahLst/>
              <a:cxnLst/>
              <a:rect l="l" t="t" r="r" b="b"/>
              <a:pathLst>
                <a:path w="654" h="317" extrusionOk="0">
                  <a:moveTo>
                    <a:pt x="447" y="0"/>
                  </a:moveTo>
                  <a:cubicBezTo>
                    <a:pt x="307" y="0"/>
                    <a:pt x="161" y="88"/>
                    <a:pt x="29" y="88"/>
                  </a:cubicBezTo>
                  <a:cubicBezTo>
                    <a:pt x="29" y="145"/>
                    <a:pt x="0" y="202"/>
                    <a:pt x="29" y="230"/>
                  </a:cubicBezTo>
                  <a:cubicBezTo>
                    <a:pt x="91" y="293"/>
                    <a:pt x="152" y="317"/>
                    <a:pt x="210" y="317"/>
                  </a:cubicBezTo>
                  <a:cubicBezTo>
                    <a:pt x="365" y="317"/>
                    <a:pt x="509" y="150"/>
                    <a:pt x="654" y="88"/>
                  </a:cubicBezTo>
                  <a:cubicBezTo>
                    <a:pt x="587" y="22"/>
                    <a:pt x="518" y="0"/>
                    <a:pt x="447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3994575" y="3309450"/>
              <a:ext cx="16350" cy="14150"/>
            </a:xfrm>
            <a:custGeom>
              <a:avLst/>
              <a:gdLst/>
              <a:ahLst/>
              <a:cxnLst/>
              <a:rect l="l" t="t" r="r" b="b"/>
              <a:pathLst>
                <a:path w="654" h="566" extrusionOk="0">
                  <a:moveTo>
                    <a:pt x="284" y="1"/>
                  </a:moveTo>
                  <a:cubicBezTo>
                    <a:pt x="209" y="1"/>
                    <a:pt x="184" y="154"/>
                    <a:pt x="104" y="154"/>
                  </a:cubicBezTo>
                  <a:cubicBezTo>
                    <a:pt x="90" y="154"/>
                    <a:pt x="75" y="150"/>
                    <a:pt x="58" y="139"/>
                  </a:cubicBezTo>
                  <a:lnTo>
                    <a:pt x="58" y="139"/>
                  </a:lnTo>
                  <a:cubicBezTo>
                    <a:pt x="1" y="253"/>
                    <a:pt x="143" y="225"/>
                    <a:pt x="86" y="395"/>
                  </a:cubicBezTo>
                  <a:cubicBezTo>
                    <a:pt x="58" y="452"/>
                    <a:pt x="256" y="423"/>
                    <a:pt x="285" y="565"/>
                  </a:cubicBezTo>
                  <a:cubicBezTo>
                    <a:pt x="427" y="480"/>
                    <a:pt x="654" y="452"/>
                    <a:pt x="626" y="281"/>
                  </a:cubicBezTo>
                  <a:cubicBezTo>
                    <a:pt x="597" y="139"/>
                    <a:pt x="455" y="111"/>
                    <a:pt x="342" y="26"/>
                  </a:cubicBezTo>
                  <a:cubicBezTo>
                    <a:pt x="319" y="8"/>
                    <a:pt x="300" y="1"/>
                    <a:pt x="284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3994900" y="3350975"/>
              <a:ext cx="17450" cy="12700"/>
            </a:xfrm>
            <a:custGeom>
              <a:avLst/>
              <a:gdLst/>
              <a:ahLst/>
              <a:cxnLst/>
              <a:rect l="l" t="t" r="r" b="b"/>
              <a:pathLst>
                <a:path w="698" h="508" extrusionOk="0">
                  <a:moveTo>
                    <a:pt x="376" y="0"/>
                  </a:moveTo>
                  <a:cubicBezTo>
                    <a:pt x="182" y="0"/>
                    <a:pt x="1" y="124"/>
                    <a:pt x="130" y="296"/>
                  </a:cubicBezTo>
                  <a:cubicBezTo>
                    <a:pt x="178" y="392"/>
                    <a:pt x="306" y="508"/>
                    <a:pt x="431" y="508"/>
                  </a:cubicBezTo>
                  <a:cubicBezTo>
                    <a:pt x="454" y="508"/>
                    <a:pt x="477" y="504"/>
                    <a:pt x="499" y="495"/>
                  </a:cubicBezTo>
                  <a:cubicBezTo>
                    <a:pt x="641" y="410"/>
                    <a:pt x="527" y="182"/>
                    <a:pt x="698" y="97"/>
                  </a:cubicBezTo>
                  <a:cubicBezTo>
                    <a:pt x="641" y="69"/>
                    <a:pt x="613" y="40"/>
                    <a:pt x="556" y="40"/>
                  </a:cubicBezTo>
                  <a:cubicBezTo>
                    <a:pt x="501" y="13"/>
                    <a:pt x="438" y="0"/>
                    <a:pt x="376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3919550" y="3367550"/>
              <a:ext cx="18975" cy="15075"/>
            </a:xfrm>
            <a:custGeom>
              <a:avLst/>
              <a:gdLst/>
              <a:ahLst/>
              <a:cxnLst/>
              <a:rect l="l" t="t" r="r" b="b"/>
              <a:pathLst>
                <a:path w="759" h="603" extrusionOk="0">
                  <a:moveTo>
                    <a:pt x="594" y="1"/>
                  </a:moveTo>
                  <a:cubicBezTo>
                    <a:pt x="565" y="1"/>
                    <a:pt x="541" y="10"/>
                    <a:pt x="531" y="31"/>
                  </a:cubicBezTo>
                  <a:cubicBezTo>
                    <a:pt x="389" y="201"/>
                    <a:pt x="133" y="201"/>
                    <a:pt x="77" y="343"/>
                  </a:cubicBezTo>
                  <a:cubicBezTo>
                    <a:pt x="0" y="496"/>
                    <a:pt x="175" y="603"/>
                    <a:pt x="376" y="603"/>
                  </a:cubicBezTo>
                  <a:cubicBezTo>
                    <a:pt x="399" y="603"/>
                    <a:pt x="422" y="601"/>
                    <a:pt x="446" y="598"/>
                  </a:cubicBezTo>
                  <a:cubicBezTo>
                    <a:pt x="673" y="570"/>
                    <a:pt x="758" y="286"/>
                    <a:pt x="730" y="87"/>
                  </a:cubicBezTo>
                  <a:cubicBezTo>
                    <a:pt x="711" y="32"/>
                    <a:pt x="646" y="1"/>
                    <a:pt x="594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3981800" y="2934500"/>
              <a:ext cx="24875" cy="25400"/>
            </a:xfrm>
            <a:custGeom>
              <a:avLst/>
              <a:gdLst/>
              <a:ahLst/>
              <a:cxnLst/>
              <a:rect l="l" t="t" r="r" b="b"/>
              <a:pathLst>
                <a:path w="995" h="1016" extrusionOk="0">
                  <a:moveTo>
                    <a:pt x="569" y="1"/>
                  </a:moveTo>
                  <a:lnTo>
                    <a:pt x="569" y="171"/>
                  </a:lnTo>
                  <a:cubicBezTo>
                    <a:pt x="285" y="228"/>
                    <a:pt x="1" y="313"/>
                    <a:pt x="86" y="654"/>
                  </a:cubicBezTo>
                  <a:cubicBezTo>
                    <a:pt x="146" y="835"/>
                    <a:pt x="391" y="1015"/>
                    <a:pt x="569" y="1015"/>
                  </a:cubicBezTo>
                  <a:cubicBezTo>
                    <a:pt x="643" y="1015"/>
                    <a:pt x="706" y="984"/>
                    <a:pt x="739" y="910"/>
                  </a:cubicBezTo>
                  <a:cubicBezTo>
                    <a:pt x="853" y="682"/>
                    <a:pt x="995" y="86"/>
                    <a:pt x="569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3905125" y="3389750"/>
              <a:ext cx="15650" cy="15750"/>
            </a:xfrm>
            <a:custGeom>
              <a:avLst/>
              <a:gdLst/>
              <a:ahLst/>
              <a:cxnLst/>
              <a:rect l="l" t="t" r="r" b="b"/>
              <a:pathLst>
                <a:path w="626" h="630" extrusionOk="0">
                  <a:moveTo>
                    <a:pt x="265" y="1"/>
                  </a:moveTo>
                  <a:cubicBezTo>
                    <a:pt x="201" y="1"/>
                    <a:pt x="139" y="26"/>
                    <a:pt x="86" y="80"/>
                  </a:cubicBezTo>
                  <a:cubicBezTo>
                    <a:pt x="0" y="193"/>
                    <a:pt x="142" y="392"/>
                    <a:pt x="171" y="534"/>
                  </a:cubicBezTo>
                  <a:cubicBezTo>
                    <a:pt x="196" y="602"/>
                    <a:pt x="238" y="630"/>
                    <a:pt x="285" y="630"/>
                  </a:cubicBezTo>
                  <a:cubicBezTo>
                    <a:pt x="394" y="630"/>
                    <a:pt x="537" y="483"/>
                    <a:pt x="597" y="364"/>
                  </a:cubicBezTo>
                  <a:cubicBezTo>
                    <a:pt x="625" y="307"/>
                    <a:pt x="597" y="250"/>
                    <a:pt x="568" y="193"/>
                  </a:cubicBezTo>
                  <a:cubicBezTo>
                    <a:pt x="480" y="70"/>
                    <a:pt x="370" y="1"/>
                    <a:pt x="265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4024400" y="3406100"/>
              <a:ext cx="16350" cy="15825"/>
            </a:xfrm>
            <a:custGeom>
              <a:avLst/>
              <a:gdLst/>
              <a:ahLst/>
              <a:cxnLst/>
              <a:rect l="l" t="t" r="r" b="b"/>
              <a:pathLst>
                <a:path w="654" h="633" extrusionOk="0">
                  <a:moveTo>
                    <a:pt x="462" y="1"/>
                  </a:moveTo>
                  <a:cubicBezTo>
                    <a:pt x="391" y="1"/>
                    <a:pt x="299" y="36"/>
                    <a:pt x="199" y="136"/>
                  </a:cubicBezTo>
                  <a:cubicBezTo>
                    <a:pt x="86" y="249"/>
                    <a:pt x="0" y="476"/>
                    <a:pt x="171" y="590"/>
                  </a:cubicBezTo>
                  <a:cubicBezTo>
                    <a:pt x="210" y="620"/>
                    <a:pt x="260" y="632"/>
                    <a:pt x="311" y="632"/>
                  </a:cubicBezTo>
                  <a:cubicBezTo>
                    <a:pt x="406" y="632"/>
                    <a:pt x="503" y="589"/>
                    <a:pt x="540" y="533"/>
                  </a:cubicBezTo>
                  <a:cubicBezTo>
                    <a:pt x="654" y="420"/>
                    <a:pt x="654" y="192"/>
                    <a:pt x="597" y="79"/>
                  </a:cubicBezTo>
                  <a:cubicBezTo>
                    <a:pt x="583" y="36"/>
                    <a:pt x="533" y="1"/>
                    <a:pt x="462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5"/>
            <p:cNvSpPr/>
            <p:nvPr/>
          </p:nvSpPr>
          <p:spPr>
            <a:xfrm>
              <a:off x="4287800" y="3271425"/>
              <a:ext cx="15650" cy="18925"/>
            </a:xfrm>
            <a:custGeom>
              <a:avLst/>
              <a:gdLst/>
              <a:ahLst/>
              <a:cxnLst/>
              <a:rect l="l" t="t" r="r" b="b"/>
              <a:pathLst>
                <a:path w="626" h="757" extrusionOk="0">
                  <a:moveTo>
                    <a:pt x="374" y="1"/>
                  </a:moveTo>
                  <a:cubicBezTo>
                    <a:pt x="325" y="1"/>
                    <a:pt x="256" y="13"/>
                    <a:pt x="199" y="13"/>
                  </a:cubicBezTo>
                  <a:cubicBezTo>
                    <a:pt x="187" y="11"/>
                    <a:pt x="175" y="10"/>
                    <a:pt x="163" y="10"/>
                  </a:cubicBezTo>
                  <a:cubicBezTo>
                    <a:pt x="48" y="10"/>
                    <a:pt x="0" y="132"/>
                    <a:pt x="0" y="184"/>
                  </a:cubicBezTo>
                  <a:cubicBezTo>
                    <a:pt x="24" y="414"/>
                    <a:pt x="140" y="756"/>
                    <a:pt x="335" y="756"/>
                  </a:cubicBezTo>
                  <a:cubicBezTo>
                    <a:pt x="380" y="756"/>
                    <a:pt x="430" y="738"/>
                    <a:pt x="483" y="695"/>
                  </a:cubicBezTo>
                  <a:cubicBezTo>
                    <a:pt x="625" y="553"/>
                    <a:pt x="625" y="240"/>
                    <a:pt x="426" y="13"/>
                  </a:cubicBezTo>
                  <a:cubicBezTo>
                    <a:pt x="417" y="4"/>
                    <a:pt x="398" y="1"/>
                    <a:pt x="374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5"/>
            <p:cNvSpPr/>
            <p:nvPr/>
          </p:nvSpPr>
          <p:spPr>
            <a:xfrm>
              <a:off x="3916475" y="3320325"/>
              <a:ext cx="12825" cy="10900"/>
            </a:xfrm>
            <a:custGeom>
              <a:avLst/>
              <a:gdLst/>
              <a:ahLst/>
              <a:cxnLst/>
              <a:rect l="l" t="t" r="r" b="b"/>
              <a:pathLst>
                <a:path w="513" h="436" extrusionOk="0">
                  <a:moveTo>
                    <a:pt x="307" y="0"/>
                  </a:moveTo>
                  <a:cubicBezTo>
                    <a:pt x="246" y="0"/>
                    <a:pt x="185" y="22"/>
                    <a:pt x="128" y="22"/>
                  </a:cubicBezTo>
                  <a:cubicBezTo>
                    <a:pt x="114" y="22"/>
                    <a:pt x="100" y="20"/>
                    <a:pt x="86" y="17"/>
                  </a:cubicBezTo>
                  <a:lnTo>
                    <a:pt x="86" y="17"/>
                  </a:lnTo>
                  <a:cubicBezTo>
                    <a:pt x="58" y="159"/>
                    <a:pt x="1" y="301"/>
                    <a:pt x="114" y="414"/>
                  </a:cubicBezTo>
                  <a:cubicBezTo>
                    <a:pt x="129" y="429"/>
                    <a:pt x="164" y="436"/>
                    <a:pt x="207" y="436"/>
                  </a:cubicBezTo>
                  <a:cubicBezTo>
                    <a:pt x="249" y="436"/>
                    <a:pt x="299" y="429"/>
                    <a:pt x="342" y="414"/>
                  </a:cubicBezTo>
                  <a:cubicBezTo>
                    <a:pt x="455" y="414"/>
                    <a:pt x="398" y="216"/>
                    <a:pt x="512" y="187"/>
                  </a:cubicBezTo>
                  <a:cubicBezTo>
                    <a:pt x="484" y="159"/>
                    <a:pt x="484" y="102"/>
                    <a:pt x="455" y="74"/>
                  </a:cubicBezTo>
                  <a:cubicBezTo>
                    <a:pt x="409" y="16"/>
                    <a:pt x="358" y="0"/>
                    <a:pt x="307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3976825" y="3301100"/>
              <a:ext cx="19900" cy="14175"/>
            </a:xfrm>
            <a:custGeom>
              <a:avLst/>
              <a:gdLst/>
              <a:ahLst/>
              <a:cxnLst/>
              <a:rect l="l" t="t" r="r" b="b"/>
              <a:pathLst>
                <a:path w="796" h="567" extrusionOk="0">
                  <a:moveTo>
                    <a:pt x="251" y="1"/>
                  </a:moveTo>
                  <a:cubicBezTo>
                    <a:pt x="224" y="1"/>
                    <a:pt x="197" y="6"/>
                    <a:pt x="171" y="19"/>
                  </a:cubicBezTo>
                  <a:cubicBezTo>
                    <a:pt x="1" y="133"/>
                    <a:pt x="1" y="417"/>
                    <a:pt x="143" y="502"/>
                  </a:cubicBezTo>
                  <a:cubicBezTo>
                    <a:pt x="206" y="540"/>
                    <a:pt x="299" y="567"/>
                    <a:pt x="391" y="567"/>
                  </a:cubicBezTo>
                  <a:cubicBezTo>
                    <a:pt x="505" y="567"/>
                    <a:pt x="620" y="526"/>
                    <a:pt x="682" y="417"/>
                  </a:cubicBezTo>
                  <a:cubicBezTo>
                    <a:pt x="796" y="275"/>
                    <a:pt x="626" y="246"/>
                    <a:pt x="512" y="133"/>
                  </a:cubicBezTo>
                  <a:cubicBezTo>
                    <a:pt x="446" y="67"/>
                    <a:pt x="346" y="1"/>
                    <a:pt x="251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4047825" y="3256725"/>
              <a:ext cx="17775" cy="10425"/>
            </a:xfrm>
            <a:custGeom>
              <a:avLst/>
              <a:gdLst/>
              <a:ahLst/>
              <a:cxnLst/>
              <a:rect l="l" t="t" r="r" b="b"/>
              <a:pathLst>
                <a:path w="711" h="417" extrusionOk="0">
                  <a:moveTo>
                    <a:pt x="81" y="0"/>
                  </a:moveTo>
                  <a:cubicBezTo>
                    <a:pt x="1" y="0"/>
                    <a:pt x="1" y="93"/>
                    <a:pt x="1" y="118"/>
                  </a:cubicBezTo>
                  <a:cubicBezTo>
                    <a:pt x="118" y="307"/>
                    <a:pt x="314" y="417"/>
                    <a:pt x="507" y="417"/>
                  </a:cubicBezTo>
                  <a:cubicBezTo>
                    <a:pt x="547" y="417"/>
                    <a:pt x="586" y="412"/>
                    <a:pt x="625" y="402"/>
                  </a:cubicBezTo>
                  <a:cubicBezTo>
                    <a:pt x="682" y="374"/>
                    <a:pt x="569" y="204"/>
                    <a:pt x="711" y="118"/>
                  </a:cubicBezTo>
                  <a:lnTo>
                    <a:pt x="711" y="118"/>
                  </a:lnTo>
                  <a:cubicBezTo>
                    <a:pt x="642" y="141"/>
                    <a:pt x="554" y="183"/>
                    <a:pt x="508" y="183"/>
                  </a:cubicBezTo>
                  <a:cubicBezTo>
                    <a:pt x="497" y="183"/>
                    <a:pt x="489" y="181"/>
                    <a:pt x="483" y="175"/>
                  </a:cubicBezTo>
                  <a:cubicBezTo>
                    <a:pt x="370" y="62"/>
                    <a:pt x="228" y="62"/>
                    <a:pt x="114" y="5"/>
                  </a:cubicBezTo>
                  <a:cubicBezTo>
                    <a:pt x="102" y="2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4104625" y="3239075"/>
              <a:ext cx="18475" cy="25950"/>
            </a:xfrm>
            <a:custGeom>
              <a:avLst/>
              <a:gdLst/>
              <a:ahLst/>
              <a:cxnLst/>
              <a:rect l="l" t="t" r="r" b="b"/>
              <a:pathLst>
                <a:path w="739" h="1038" extrusionOk="0">
                  <a:moveTo>
                    <a:pt x="370" y="1"/>
                  </a:moveTo>
                  <a:cubicBezTo>
                    <a:pt x="1" y="58"/>
                    <a:pt x="114" y="455"/>
                    <a:pt x="57" y="711"/>
                  </a:cubicBezTo>
                  <a:cubicBezTo>
                    <a:pt x="32" y="786"/>
                    <a:pt x="74" y="1038"/>
                    <a:pt x="239" y="1038"/>
                  </a:cubicBezTo>
                  <a:cubicBezTo>
                    <a:pt x="262" y="1038"/>
                    <a:pt x="286" y="1033"/>
                    <a:pt x="313" y="1023"/>
                  </a:cubicBezTo>
                  <a:cubicBezTo>
                    <a:pt x="739" y="881"/>
                    <a:pt x="398" y="484"/>
                    <a:pt x="256" y="256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4212725" y="3255325"/>
              <a:ext cx="19000" cy="10900"/>
            </a:xfrm>
            <a:custGeom>
              <a:avLst/>
              <a:gdLst/>
              <a:ahLst/>
              <a:cxnLst/>
              <a:rect l="l" t="t" r="r" b="b"/>
              <a:pathLst>
                <a:path w="760" h="436" extrusionOk="0">
                  <a:moveTo>
                    <a:pt x="318" y="0"/>
                  </a:moveTo>
                  <a:cubicBezTo>
                    <a:pt x="160" y="0"/>
                    <a:pt x="1" y="132"/>
                    <a:pt x="78" y="288"/>
                  </a:cubicBezTo>
                  <a:cubicBezTo>
                    <a:pt x="148" y="393"/>
                    <a:pt x="247" y="436"/>
                    <a:pt x="349" y="436"/>
                  </a:cubicBezTo>
                  <a:cubicBezTo>
                    <a:pt x="495" y="436"/>
                    <a:pt x="648" y="348"/>
                    <a:pt x="732" y="231"/>
                  </a:cubicBezTo>
                  <a:cubicBezTo>
                    <a:pt x="760" y="203"/>
                    <a:pt x="760" y="118"/>
                    <a:pt x="732" y="61"/>
                  </a:cubicBezTo>
                  <a:lnTo>
                    <a:pt x="618" y="61"/>
                  </a:lnTo>
                  <a:lnTo>
                    <a:pt x="362" y="4"/>
                  </a:lnTo>
                  <a:cubicBezTo>
                    <a:pt x="348" y="2"/>
                    <a:pt x="333" y="0"/>
                    <a:pt x="318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4248400" y="3241925"/>
              <a:ext cx="13875" cy="19925"/>
            </a:xfrm>
            <a:custGeom>
              <a:avLst/>
              <a:gdLst/>
              <a:ahLst/>
              <a:cxnLst/>
              <a:rect l="l" t="t" r="r" b="b"/>
              <a:pathLst>
                <a:path w="555" h="797" extrusionOk="0">
                  <a:moveTo>
                    <a:pt x="441" y="0"/>
                  </a:moveTo>
                  <a:cubicBezTo>
                    <a:pt x="384" y="29"/>
                    <a:pt x="355" y="86"/>
                    <a:pt x="355" y="142"/>
                  </a:cubicBezTo>
                  <a:cubicBezTo>
                    <a:pt x="336" y="135"/>
                    <a:pt x="318" y="132"/>
                    <a:pt x="300" y="132"/>
                  </a:cubicBezTo>
                  <a:cubicBezTo>
                    <a:pt x="106" y="132"/>
                    <a:pt x="0" y="528"/>
                    <a:pt x="157" y="710"/>
                  </a:cubicBezTo>
                  <a:cubicBezTo>
                    <a:pt x="193" y="765"/>
                    <a:pt x="265" y="797"/>
                    <a:pt x="327" y="797"/>
                  </a:cubicBezTo>
                  <a:cubicBezTo>
                    <a:pt x="361" y="797"/>
                    <a:pt x="392" y="787"/>
                    <a:pt x="412" y="767"/>
                  </a:cubicBezTo>
                  <a:cubicBezTo>
                    <a:pt x="554" y="540"/>
                    <a:pt x="554" y="256"/>
                    <a:pt x="44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4211125" y="3308775"/>
              <a:ext cx="17775" cy="15125"/>
            </a:xfrm>
            <a:custGeom>
              <a:avLst/>
              <a:gdLst/>
              <a:ahLst/>
              <a:cxnLst/>
              <a:rect l="l" t="t" r="r" b="b"/>
              <a:pathLst>
                <a:path w="711" h="605" extrusionOk="0">
                  <a:moveTo>
                    <a:pt x="492" y="0"/>
                  </a:moveTo>
                  <a:cubicBezTo>
                    <a:pt x="444" y="0"/>
                    <a:pt x="372" y="33"/>
                    <a:pt x="313" y="53"/>
                  </a:cubicBezTo>
                  <a:cubicBezTo>
                    <a:pt x="29" y="81"/>
                    <a:pt x="0" y="422"/>
                    <a:pt x="142" y="592"/>
                  </a:cubicBezTo>
                  <a:cubicBezTo>
                    <a:pt x="152" y="602"/>
                    <a:pt x="171" y="605"/>
                    <a:pt x="193" y="605"/>
                  </a:cubicBezTo>
                  <a:cubicBezTo>
                    <a:pt x="237" y="605"/>
                    <a:pt x="294" y="592"/>
                    <a:pt x="313" y="592"/>
                  </a:cubicBezTo>
                  <a:cubicBezTo>
                    <a:pt x="370" y="365"/>
                    <a:pt x="710" y="252"/>
                    <a:pt x="540" y="24"/>
                  </a:cubicBezTo>
                  <a:cubicBezTo>
                    <a:pt x="531" y="7"/>
                    <a:pt x="514" y="0"/>
                    <a:pt x="492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4142975" y="3266075"/>
              <a:ext cx="14925" cy="16575"/>
            </a:xfrm>
            <a:custGeom>
              <a:avLst/>
              <a:gdLst/>
              <a:ahLst/>
              <a:cxnLst/>
              <a:rect l="l" t="t" r="r" b="b"/>
              <a:pathLst>
                <a:path w="597" h="663" extrusionOk="0">
                  <a:moveTo>
                    <a:pt x="454" y="0"/>
                  </a:moveTo>
                  <a:cubicBezTo>
                    <a:pt x="369" y="28"/>
                    <a:pt x="312" y="57"/>
                    <a:pt x="256" y="142"/>
                  </a:cubicBezTo>
                  <a:cubicBezTo>
                    <a:pt x="170" y="284"/>
                    <a:pt x="0" y="454"/>
                    <a:pt x="142" y="568"/>
                  </a:cubicBezTo>
                  <a:cubicBezTo>
                    <a:pt x="235" y="634"/>
                    <a:pt x="309" y="662"/>
                    <a:pt x="369" y="662"/>
                  </a:cubicBezTo>
                  <a:cubicBezTo>
                    <a:pt x="563" y="662"/>
                    <a:pt x="596" y="366"/>
                    <a:pt x="596" y="170"/>
                  </a:cubicBezTo>
                  <a:cubicBezTo>
                    <a:pt x="596" y="85"/>
                    <a:pt x="511" y="0"/>
                    <a:pt x="454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4125225" y="3251150"/>
              <a:ext cx="17775" cy="12625"/>
            </a:xfrm>
            <a:custGeom>
              <a:avLst/>
              <a:gdLst/>
              <a:ahLst/>
              <a:cxnLst/>
              <a:rect l="l" t="t" r="r" b="b"/>
              <a:pathLst>
                <a:path w="711" h="505" extrusionOk="0">
                  <a:moveTo>
                    <a:pt x="511" y="1"/>
                  </a:moveTo>
                  <a:cubicBezTo>
                    <a:pt x="341" y="29"/>
                    <a:pt x="0" y="171"/>
                    <a:pt x="171" y="313"/>
                  </a:cubicBezTo>
                  <a:cubicBezTo>
                    <a:pt x="218" y="360"/>
                    <a:pt x="226" y="504"/>
                    <a:pt x="324" y="504"/>
                  </a:cubicBezTo>
                  <a:cubicBezTo>
                    <a:pt x="344" y="504"/>
                    <a:pt x="368" y="498"/>
                    <a:pt x="398" y="483"/>
                  </a:cubicBezTo>
                  <a:cubicBezTo>
                    <a:pt x="568" y="341"/>
                    <a:pt x="710" y="228"/>
                    <a:pt x="597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4082625" y="3246525"/>
              <a:ext cx="17050" cy="15350"/>
            </a:xfrm>
            <a:custGeom>
              <a:avLst/>
              <a:gdLst/>
              <a:ahLst/>
              <a:cxnLst/>
              <a:rect l="l" t="t" r="r" b="b"/>
              <a:pathLst>
                <a:path w="682" h="614" extrusionOk="0">
                  <a:moveTo>
                    <a:pt x="306" y="0"/>
                  </a:moveTo>
                  <a:cubicBezTo>
                    <a:pt x="203" y="0"/>
                    <a:pt x="107" y="38"/>
                    <a:pt x="29" y="129"/>
                  </a:cubicBezTo>
                  <a:cubicBezTo>
                    <a:pt x="0" y="157"/>
                    <a:pt x="0" y="242"/>
                    <a:pt x="29" y="299"/>
                  </a:cubicBezTo>
                  <a:cubicBezTo>
                    <a:pt x="98" y="438"/>
                    <a:pt x="223" y="614"/>
                    <a:pt x="375" y="614"/>
                  </a:cubicBezTo>
                  <a:cubicBezTo>
                    <a:pt x="410" y="614"/>
                    <a:pt x="446" y="605"/>
                    <a:pt x="483" y="583"/>
                  </a:cubicBezTo>
                  <a:cubicBezTo>
                    <a:pt x="653" y="498"/>
                    <a:pt x="568" y="271"/>
                    <a:pt x="682" y="129"/>
                  </a:cubicBezTo>
                  <a:cubicBezTo>
                    <a:pt x="559" y="52"/>
                    <a:pt x="428" y="0"/>
                    <a:pt x="306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3996000" y="3238625"/>
              <a:ext cx="17075" cy="18175"/>
            </a:xfrm>
            <a:custGeom>
              <a:avLst/>
              <a:gdLst/>
              <a:ahLst/>
              <a:cxnLst/>
              <a:rect l="l" t="t" r="r" b="b"/>
              <a:pathLst>
                <a:path w="683" h="727" extrusionOk="0">
                  <a:moveTo>
                    <a:pt x="370" y="1"/>
                  </a:moveTo>
                  <a:cubicBezTo>
                    <a:pt x="344" y="1"/>
                    <a:pt x="316" y="6"/>
                    <a:pt x="285" y="19"/>
                  </a:cubicBezTo>
                  <a:cubicBezTo>
                    <a:pt x="199" y="76"/>
                    <a:pt x="171" y="189"/>
                    <a:pt x="114" y="246"/>
                  </a:cubicBezTo>
                  <a:cubicBezTo>
                    <a:pt x="57" y="274"/>
                    <a:pt x="1" y="274"/>
                    <a:pt x="1" y="331"/>
                  </a:cubicBezTo>
                  <a:cubicBezTo>
                    <a:pt x="43" y="521"/>
                    <a:pt x="148" y="727"/>
                    <a:pt x="315" y="727"/>
                  </a:cubicBezTo>
                  <a:cubicBezTo>
                    <a:pt x="373" y="727"/>
                    <a:pt x="439" y="702"/>
                    <a:pt x="512" y="644"/>
                  </a:cubicBezTo>
                  <a:cubicBezTo>
                    <a:pt x="682" y="530"/>
                    <a:pt x="625" y="303"/>
                    <a:pt x="569" y="161"/>
                  </a:cubicBezTo>
                  <a:cubicBezTo>
                    <a:pt x="524" y="72"/>
                    <a:pt x="462" y="1"/>
                    <a:pt x="370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3956950" y="3252250"/>
              <a:ext cx="23450" cy="14550"/>
            </a:xfrm>
            <a:custGeom>
              <a:avLst/>
              <a:gdLst/>
              <a:ahLst/>
              <a:cxnLst/>
              <a:rect l="l" t="t" r="r" b="b"/>
              <a:pathLst>
                <a:path w="938" h="582" extrusionOk="0">
                  <a:moveTo>
                    <a:pt x="356" y="1"/>
                  </a:moveTo>
                  <a:cubicBezTo>
                    <a:pt x="324" y="1"/>
                    <a:pt x="291" y="5"/>
                    <a:pt x="256" y="13"/>
                  </a:cubicBezTo>
                  <a:cubicBezTo>
                    <a:pt x="1" y="99"/>
                    <a:pt x="57" y="468"/>
                    <a:pt x="199" y="525"/>
                  </a:cubicBezTo>
                  <a:cubicBezTo>
                    <a:pt x="299" y="553"/>
                    <a:pt x="419" y="581"/>
                    <a:pt x="540" y="581"/>
                  </a:cubicBezTo>
                  <a:cubicBezTo>
                    <a:pt x="661" y="581"/>
                    <a:pt x="782" y="553"/>
                    <a:pt x="881" y="468"/>
                  </a:cubicBezTo>
                  <a:cubicBezTo>
                    <a:pt x="938" y="439"/>
                    <a:pt x="909" y="354"/>
                    <a:pt x="909" y="297"/>
                  </a:cubicBezTo>
                  <a:cubicBezTo>
                    <a:pt x="881" y="269"/>
                    <a:pt x="824" y="269"/>
                    <a:pt x="796" y="241"/>
                  </a:cubicBezTo>
                  <a:cubicBezTo>
                    <a:pt x="652" y="121"/>
                    <a:pt x="528" y="1"/>
                    <a:pt x="356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3914350" y="3249850"/>
              <a:ext cx="14950" cy="16075"/>
            </a:xfrm>
            <a:custGeom>
              <a:avLst/>
              <a:gdLst/>
              <a:ahLst/>
              <a:cxnLst/>
              <a:rect l="l" t="t" r="r" b="b"/>
              <a:pathLst>
                <a:path w="598" h="643" extrusionOk="0">
                  <a:moveTo>
                    <a:pt x="285" y="0"/>
                  </a:moveTo>
                  <a:cubicBezTo>
                    <a:pt x="236" y="0"/>
                    <a:pt x="187" y="16"/>
                    <a:pt x="143" y="53"/>
                  </a:cubicBezTo>
                  <a:cubicBezTo>
                    <a:pt x="1" y="166"/>
                    <a:pt x="57" y="365"/>
                    <a:pt x="86" y="507"/>
                  </a:cubicBezTo>
                  <a:cubicBezTo>
                    <a:pt x="107" y="590"/>
                    <a:pt x="188" y="643"/>
                    <a:pt x="264" y="643"/>
                  </a:cubicBezTo>
                  <a:cubicBezTo>
                    <a:pt x="292" y="643"/>
                    <a:pt x="319" y="636"/>
                    <a:pt x="341" y="621"/>
                  </a:cubicBezTo>
                  <a:cubicBezTo>
                    <a:pt x="512" y="564"/>
                    <a:pt x="597" y="450"/>
                    <a:pt x="569" y="280"/>
                  </a:cubicBezTo>
                  <a:cubicBezTo>
                    <a:pt x="569" y="132"/>
                    <a:pt x="428" y="0"/>
                    <a:pt x="285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3904425" y="3274800"/>
              <a:ext cx="18475" cy="13875"/>
            </a:xfrm>
            <a:custGeom>
              <a:avLst/>
              <a:gdLst/>
              <a:ahLst/>
              <a:cxnLst/>
              <a:rect l="l" t="t" r="r" b="b"/>
              <a:pathLst>
                <a:path w="739" h="555" extrusionOk="0">
                  <a:moveTo>
                    <a:pt x="261" y="0"/>
                  </a:moveTo>
                  <a:cubicBezTo>
                    <a:pt x="210" y="0"/>
                    <a:pt x="159" y="23"/>
                    <a:pt x="114" y="77"/>
                  </a:cubicBezTo>
                  <a:cubicBezTo>
                    <a:pt x="28" y="162"/>
                    <a:pt x="0" y="361"/>
                    <a:pt x="57" y="446"/>
                  </a:cubicBezTo>
                  <a:cubicBezTo>
                    <a:pt x="107" y="530"/>
                    <a:pt x="188" y="555"/>
                    <a:pt x="274" y="555"/>
                  </a:cubicBezTo>
                  <a:cubicBezTo>
                    <a:pt x="334" y="555"/>
                    <a:pt x="396" y="543"/>
                    <a:pt x="454" y="531"/>
                  </a:cubicBezTo>
                  <a:cubicBezTo>
                    <a:pt x="568" y="503"/>
                    <a:pt x="738" y="361"/>
                    <a:pt x="568" y="247"/>
                  </a:cubicBezTo>
                  <a:lnTo>
                    <a:pt x="625" y="247"/>
                  </a:lnTo>
                  <a:cubicBezTo>
                    <a:pt x="596" y="247"/>
                    <a:pt x="540" y="247"/>
                    <a:pt x="540" y="219"/>
                  </a:cubicBezTo>
                  <a:cubicBezTo>
                    <a:pt x="482" y="103"/>
                    <a:pt x="371" y="0"/>
                    <a:pt x="26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3984650" y="3286325"/>
              <a:ext cx="12075" cy="1667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302" y="1"/>
                  </a:moveTo>
                  <a:cubicBezTo>
                    <a:pt x="185" y="1"/>
                    <a:pt x="81" y="112"/>
                    <a:pt x="57" y="184"/>
                  </a:cubicBezTo>
                  <a:cubicBezTo>
                    <a:pt x="0" y="411"/>
                    <a:pt x="171" y="553"/>
                    <a:pt x="398" y="667"/>
                  </a:cubicBezTo>
                  <a:cubicBezTo>
                    <a:pt x="426" y="496"/>
                    <a:pt x="483" y="326"/>
                    <a:pt x="455" y="127"/>
                  </a:cubicBezTo>
                  <a:cubicBezTo>
                    <a:pt x="426" y="99"/>
                    <a:pt x="426" y="42"/>
                    <a:pt x="369" y="14"/>
                  </a:cubicBezTo>
                  <a:cubicBezTo>
                    <a:pt x="347" y="5"/>
                    <a:pt x="324" y="1"/>
                    <a:pt x="302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4008075" y="3273375"/>
              <a:ext cx="19425" cy="17150"/>
            </a:xfrm>
            <a:custGeom>
              <a:avLst/>
              <a:gdLst/>
              <a:ahLst/>
              <a:cxnLst/>
              <a:rect l="l" t="t" r="r" b="b"/>
              <a:pathLst>
                <a:path w="777" h="686" extrusionOk="0">
                  <a:moveTo>
                    <a:pt x="612" y="0"/>
                  </a:moveTo>
                  <a:cubicBezTo>
                    <a:pt x="498" y="0"/>
                    <a:pt x="342" y="205"/>
                    <a:pt x="171" y="248"/>
                  </a:cubicBezTo>
                  <a:cubicBezTo>
                    <a:pt x="0" y="304"/>
                    <a:pt x="142" y="475"/>
                    <a:pt x="199" y="560"/>
                  </a:cubicBezTo>
                  <a:cubicBezTo>
                    <a:pt x="257" y="649"/>
                    <a:pt x="318" y="686"/>
                    <a:pt x="378" y="686"/>
                  </a:cubicBezTo>
                  <a:cubicBezTo>
                    <a:pt x="586" y="686"/>
                    <a:pt x="776" y="253"/>
                    <a:pt x="710" y="77"/>
                  </a:cubicBezTo>
                  <a:cubicBezTo>
                    <a:pt x="682" y="22"/>
                    <a:pt x="649" y="0"/>
                    <a:pt x="612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4082625" y="3332100"/>
              <a:ext cx="12725" cy="21425"/>
            </a:xfrm>
            <a:custGeom>
              <a:avLst/>
              <a:gdLst/>
              <a:ahLst/>
              <a:cxnLst/>
              <a:rect l="l" t="t" r="r" b="b"/>
              <a:pathLst>
                <a:path w="509" h="857" extrusionOk="0">
                  <a:moveTo>
                    <a:pt x="256" y="0"/>
                  </a:moveTo>
                  <a:cubicBezTo>
                    <a:pt x="57" y="256"/>
                    <a:pt x="0" y="795"/>
                    <a:pt x="256" y="852"/>
                  </a:cubicBezTo>
                  <a:cubicBezTo>
                    <a:pt x="269" y="855"/>
                    <a:pt x="282" y="856"/>
                    <a:pt x="293" y="856"/>
                  </a:cubicBezTo>
                  <a:cubicBezTo>
                    <a:pt x="509" y="856"/>
                    <a:pt x="483" y="384"/>
                    <a:pt x="483" y="142"/>
                  </a:cubicBezTo>
                  <a:cubicBezTo>
                    <a:pt x="398" y="142"/>
                    <a:pt x="313" y="85"/>
                    <a:pt x="256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4106050" y="3361500"/>
              <a:ext cx="13500" cy="14050"/>
            </a:xfrm>
            <a:custGeom>
              <a:avLst/>
              <a:gdLst/>
              <a:ahLst/>
              <a:cxnLst/>
              <a:rect l="l" t="t" r="r" b="b"/>
              <a:pathLst>
                <a:path w="540" h="562" extrusionOk="0">
                  <a:moveTo>
                    <a:pt x="228" y="1"/>
                  </a:moveTo>
                  <a:cubicBezTo>
                    <a:pt x="140" y="1"/>
                    <a:pt x="75" y="68"/>
                    <a:pt x="57" y="159"/>
                  </a:cubicBezTo>
                  <a:cubicBezTo>
                    <a:pt x="0" y="273"/>
                    <a:pt x="57" y="443"/>
                    <a:pt x="199" y="556"/>
                  </a:cubicBezTo>
                  <a:cubicBezTo>
                    <a:pt x="209" y="560"/>
                    <a:pt x="218" y="561"/>
                    <a:pt x="226" y="561"/>
                  </a:cubicBezTo>
                  <a:cubicBezTo>
                    <a:pt x="283" y="561"/>
                    <a:pt x="311" y="495"/>
                    <a:pt x="351" y="495"/>
                  </a:cubicBezTo>
                  <a:cubicBezTo>
                    <a:pt x="357" y="495"/>
                    <a:pt x="363" y="496"/>
                    <a:pt x="370" y="500"/>
                  </a:cubicBezTo>
                  <a:cubicBezTo>
                    <a:pt x="370" y="358"/>
                    <a:pt x="540" y="216"/>
                    <a:pt x="398" y="74"/>
                  </a:cubicBezTo>
                  <a:cubicBezTo>
                    <a:pt x="336" y="22"/>
                    <a:pt x="278" y="1"/>
                    <a:pt x="228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4196950" y="3350825"/>
              <a:ext cx="14900" cy="12925"/>
            </a:xfrm>
            <a:custGeom>
              <a:avLst/>
              <a:gdLst/>
              <a:ahLst/>
              <a:cxnLst/>
              <a:rect l="l" t="t" r="r" b="b"/>
              <a:pathLst>
                <a:path w="596" h="517" extrusionOk="0">
                  <a:moveTo>
                    <a:pt x="377" y="1"/>
                  </a:moveTo>
                  <a:cubicBezTo>
                    <a:pt x="255" y="1"/>
                    <a:pt x="126" y="94"/>
                    <a:pt x="85" y="217"/>
                  </a:cubicBezTo>
                  <a:cubicBezTo>
                    <a:pt x="1" y="405"/>
                    <a:pt x="149" y="516"/>
                    <a:pt x="300" y="516"/>
                  </a:cubicBezTo>
                  <a:cubicBezTo>
                    <a:pt x="354" y="516"/>
                    <a:pt x="409" y="502"/>
                    <a:pt x="454" y="472"/>
                  </a:cubicBezTo>
                  <a:cubicBezTo>
                    <a:pt x="567" y="387"/>
                    <a:pt x="596" y="160"/>
                    <a:pt x="511" y="46"/>
                  </a:cubicBezTo>
                  <a:cubicBezTo>
                    <a:pt x="471" y="15"/>
                    <a:pt x="425" y="1"/>
                    <a:pt x="377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4188400" y="3388450"/>
              <a:ext cx="17075" cy="16925"/>
            </a:xfrm>
            <a:custGeom>
              <a:avLst/>
              <a:gdLst/>
              <a:ahLst/>
              <a:cxnLst/>
              <a:rect l="l" t="t" r="r" b="b"/>
              <a:pathLst>
                <a:path w="683" h="677" extrusionOk="0">
                  <a:moveTo>
                    <a:pt x="316" y="0"/>
                  </a:moveTo>
                  <a:cubicBezTo>
                    <a:pt x="209" y="0"/>
                    <a:pt x="111" y="61"/>
                    <a:pt x="57" y="132"/>
                  </a:cubicBezTo>
                  <a:cubicBezTo>
                    <a:pt x="1" y="217"/>
                    <a:pt x="29" y="387"/>
                    <a:pt x="57" y="472"/>
                  </a:cubicBezTo>
                  <a:cubicBezTo>
                    <a:pt x="99" y="597"/>
                    <a:pt x="201" y="676"/>
                    <a:pt x="320" y="676"/>
                  </a:cubicBezTo>
                  <a:cubicBezTo>
                    <a:pt x="364" y="676"/>
                    <a:pt x="409" y="666"/>
                    <a:pt x="455" y="643"/>
                  </a:cubicBezTo>
                  <a:cubicBezTo>
                    <a:pt x="682" y="529"/>
                    <a:pt x="682" y="302"/>
                    <a:pt x="625" y="75"/>
                  </a:cubicBezTo>
                  <a:lnTo>
                    <a:pt x="512" y="75"/>
                  </a:lnTo>
                  <a:cubicBezTo>
                    <a:pt x="448" y="22"/>
                    <a:pt x="381" y="0"/>
                    <a:pt x="316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4221775" y="3375050"/>
              <a:ext cx="16975" cy="13500"/>
            </a:xfrm>
            <a:custGeom>
              <a:avLst/>
              <a:gdLst/>
              <a:ahLst/>
              <a:cxnLst/>
              <a:rect l="l" t="t" r="r" b="b"/>
              <a:pathLst>
                <a:path w="679" h="540" extrusionOk="0">
                  <a:moveTo>
                    <a:pt x="323" y="0"/>
                  </a:moveTo>
                  <a:cubicBezTo>
                    <a:pt x="299" y="0"/>
                    <a:pt x="270" y="14"/>
                    <a:pt x="256" y="14"/>
                  </a:cubicBezTo>
                  <a:cubicBezTo>
                    <a:pt x="29" y="71"/>
                    <a:pt x="0" y="440"/>
                    <a:pt x="199" y="526"/>
                  </a:cubicBezTo>
                  <a:cubicBezTo>
                    <a:pt x="232" y="535"/>
                    <a:pt x="263" y="540"/>
                    <a:pt x="293" y="540"/>
                  </a:cubicBezTo>
                  <a:cubicBezTo>
                    <a:pt x="526" y="540"/>
                    <a:pt x="679" y="266"/>
                    <a:pt x="654" y="14"/>
                  </a:cubicBezTo>
                  <a:lnTo>
                    <a:pt x="654" y="14"/>
                  </a:lnTo>
                  <a:cubicBezTo>
                    <a:pt x="640" y="19"/>
                    <a:pt x="626" y="21"/>
                    <a:pt x="611" y="21"/>
                  </a:cubicBezTo>
                  <a:cubicBezTo>
                    <a:pt x="573" y="21"/>
                    <a:pt x="532" y="10"/>
                    <a:pt x="492" y="10"/>
                  </a:cubicBezTo>
                  <a:cubicBezTo>
                    <a:pt x="449" y="10"/>
                    <a:pt x="406" y="22"/>
                    <a:pt x="370" y="71"/>
                  </a:cubicBezTo>
                  <a:cubicBezTo>
                    <a:pt x="370" y="14"/>
                    <a:pt x="348" y="0"/>
                    <a:pt x="323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4231700" y="3353275"/>
              <a:ext cx="14025" cy="15200"/>
            </a:xfrm>
            <a:custGeom>
              <a:avLst/>
              <a:gdLst/>
              <a:ahLst/>
              <a:cxnLst/>
              <a:rect l="l" t="t" r="r" b="b"/>
              <a:pathLst>
                <a:path w="561" h="608" extrusionOk="0">
                  <a:moveTo>
                    <a:pt x="196" y="0"/>
                  </a:moveTo>
                  <a:cubicBezTo>
                    <a:pt x="179" y="0"/>
                    <a:pt x="161" y="2"/>
                    <a:pt x="143" y="5"/>
                  </a:cubicBezTo>
                  <a:cubicBezTo>
                    <a:pt x="143" y="5"/>
                    <a:pt x="171" y="90"/>
                    <a:pt x="143" y="119"/>
                  </a:cubicBezTo>
                  <a:cubicBezTo>
                    <a:pt x="86" y="204"/>
                    <a:pt x="1" y="261"/>
                    <a:pt x="1" y="346"/>
                  </a:cubicBezTo>
                  <a:cubicBezTo>
                    <a:pt x="1" y="504"/>
                    <a:pt x="153" y="607"/>
                    <a:pt x="283" y="607"/>
                  </a:cubicBezTo>
                  <a:cubicBezTo>
                    <a:pt x="340" y="607"/>
                    <a:pt x="392" y="588"/>
                    <a:pt x="427" y="545"/>
                  </a:cubicBezTo>
                  <a:cubicBezTo>
                    <a:pt x="561" y="411"/>
                    <a:pt x="468" y="0"/>
                    <a:pt x="196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4138200" y="3308650"/>
              <a:ext cx="17575" cy="15225"/>
            </a:xfrm>
            <a:custGeom>
              <a:avLst/>
              <a:gdLst/>
              <a:ahLst/>
              <a:cxnLst/>
              <a:rect l="l" t="t" r="r" b="b"/>
              <a:pathLst>
                <a:path w="703" h="609" extrusionOk="0">
                  <a:moveTo>
                    <a:pt x="277" y="24"/>
                  </a:moveTo>
                  <a:cubicBezTo>
                    <a:pt x="42" y="24"/>
                    <a:pt x="0" y="356"/>
                    <a:pt x="106" y="541"/>
                  </a:cubicBezTo>
                  <a:cubicBezTo>
                    <a:pt x="137" y="587"/>
                    <a:pt x="194" y="609"/>
                    <a:pt x="253" y="609"/>
                  </a:cubicBezTo>
                  <a:cubicBezTo>
                    <a:pt x="302" y="609"/>
                    <a:pt x="352" y="595"/>
                    <a:pt x="390" y="569"/>
                  </a:cubicBezTo>
                  <a:cubicBezTo>
                    <a:pt x="560" y="484"/>
                    <a:pt x="702" y="342"/>
                    <a:pt x="645" y="115"/>
                  </a:cubicBezTo>
                  <a:lnTo>
                    <a:pt x="645" y="115"/>
                  </a:lnTo>
                  <a:lnTo>
                    <a:pt x="589" y="171"/>
                  </a:lnTo>
                  <a:cubicBezTo>
                    <a:pt x="589" y="1"/>
                    <a:pt x="390" y="58"/>
                    <a:pt x="333" y="29"/>
                  </a:cubicBezTo>
                  <a:cubicBezTo>
                    <a:pt x="313" y="25"/>
                    <a:pt x="294" y="24"/>
                    <a:pt x="277" y="24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4363775" y="3368300"/>
              <a:ext cx="17650" cy="16700"/>
            </a:xfrm>
            <a:custGeom>
              <a:avLst/>
              <a:gdLst/>
              <a:ahLst/>
              <a:cxnLst/>
              <a:rect l="l" t="t" r="r" b="b"/>
              <a:pathLst>
                <a:path w="706" h="668" extrusionOk="0">
                  <a:moveTo>
                    <a:pt x="313" y="1"/>
                  </a:moveTo>
                  <a:cubicBezTo>
                    <a:pt x="85" y="57"/>
                    <a:pt x="0" y="256"/>
                    <a:pt x="85" y="512"/>
                  </a:cubicBezTo>
                  <a:cubicBezTo>
                    <a:pt x="106" y="633"/>
                    <a:pt x="226" y="668"/>
                    <a:pt x="325" y="668"/>
                  </a:cubicBezTo>
                  <a:cubicBezTo>
                    <a:pt x="365" y="668"/>
                    <a:pt x="401" y="662"/>
                    <a:pt x="426" y="654"/>
                  </a:cubicBezTo>
                  <a:cubicBezTo>
                    <a:pt x="619" y="598"/>
                    <a:pt x="705" y="221"/>
                    <a:pt x="449" y="70"/>
                  </a:cubicBezTo>
                  <a:lnTo>
                    <a:pt x="449" y="70"/>
                  </a:lnTo>
                  <a:cubicBezTo>
                    <a:pt x="417" y="20"/>
                    <a:pt x="346" y="1"/>
                    <a:pt x="313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4067000" y="3330450"/>
              <a:ext cx="19200" cy="18175"/>
            </a:xfrm>
            <a:custGeom>
              <a:avLst/>
              <a:gdLst/>
              <a:ahLst/>
              <a:cxnLst/>
              <a:rect l="l" t="t" r="r" b="b"/>
              <a:pathLst>
                <a:path w="768" h="727" extrusionOk="0">
                  <a:moveTo>
                    <a:pt x="345" y="0"/>
                  </a:moveTo>
                  <a:cubicBezTo>
                    <a:pt x="306" y="0"/>
                    <a:pt x="266" y="4"/>
                    <a:pt x="228" y="9"/>
                  </a:cubicBezTo>
                  <a:cubicBezTo>
                    <a:pt x="245" y="45"/>
                    <a:pt x="252" y="91"/>
                    <a:pt x="261" y="135"/>
                  </a:cubicBezTo>
                  <a:lnTo>
                    <a:pt x="261" y="135"/>
                  </a:lnTo>
                  <a:cubicBezTo>
                    <a:pt x="238" y="136"/>
                    <a:pt x="205" y="156"/>
                    <a:pt x="184" y="156"/>
                  </a:cubicBezTo>
                  <a:cubicBezTo>
                    <a:pt x="179" y="156"/>
                    <a:pt x="174" y="155"/>
                    <a:pt x="171" y="151"/>
                  </a:cubicBezTo>
                  <a:cubicBezTo>
                    <a:pt x="114" y="237"/>
                    <a:pt x="0" y="350"/>
                    <a:pt x="57" y="492"/>
                  </a:cubicBezTo>
                  <a:cubicBezTo>
                    <a:pt x="130" y="655"/>
                    <a:pt x="260" y="726"/>
                    <a:pt x="397" y="726"/>
                  </a:cubicBezTo>
                  <a:cubicBezTo>
                    <a:pt x="474" y="726"/>
                    <a:pt x="553" y="704"/>
                    <a:pt x="625" y="663"/>
                  </a:cubicBezTo>
                  <a:cubicBezTo>
                    <a:pt x="767" y="577"/>
                    <a:pt x="710" y="407"/>
                    <a:pt x="682" y="265"/>
                  </a:cubicBezTo>
                  <a:cubicBezTo>
                    <a:pt x="659" y="59"/>
                    <a:pt x="507" y="0"/>
                    <a:pt x="345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4075100" y="3309225"/>
              <a:ext cx="16050" cy="14700"/>
            </a:xfrm>
            <a:custGeom>
              <a:avLst/>
              <a:gdLst/>
              <a:ahLst/>
              <a:cxnLst/>
              <a:rect l="l" t="t" r="r" b="b"/>
              <a:pathLst>
                <a:path w="642" h="588" extrusionOk="0">
                  <a:moveTo>
                    <a:pt x="338" y="1"/>
                  </a:moveTo>
                  <a:cubicBezTo>
                    <a:pt x="113" y="1"/>
                    <a:pt x="0" y="358"/>
                    <a:pt x="159" y="518"/>
                  </a:cubicBezTo>
                  <a:cubicBezTo>
                    <a:pt x="207" y="565"/>
                    <a:pt x="279" y="588"/>
                    <a:pt x="351" y="588"/>
                  </a:cubicBezTo>
                  <a:cubicBezTo>
                    <a:pt x="452" y="588"/>
                    <a:pt x="552" y="543"/>
                    <a:pt x="585" y="461"/>
                  </a:cubicBezTo>
                  <a:cubicBezTo>
                    <a:pt x="642" y="319"/>
                    <a:pt x="614" y="177"/>
                    <a:pt x="614" y="35"/>
                  </a:cubicBezTo>
                  <a:lnTo>
                    <a:pt x="614" y="35"/>
                  </a:lnTo>
                  <a:lnTo>
                    <a:pt x="614" y="208"/>
                  </a:lnTo>
                  <a:lnTo>
                    <a:pt x="614" y="208"/>
                  </a:lnTo>
                  <a:cubicBezTo>
                    <a:pt x="591" y="75"/>
                    <a:pt x="458" y="30"/>
                    <a:pt x="386" y="6"/>
                  </a:cubicBezTo>
                  <a:cubicBezTo>
                    <a:pt x="370" y="3"/>
                    <a:pt x="353" y="1"/>
                    <a:pt x="338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3880975" y="3038225"/>
              <a:ext cx="18500" cy="15050"/>
            </a:xfrm>
            <a:custGeom>
              <a:avLst/>
              <a:gdLst/>
              <a:ahLst/>
              <a:cxnLst/>
              <a:rect l="l" t="t" r="r" b="b"/>
              <a:pathLst>
                <a:path w="740" h="602" extrusionOk="0">
                  <a:moveTo>
                    <a:pt x="425" y="0"/>
                  </a:moveTo>
                  <a:cubicBezTo>
                    <a:pt x="322" y="0"/>
                    <a:pt x="232" y="107"/>
                    <a:pt x="143" y="197"/>
                  </a:cubicBezTo>
                  <a:cubicBezTo>
                    <a:pt x="1" y="339"/>
                    <a:pt x="29" y="509"/>
                    <a:pt x="171" y="566"/>
                  </a:cubicBezTo>
                  <a:cubicBezTo>
                    <a:pt x="220" y="591"/>
                    <a:pt x="267" y="602"/>
                    <a:pt x="311" y="602"/>
                  </a:cubicBezTo>
                  <a:cubicBezTo>
                    <a:pt x="521" y="602"/>
                    <a:pt x="669" y="351"/>
                    <a:pt x="739" y="140"/>
                  </a:cubicBezTo>
                  <a:lnTo>
                    <a:pt x="739" y="140"/>
                  </a:lnTo>
                  <a:lnTo>
                    <a:pt x="512" y="197"/>
                  </a:lnTo>
                  <a:cubicBezTo>
                    <a:pt x="512" y="140"/>
                    <a:pt x="512" y="26"/>
                    <a:pt x="512" y="26"/>
                  </a:cubicBezTo>
                  <a:cubicBezTo>
                    <a:pt x="482" y="8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4027950" y="3353200"/>
              <a:ext cx="16875" cy="16525"/>
            </a:xfrm>
            <a:custGeom>
              <a:avLst/>
              <a:gdLst/>
              <a:ahLst/>
              <a:cxnLst/>
              <a:rect l="l" t="t" r="r" b="b"/>
              <a:pathLst>
                <a:path w="675" h="661" extrusionOk="0">
                  <a:moveTo>
                    <a:pt x="319" y="0"/>
                  </a:moveTo>
                  <a:cubicBezTo>
                    <a:pt x="299" y="0"/>
                    <a:pt x="278" y="3"/>
                    <a:pt x="256" y="8"/>
                  </a:cubicBezTo>
                  <a:cubicBezTo>
                    <a:pt x="29" y="93"/>
                    <a:pt x="0" y="406"/>
                    <a:pt x="114" y="576"/>
                  </a:cubicBezTo>
                  <a:cubicBezTo>
                    <a:pt x="154" y="636"/>
                    <a:pt x="207" y="660"/>
                    <a:pt x="266" y="660"/>
                  </a:cubicBezTo>
                  <a:cubicBezTo>
                    <a:pt x="376" y="660"/>
                    <a:pt x="504" y="573"/>
                    <a:pt x="597" y="463"/>
                  </a:cubicBezTo>
                  <a:cubicBezTo>
                    <a:pt x="625" y="435"/>
                    <a:pt x="598" y="352"/>
                    <a:pt x="624" y="295"/>
                  </a:cubicBezTo>
                  <a:lnTo>
                    <a:pt x="624" y="295"/>
                  </a:lnTo>
                  <a:cubicBezTo>
                    <a:pt x="634" y="314"/>
                    <a:pt x="644" y="332"/>
                    <a:pt x="654" y="349"/>
                  </a:cubicBezTo>
                  <a:cubicBezTo>
                    <a:pt x="674" y="307"/>
                    <a:pt x="665" y="281"/>
                    <a:pt x="647" y="281"/>
                  </a:cubicBezTo>
                  <a:cubicBezTo>
                    <a:pt x="640" y="281"/>
                    <a:pt x="633" y="285"/>
                    <a:pt x="625" y="292"/>
                  </a:cubicBezTo>
                  <a:cubicBezTo>
                    <a:pt x="625" y="293"/>
                    <a:pt x="624" y="294"/>
                    <a:pt x="624" y="295"/>
                  </a:cubicBezTo>
                  <a:lnTo>
                    <a:pt x="624" y="295"/>
                  </a:lnTo>
                  <a:cubicBezTo>
                    <a:pt x="555" y="168"/>
                    <a:pt x="476" y="0"/>
                    <a:pt x="319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3998650" y="3330850"/>
              <a:ext cx="15125" cy="11825"/>
            </a:xfrm>
            <a:custGeom>
              <a:avLst/>
              <a:gdLst/>
              <a:ahLst/>
              <a:cxnLst/>
              <a:rect l="l" t="t" r="r" b="b"/>
              <a:pathLst>
                <a:path w="605" h="473" extrusionOk="0">
                  <a:moveTo>
                    <a:pt x="169" y="1"/>
                  </a:moveTo>
                  <a:cubicBezTo>
                    <a:pt x="75" y="1"/>
                    <a:pt x="37" y="145"/>
                    <a:pt x="37" y="192"/>
                  </a:cubicBezTo>
                  <a:cubicBezTo>
                    <a:pt x="1" y="389"/>
                    <a:pt x="122" y="473"/>
                    <a:pt x="267" y="473"/>
                  </a:cubicBezTo>
                  <a:cubicBezTo>
                    <a:pt x="352" y="473"/>
                    <a:pt x="446" y="444"/>
                    <a:pt x="519" y="391"/>
                  </a:cubicBezTo>
                  <a:cubicBezTo>
                    <a:pt x="604" y="363"/>
                    <a:pt x="576" y="221"/>
                    <a:pt x="548" y="135"/>
                  </a:cubicBezTo>
                  <a:lnTo>
                    <a:pt x="548" y="135"/>
                  </a:lnTo>
                  <a:lnTo>
                    <a:pt x="406" y="249"/>
                  </a:lnTo>
                  <a:cubicBezTo>
                    <a:pt x="491" y="22"/>
                    <a:pt x="349" y="79"/>
                    <a:pt x="235" y="22"/>
                  </a:cubicBezTo>
                  <a:cubicBezTo>
                    <a:pt x="211" y="7"/>
                    <a:pt x="189" y="1"/>
                    <a:pt x="169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4049250" y="3304250"/>
              <a:ext cx="14925" cy="16700"/>
            </a:xfrm>
            <a:custGeom>
              <a:avLst/>
              <a:gdLst/>
              <a:ahLst/>
              <a:cxnLst/>
              <a:rect l="l" t="t" r="r" b="b"/>
              <a:pathLst>
                <a:path w="597" h="668" extrusionOk="0">
                  <a:moveTo>
                    <a:pt x="288" y="0"/>
                  </a:moveTo>
                  <a:cubicBezTo>
                    <a:pt x="241" y="0"/>
                    <a:pt x="181" y="29"/>
                    <a:pt x="86" y="149"/>
                  </a:cubicBezTo>
                  <a:cubicBezTo>
                    <a:pt x="33" y="201"/>
                    <a:pt x="126" y="351"/>
                    <a:pt x="29" y="351"/>
                  </a:cubicBezTo>
                  <a:cubicBezTo>
                    <a:pt x="21" y="351"/>
                    <a:pt x="11" y="350"/>
                    <a:pt x="0" y="347"/>
                  </a:cubicBezTo>
                  <a:lnTo>
                    <a:pt x="0" y="347"/>
                  </a:lnTo>
                  <a:cubicBezTo>
                    <a:pt x="103" y="450"/>
                    <a:pt x="90" y="668"/>
                    <a:pt x="232" y="668"/>
                  </a:cubicBezTo>
                  <a:cubicBezTo>
                    <a:pt x="248" y="668"/>
                    <a:pt x="265" y="665"/>
                    <a:pt x="284" y="660"/>
                  </a:cubicBezTo>
                  <a:cubicBezTo>
                    <a:pt x="597" y="546"/>
                    <a:pt x="540" y="234"/>
                    <a:pt x="455" y="7"/>
                  </a:cubicBezTo>
                  <a:lnTo>
                    <a:pt x="455" y="7"/>
                  </a:lnTo>
                  <a:cubicBezTo>
                    <a:pt x="435" y="22"/>
                    <a:pt x="417" y="27"/>
                    <a:pt x="401" y="27"/>
                  </a:cubicBezTo>
                  <a:cubicBezTo>
                    <a:pt x="364" y="27"/>
                    <a:pt x="332" y="0"/>
                    <a:pt x="288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3986775" y="3032475"/>
              <a:ext cx="13500" cy="13125"/>
            </a:xfrm>
            <a:custGeom>
              <a:avLst/>
              <a:gdLst/>
              <a:ahLst/>
              <a:cxnLst/>
              <a:rect l="l" t="t" r="r" b="b"/>
              <a:pathLst>
                <a:path w="540" h="525" extrusionOk="0">
                  <a:moveTo>
                    <a:pt x="540" y="1"/>
                  </a:moveTo>
                  <a:cubicBezTo>
                    <a:pt x="512" y="1"/>
                    <a:pt x="455" y="29"/>
                    <a:pt x="426" y="29"/>
                  </a:cubicBezTo>
                  <a:cubicBezTo>
                    <a:pt x="142" y="29"/>
                    <a:pt x="0" y="370"/>
                    <a:pt x="199" y="484"/>
                  </a:cubicBezTo>
                  <a:cubicBezTo>
                    <a:pt x="251" y="512"/>
                    <a:pt x="296" y="525"/>
                    <a:pt x="333" y="525"/>
                  </a:cubicBezTo>
                  <a:cubicBezTo>
                    <a:pt x="520" y="525"/>
                    <a:pt x="540" y="214"/>
                    <a:pt x="540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4184500" y="3039575"/>
              <a:ext cx="16700" cy="17450"/>
            </a:xfrm>
            <a:custGeom>
              <a:avLst/>
              <a:gdLst/>
              <a:ahLst/>
              <a:cxnLst/>
              <a:rect l="l" t="t" r="r" b="b"/>
              <a:pathLst>
                <a:path w="668" h="698" extrusionOk="0">
                  <a:moveTo>
                    <a:pt x="384" y="1"/>
                  </a:moveTo>
                  <a:cubicBezTo>
                    <a:pt x="384" y="29"/>
                    <a:pt x="384" y="58"/>
                    <a:pt x="384" y="58"/>
                  </a:cubicBezTo>
                  <a:cubicBezTo>
                    <a:pt x="299" y="143"/>
                    <a:pt x="157" y="228"/>
                    <a:pt x="100" y="313"/>
                  </a:cubicBezTo>
                  <a:cubicBezTo>
                    <a:pt x="1" y="462"/>
                    <a:pt x="183" y="698"/>
                    <a:pt x="364" y="698"/>
                  </a:cubicBezTo>
                  <a:cubicBezTo>
                    <a:pt x="390" y="698"/>
                    <a:pt x="416" y="693"/>
                    <a:pt x="441" y="682"/>
                  </a:cubicBezTo>
                  <a:cubicBezTo>
                    <a:pt x="668" y="597"/>
                    <a:pt x="583" y="313"/>
                    <a:pt x="526" y="114"/>
                  </a:cubicBezTo>
                  <a:cubicBezTo>
                    <a:pt x="526" y="86"/>
                    <a:pt x="469" y="1"/>
                    <a:pt x="384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4370875" y="3095675"/>
              <a:ext cx="11900" cy="11775"/>
            </a:xfrm>
            <a:custGeom>
              <a:avLst/>
              <a:gdLst/>
              <a:ahLst/>
              <a:cxnLst/>
              <a:rect l="l" t="t" r="r" b="b"/>
              <a:pathLst>
                <a:path w="476" h="471" extrusionOk="0">
                  <a:moveTo>
                    <a:pt x="256" y="0"/>
                  </a:moveTo>
                  <a:cubicBezTo>
                    <a:pt x="0" y="0"/>
                    <a:pt x="57" y="370"/>
                    <a:pt x="227" y="455"/>
                  </a:cubicBezTo>
                  <a:cubicBezTo>
                    <a:pt x="256" y="465"/>
                    <a:pt x="281" y="470"/>
                    <a:pt x="303" y="470"/>
                  </a:cubicBezTo>
                  <a:cubicBezTo>
                    <a:pt x="460" y="470"/>
                    <a:pt x="476" y="231"/>
                    <a:pt x="426" y="57"/>
                  </a:cubicBezTo>
                  <a:cubicBezTo>
                    <a:pt x="398" y="29"/>
                    <a:pt x="341" y="0"/>
                    <a:pt x="256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4264850" y="3058575"/>
              <a:ext cx="15875" cy="13075"/>
            </a:xfrm>
            <a:custGeom>
              <a:avLst/>
              <a:gdLst/>
              <a:ahLst/>
              <a:cxnLst/>
              <a:rect l="l" t="t" r="r" b="b"/>
              <a:pathLst>
                <a:path w="635" h="523" extrusionOk="0">
                  <a:moveTo>
                    <a:pt x="257" y="0"/>
                  </a:moveTo>
                  <a:cubicBezTo>
                    <a:pt x="231" y="0"/>
                    <a:pt x="204" y="3"/>
                    <a:pt x="180" y="8"/>
                  </a:cubicBezTo>
                  <a:cubicBezTo>
                    <a:pt x="180" y="36"/>
                    <a:pt x="209" y="93"/>
                    <a:pt x="180" y="121"/>
                  </a:cubicBezTo>
                  <a:cubicBezTo>
                    <a:pt x="1" y="403"/>
                    <a:pt x="237" y="523"/>
                    <a:pt x="410" y="523"/>
                  </a:cubicBezTo>
                  <a:cubicBezTo>
                    <a:pt x="429" y="523"/>
                    <a:pt x="447" y="522"/>
                    <a:pt x="464" y="519"/>
                  </a:cubicBezTo>
                  <a:cubicBezTo>
                    <a:pt x="634" y="490"/>
                    <a:pt x="634" y="263"/>
                    <a:pt x="578" y="150"/>
                  </a:cubicBezTo>
                  <a:cubicBezTo>
                    <a:pt x="531" y="55"/>
                    <a:pt x="386" y="0"/>
                    <a:pt x="257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3980700" y="3061975"/>
              <a:ext cx="16750" cy="9625"/>
            </a:xfrm>
            <a:custGeom>
              <a:avLst/>
              <a:gdLst/>
              <a:ahLst/>
              <a:cxnLst/>
              <a:rect l="l" t="t" r="r" b="b"/>
              <a:pathLst>
                <a:path w="670" h="385" extrusionOk="0">
                  <a:moveTo>
                    <a:pt x="287" y="1"/>
                  </a:moveTo>
                  <a:cubicBezTo>
                    <a:pt x="153" y="1"/>
                    <a:pt x="1" y="125"/>
                    <a:pt x="73" y="269"/>
                  </a:cubicBezTo>
                  <a:cubicBezTo>
                    <a:pt x="137" y="349"/>
                    <a:pt x="219" y="384"/>
                    <a:pt x="299" y="384"/>
                  </a:cubicBezTo>
                  <a:cubicBezTo>
                    <a:pt x="361" y="384"/>
                    <a:pt x="421" y="363"/>
                    <a:pt x="471" y="326"/>
                  </a:cubicBezTo>
                  <a:cubicBezTo>
                    <a:pt x="669" y="184"/>
                    <a:pt x="499" y="70"/>
                    <a:pt x="357" y="14"/>
                  </a:cubicBezTo>
                  <a:cubicBezTo>
                    <a:pt x="335" y="5"/>
                    <a:pt x="312" y="1"/>
                    <a:pt x="287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3795075" y="3059825"/>
              <a:ext cx="11925" cy="13800"/>
            </a:xfrm>
            <a:custGeom>
              <a:avLst/>
              <a:gdLst/>
              <a:ahLst/>
              <a:cxnLst/>
              <a:rect l="l" t="t" r="r" b="b"/>
              <a:pathLst>
                <a:path w="477" h="552" extrusionOk="0">
                  <a:moveTo>
                    <a:pt x="182" y="0"/>
                  </a:moveTo>
                  <a:cubicBezTo>
                    <a:pt x="157" y="0"/>
                    <a:pt x="128" y="14"/>
                    <a:pt x="114" y="14"/>
                  </a:cubicBezTo>
                  <a:cubicBezTo>
                    <a:pt x="1" y="156"/>
                    <a:pt x="1" y="355"/>
                    <a:pt x="114" y="469"/>
                  </a:cubicBezTo>
                  <a:cubicBezTo>
                    <a:pt x="167" y="528"/>
                    <a:pt x="214" y="552"/>
                    <a:pt x="257" y="552"/>
                  </a:cubicBezTo>
                  <a:cubicBezTo>
                    <a:pt x="398" y="552"/>
                    <a:pt x="477" y="281"/>
                    <a:pt x="455" y="128"/>
                  </a:cubicBezTo>
                  <a:lnTo>
                    <a:pt x="455" y="128"/>
                  </a:lnTo>
                  <a:cubicBezTo>
                    <a:pt x="432" y="145"/>
                    <a:pt x="412" y="152"/>
                    <a:pt x="395" y="152"/>
                  </a:cubicBezTo>
                  <a:cubicBezTo>
                    <a:pt x="334" y="152"/>
                    <a:pt x="302" y="68"/>
                    <a:pt x="247" y="68"/>
                  </a:cubicBezTo>
                  <a:cubicBezTo>
                    <a:pt x="241" y="68"/>
                    <a:pt x="235" y="69"/>
                    <a:pt x="228" y="71"/>
                  </a:cubicBezTo>
                  <a:cubicBezTo>
                    <a:pt x="228" y="14"/>
                    <a:pt x="207" y="0"/>
                    <a:pt x="182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3978950" y="3156275"/>
              <a:ext cx="12800" cy="13400"/>
            </a:xfrm>
            <a:custGeom>
              <a:avLst/>
              <a:gdLst/>
              <a:ahLst/>
              <a:cxnLst/>
              <a:rect l="l" t="t" r="r" b="b"/>
              <a:pathLst>
                <a:path w="512" h="536" extrusionOk="0">
                  <a:moveTo>
                    <a:pt x="282" y="1"/>
                  </a:moveTo>
                  <a:cubicBezTo>
                    <a:pt x="219" y="1"/>
                    <a:pt x="152" y="26"/>
                    <a:pt x="86" y="132"/>
                  </a:cubicBezTo>
                  <a:cubicBezTo>
                    <a:pt x="1" y="274"/>
                    <a:pt x="29" y="473"/>
                    <a:pt x="200" y="530"/>
                  </a:cubicBezTo>
                  <a:cubicBezTo>
                    <a:pt x="222" y="534"/>
                    <a:pt x="242" y="536"/>
                    <a:pt x="261" y="536"/>
                  </a:cubicBezTo>
                  <a:cubicBezTo>
                    <a:pt x="512" y="536"/>
                    <a:pt x="510" y="203"/>
                    <a:pt x="484" y="19"/>
                  </a:cubicBezTo>
                  <a:lnTo>
                    <a:pt x="484" y="19"/>
                  </a:lnTo>
                  <a:cubicBezTo>
                    <a:pt x="473" y="21"/>
                    <a:pt x="461" y="23"/>
                    <a:pt x="449" y="23"/>
                  </a:cubicBezTo>
                  <a:cubicBezTo>
                    <a:pt x="398" y="23"/>
                    <a:pt x="341" y="1"/>
                    <a:pt x="282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3783000" y="3193625"/>
              <a:ext cx="14550" cy="10725"/>
            </a:xfrm>
            <a:custGeom>
              <a:avLst/>
              <a:gdLst/>
              <a:ahLst/>
              <a:cxnLst/>
              <a:rect l="l" t="t" r="r" b="b"/>
              <a:pathLst>
                <a:path w="582" h="429" extrusionOk="0">
                  <a:moveTo>
                    <a:pt x="277" y="1"/>
                  </a:moveTo>
                  <a:cubicBezTo>
                    <a:pt x="144" y="1"/>
                    <a:pt x="23" y="98"/>
                    <a:pt x="1" y="229"/>
                  </a:cubicBezTo>
                  <a:cubicBezTo>
                    <a:pt x="1" y="285"/>
                    <a:pt x="58" y="371"/>
                    <a:pt x="114" y="399"/>
                  </a:cubicBezTo>
                  <a:cubicBezTo>
                    <a:pt x="171" y="419"/>
                    <a:pt x="222" y="429"/>
                    <a:pt x="269" y="429"/>
                  </a:cubicBezTo>
                  <a:cubicBezTo>
                    <a:pt x="480" y="429"/>
                    <a:pt x="582" y="234"/>
                    <a:pt x="512" y="1"/>
                  </a:cubicBezTo>
                  <a:cubicBezTo>
                    <a:pt x="489" y="1"/>
                    <a:pt x="448" y="38"/>
                    <a:pt x="418" y="38"/>
                  </a:cubicBezTo>
                  <a:cubicBezTo>
                    <a:pt x="411" y="38"/>
                    <a:pt x="404" y="35"/>
                    <a:pt x="398" y="30"/>
                  </a:cubicBezTo>
                  <a:cubicBezTo>
                    <a:pt x="359" y="10"/>
                    <a:pt x="317" y="1"/>
                    <a:pt x="277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3942750" y="3245250"/>
              <a:ext cx="8550" cy="10300"/>
            </a:xfrm>
            <a:custGeom>
              <a:avLst/>
              <a:gdLst/>
              <a:ahLst/>
              <a:cxnLst/>
              <a:rect l="l" t="t" r="r" b="b"/>
              <a:pathLst>
                <a:path w="342" h="412" extrusionOk="0">
                  <a:moveTo>
                    <a:pt x="341" y="123"/>
                  </a:moveTo>
                  <a:lnTo>
                    <a:pt x="341" y="123"/>
                  </a:lnTo>
                  <a:cubicBezTo>
                    <a:pt x="329" y="126"/>
                    <a:pt x="319" y="129"/>
                    <a:pt x="311" y="132"/>
                  </a:cubicBezTo>
                  <a:lnTo>
                    <a:pt x="311" y="132"/>
                  </a:lnTo>
                  <a:cubicBezTo>
                    <a:pt x="320" y="132"/>
                    <a:pt x="330" y="129"/>
                    <a:pt x="341" y="123"/>
                  </a:cubicBezTo>
                  <a:close/>
                  <a:moveTo>
                    <a:pt x="196" y="0"/>
                  </a:moveTo>
                  <a:cubicBezTo>
                    <a:pt x="189" y="0"/>
                    <a:pt x="181" y="3"/>
                    <a:pt x="171" y="9"/>
                  </a:cubicBezTo>
                  <a:cubicBezTo>
                    <a:pt x="29" y="38"/>
                    <a:pt x="86" y="208"/>
                    <a:pt x="1" y="293"/>
                  </a:cubicBezTo>
                  <a:cubicBezTo>
                    <a:pt x="59" y="332"/>
                    <a:pt x="117" y="411"/>
                    <a:pt x="185" y="411"/>
                  </a:cubicBezTo>
                  <a:cubicBezTo>
                    <a:pt x="216" y="411"/>
                    <a:pt x="249" y="395"/>
                    <a:pt x="285" y="350"/>
                  </a:cubicBezTo>
                  <a:cubicBezTo>
                    <a:pt x="337" y="272"/>
                    <a:pt x="222" y="171"/>
                    <a:pt x="311" y="132"/>
                  </a:cubicBezTo>
                  <a:lnTo>
                    <a:pt x="311" y="132"/>
                  </a:lnTo>
                  <a:cubicBezTo>
                    <a:pt x="310" y="132"/>
                    <a:pt x="309" y="132"/>
                    <a:pt x="308" y="132"/>
                  </a:cubicBezTo>
                  <a:cubicBezTo>
                    <a:pt x="242" y="132"/>
                    <a:pt x="245" y="0"/>
                    <a:pt x="196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3810700" y="3349775"/>
              <a:ext cx="16200" cy="15650"/>
            </a:xfrm>
            <a:custGeom>
              <a:avLst/>
              <a:gdLst/>
              <a:ahLst/>
              <a:cxnLst/>
              <a:rect l="l" t="t" r="r" b="b"/>
              <a:pathLst>
                <a:path w="648" h="626" extrusionOk="0">
                  <a:moveTo>
                    <a:pt x="483" y="145"/>
                  </a:moveTo>
                  <a:lnTo>
                    <a:pt x="483" y="145"/>
                  </a:lnTo>
                  <a:cubicBezTo>
                    <a:pt x="489" y="154"/>
                    <a:pt x="496" y="164"/>
                    <a:pt x="503" y="173"/>
                  </a:cubicBezTo>
                  <a:lnTo>
                    <a:pt x="503" y="173"/>
                  </a:lnTo>
                  <a:cubicBezTo>
                    <a:pt x="498" y="163"/>
                    <a:pt x="492" y="154"/>
                    <a:pt x="483" y="145"/>
                  </a:cubicBezTo>
                  <a:close/>
                  <a:moveTo>
                    <a:pt x="324" y="0"/>
                  </a:moveTo>
                  <a:cubicBezTo>
                    <a:pt x="320" y="0"/>
                    <a:pt x="317" y="1"/>
                    <a:pt x="313" y="3"/>
                  </a:cubicBezTo>
                  <a:cubicBezTo>
                    <a:pt x="114" y="88"/>
                    <a:pt x="0" y="429"/>
                    <a:pt x="256" y="600"/>
                  </a:cubicBezTo>
                  <a:cubicBezTo>
                    <a:pt x="286" y="618"/>
                    <a:pt x="315" y="625"/>
                    <a:pt x="343" y="625"/>
                  </a:cubicBezTo>
                  <a:cubicBezTo>
                    <a:pt x="445" y="625"/>
                    <a:pt x="530" y="519"/>
                    <a:pt x="597" y="429"/>
                  </a:cubicBezTo>
                  <a:cubicBezTo>
                    <a:pt x="647" y="328"/>
                    <a:pt x="563" y="249"/>
                    <a:pt x="503" y="173"/>
                  </a:cubicBezTo>
                  <a:lnTo>
                    <a:pt x="503" y="173"/>
                  </a:lnTo>
                  <a:cubicBezTo>
                    <a:pt x="514" y="194"/>
                    <a:pt x="521" y="220"/>
                    <a:pt x="540" y="259"/>
                  </a:cubicBezTo>
                  <a:cubicBezTo>
                    <a:pt x="460" y="179"/>
                    <a:pt x="381" y="0"/>
                    <a:pt x="324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3896600" y="3315050"/>
              <a:ext cx="17775" cy="13525"/>
            </a:xfrm>
            <a:custGeom>
              <a:avLst/>
              <a:gdLst/>
              <a:ahLst/>
              <a:cxnLst/>
              <a:rect l="l" t="t" r="r" b="b"/>
              <a:pathLst>
                <a:path w="711" h="541" extrusionOk="0">
                  <a:moveTo>
                    <a:pt x="370" y="1"/>
                  </a:moveTo>
                  <a:cubicBezTo>
                    <a:pt x="199" y="29"/>
                    <a:pt x="1" y="114"/>
                    <a:pt x="29" y="285"/>
                  </a:cubicBezTo>
                  <a:cubicBezTo>
                    <a:pt x="29" y="427"/>
                    <a:pt x="176" y="541"/>
                    <a:pt x="311" y="541"/>
                  </a:cubicBezTo>
                  <a:cubicBezTo>
                    <a:pt x="364" y="541"/>
                    <a:pt x="415" y="523"/>
                    <a:pt x="455" y="483"/>
                  </a:cubicBezTo>
                  <a:cubicBezTo>
                    <a:pt x="569" y="398"/>
                    <a:pt x="711" y="285"/>
                    <a:pt x="654" y="114"/>
                  </a:cubicBezTo>
                  <a:cubicBezTo>
                    <a:pt x="631" y="69"/>
                    <a:pt x="608" y="55"/>
                    <a:pt x="586" y="55"/>
                  </a:cubicBezTo>
                  <a:cubicBezTo>
                    <a:pt x="552" y="55"/>
                    <a:pt x="518" y="86"/>
                    <a:pt x="483" y="86"/>
                  </a:cubicBezTo>
                  <a:cubicBezTo>
                    <a:pt x="427" y="86"/>
                    <a:pt x="398" y="1"/>
                    <a:pt x="370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4093275" y="2984950"/>
              <a:ext cx="18475" cy="11600"/>
            </a:xfrm>
            <a:custGeom>
              <a:avLst/>
              <a:gdLst/>
              <a:ahLst/>
              <a:cxnLst/>
              <a:rect l="l" t="t" r="r" b="b"/>
              <a:pathLst>
                <a:path w="739" h="464" extrusionOk="0">
                  <a:moveTo>
                    <a:pt x="341" y="0"/>
                  </a:moveTo>
                  <a:cubicBezTo>
                    <a:pt x="292" y="0"/>
                    <a:pt x="244" y="10"/>
                    <a:pt x="199" y="28"/>
                  </a:cubicBezTo>
                  <a:cubicBezTo>
                    <a:pt x="85" y="56"/>
                    <a:pt x="0" y="226"/>
                    <a:pt x="85" y="340"/>
                  </a:cubicBezTo>
                  <a:cubicBezTo>
                    <a:pt x="146" y="425"/>
                    <a:pt x="239" y="464"/>
                    <a:pt x="338" y="464"/>
                  </a:cubicBezTo>
                  <a:cubicBezTo>
                    <a:pt x="470" y="464"/>
                    <a:pt x="613" y="396"/>
                    <a:pt x="710" y="283"/>
                  </a:cubicBezTo>
                  <a:cubicBezTo>
                    <a:pt x="682" y="255"/>
                    <a:pt x="739" y="198"/>
                    <a:pt x="682" y="141"/>
                  </a:cubicBezTo>
                  <a:cubicBezTo>
                    <a:pt x="565" y="44"/>
                    <a:pt x="449" y="0"/>
                    <a:pt x="341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3965475" y="3341325"/>
              <a:ext cx="19200" cy="14775"/>
            </a:xfrm>
            <a:custGeom>
              <a:avLst/>
              <a:gdLst/>
              <a:ahLst/>
              <a:cxnLst/>
              <a:rect l="l" t="t" r="r" b="b"/>
              <a:pathLst>
                <a:path w="768" h="591" extrusionOk="0">
                  <a:moveTo>
                    <a:pt x="455" y="0"/>
                  </a:moveTo>
                  <a:cubicBezTo>
                    <a:pt x="171" y="0"/>
                    <a:pt x="0" y="256"/>
                    <a:pt x="57" y="455"/>
                  </a:cubicBezTo>
                  <a:cubicBezTo>
                    <a:pt x="78" y="538"/>
                    <a:pt x="190" y="591"/>
                    <a:pt x="282" y="591"/>
                  </a:cubicBezTo>
                  <a:cubicBezTo>
                    <a:pt x="316" y="591"/>
                    <a:pt x="347" y="584"/>
                    <a:pt x="370" y="568"/>
                  </a:cubicBezTo>
                  <a:cubicBezTo>
                    <a:pt x="512" y="512"/>
                    <a:pt x="767" y="313"/>
                    <a:pt x="568" y="114"/>
                  </a:cubicBezTo>
                  <a:cubicBezTo>
                    <a:pt x="512" y="86"/>
                    <a:pt x="483" y="29"/>
                    <a:pt x="455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3891050" y="3335275"/>
              <a:ext cx="14100" cy="12175"/>
            </a:xfrm>
            <a:custGeom>
              <a:avLst/>
              <a:gdLst/>
              <a:ahLst/>
              <a:cxnLst/>
              <a:rect l="l" t="t" r="r" b="b"/>
              <a:pathLst>
                <a:path w="564" h="487" extrusionOk="0">
                  <a:moveTo>
                    <a:pt x="299" y="0"/>
                  </a:moveTo>
                  <a:cubicBezTo>
                    <a:pt x="150" y="0"/>
                    <a:pt x="1" y="102"/>
                    <a:pt x="24" y="242"/>
                  </a:cubicBezTo>
                  <a:cubicBezTo>
                    <a:pt x="45" y="326"/>
                    <a:pt x="188" y="486"/>
                    <a:pt x="320" y="486"/>
                  </a:cubicBezTo>
                  <a:cubicBezTo>
                    <a:pt x="367" y="486"/>
                    <a:pt x="412" y="465"/>
                    <a:pt x="450" y="413"/>
                  </a:cubicBezTo>
                  <a:cubicBezTo>
                    <a:pt x="535" y="299"/>
                    <a:pt x="563" y="186"/>
                    <a:pt x="507" y="72"/>
                  </a:cubicBezTo>
                  <a:cubicBezTo>
                    <a:pt x="507" y="44"/>
                    <a:pt x="450" y="15"/>
                    <a:pt x="393" y="15"/>
                  </a:cubicBezTo>
                  <a:cubicBezTo>
                    <a:pt x="363" y="5"/>
                    <a:pt x="331" y="0"/>
                    <a:pt x="299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3982500" y="3389850"/>
              <a:ext cx="14950" cy="15625"/>
            </a:xfrm>
            <a:custGeom>
              <a:avLst/>
              <a:gdLst/>
              <a:ahLst/>
              <a:cxnLst/>
              <a:rect l="l" t="t" r="r" b="b"/>
              <a:pathLst>
                <a:path w="598" h="625" extrusionOk="0">
                  <a:moveTo>
                    <a:pt x="315" y="0"/>
                  </a:moveTo>
                  <a:cubicBezTo>
                    <a:pt x="290" y="0"/>
                    <a:pt x="268" y="7"/>
                    <a:pt x="257" y="19"/>
                  </a:cubicBezTo>
                  <a:cubicBezTo>
                    <a:pt x="58" y="161"/>
                    <a:pt x="1" y="445"/>
                    <a:pt x="143" y="587"/>
                  </a:cubicBezTo>
                  <a:cubicBezTo>
                    <a:pt x="166" y="610"/>
                    <a:pt x="219" y="624"/>
                    <a:pt x="275" y="624"/>
                  </a:cubicBezTo>
                  <a:cubicBezTo>
                    <a:pt x="354" y="624"/>
                    <a:pt x="439" y="597"/>
                    <a:pt x="455" y="530"/>
                  </a:cubicBezTo>
                  <a:cubicBezTo>
                    <a:pt x="484" y="388"/>
                    <a:pt x="597" y="218"/>
                    <a:pt x="427" y="47"/>
                  </a:cubicBezTo>
                  <a:cubicBezTo>
                    <a:pt x="394" y="14"/>
                    <a:pt x="351" y="0"/>
                    <a:pt x="315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3943475" y="3406150"/>
              <a:ext cx="16350" cy="14150"/>
            </a:xfrm>
            <a:custGeom>
              <a:avLst/>
              <a:gdLst/>
              <a:ahLst/>
              <a:cxnLst/>
              <a:rect l="l" t="t" r="r" b="b"/>
              <a:pathLst>
                <a:path w="654" h="566" extrusionOk="0">
                  <a:moveTo>
                    <a:pt x="319" y="1"/>
                  </a:moveTo>
                  <a:cubicBezTo>
                    <a:pt x="280" y="1"/>
                    <a:pt x="234" y="34"/>
                    <a:pt x="170" y="134"/>
                  </a:cubicBezTo>
                  <a:cubicBezTo>
                    <a:pt x="114" y="219"/>
                    <a:pt x="0" y="361"/>
                    <a:pt x="85" y="474"/>
                  </a:cubicBezTo>
                  <a:cubicBezTo>
                    <a:pt x="147" y="536"/>
                    <a:pt x="234" y="565"/>
                    <a:pt x="321" y="565"/>
                  </a:cubicBezTo>
                  <a:cubicBezTo>
                    <a:pt x="436" y="565"/>
                    <a:pt x="548" y="514"/>
                    <a:pt x="596" y="418"/>
                  </a:cubicBezTo>
                  <a:cubicBezTo>
                    <a:pt x="653" y="332"/>
                    <a:pt x="540" y="247"/>
                    <a:pt x="568" y="134"/>
                  </a:cubicBezTo>
                  <a:lnTo>
                    <a:pt x="568" y="134"/>
                  </a:lnTo>
                  <a:cubicBezTo>
                    <a:pt x="561" y="135"/>
                    <a:pt x="554" y="135"/>
                    <a:pt x="548" y="135"/>
                  </a:cubicBezTo>
                  <a:cubicBezTo>
                    <a:pt x="446" y="135"/>
                    <a:pt x="397" y="1"/>
                    <a:pt x="319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4106750" y="3399275"/>
              <a:ext cx="17775" cy="16100"/>
            </a:xfrm>
            <a:custGeom>
              <a:avLst/>
              <a:gdLst/>
              <a:ahLst/>
              <a:cxnLst/>
              <a:rect l="l" t="t" r="r" b="b"/>
              <a:pathLst>
                <a:path w="711" h="644" extrusionOk="0">
                  <a:moveTo>
                    <a:pt x="400" y="0"/>
                  </a:moveTo>
                  <a:cubicBezTo>
                    <a:pt x="388" y="0"/>
                    <a:pt x="377" y="4"/>
                    <a:pt x="370" y="11"/>
                  </a:cubicBezTo>
                  <a:cubicBezTo>
                    <a:pt x="171" y="39"/>
                    <a:pt x="1" y="210"/>
                    <a:pt x="58" y="409"/>
                  </a:cubicBezTo>
                  <a:cubicBezTo>
                    <a:pt x="91" y="575"/>
                    <a:pt x="222" y="644"/>
                    <a:pt x="347" y="644"/>
                  </a:cubicBezTo>
                  <a:cubicBezTo>
                    <a:pt x="436" y="644"/>
                    <a:pt x="522" y="609"/>
                    <a:pt x="569" y="551"/>
                  </a:cubicBezTo>
                  <a:cubicBezTo>
                    <a:pt x="654" y="465"/>
                    <a:pt x="711" y="267"/>
                    <a:pt x="626" y="125"/>
                  </a:cubicBezTo>
                  <a:cubicBezTo>
                    <a:pt x="626" y="96"/>
                    <a:pt x="540" y="96"/>
                    <a:pt x="484" y="96"/>
                  </a:cubicBezTo>
                  <a:cubicBezTo>
                    <a:pt x="484" y="32"/>
                    <a:pt x="436" y="0"/>
                    <a:pt x="400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4144375" y="3398125"/>
              <a:ext cx="19200" cy="11750"/>
            </a:xfrm>
            <a:custGeom>
              <a:avLst/>
              <a:gdLst/>
              <a:ahLst/>
              <a:cxnLst/>
              <a:rect l="l" t="t" r="r" b="b"/>
              <a:pathLst>
                <a:path w="768" h="470" extrusionOk="0">
                  <a:moveTo>
                    <a:pt x="533" y="0"/>
                  </a:moveTo>
                  <a:cubicBezTo>
                    <a:pt x="413" y="0"/>
                    <a:pt x="271" y="57"/>
                    <a:pt x="171" y="114"/>
                  </a:cubicBezTo>
                  <a:cubicBezTo>
                    <a:pt x="1" y="171"/>
                    <a:pt x="86" y="398"/>
                    <a:pt x="171" y="426"/>
                  </a:cubicBezTo>
                  <a:cubicBezTo>
                    <a:pt x="226" y="454"/>
                    <a:pt x="308" y="469"/>
                    <a:pt x="393" y="469"/>
                  </a:cubicBezTo>
                  <a:cubicBezTo>
                    <a:pt x="572" y="469"/>
                    <a:pt x="768" y="401"/>
                    <a:pt x="768" y="227"/>
                  </a:cubicBezTo>
                  <a:cubicBezTo>
                    <a:pt x="753" y="57"/>
                    <a:pt x="654" y="0"/>
                    <a:pt x="533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4218225" y="3330725"/>
              <a:ext cx="31250" cy="24100"/>
            </a:xfrm>
            <a:custGeom>
              <a:avLst/>
              <a:gdLst/>
              <a:ahLst/>
              <a:cxnLst/>
              <a:rect l="l" t="t" r="r" b="b"/>
              <a:pathLst>
                <a:path w="1250" h="964" extrusionOk="0">
                  <a:moveTo>
                    <a:pt x="351" y="0"/>
                  </a:moveTo>
                  <a:cubicBezTo>
                    <a:pt x="285" y="0"/>
                    <a:pt x="229" y="16"/>
                    <a:pt x="199" y="55"/>
                  </a:cubicBezTo>
                  <a:cubicBezTo>
                    <a:pt x="0" y="254"/>
                    <a:pt x="29" y="652"/>
                    <a:pt x="142" y="964"/>
                  </a:cubicBezTo>
                  <a:cubicBezTo>
                    <a:pt x="483" y="765"/>
                    <a:pt x="1250" y="510"/>
                    <a:pt x="710" y="112"/>
                  </a:cubicBezTo>
                  <a:cubicBezTo>
                    <a:pt x="636" y="56"/>
                    <a:pt x="476" y="0"/>
                    <a:pt x="351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3888800" y="3145450"/>
              <a:ext cx="20600" cy="15025"/>
            </a:xfrm>
            <a:custGeom>
              <a:avLst/>
              <a:gdLst/>
              <a:ahLst/>
              <a:cxnLst/>
              <a:rect l="l" t="t" r="r" b="b"/>
              <a:pathLst>
                <a:path w="824" h="601" extrusionOk="0">
                  <a:moveTo>
                    <a:pt x="309" y="0"/>
                  </a:moveTo>
                  <a:cubicBezTo>
                    <a:pt x="263" y="0"/>
                    <a:pt x="217" y="16"/>
                    <a:pt x="171" y="54"/>
                  </a:cubicBezTo>
                  <a:cubicBezTo>
                    <a:pt x="0" y="196"/>
                    <a:pt x="114" y="452"/>
                    <a:pt x="313" y="537"/>
                  </a:cubicBezTo>
                  <a:cubicBezTo>
                    <a:pt x="398" y="579"/>
                    <a:pt x="483" y="601"/>
                    <a:pt x="561" y="601"/>
                  </a:cubicBezTo>
                  <a:cubicBezTo>
                    <a:pt x="639" y="601"/>
                    <a:pt x="710" y="579"/>
                    <a:pt x="767" y="537"/>
                  </a:cubicBezTo>
                  <a:cubicBezTo>
                    <a:pt x="824" y="480"/>
                    <a:pt x="824" y="253"/>
                    <a:pt x="710" y="139"/>
                  </a:cubicBezTo>
                  <a:cubicBezTo>
                    <a:pt x="703" y="132"/>
                    <a:pt x="695" y="128"/>
                    <a:pt x="689" y="128"/>
                  </a:cubicBezTo>
                  <a:cubicBezTo>
                    <a:pt x="671" y="128"/>
                    <a:pt x="661" y="154"/>
                    <a:pt x="682" y="196"/>
                  </a:cubicBezTo>
                  <a:cubicBezTo>
                    <a:pt x="558" y="113"/>
                    <a:pt x="433" y="0"/>
                    <a:pt x="309" y="0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4254425" y="3308550"/>
              <a:ext cx="20625" cy="17950"/>
            </a:xfrm>
            <a:custGeom>
              <a:avLst/>
              <a:gdLst/>
              <a:ahLst/>
              <a:cxnLst/>
              <a:rect l="l" t="t" r="r" b="b"/>
              <a:pathLst>
                <a:path w="825" h="718" extrusionOk="0">
                  <a:moveTo>
                    <a:pt x="347" y="1"/>
                  </a:moveTo>
                  <a:cubicBezTo>
                    <a:pt x="320" y="1"/>
                    <a:pt x="290" y="11"/>
                    <a:pt x="256" y="33"/>
                  </a:cubicBezTo>
                  <a:cubicBezTo>
                    <a:pt x="1" y="232"/>
                    <a:pt x="114" y="658"/>
                    <a:pt x="484" y="715"/>
                  </a:cubicBezTo>
                  <a:cubicBezTo>
                    <a:pt x="497" y="717"/>
                    <a:pt x="509" y="718"/>
                    <a:pt x="521" y="718"/>
                  </a:cubicBezTo>
                  <a:cubicBezTo>
                    <a:pt x="690" y="718"/>
                    <a:pt x="745" y="537"/>
                    <a:pt x="824" y="431"/>
                  </a:cubicBezTo>
                  <a:lnTo>
                    <a:pt x="824" y="431"/>
                  </a:lnTo>
                  <a:cubicBezTo>
                    <a:pt x="809" y="442"/>
                    <a:pt x="794" y="447"/>
                    <a:pt x="780" y="447"/>
                  </a:cubicBezTo>
                  <a:cubicBezTo>
                    <a:pt x="709" y="447"/>
                    <a:pt x="645" y="334"/>
                    <a:pt x="565" y="334"/>
                  </a:cubicBezTo>
                  <a:cubicBezTo>
                    <a:pt x="540" y="334"/>
                    <a:pt x="513" y="345"/>
                    <a:pt x="484" y="374"/>
                  </a:cubicBezTo>
                  <a:cubicBezTo>
                    <a:pt x="506" y="169"/>
                    <a:pt x="456" y="1"/>
                    <a:pt x="347" y="1"/>
                  </a:cubicBezTo>
                  <a:close/>
                </a:path>
              </a:pathLst>
            </a:custGeom>
            <a:solidFill>
              <a:srgbClr val="E1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3850450" y="3295100"/>
              <a:ext cx="17075" cy="9800"/>
            </a:xfrm>
            <a:custGeom>
              <a:avLst/>
              <a:gdLst/>
              <a:ahLst/>
              <a:cxnLst/>
              <a:rect l="l" t="t" r="r" b="b"/>
              <a:pathLst>
                <a:path w="683" h="392" extrusionOk="0">
                  <a:moveTo>
                    <a:pt x="165" y="0"/>
                  </a:moveTo>
                  <a:cubicBezTo>
                    <a:pt x="41" y="0"/>
                    <a:pt x="108" y="145"/>
                    <a:pt x="29" y="145"/>
                  </a:cubicBezTo>
                  <a:cubicBezTo>
                    <a:pt x="29" y="202"/>
                    <a:pt x="1" y="344"/>
                    <a:pt x="29" y="344"/>
                  </a:cubicBezTo>
                  <a:cubicBezTo>
                    <a:pt x="105" y="373"/>
                    <a:pt x="209" y="392"/>
                    <a:pt x="308" y="392"/>
                  </a:cubicBezTo>
                  <a:cubicBezTo>
                    <a:pt x="506" y="392"/>
                    <a:pt x="682" y="316"/>
                    <a:pt x="569" y="89"/>
                  </a:cubicBezTo>
                  <a:cubicBezTo>
                    <a:pt x="540" y="3"/>
                    <a:pt x="342" y="3"/>
                    <a:pt x="200" y="3"/>
                  </a:cubicBezTo>
                  <a:cubicBezTo>
                    <a:pt x="186" y="1"/>
                    <a:pt x="175" y="0"/>
                    <a:pt x="165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3842650" y="3327650"/>
              <a:ext cx="9950" cy="6025"/>
            </a:xfrm>
            <a:custGeom>
              <a:avLst/>
              <a:gdLst/>
              <a:ahLst/>
              <a:cxnLst/>
              <a:rect l="l" t="t" r="r" b="b"/>
              <a:pathLst>
                <a:path w="398" h="241" extrusionOk="0">
                  <a:moveTo>
                    <a:pt x="267" y="1"/>
                  </a:moveTo>
                  <a:cubicBezTo>
                    <a:pt x="228" y="1"/>
                    <a:pt x="185" y="8"/>
                    <a:pt x="142" y="8"/>
                  </a:cubicBezTo>
                  <a:cubicBezTo>
                    <a:pt x="86" y="8"/>
                    <a:pt x="57" y="36"/>
                    <a:pt x="29" y="65"/>
                  </a:cubicBezTo>
                  <a:cubicBezTo>
                    <a:pt x="29" y="150"/>
                    <a:pt x="0" y="235"/>
                    <a:pt x="86" y="235"/>
                  </a:cubicBezTo>
                  <a:cubicBezTo>
                    <a:pt x="101" y="239"/>
                    <a:pt x="116" y="241"/>
                    <a:pt x="131" y="241"/>
                  </a:cubicBezTo>
                  <a:cubicBezTo>
                    <a:pt x="222" y="241"/>
                    <a:pt x="296" y="170"/>
                    <a:pt x="370" y="121"/>
                  </a:cubicBezTo>
                  <a:cubicBezTo>
                    <a:pt x="398" y="121"/>
                    <a:pt x="398" y="36"/>
                    <a:pt x="370" y="36"/>
                  </a:cubicBezTo>
                  <a:cubicBezTo>
                    <a:pt x="341" y="8"/>
                    <a:pt x="306" y="1"/>
                    <a:pt x="267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5"/>
            <p:cNvSpPr/>
            <p:nvPr/>
          </p:nvSpPr>
          <p:spPr>
            <a:xfrm>
              <a:off x="4298475" y="3245375"/>
              <a:ext cx="17750" cy="13625"/>
            </a:xfrm>
            <a:custGeom>
              <a:avLst/>
              <a:gdLst/>
              <a:ahLst/>
              <a:cxnLst/>
              <a:rect l="l" t="t" r="r" b="b"/>
              <a:pathLst>
                <a:path w="710" h="545" extrusionOk="0">
                  <a:moveTo>
                    <a:pt x="301" y="0"/>
                  </a:moveTo>
                  <a:cubicBezTo>
                    <a:pt x="141" y="0"/>
                    <a:pt x="0" y="83"/>
                    <a:pt x="56" y="288"/>
                  </a:cubicBezTo>
                  <a:cubicBezTo>
                    <a:pt x="77" y="371"/>
                    <a:pt x="248" y="545"/>
                    <a:pt x="395" y="545"/>
                  </a:cubicBezTo>
                  <a:cubicBezTo>
                    <a:pt x="449" y="545"/>
                    <a:pt x="501" y="521"/>
                    <a:pt x="539" y="459"/>
                  </a:cubicBezTo>
                  <a:cubicBezTo>
                    <a:pt x="596" y="345"/>
                    <a:pt x="709" y="175"/>
                    <a:pt x="539" y="61"/>
                  </a:cubicBezTo>
                  <a:cubicBezTo>
                    <a:pt x="471" y="22"/>
                    <a:pt x="383" y="0"/>
                    <a:pt x="301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5"/>
            <p:cNvSpPr/>
            <p:nvPr/>
          </p:nvSpPr>
          <p:spPr>
            <a:xfrm>
              <a:off x="4096475" y="3338475"/>
              <a:ext cx="20950" cy="15375"/>
            </a:xfrm>
            <a:custGeom>
              <a:avLst/>
              <a:gdLst/>
              <a:ahLst/>
              <a:cxnLst/>
              <a:rect l="l" t="t" r="r" b="b"/>
              <a:pathLst>
                <a:path w="838" h="615" extrusionOk="0">
                  <a:moveTo>
                    <a:pt x="639" y="1"/>
                  </a:moveTo>
                  <a:lnTo>
                    <a:pt x="582" y="171"/>
                  </a:lnTo>
                  <a:cubicBezTo>
                    <a:pt x="582" y="143"/>
                    <a:pt x="582" y="58"/>
                    <a:pt x="582" y="58"/>
                  </a:cubicBezTo>
                  <a:cubicBezTo>
                    <a:pt x="553" y="52"/>
                    <a:pt x="523" y="49"/>
                    <a:pt x="493" y="49"/>
                  </a:cubicBezTo>
                  <a:cubicBezTo>
                    <a:pt x="238" y="49"/>
                    <a:pt x="1" y="258"/>
                    <a:pt x="128" y="512"/>
                  </a:cubicBezTo>
                  <a:cubicBezTo>
                    <a:pt x="182" y="588"/>
                    <a:pt x="249" y="614"/>
                    <a:pt x="319" y="614"/>
                  </a:cubicBezTo>
                  <a:cubicBezTo>
                    <a:pt x="432" y="614"/>
                    <a:pt x="551" y="547"/>
                    <a:pt x="639" y="512"/>
                  </a:cubicBezTo>
                  <a:cubicBezTo>
                    <a:pt x="838" y="398"/>
                    <a:pt x="639" y="171"/>
                    <a:pt x="639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3832475" y="3369500"/>
              <a:ext cx="20300" cy="18400"/>
            </a:xfrm>
            <a:custGeom>
              <a:avLst/>
              <a:gdLst/>
              <a:ahLst/>
              <a:cxnLst/>
              <a:rect l="l" t="t" r="r" b="b"/>
              <a:pathLst>
                <a:path w="812" h="736" extrusionOk="0">
                  <a:moveTo>
                    <a:pt x="369" y="0"/>
                  </a:moveTo>
                  <a:cubicBezTo>
                    <a:pt x="202" y="0"/>
                    <a:pt x="174" y="192"/>
                    <a:pt x="123" y="293"/>
                  </a:cubicBezTo>
                  <a:cubicBezTo>
                    <a:pt x="0" y="515"/>
                    <a:pt x="218" y="736"/>
                    <a:pt x="408" y="736"/>
                  </a:cubicBezTo>
                  <a:cubicBezTo>
                    <a:pt x="437" y="736"/>
                    <a:pt x="466" y="731"/>
                    <a:pt x="493" y="719"/>
                  </a:cubicBezTo>
                  <a:cubicBezTo>
                    <a:pt x="812" y="621"/>
                    <a:pt x="706" y="268"/>
                    <a:pt x="452" y="156"/>
                  </a:cubicBezTo>
                  <a:lnTo>
                    <a:pt x="452" y="156"/>
                  </a:lnTo>
                  <a:cubicBezTo>
                    <a:pt x="436" y="109"/>
                    <a:pt x="436" y="65"/>
                    <a:pt x="436" y="9"/>
                  </a:cubicBezTo>
                  <a:cubicBezTo>
                    <a:pt x="411" y="3"/>
                    <a:pt x="389" y="0"/>
                    <a:pt x="369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4248050" y="3352700"/>
              <a:ext cx="17050" cy="14375"/>
            </a:xfrm>
            <a:custGeom>
              <a:avLst/>
              <a:gdLst/>
              <a:ahLst/>
              <a:cxnLst/>
              <a:rect l="l" t="t" r="r" b="b"/>
              <a:pathLst>
                <a:path w="682" h="575" extrusionOk="0">
                  <a:moveTo>
                    <a:pt x="328" y="1"/>
                  </a:moveTo>
                  <a:cubicBezTo>
                    <a:pt x="290" y="1"/>
                    <a:pt x="254" y="10"/>
                    <a:pt x="227" y="28"/>
                  </a:cubicBezTo>
                  <a:cubicBezTo>
                    <a:pt x="57" y="170"/>
                    <a:pt x="0" y="397"/>
                    <a:pt x="171" y="539"/>
                  </a:cubicBezTo>
                  <a:cubicBezTo>
                    <a:pt x="204" y="564"/>
                    <a:pt x="244" y="575"/>
                    <a:pt x="288" y="575"/>
                  </a:cubicBezTo>
                  <a:cubicBezTo>
                    <a:pt x="393" y="575"/>
                    <a:pt x="516" y="514"/>
                    <a:pt x="597" y="454"/>
                  </a:cubicBezTo>
                  <a:cubicBezTo>
                    <a:pt x="682" y="397"/>
                    <a:pt x="597" y="255"/>
                    <a:pt x="540" y="142"/>
                  </a:cubicBezTo>
                  <a:cubicBezTo>
                    <a:pt x="501" y="45"/>
                    <a:pt x="409" y="1"/>
                    <a:pt x="32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4248750" y="3378175"/>
              <a:ext cx="17075" cy="15700"/>
            </a:xfrm>
            <a:custGeom>
              <a:avLst/>
              <a:gdLst/>
              <a:ahLst/>
              <a:cxnLst/>
              <a:rect l="l" t="t" r="r" b="b"/>
              <a:pathLst>
                <a:path w="683" h="628" extrusionOk="0">
                  <a:moveTo>
                    <a:pt x="256" y="1"/>
                  </a:moveTo>
                  <a:cubicBezTo>
                    <a:pt x="150" y="1"/>
                    <a:pt x="109" y="167"/>
                    <a:pt x="86" y="259"/>
                  </a:cubicBezTo>
                  <a:cubicBezTo>
                    <a:pt x="1" y="486"/>
                    <a:pt x="313" y="599"/>
                    <a:pt x="483" y="628"/>
                  </a:cubicBezTo>
                  <a:cubicBezTo>
                    <a:pt x="682" y="628"/>
                    <a:pt x="654" y="344"/>
                    <a:pt x="654" y="173"/>
                  </a:cubicBezTo>
                  <a:lnTo>
                    <a:pt x="654" y="173"/>
                  </a:lnTo>
                  <a:cubicBezTo>
                    <a:pt x="639" y="181"/>
                    <a:pt x="625" y="185"/>
                    <a:pt x="614" y="185"/>
                  </a:cubicBezTo>
                  <a:cubicBezTo>
                    <a:pt x="582" y="185"/>
                    <a:pt x="561" y="158"/>
                    <a:pt x="540" y="117"/>
                  </a:cubicBezTo>
                  <a:lnTo>
                    <a:pt x="540" y="117"/>
                  </a:lnTo>
                  <a:lnTo>
                    <a:pt x="548" y="152"/>
                  </a:lnTo>
                  <a:lnTo>
                    <a:pt x="548" y="152"/>
                  </a:lnTo>
                  <a:cubicBezTo>
                    <a:pt x="491" y="93"/>
                    <a:pt x="403" y="62"/>
                    <a:pt x="341" y="31"/>
                  </a:cubicBezTo>
                  <a:cubicBezTo>
                    <a:pt x="309" y="10"/>
                    <a:pt x="280" y="1"/>
                    <a:pt x="256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4362350" y="3005500"/>
              <a:ext cx="18475" cy="17075"/>
            </a:xfrm>
            <a:custGeom>
              <a:avLst/>
              <a:gdLst/>
              <a:ahLst/>
              <a:cxnLst/>
              <a:rect l="l" t="t" r="r" b="b"/>
              <a:pathLst>
                <a:path w="739" h="683" extrusionOk="0">
                  <a:moveTo>
                    <a:pt x="540" y="1"/>
                  </a:moveTo>
                  <a:cubicBezTo>
                    <a:pt x="540" y="1"/>
                    <a:pt x="455" y="57"/>
                    <a:pt x="426" y="57"/>
                  </a:cubicBezTo>
                  <a:cubicBezTo>
                    <a:pt x="386" y="57"/>
                    <a:pt x="343" y="55"/>
                    <a:pt x="302" y="55"/>
                  </a:cubicBezTo>
                  <a:cubicBezTo>
                    <a:pt x="199" y="55"/>
                    <a:pt x="106" y="70"/>
                    <a:pt x="86" y="171"/>
                  </a:cubicBezTo>
                  <a:cubicBezTo>
                    <a:pt x="29" y="398"/>
                    <a:pt x="0" y="682"/>
                    <a:pt x="256" y="682"/>
                  </a:cubicBezTo>
                  <a:cubicBezTo>
                    <a:pt x="568" y="682"/>
                    <a:pt x="739" y="285"/>
                    <a:pt x="540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4130175" y="3386525"/>
              <a:ext cx="22600" cy="17325"/>
            </a:xfrm>
            <a:custGeom>
              <a:avLst/>
              <a:gdLst/>
              <a:ahLst/>
              <a:cxnLst/>
              <a:rect l="l" t="t" r="r" b="b"/>
              <a:pathLst>
                <a:path w="904" h="693" extrusionOk="0">
                  <a:moveTo>
                    <a:pt x="898" y="0"/>
                  </a:moveTo>
                  <a:lnTo>
                    <a:pt x="898" y="0"/>
                  </a:lnTo>
                  <a:cubicBezTo>
                    <a:pt x="888" y="0"/>
                    <a:pt x="843" y="152"/>
                    <a:pt x="824" y="152"/>
                  </a:cubicBezTo>
                  <a:cubicBezTo>
                    <a:pt x="710" y="129"/>
                    <a:pt x="578" y="51"/>
                    <a:pt x="456" y="51"/>
                  </a:cubicBezTo>
                  <a:cubicBezTo>
                    <a:pt x="427" y="51"/>
                    <a:pt x="398" y="56"/>
                    <a:pt x="370" y="67"/>
                  </a:cubicBezTo>
                  <a:cubicBezTo>
                    <a:pt x="171" y="123"/>
                    <a:pt x="1" y="521"/>
                    <a:pt x="257" y="663"/>
                  </a:cubicBezTo>
                  <a:cubicBezTo>
                    <a:pt x="302" y="684"/>
                    <a:pt x="346" y="693"/>
                    <a:pt x="388" y="693"/>
                  </a:cubicBezTo>
                  <a:cubicBezTo>
                    <a:pt x="639" y="693"/>
                    <a:pt x="833" y="370"/>
                    <a:pt x="881" y="152"/>
                  </a:cubicBezTo>
                  <a:cubicBezTo>
                    <a:pt x="900" y="38"/>
                    <a:pt x="903" y="0"/>
                    <a:pt x="898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4194800" y="3408525"/>
              <a:ext cx="22025" cy="14850"/>
            </a:xfrm>
            <a:custGeom>
              <a:avLst/>
              <a:gdLst/>
              <a:ahLst/>
              <a:cxnLst/>
              <a:rect l="l" t="t" r="r" b="b"/>
              <a:pathLst>
                <a:path w="881" h="594" extrusionOk="0">
                  <a:moveTo>
                    <a:pt x="348" y="1"/>
                  </a:moveTo>
                  <a:cubicBezTo>
                    <a:pt x="266" y="1"/>
                    <a:pt x="178" y="28"/>
                    <a:pt x="85" y="95"/>
                  </a:cubicBezTo>
                  <a:cubicBezTo>
                    <a:pt x="0" y="181"/>
                    <a:pt x="0" y="294"/>
                    <a:pt x="57" y="379"/>
                  </a:cubicBezTo>
                  <a:cubicBezTo>
                    <a:pt x="152" y="531"/>
                    <a:pt x="272" y="594"/>
                    <a:pt x="425" y="594"/>
                  </a:cubicBezTo>
                  <a:cubicBezTo>
                    <a:pt x="502" y="594"/>
                    <a:pt x="587" y="578"/>
                    <a:pt x="682" y="550"/>
                  </a:cubicBezTo>
                  <a:cubicBezTo>
                    <a:pt x="767" y="521"/>
                    <a:pt x="881" y="351"/>
                    <a:pt x="824" y="294"/>
                  </a:cubicBezTo>
                  <a:cubicBezTo>
                    <a:pt x="704" y="154"/>
                    <a:pt x="542" y="1"/>
                    <a:pt x="34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4241275" y="3399175"/>
              <a:ext cx="17450" cy="19500"/>
            </a:xfrm>
            <a:custGeom>
              <a:avLst/>
              <a:gdLst/>
              <a:ahLst/>
              <a:cxnLst/>
              <a:rect l="l" t="t" r="r" b="b"/>
              <a:pathLst>
                <a:path w="698" h="780" extrusionOk="0">
                  <a:moveTo>
                    <a:pt x="435" y="1"/>
                  </a:moveTo>
                  <a:cubicBezTo>
                    <a:pt x="283" y="1"/>
                    <a:pt x="119" y="111"/>
                    <a:pt x="72" y="299"/>
                  </a:cubicBezTo>
                  <a:cubicBezTo>
                    <a:pt x="0" y="539"/>
                    <a:pt x="70" y="779"/>
                    <a:pt x="282" y="779"/>
                  </a:cubicBezTo>
                  <a:cubicBezTo>
                    <a:pt x="321" y="779"/>
                    <a:pt x="365" y="771"/>
                    <a:pt x="413" y="753"/>
                  </a:cubicBezTo>
                  <a:cubicBezTo>
                    <a:pt x="584" y="668"/>
                    <a:pt x="527" y="469"/>
                    <a:pt x="527" y="299"/>
                  </a:cubicBezTo>
                  <a:lnTo>
                    <a:pt x="527" y="299"/>
                  </a:lnTo>
                  <a:lnTo>
                    <a:pt x="584" y="469"/>
                  </a:lnTo>
                  <a:cubicBezTo>
                    <a:pt x="584" y="299"/>
                    <a:pt x="697" y="72"/>
                    <a:pt x="527" y="15"/>
                  </a:cubicBezTo>
                  <a:cubicBezTo>
                    <a:pt x="498" y="5"/>
                    <a:pt x="467" y="1"/>
                    <a:pt x="435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4179875" y="3334650"/>
              <a:ext cx="21775" cy="16325"/>
            </a:xfrm>
            <a:custGeom>
              <a:avLst/>
              <a:gdLst/>
              <a:ahLst/>
              <a:cxnLst/>
              <a:rect l="l" t="t" r="r" b="b"/>
              <a:pathLst>
                <a:path w="871" h="653" extrusionOk="0">
                  <a:moveTo>
                    <a:pt x="432" y="1"/>
                  </a:moveTo>
                  <a:cubicBezTo>
                    <a:pt x="401" y="1"/>
                    <a:pt x="371" y="4"/>
                    <a:pt x="342" y="12"/>
                  </a:cubicBezTo>
                  <a:cubicBezTo>
                    <a:pt x="171" y="40"/>
                    <a:pt x="1" y="239"/>
                    <a:pt x="114" y="438"/>
                  </a:cubicBezTo>
                  <a:cubicBezTo>
                    <a:pt x="177" y="562"/>
                    <a:pt x="359" y="653"/>
                    <a:pt x="520" y="653"/>
                  </a:cubicBezTo>
                  <a:cubicBezTo>
                    <a:pt x="652" y="653"/>
                    <a:pt x="770" y="592"/>
                    <a:pt x="796" y="438"/>
                  </a:cubicBezTo>
                  <a:cubicBezTo>
                    <a:pt x="870" y="165"/>
                    <a:pt x="642" y="1"/>
                    <a:pt x="432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4115275" y="3263525"/>
              <a:ext cx="20625" cy="14925"/>
            </a:xfrm>
            <a:custGeom>
              <a:avLst/>
              <a:gdLst/>
              <a:ahLst/>
              <a:cxnLst/>
              <a:rect l="l" t="t" r="r" b="b"/>
              <a:pathLst>
                <a:path w="825" h="597" extrusionOk="0">
                  <a:moveTo>
                    <a:pt x="400" y="1"/>
                  </a:moveTo>
                  <a:cubicBezTo>
                    <a:pt x="290" y="1"/>
                    <a:pt x="183" y="42"/>
                    <a:pt x="114" y="130"/>
                  </a:cubicBezTo>
                  <a:cubicBezTo>
                    <a:pt x="29" y="216"/>
                    <a:pt x="1" y="585"/>
                    <a:pt x="199" y="585"/>
                  </a:cubicBezTo>
                  <a:cubicBezTo>
                    <a:pt x="274" y="585"/>
                    <a:pt x="376" y="597"/>
                    <a:pt x="477" y="597"/>
                  </a:cubicBezTo>
                  <a:cubicBezTo>
                    <a:pt x="644" y="597"/>
                    <a:pt x="806" y="564"/>
                    <a:pt x="824" y="386"/>
                  </a:cubicBezTo>
                  <a:cubicBezTo>
                    <a:pt x="824" y="145"/>
                    <a:pt x="606" y="1"/>
                    <a:pt x="400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4049675" y="3246525"/>
              <a:ext cx="15925" cy="12150"/>
            </a:xfrm>
            <a:custGeom>
              <a:avLst/>
              <a:gdLst/>
              <a:ahLst/>
              <a:cxnLst/>
              <a:rect l="l" t="t" r="r" b="b"/>
              <a:pathLst>
                <a:path w="637" h="486" extrusionOk="0">
                  <a:moveTo>
                    <a:pt x="267" y="1"/>
                  </a:moveTo>
                  <a:cubicBezTo>
                    <a:pt x="232" y="1"/>
                    <a:pt x="194" y="5"/>
                    <a:pt x="154" y="15"/>
                  </a:cubicBezTo>
                  <a:cubicBezTo>
                    <a:pt x="97" y="15"/>
                    <a:pt x="69" y="72"/>
                    <a:pt x="40" y="129"/>
                  </a:cubicBezTo>
                  <a:cubicBezTo>
                    <a:pt x="0" y="350"/>
                    <a:pt x="188" y="486"/>
                    <a:pt x="381" y="486"/>
                  </a:cubicBezTo>
                  <a:cubicBezTo>
                    <a:pt x="461" y="486"/>
                    <a:pt x="542" y="463"/>
                    <a:pt x="608" y="413"/>
                  </a:cubicBezTo>
                  <a:cubicBezTo>
                    <a:pt x="637" y="384"/>
                    <a:pt x="637" y="299"/>
                    <a:pt x="608" y="242"/>
                  </a:cubicBezTo>
                  <a:cubicBezTo>
                    <a:pt x="538" y="102"/>
                    <a:pt x="430" y="1"/>
                    <a:pt x="267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3936375" y="3283325"/>
              <a:ext cx="17050" cy="13350"/>
            </a:xfrm>
            <a:custGeom>
              <a:avLst/>
              <a:gdLst/>
              <a:ahLst/>
              <a:cxnLst/>
              <a:rect l="l" t="t" r="r" b="b"/>
              <a:pathLst>
                <a:path w="682" h="534" extrusionOk="0">
                  <a:moveTo>
                    <a:pt x="199" y="20"/>
                  </a:moveTo>
                  <a:cubicBezTo>
                    <a:pt x="114" y="77"/>
                    <a:pt x="0" y="134"/>
                    <a:pt x="28" y="247"/>
                  </a:cubicBezTo>
                  <a:cubicBezTo>
                    <a:pt x="46" y="438"/>
                    <a:pt x="169" y="534"/>
                    <a:pt x="314" y="534"/>
                  </a:cubicBezTo>
                  <a:cubicBezTo>
                    <a:pt x="407" y="534"/>
                    <a:pt x="508" y="495"/>
                    <a:pt x="596" y="418"/>
                  </a:cubicBezTo>
                  <a:cubicBezTo>
                    <a:pt x="682" y="332"/>
                    <a:pt x="568" y="276"/>
                    <a:pt x="540" y="190"/>
                  </a:cubicBezTo>
                  <a:cubicBezTo>
                    <a:pt x="536" y="194"/>
                    <a:pt x="532" y="195"/>
                    <a:pt x="526" y="195"/>
                  </a:cubicBezTo>
                  <a:cubicBezTo>
                    <a:pt x="505" y="195"/>
                    <a:pt x="473" y="176"/>
                    <a:pt x="450" y="174"/>
                  </a:cubicBezTo>
                  <a:lnTo>
                    <a:pt x="450" y="174"/>
                  </a:lnTo>
                  <a:cubicBezTo>
                    <a:pt x="489" y="0"/>
                    <a:pt x="275" y="147"/>
                    <a:pt x="199" y="2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3745375" y="3402900"/>
              <a:ext cx="19900" cy="15400"/>
            </a:xfrm>
            <a:custGeom>
              <a:avLst/>
              <a:gdLst/>
              <a:ahLst/>
              <a:cxnLst/>
              <a:rect l="l" t="t" r="r" b="b"/>
              <a:pathLst>
                <a:path w="796" h="616" extrusionOk="0">
                  <a:moveTo>
                    <a:pt x="334" y="1"/>
                  </a:moveTo>
                  <a:cubicBezTo>
                    <a:pt x="263" y="1"/>
                    <a:pt x="199" y="22"/>
                    <a:pt x="171" y="36"/>
                  </a:cubicBezTo>
                  <a:cubicBezTo>
                    <a:pt x="1" y="150"/>
                    <a:pt x="1" y="462"/>
                    <a:pt x="143" y="519"/>
                  </a:cubicBezTo>
                  <a:cubicBezTo>
                    <a:pt x="243" y="553"/>
                    <a:pt x="382" y="615"/>
                    <a:pt x="503" y="615"/>
                  </a:cubicBezTo>
                  <a:cubicBezTo>
                    <a:pt x="588" y="615"/>
                    <a:pt x="664" y="584"/>
                    <a:pt x="711" y="491"/>
                  </a:cubicBezTo>
                  <a:cubicBezTo>
                    <a:pt x="796" y="292"/>
                    <a:pt x="711" y="93"/>
                    <a:pt x="483" y="8"/>
                  </a:cubicBezTo>
                  <a:lnTo>
                    <a:pt x="483" y="8"/>
                  </a:lnTo>
                  <a:lnTo>
                    <a:pt x="540" y="93"/>
                  </a:lnTo>
                  <a:cubicBezTo>
                    <a:pt x="483" y="22"/>
                    <a:pt x="405" y="1"/>
                    <a:pt x="334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3883125" y="3412000"/>
              <a:ext cx="17050" cy="12775"/>
            </a:xfrm>
            <a:custGeom>
              <a:avLst/>
              <a:gdLst/>
              <a:ahLst/>
              <a:cxnLst/>
              <a:rect l="l" t="t" r="r" b="b"/>
              <a:pathLst>
                <a:path w="682" h="511" extrusionOk="0">
                  <a:moveTo>
                    <a:pt x="284" y="1"/>
                  </a:moveTo>
                  <a:cubicBezTo>
                    <a:pt x="189" y="1"/>
                    <a:pt x="95" y="13"/>
                    <a:pt x="0" y="13"/>
                  </a:cubicBezTo>
                  <a:cubicBezTo>
                    <a:pt x="101" y="240"/>
                    <a:pt x="179" y="510"/>
                    <a:pt x="432" y="510"/>
                  </a:cubicBezTo>
                  <a:cubicBezTo>
                    <a:pt x="465" y="510"/>
                    <a:pt x="501" y="506"/>
                    <a:pt x="540" y="496"/>
                  </a:cubicBezTo>
                  <a:cubicBezTo>
                    <a:pt x="511" y="354"/>
                    <a:pt x="682" y="269"/>
                    <a:pt x="596" y="127"/>
                  </a:cubicBezTo>
                  <a:cubicBezTo>
                    <a:pt x="568" y="84"/>
                    <a:pt x="540" y="63"/>
                    <a:pt x="511" y="63"/>
                  </a:cubicBezTo>
                  <a:cubicBezTo>
                    <a:pt x="483" y="63"/>
                    <a:pt x="454" y="84"/>
                    <a:pt x="426" y="127"/>
                  </a:cubicBezTo>
                  <a:cubicBezTo>
                    <a:pt x="426" y="98"/>
                    <a:pt x="426" y="13"/>
                    <a:pt x="426" y="13"/>
                  </a:cubicBezTo>
                  <a:cubicBezTo>
                    <a:pt x="379" y="4"/>
                    <a:pt x="331" y="1"/>
                    <a:pt x="284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4108175" y="3283500"/>
              <a:ext cx="13525" cy="17025"/>
            </a:xfrm>
            <a:custGeom>
              <a:avLst/>
              <a:gdLst/>
              <a:ahLst/>
              <a:cxnLst/>
              <a:rect l="l" t="t" r="r" b="b"/>
              <a:pathLst>
                <a:path w="541" h="681" extrusionOk="0">
                  <a:moveTo>
                    <a:pt x="500" y="331"/>
                  </a:moveTo>
                  <a:cubicBezTo>
                    <a:pt x="508" y="363"/>
                    <a:pt x="520" y="391"/>
                    <a:pt x="540" y="411"/>
                  </a:cubicBezTo>
                  <a:lnTo>
                    <a:pt x="500" y="331"/>
                  </a:lnTo>
                  <a:close/>
                  <a:moveTo>
                    <a:pt x="379" y="0"/>
                  </a:moveTo>
                  <a:cubicBezTo>
                    <a:pt x="361" y="0"/>
                    <a:pt x="339" y="4"/>
                    <a:pt x="313" y="13"/>
                  </a:cubicBezTo>
                  <a:cubicBezTo>
                    <a:pt x="256" y="41"/>
                    <a:pt x="285" y="70"/>
                    <a:pt x="143" y="155"/>
                  </a:cubicBezTo>
                  <a:cubicBezTo>
                    <a:pt x="1" y="240"/>
                    <a:pt x="1" y="496"/>
                    <a:pt x="143" y="638"/>
                  </a:cubicBezTo>
                  <a:cubicBezTo>
                    <a:pt x="171" y="666"/>
                    <a:pt x="221" y="680"/>
                    <a:pt x="270" y="680"/>
                  </a:cubicBezTo>
                  <a:cubicBezTo>
                    <a:pt x="320" y="680"/>
                    <a:pt x="370" y="666"/>
                    <a:pt x="398" y="638"/>
                  </a:cubicBezTo>
                  <a:cubicBezTo>
                    <a:pt x="512" y="524"/>
                    <a:pt x="398" y="325"/>
                    <a:pt x="427" y="183"/>
                  </a:cubicBezTo>
                  <a:lnTo>
                    <a:pt x="427" y="183"/>
                  </a:lnTo>
                  <a:lnTo>
                    <a:pt x="500" y="331"/>
                  </a:lnTo>
                  <a:lnTo>
                    <a:pt x="500" y="331"/>
                  </a:lnTo>
                  <a:cubicBezTo>
                    <a:pt x="469" y="200"/>
                    <a:pt x="511" y="0"/>
                    <a:pt x="379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4075525" y="3275725"/>
              <a:ext cx="18350" cy="15850"/>
            </a:xfrm>
            <a:custGeom>
              <a:avLst/>
              <a:gdLst/>
              <a:ahLst/>
              <a:cxnLst/>
              <a:rect l="l" t="t" r="r" b="b"/>
              <a:pathLst>
                <a:path w="734" h="634" extrusionOk="0">
                  <a:moveTo>
                    <a:pt x="447" y="1"/>
                  </a:moveTo>
                  <a:cubicBezTo>
                    <a:pt x="362" y="1"/>
                    <a:pt x="266" y="63"/>
                    <a:pt x="199" y="97"/>
                  </a:cubicBezTo>
                  <a:cubicBezTo>
                    <a:pt x="0" y="210"/>
                    <a:pt x="171" y="494"/>
                    <a:pt x="284" y="580"/>
                  </a:cubicBezTo>
                  <a:cubicBezTo>
                    <a:pt x="332" y="617"/>
                    <a:pt x="378" y="633"/>
                    <a:pt x="420" y="633"/>
                  </a:cubicBezTo>
                  <a:cubicBezTo>
                    <a:pt x="606" y="633"/>
                    <a:pt x="733" y="323"/>
                    <a:pt x="710" y="68"/>
                  </a:cubicBezTo>
                  <a:lnTo>
                    <a:pt x="710" y="68"/>
                  </a:lnTo>
                  <a:cubicBezTo>
                    <a:pt x="698" y="73"/>
                    <a:pt x="686" y="74"/>
                    <a:pt x="675" y="74"/>
                  </a:cubicBezTo>
                  <a:cubicBezTo>
                    <a:pt x="617" y="74"/>
                    <a:pt x="569" y="26"/>
                    <a:pt x="509" y="14"/>
                  </a:cubicBezTo>
                  <a:lnTo>
                    <a:pt x="509" y="14"/>
                  </a:lnTo>
                  <a:cubicBezTo>
                    <a:pt x="490" y="5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4176450" y="3298225"/>
              <a:ext cx="20500" cy="16575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394" y="0"/>
                  </a:moveTo>
                  <a:cubicBezTo>
                    <a:pt x="196" y="0"/>
                    <a:pt x="0" y="171"/>
                    <a:pt x="24" y="361"/>
                  </a:cubicBezTo>
                  <a:cubicBezTo>
                    <a:pt x="24" y="459"/>
                    <a:pt x="87" y="662"/>
                    <a:pt x="250" y="662"/>
                  </a:cubicBezTo>
                  <a:cubicBezTo>
                    <a:pt x="276" y="662"/>
                    <a:pt x="305" y="657"/>
                    <a:pt x="337" y="645"/>
                  </a:cubicBezTo>
                  <a:cubicBezTo>
                    <a:pt x="592" y="560"/>
                    <a:pt x="706" y="361"/>
                    <a:pt x="649" y="134"/>
                  </a:cubicBezTo>
                  <a:lnTo>
                    <a:pt x="649" y="134"/>
                  </a:lnTo>
                  <a:lnTo>
                    <a:pt x="706" y="361"/>
                  </a:lnTo>
                  <a:cubicBezTo>
                    <a:pt x="819" y="134"/>
                    <a:pt x="649" y="77"/>
                    <a:pt x="507" y="20"/>
                  </a:cubicBezTo>
                  <a:cubicBezTo>
                    <a:pt x="470" y="7"/>
                    <a:pt x="432" y="0"/>
                    <a:pt x="394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4179875" y="3265475"/>
              <a:ext cx="16850" cy="16725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439" y="1"/>
                  </a:moveTo>
                  <a:cubicBezTo>
                    <a:pt x="312" y="1"/>
                    <a:pt x="173" y="78"/>
                    <a:pt x="114" y="194"/>
                  </a:cubicBezTo>
                  <a:cubicBezTo>
                    <a:pt x="1" y="393"/>
                    <a:pt x="171" y="592"/>
                    <a:pt x="342" y="649"/>
                  </a:cubicBezTo>
                  <a:cubicBezTo>
                    <a:pt x="374" y="663"/>
                    <a:pt x="404" y="669"/>
                    <a:pt x="433" y="669"/>
                  </a:cubicBezTo>
                  <a:cubicBezTo>
                    <a:pt x="581" y="669"/>
                    <a:pt x="673" y="498"/>
                    <a:pt x="626" y="308"/>
                  </a:cubicBezTo>
                  <a:cubicBezTo>
                    <a:pt x="626" y="223"/>
                    <a:pt x="654" y="81"/>
                    <a:pt x="597" y="52"/>
                  </a:cubicBezTo>
                  <a:cubicBezTo>
                    <a:pt x="553" y="17"/>
                    <a:pt x="497" y="1"/>
                    <a:pt x="439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4370525" y="3066425"/>
              <a:ext cx="20500" cy="15800"/>
            </a:xfrm>
            <a:custGeom>
              <a:avLst/>
              <a:gdLst/>
              <a:ahLst/>
              <a:cxnLst/>
              <a:rect l="l" t="t" r="r" b="b"/>
              <a:pathLst>
                <a:path w="820" h="632" extrusionOk="0">
                  <a:moveTo>
                    <a:pt x="279" y="0"/>
                  </a:moveTo>
                  <a:cubicBezTo>
                    <a:pt x="257" y="0"/>
                    <a:pt x="235" y="2"/>
                    <a:pt x="213" y="6"/>
                  </a:cubicBezTo>
                  <a:cubicBezTo>
                    <a:pt x="185" y="6"/>
                    <a:pt x="185" y="63"/>
                    <a:pt x="156" y="91"/>
                  </a:cubicBezTo>
                  <a:cubicBezTo>
                    <a:pt x="128" y="148"/>
                    <a:pt x="43" y="148"/>
                    <a:pt x="43" y="176"/>
                  </a:cubicBezTo>
                  <a:cubicBezTo>
                    <a:pt x="1" y="427"/>
                    <a:pt x="159" y="632"/>
                    <a:pt x="347" y="632"/>
                  </a:cubicBezTo>
                  <a:cubicBezTo>
                    <a:pt x="415" y="632"/>
                    <a:pt x="486" y="606"/>
                    <a:pt x="554" y="546"/>
                  </a:cubicBezTo>
                  <a:cubicBezTo>
                    <a:pt x="819" y="360"/>
                    <a:pt x="589" y="0"/>
                    <a:pt x="279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4218925" y="3310075"/>
              <a:ext cx="15650" cy="15300"/>
            </a:xfrm>
            <a:custGeom>
              <a:avLst/>
              <a:gdLst/>
              <a:ahLst/>
              <a:cxnLst/>
              <a:rect l="l" t="t" r="r" b="b"/>
              <a:pathLst>
                <a:path w="626" h="612" extrusionOk="0">
                  <a:moveTo>
                    <a:pt x="484" y="1"/>
                  </a:moveTo>
                  <a:cubicBezTo>
                    <a:pt x="200" y="1"/>
                    <a:pt x="1" y="427"/>
                    <a:pt x="200" y="569"/>
                  </a:cubicBezTo>
                  <a:cubicBezTo>
                    <a:pt x="228" y="597"/>
                    <a:pt x="278" y="611"/>
                    <a:pt x="331" y="611"/>
                  </a:cubicBezTo>
                  <a:cubicBezTo>
                    <a:pt x="384" y="611"/>
                    <a:pt x="441" y="597"/>
                    <a:pt x="484" y="569"/>
                  </a:cubicBezTo>
                  <a:cubicBezTo>
                    <a:pt x="626" y="484"/>
                    <a:pt x="455" y="313"/>
                    <a:pt x="484" y="171"/>
                  </a:cubicBezTo>
                  <a:lnTo>
                    <a:pt x="484" y="171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4251775" y="3321400"/>
              <a:ext cx="25400" cy="19350"/>
            </a:xfrm>
            <a:custGeom>
              <a:avLst/>
              <a:gdLst/>
              <a:ahLst/>
              <a:cxnLst/>
              <a:rect l="l" t="t" r="r" b="b"/>
              <a:pathLst>
                <a:path w="1016" h="774" extrusionOk="0">
                  <a:moveTo>
                    <a:pt x="448" y="1"/>
                  </a:moveTo>
                  <a:cubicBezTo>
                    <a:pt x="204" y="1"/>
                    <a:pt x="0" y="350"/>
                    <a:pt x="192" y="542"/>
                  </a:cubicBezTo>
                  <a:cubicBezTo>
                    <a:pt x="294" y="669"/>
                    <a:pt x="441" y="773"/>
                    <a:pt x="593" y="773"/>
                  </a:cubicBezTo>
                  <a:cubicBezTo>
                    <a:pt x="611" y="773"/>
                    <a:pt x="629" y="772"/>
                    <a:pt x="646" y="769"/>
                  </a:cubicBezTo>
                  <a:cubicBezTo>
                    <a:pt x="845" y="741"/>
                    <a:pt x="987" y="712"/>
                    <a:pt x="930" y="428"/>
                  </a:cubicBezTo>
                  <a:lnTo>
                    <a:pt x="930" y="428"/>
                  </a:lnTo>
                  <a:lnTo>
                    <a:pt x="1016" y="684"/>
                  </a:lnTo>
                  <a:cubicBezTo>
                    <a:pt x="1016" y="343"/>
                    <a:pt x="760" y="31"/>
                    <a:pt x="476" y="2"/>
                  </a:cubicBezTo>
                  <a:cubicBezTo>
                    <a:pt x="467" y="1"/>
                    <a:pt x="457" y="1"/>
                    <a:pt x="44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4249450" y="3278850"/>
              <a:ext cx="15650" cy="18825"/>
            </a:xfrm>
            <a:custGeom>
              <a:avLst/>
              <a:gdLst/>
              <a:ahLst/>
              <a:cxnLst/>
              <a:rect l="l" t="t" r="r" b="b"/>
              <a:pathLst>
                <a:path w="626" h="753" extrusionOk="0">
                  <a:moveTo>
                    <a:pt x="399" y="0"/>
                  </a:moveTo>
                  <a:lnTo>
                    <a:pt x="399" y="0"/>
                  </a:lnTo>
                  <a:cubicBezTo>
                    <a:pt x="29" y="114"/>
                    <a:pt x="1" y="511"/>
                    <a:pt x="228" y="710"/>
                  </a:cubicBezTo>
                  <a:cubicBezTo>
                    <a:pt x="258" y="740"/>
                    <a:pt x="298" y="752"/>
                    <a:pt x="340" y="752"/>
                  </a:cubicBezTo>
                  <a:cubicBezTo>
                    <a:pt x="418" y="752"/>
                    <a:pt x="504" y="709"/>
                    <a:pt x="541" y="653"/>
                  </a:cubicBezTo>
                  <a:cubicBezTo>
                    <a:pt x="626" y="540"/>
                    <a:pt x="626" y="398"/>
                    <a:pt x="455" y="284"/>
                  </a:cubicBezTo>
                  <a:cubicBezTo>
                    <a:pt x="427" y="256"/>
                    <a:pt x="370" y="114"/>
                    <a:pt x="399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4273200" y="3286800"/>
              <a:ext cx="18875" cy="14825"/>
            </a:xfrm>
            <a:custGeom>
              <a:avLst/>
              <a:gdLst/>
              <a:ahLst/>
              <a:cxnLst/>
              <a:rect l="l" t="t" r="r" b="b"/>
              <a:pathLst>
                <a:path w="755" h="593" extrusionOk="0">
                  <a:moveTo>
                    <a:pt x="289" y="1"/>
                  </a:moveTo>
                  <a:cubicBezTo>
                    <a:pt x="187" y="1"/>
                    <a:pt x="105" y="43"/>
                    <a:pt x="73" y="137"/>
                  </a:cubicBezTo>
                  <a:cubicBezTo>
                    <a:pt x="1" y="282"/>
                    <a:pt x="176" y="593"/>
                    <a:pt x="370" y="593"/>
                  </a:cubicBezTo>
                  <a:cubicBezTo>
                    <a:pt x="404" y="593"/>
                    <a:pt x="438" y="583"/>
                    <a:pt x="471" y="563"/>
                  </a:cubicBezTo>
                  <a:cubicBezTo>
                    <a:pt x="584" y="449"/>
                    <a:pt x="755" y="193"/>
                    <a:pt x="556" y="80"/>
                  </a:cubicBezTo>
                  <a:cubicBezTo>
                    <a:pt x="467" y="29"/>
                    <a:pt x="372" y="1"/>
                    <a:pt x="289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4227600" y="3246150"/>
              <a:ext cx="19750" cy="18350"/>
            </a:xfrm>
            <a:custGeom>
              <a:avLst/>
              <a:gdLst/>
              <a:ahLst/>
              <a:cxnLst/>
              <a:rect l="l" t="t" r="r" b="b"/>
              <a:pathLst>
                <a:path w="790" h="734" extrusionOk="0">
                  <a:moveTo>
                    <a:pt x="438" y="0"/>
                  </a:moveTo>
                  <a:cubicBezTo>
                    <a:pt x="151" y="0"/>
                    <a:pt x="1" y="299"/>
                    <a:pt x="137" y="598"/>
                  </a:cubicBezTo>
                  <a:cubicBezTo>
                    <a:pt x="190" y="704"/>
                    <a:pt x="276" y="733"/>
                    <a:pt x="367" y="733"/>
                  </a:cubicBezTo>
                  <a:cubicBezTo>
                    <a:pt x="423" y="733"/>
                    <a:pt x="480" y="723"/>
                    <a:pt x="534" y="712"/>
                  </a:cubicBezTo>
                  <a:cubicBezTo>
                    <a:pt x="705" y="683"/>
                    <a:pt x="733" y="541"/>
                    <a:pt x="761" y="428"/>
                  </a:cubicBezTo>
                  <a:cubicBezTo>
                    <a:pt x="790" y="399"/>
                    <a:pt x="676" y="343"/>
                    <a:pt x="676" y="314"/>
                  </a:cubicBezTo>
                  <a:cubicBezTo>
                    <a:pt x="761" y="59"/>
                    <a:pt x="619" y="2"/>
                    <a:pt x="477" y="2"/>
                  </a:cubicBezTo>
                  <a:cubicBezTo>
                    <a:pt x="464" y="1"/>
                    <a:pt x="451" y="0"/>
                    <a:pt x="438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4206150" y="3240325"/>
              <a:ext cx="12800" cy="15700"/>
            </a:xfrm>
            <a:custGeom>
              <a:avLst/>
              <a:gdLst/>
              <a:ahLst/>
              <a:cxnLst/>
              <a:rect l="l" t="t" r="r" b="b"/>
              <a:pathLst>
                <a:path w="512" h="628" extrusionOk="0">
                  <a:moveTo>
                    <a:pt x="172" y="0"/>
                  </a:moveTo>
                  <a:cubicBezTo>
                    <a:pt x="1" y="0"/>
                    <a:pt x="1" y="243"/>
                    <a:pt x="1" y="320"/>
                  </a:cubicBezTo>
                  <a:cubicBezTo>
                    <a:pt x="29" y="405"/>
                    <a:pt x="86" y="519"/>
                    <a:pt x="171" y="604"/>
                  </a:cubicBezTo>
                  <a:cubicBezTo>
                    <a:pt x="198" y="620"/>
                    <a:pt x="223" y="627"/>
                    <a:pt x="246" y="627"/>
                  </a:cubicBezTo>
                  <a:cubicBezTo>
                    <a:pt x="345" y="627"/>
                    <a:pt x="409" y="503"/>
                    <a:pt x="455" y="434"/>
                  </a:cubicBezTo>
                  <a:cubicBezTo>
                    <a:pt x="512" y="320"/>
                    <a:pt x="483" y="36"/>
                    <a:pt x="228" y="8"/>
                  </a:cubicBezTo>
                  <a:cubicBezTo>
                    <a:pt x="207" y="3"/>
                    <a:pt x="189" y="0"/>
                    <a:pt x="172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5"/>
            <p:cNvSpPr/>
            <p:nvPr/>
          </p:nvSpPr>
          <p:spPr>
            <a:xfrm>
              <a:off x="4108875" y="3315075"/>
              <a:ext cx="20625" cy="19025"/>
            </a:xfrm>
            <a:custGeom>
              <a:avLst/>
              <a:gdLst/>
              <a:ahLst/>
              <a:cxnLst/>
              <a:rect l="l" t="t" r="r" b="b"/>
              <a:pathLst>
                <a:path w="825" h="761" extrusionOk="0">
                  <a:moveTo>
                    <a:pt x="370" y="1"/>
                  </a:moveTo>
                  <a:cubicBezTo>
                    <a:pt x="310" y="1"/>
                    <a:pt x="253" y="21"/>
                    <a:pt x="200" y="85"/>
                  </a:cubicBezTo>
                  <a:cubicBezTo>
                    <a:pt x="1" y="312"/>
                    <a:pt x="58" y="624"/>
                    <a:pt x="285" y="738"/>
                  </a:cubicBezTo>
                  <a:cubicBezTo>
                    <a:pt x="324" y="753"/>
                    <a:pt x="360" y="761"/>
                    <a:pt x="394" y="761"/>
                  </a:cubicBezTo>
                  <a:cubicBezTo>
                    <a:pt x="607" y="761"/>
                    <a:pt x="723" y="480"/>
                    <a:pt x="796" y="284"/>
                  </a:cubicBezTo>
                  <a:cubicBezTo>
                    <a:pt x="825" y="170"/>
                    <a:pt x="711" y="198"/>
                    <a:pt x="683" y="170"/>
                  </a:cubicBezTo>
                  <a:cubicBezTo>
                    <a:pt x="683" y="142"/>
                    <a:pt x="683" y="85"/>
                    <a:pt x="683" y="56"/>
                  </a:cubicBezTo>
                  <a:cubicBezTo>
                    <a:pt x="576" y="56"/>
                    <a:pt x="470" y="1"/>
                    <a:pt x="370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5"/>
            <p:cNvSpPr/>
            <p:nvPr/>
          </p:nvSpPr>
          <p:spPr>
            <a:xfrm>
              <a:off x="4093975" y="3071425"/>
              <a:ext cx="19075" cy="15200"/>
            </a:xfrm>
            <a:custGeom>
              <a:avLst/>
              <a:gdLst/>
              <a:ahLst/>
              <a:cxnLst/>
              <a:rect l="l" t="t" r="r" b="b"/>
              <a:pathLst>
                <a:path w="763" h="608" extrusionOk="0">
                  <a:moveTo>
                    <a:pt x="415" y="0"/>
                  </a:moveTo>
                  <a:cubicBezTo>
                    <a:pt x="373" y="0"/>
                    <a:pt x="330" y="11"/>
                    <a:pt x="285" y="33"/>
                  </a:cubicBezTo>
                  <a:cubicBezTo>
                    <a:pt x="171" y="118"/>
                    <a:pt x="1" y="204"/>
                    <a:pt x="57" y="374"/>
                  </a:cubicBezTo>
                  <a:cubicBezTo>
                    <a:pt x="114" y="516"/>
                    <a:pt x="256" y="573"/>
                    <a:pt x="398" y="601"/>
                  </a:cubicBezTo>
                  <a:cubicBezTo>
                    <a:pt x="421" y="606"/>
                    <a:pt x="445" y="608"/>
                    <a:pt x="471" y="608"/>
                  </a:cubicBezTo>
                  <a:cubicBezTo>
                    <a:pt x="606" y="608"/>
                    <a:pt x="763" y="541"/>
                    <a:pt x="739" y="374"/>
                  </a:cubicBezTo>
                  <a:cubicBezTo>
                    <a:pt x="716" y="169"/>
                    <a:pt x="584" y="0"/>
                    <a:pt x="415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4172075" y="3365950"/>
              <a:ext cx="14925" cy="17400"/>
            </a:xfrm>
            <a:custGeom>
              <a:avLst/>
              <a:gdLst/>
              <a:ahLst/>
              <a:cxnLst/>
              <a:rect l="l" t="t" r="r" b="b"/>
              <a:pathLst>
                <a:path w="597" h="696" extrusionOk="0">
                  <a:moveTo>
                    <a:pt x="374" y="0"/>
                  </a:moveTo>
                  <a:cubicBezTo>
                    <a:pt x="318" y="0"/>
                    <a:pt x="263" y="14"/>
                    <a:pt x="228" y="38"/>
                  </a:cubicBezTo>
                  <a:cubicBezTo>
                    <a:pt x="57" y="151"/>
                    <a:pt x="0" y="492"/>
                    <a:pt x="199" y="662"/>
                  </a:cubicBezTo>
                  <a:cubicBezTo>
                    <a:pt x="222" y="685"/>
                    <a:pt x="248" y="696"/>
                    <a:pt x="274" y="696"/>
                  </a:cubicBezTo>
                  <a:cubicBezTo>
                    <a:pt x="377" y="696"/>
                    <a:pt x="495" y="537"/>
                    <a:pt x="540" y="378"/>
                  </a:cubicBezTo>
                  <a:cubicBezTo>
                    <a:pt x="597" y="265"/>
                    <a:pt x="597" y="151"/>
                    <a:pt x="568" y="95"/>
                  </a:cubicBezTo>
                  <a:cubicBezTo>
                    <a:pt x="535" y="28"/>
                    <a:pt x="453" y="0"/>
                    <a:pt x="374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3879725" y="2964925"/>
              <a:ext cx="21175" cy="18800"/>
            </a:xfrm>
            <a:custGeom>
              <a:avLst/>
              <a:gdLst/>
              <a:ahLst/>
              <a:cxnLst/>
              <a:rect l="l" t="t" r="r" b="b"/>
              <a:pathLst>
                <a:path w="847" h="752" extrusionOk="0">
                  <a:moveTo>
                    <a:pt x="437" y="0"/>
                  </a:moveTo>
                  <a:cubicBezTo>
                    <a:pt x="221" y="0"/>
                    <a:pt x="1" y="414"/>
                    <a:pt x="108" y="601"/>
                  </a:cubicBezTo>
                  <a:cubicBezTo>
                    <a:pt x="168" y="709"/>
                    <a:pt x="273" y="751"/>
                    <a:pt x="389" y="751"/>
                  </a:cubicBezTo>
                  <a:cubicBezTo>
                    <a:pt x="549" y="751"/>
                    <a:pt x="731" y="672"/>
                    <a:pt x="846" y="573"/>
                  </a:cubicBezTo>
                  <a:lnTo>
                    <a:pt x="789" y="488"/>
                  </a:lnTo>
                  <a:cubicBezTo>
                    <a:pt x="647" y="346"/>
                    <a:pt x="647" y="62"/>
                    <a:pt x="477" y="5"/>
                  </a:cubicBezTo>
                  <a:cubicBezTo>
                    <a:pt x="464" y="2"/>
                    <a:pt x="450" y="0"/>
                    <a:pt x="437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4177750" y="2955000"/>
              <a:ext cx="19200" cy="14775"/>
            </a:xfrm>
            <a:custGeom>
              <a:avLst/>
              <a:gdLst/>
              <a:ahLst/>
              <a:cxnLst/>
              <a:rect l="l" t="t" r="r" b="b"/>
              <a:pathLst>
                <a:path w="768" h="591" extrusionOk="0">
                  <a:moveTo>
                    <a:pt x="483" y="0"/>
                  </a:moveTo>
                  <a:cubicBezTo>
                    <a:pt x="422" y="0"/>
                    <a:pt x="363" y="13"/>
                    <a:pt x="313" y="33"/>
                  </a:cubicBezTo>
                  <a:cubicBezTo>
                    <a:pt x="86" y="90"/>
                    <a:pt x="1" y="516"/>
                    <a:pt x="256" y="572"/>
                  </a:cubicBezTo>
                  <a:cubicBezTo>
                    <a:pt x="293" y="585"/>
                    <a:pt x="330" y="590"/>
                    <a:pt x="366" y="590"/>
                  </a:cubicBezTo>
                  <a:cubicBezTo>
                    <a:pt x="579" y="590"/>
                    <a:pt x="759" y="385"/>
                    <a:pt x="711" y="118"/>
                  </a:cubicBezTo>
                  <a:lnTo>
                    <a:pt x="711" y="118"/>
                  </a:lnTo>
                  <a:lnTo>
                    <a:pt x="767" y="175"/>
                  </a:lnTo>
                  <a:cubicBezTo>
                    <a:pt x="712" y="45"/>
                    <a:pt x="596" y="0"/>
                    <a:pt x="483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4052475" y="3327675"/>
              <a:ext cx="23075" cy="14550"/>
            </a:xfrm>
            <a:custGeom>
              <a:avLst/>
              <a:gdLst/>
              <a:ahLst/>
              <a:cxnLst/>
              <a:rect l="l" t="t" r="r" b="b"/>
              <a:pathLst>
                <a:path w="923" h="582" extrusionOk="0">
                  <a:moveTo>
                    <a:pt x="471" y="0"/>
                  </a:moveTo>
                  <a:cubicBezTo>
                    <a:pt x="264" y="0"/>
                    <a:pt x="37" y="70"/>
                    <a:pt x="13" y="262"/>
                  </a:cubicBezTo>
                  <a:cubicBezTo>
                    <a:pt x="1" y="505"/>
                    <a:pt x="120" y="581"/>
                    <a:pt x="283" y="581"/>
                  </a:cubicBezTo>
                  <a:cubicBezTo>
                    <a:pt x="484" y="581"/>
                    <a:pt x="750" y="467"/>
                    <a:pt x="922" y="404"/>
                  </a:cubicBezTo>
                  <a:cubicBezTo>
                    <a:pt x="922" y="404"/>
                    <a:pt x="922" y="348"/>
                    <a:pt x="922" y="319"/>
                  </a:cubicBezTo>
                  <a:lnTo>
                    <a:pt x="695" y="262"/>
                  </a:lnTo>
                  <a:cubicBezTo>
                    <a:pt x="695" y="149"/>
                    <a:pt x="553" y="120"/>
                    <a:pt x="581" y="7"/>
                  </a:cubicBezTo>
                  <a:cubicBezTo>
                    <a:pt x="546" y="2"/>
                    <a:pt x="509" y="0"/>
                    <a:pt x="471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4074800" y="3092400"/>
              <a:ext cx="23450" cy="25350"/>
            </a:xfrm>
            <a:custGeom>
              <a:avLst/>
              <a:gdLst/>
              <a:ahLst/>
              <a:cxnLst/>
              <a:rect l="l" t="t" r="r" b="b"/>
              <a:pathLst>
                <a:path w="938" h="1014" extrusionOk="0">
                  <a:moveTo>
                    <a:pt x="688" y="1"/>
                  </a:moveTo>
                  <a:cubicBezTo>
                    <a:pt x="590" y="1"/>
                    <a:pt x="488" y="21"/>
                    <a:pt x="398" y="75"/>
                  </a:cubicBezTo>
                  <a:cubicBezTo>
                    <a:pt x="114" y="273"/>
                    <a:pt x="1" y="756"/>
                    <a:pt x="342" y="955"/>
                  </a:cubicBezTo>
                  <a:cubicBezTo>
                    <a:pt x="404" y="992"/>
                    <a:pt x="466" y="1013"/>
                    <a:pt x="525" y="1013"/>
                  </a:cubicBezTo>
                  <a:cubicBezTo>
                    <a:pt x="602" y="1013"/>
                    <a:pt x="675" y="978"/>
                    <a:pt x="739" y="898"/>
                  </a:cubicBezTo>
                  <a:cubicBezTo>
                    <a:pt x="910" y="699"/>
                    <a:pt x="682" y="387"/>
                    <a:pt x="910" y="188"/>
                  </a:cubicBezTo>
                  <a:lnTo>
                    <a:pt x="881" y="160"/>
                  </a:lnTo>
                  <a:cubicBezTo>
                    <a:pt x="938" y="131"/>
                    <a:pt x="938" y="46"/>
                    <a:pt x="853" y="18"/>
                  </a:cubicBezTo>
                  <a:cubicBezTo>
                    <a:pt x="801" y="7"/>
                    <a:pt x="745" y="1"/>
                    <a:pt x="68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4371575" y="3400550"/>
              <a:ext cx="22025" cy="13500"/>
            </a:xfrm>
            <a:custGeom>
              <a:avLst/>
              <a:gdLst/>
              <a:ahLst/>
              <a:cxnLst/>
              <a:rect l="l" t="t" r="r" b="b"/>
              <a:pathLst>
                <a:path w="881" h="540" extrusionOk="0">
                  <a:moveTo>
                    <a:pt x="476" y="1"/>
                  </a:moveTo>
                  <a:cubicBezTo>
                    <a:pt x="339" y="1"/>
                    <a:pt x="194" y="107"/>
                    <a:pt x="143" y="244"/>
                  </a:cubicBezTo>
                  <a:cubicBezTo>
                    <a:pt x="86" y="358"/>
                    <a:pt x="1" y="471"/>
                    <a:pt x="171" y="528"/>
                  </a:cubicBezTo>
                  <a:cubicBezTo>
                    <a:pt x="224" y="536"/>
                    <a:pt x="273" y="539"/>
                    <a:pt x="321" y="539"/>
                  </a:cubicBezTo>
                  <a:cubicBezTo>
                    <a:pt x="450" y="539"/>
                    <a:pt x="565" y="513"/>
                    <a:pt x="711" y="471"/>
                  </a:cubicBezTo>
                  <a:cubicBezTo>
                    <a:pt x="881" y="443"/>
                    <a:pt x="654" y="244"/>
                    <a:pt x="824" y="244"/>
                  </a:cubicBezTo>
                  <a:cubicBezTo>
                    <a:pt x="796" y="216"/>
                    <a:pt x="739" y="216"/>
                    <a:pt x="711" y="159"/>
                  </a:cubicBezTo>
                  <a:cubicBezTo>
                    <a:pt x="654" y="46"/>
                    <a:pt x="567" y="1"/>
                    <a:pt x="476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4157875" y="3262900"/>
              <a:ext cx="18475" cy="13625"/>
            </a:xfrm>
            <a:custGeom>
              <a:avLst/>
              <a:gdLst/>
              <a:ahLst/>
              <a:cxnLst/>
              <a:rect l="l" t="t" r="r" b="b"/>
              <a:pathLst>
                <a:path w="739" h="545" extrusionOk="0">
                  <a:moveTo>
                    <a:pt x="415" y="0"/>
                  </a:moveTo>
                  <a:cubicBezTo>
                    <a:pt x="275" y="0"/>
                    <a:pt x="135" y="40"/>
                    <a:pt x="114" y="184"/>
                  </a:cubicBezTo>
                  <a:cubicBezTo>
                    <a:pt x="86" y="297"/>
                    <a:pt x="0" y="468"/>
                    <a:pt x="142" y="525"/>
                  </a:cubicBezTo>
                  <a:cubicBezTo>
                    <a:pt x="188" y="538"/>
                    <a:pt x="233" y="545"/>
                    <a:pt x="277" y="545"/>
                  </a:cubicBezTo>
                  <a:cubicBezTo>
                    <a:pt x="510" y="545"/>
                    <a:pt x="715" y="366"/>
                    <a:pt x="739" y="127"/>
                  </a:cubicBezTo>
                  <a:lnTo>
                    <a:pt x="568" y="13"/>
                  </a:lnTo>
                  <a:cubicBezTo>
                    <a:pt x="522" y="6"/>
                    <a:pt x="469" y="0"/>
                    <a:pt x="415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4301350" y="3366225"/>
              <a:ext cx="21975" cy="19250"/>
            </a:xfrm>
            <a:custGeom>
              <a:avLst/>
              <a:gdLst/>
              <a:ahLst/>
              <a:cxnLst/>
              <a:rect l="l" t="t" r="r" b="b"/>
              <a:pathLst>
                <a:path w="879" h="770" extrusionOk="0">
                  <a:moveTo>
                    <a:pt x="463" y="0"/>
                  </a:moveTo>
                  <a:cubicBezTo>
                    <a:pt x="135" y="0"/>
                    <a:pt x="1" y="543"/>
                    <a:pt x="339" y="737"/>
                  </a:cubicBezTo>
                  <a:cubicBezTo>
                    <a:pt x="369" y="756"/>
                    <a:pt x="422" y="769"/>
                    <a:pt x="483" y="769"/>
                  </a:cubicBezTo>
                  <a:cubicBezTo>
                    <a:pt x="598" y="769"/>
                    <a:pt x="738" y="724"/>
                    <a:pt x="793" y="595"/>
                  </a:cubicBezTo>
                  <a:cubicBezTo>
                    <a:pt x="878" y="367"/>
                    <a:pt x="793" y="140"/>
                    <a:pt x="651" y="55"/>
                  </a:cubicBezTo>
                  <a:cubicBezTo>
                    <a:pt x="584" y="17"/>
                    <a:pt x="520" y="0"/>
                    <a:pt x="463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3950050" y="3372975"/>
              <a:ext cx="14725" cy="16400"/>
            </a:xfrm>
            <a:custGeom>
              <a:avLst/>
              <a:gdLst/>
              <a:ahLst/>
              <a:cxnLst/>
              <a:rect l="l" t="t" r="r" b="b"/>
              <a:pathLst>
                <a:path w="589" h="656" extrusionOk="0">
                  <a:moveTo>
                    <a:pt x="265" y="0"/>
                  </a:moveTo>
                  <a:cubicBezTo>
                    <a:pt x="63" y="0"/>
                    <a:pt x="1" y="341"/>
                    <a:pt x="78" y="495"/>
                  </a:cubicBezTo>
                  <a:cubicBezTo>
                    <a:pt x="118" y="575"/>
                    <a:pt x="229" y="656"/>
                    <a:pt x="331" y="656"/>
                  </a:cubicBezTo>
                  <a:cubicBezTo>
                    <a:pt x="373" y="656"/>
                    <a:pt x="414" y="642"/>
                    <a:pt x="447" y="609"/>
                  </a:cubicBezTo>
                  <a:cubicBezTo>
                    <a:pt x="589" y="467"/>
                    <a:pt x="589" y="69"/>
                    <a:pt x="333" y="12"/>
                  </a:cubicBezTo>
                  <a:cubicBezTo>
                    <a:pt x="309" y="4"/>
                    <a:pt x="286" y="0"/>
                    <a:pt x="265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3745375" y="3281750"/>
              <a:ext cx="17075" cy="14375"/>
            </a:xfrm>
            <a:custGeom>
              <a:avLst/>
              <a:gdLst/>
              <a:ahLst/>
              <a:cxnLst/>
              <a:rect l="l" t="t" r="r" b="b"/>
              <a:pathLst>
                <a:path w="683" h="575" extrusionOk="0">
                  <a:moveTo>
                    <a:pt x="443" y="0"/>
                  </a:moveTo>
                  <a:cubicBezTo>
                    <a:pt x="378" y="0"/>
                    <a:pt x="311" y="15"/>
                    <a:pt x="256" y="26"/>
                  </a:cubicBezTo>
                  <a:cubicBezTo>
                    <a:pt x="114" y="111"/>
                    <a:pt x="1" y="339"/>
                    <a:pt x="114" y="481"/>
                  </a:cubicBezTo>
                  <a:cubicBezTo>
                    <a:pt x="169" y="548"/>
                    <a:pt x="212" y="574"/>
                    <a:pt x="249" y="574"/>
                  </a:cubicBezTo>
                  <a:cubicBezTo>
                    <a:pt x="384" y="574"/>
                    <a:pt x="437" y="219"/>
                    <a:pt x="682" y="197"/>
                  </a:cubicBezTo>
                  <a:cubicBezTo>
                    <a:pt x="647" y="39"/>
                    <a:pt x="548" y="0"/>
                    <a:pt x="443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3938500" y="3344150"/>
              <a:ext cx="18475" cy="14325"/>
            </a:xfrm>
            <a:custGeom>
              <a:avLst/>
              <a:gdLst/>
              <a:ahLst/>
              <a:cxnLst/>
              <a:rect l="l" t="t" r="r" b="b"/>
              <a:pathLst>
                <a:path w="739" h="573" extrusionOk="0">
                  <a:moveTo>
                    <a:pt x="341" y="1"/>
                  </a:moveTo>
                  <a:cubicBezTo>
                    <a:pt x="244" y="1"/>
                    <a:pt x="188" y="126"/>
                    <a:pt x="103" y="126"/>
                  </a:cubicBezTo>
                  <a:cubicBezTo>
                    <a:pt x="88" y="126"/>
                    <a:pt x="73" y="123"/>
                    <a:pt x="57" y="115"/>
                  </a:cubicBezTo>
                  <a:lnTo>
                    <a:pt x="57" y="115"/>
                  </a:lnTo>
                  <a:cubicBezTo>
                    <a:pt x="0" y="313"/>
                    <a:pt x="57" y="541"/>
                    <a:pt x="227" y="569"/>
                  </a:cubicBezTo>
                  <a:cubicBezTo>
                    <a:pt x="240" y="571"/>
                    <a:pt x="252" y="573"/>
                    <a:pt x="265" y="573"/>
                  </a:cubicBezTo>
                  <a:cubicBezTo>
                    <a:pt x="394" y="573"/>
                    <a:pt x="521" y="445"/>
                    <a:pt x="625" y="342"/>
                  </a:cubicBezTo>
                  <a:cubicBezTo>
                    <a:pt x="739" y="200"/>
                    <a:pt x="568" y="1"/>
                    <a:pt x="341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4088300" y="2905975"/>
              <a:ext cx="23450" cy="18750"/>
            </a:xfrm>
            <a:custGeom>
              <a:avLst/>
              <a:gdLst/>
              <a:ahLst/>
              <a:cxnLst/>
              <a:rect l="l" t="t" r="r" b="b"/>
              <a:pathLst>
                <a:path w="938" h="750" extrusionOk="0">
                  <a:moveTo>
                    <a:pt x="360" y="0"/>
                  </a:moveTo>
                  <a:cubicBezTo>
                    <a:pt x="334" y="0"/>
                    <a:pt x="309" y="10"/>
                    <a:pt x="284" y="34"/>
                  </a:cubicBezTo>
                  <a:cubicBezTo>
                    <a:pt x="142" y="148"/>
                    <a:pt x="0" y="290"/>
                    <a:pt x="86" y="489"/>
                  </a:cubicBezTo>
                  <a:cubicBezTo>
                    <a:pt x="185" y="663"/>
                    <a:pt x="393" y="750"/>
                    <a:pt x="539" y="750"/>
                  </a:cubicBezTo>
                  <a:cubicBezTo>
                    <a:pt x="559" y="750"/>
                    <a:pt x="579" y="748"/>
                    <a:pt x="597" y="744"/>
                  </a:cubicBezTo>
                  <a:cubicBezTo>
                    <a:pt x="767" y="716"/>
                    <a:pt x="938" y="347"/>
                    <a:pt x="682" y="205"/>
                  </a:cubicBezTo>
                  <a:cubicBezTo>
                    <a:pt x="570" y="138"/>
                    <a:pt x="458" y="0"/>
                    <a:pt x="360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4028650" y="3375400"/>
              <a:ext cx="18500" cy="12300"/>
            </a:xfrm>
            <a:custGeom>
              <a:avLst/>
              <a:gdLst/>
              <a:ahLst/>
              <a:cxnLst/>
              <a:rect l="l" t="t" r="r" b="b"/>
              <a:pathLst>
                <a:path w="740" h="492" extrusionOk="0">
                  <a:moveTo>
                    <a:pt x="342" y="0"/>
                  </a:moveTo>
                  <a:cubicBezTo>
                    <a:pt x="114" y="0"/>
                    <a:pt x="1" y="341"/>
                    <a:pt x="171" y="455"/>
                  </a:cubicBezTo>
                  <a:cubicBezTo>
                    <a:pt x="216" y="480"/>
                    <a:pt x="257" y="492"/>
                    <a:pt x="293" y="492"/>
                  </a:cubicBezTo>
                  <a:cubicBezTo>
                    <a:pt x="420" y="492"/>
                    <a:pt x="503" y="360"/>
                    <a:pt x="569" y="228"/>
                  </a:cubicBezTo>
                  <a:lnTo>
                    <a:pt x="569" y="228"/>
                  </a:lnTo>
                  <a:lnTo>
                    <a:pt x="512" y="398"/>
                  </a:lnTo>
                  <a:cubicBezTo>
                    <a:pt x="540" y="370"/>
                    <a:pt x="626" y="370"/>
                    <a:pt x="626" y="341"/>
                  </a:cubicBezTo>
                  <a:cubicBezTo>
                    <a:pt x="739" y="142"/>
                    <a:pt x="540" y="29"/>
                    <a:pt x="342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4078350" y="3390100"/>
              <a:ext cx="18500" cy="13650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8" y="1"/>
                  </a:moveTo>
                  <a:cubicBezTo>
                    <a:pt x="271" y="1"/>
                    <a:pt x="190" y="44"/>
                    <a:pt x="143" y="122"/>
                  </a:cubicBezTo>
                  <a:cubicBezTo>
                    <a:pt x="86" y="236"/>
                    <a:pt x="1" y="350"/>
                    <a:pt x="143" y="463"/>
                  </a:cubicBezTo>
                  <a:cubicBezTo>
                    <a:pt x="212" y="521"/>
                    <a:pt x="285" y="545"/>
                    <a:pt x="357" y="545"/>
                  </a:cubicBezTo>
                  <a:cubicBezTo>
                    <a:pt x="464" y="545"/>
                    <a:pt x="569" y="491"/>
                    <a:pt x="654" y="406"/>
                  </a:cubicBezTo>
                  <a:cubicBezTo>
                    <a:pt x="739" y="321"/>
                    <a:pt x="739" y="179"/>
                    <a:pt x="711" y="66"/>
                  </a:cubicBezTo>
                  <a:lnTo>
                    <a:pt x="711" y="66"/>
                  </a:lnTo>
                  <a:cubicBezTo>
                    <a:pt x="671" y="86"/>
                    <a:pt x="616" y="106"/>
                    <a:pt x="588" y="106"/>
                  </a:cubicBezTo>
                  <a:cubicBezTo>
                    <a:pt x="576" y="106"/>
                    <a:pt x="569" y="102"/>
                    <a:pt x="569" y="94"/>
                  </a:cubicBezTo>
                  <a:cubicBezTo>
                    <a:pt x="505" y="30"/>
                    <a:pt x="429" y="1"/>
                    <a:pt x="35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4058750" y="3410825"/>
              <a:ext cx="14650" cy="11300"/>
            </a:xfrm>
            <a:custGeom>
              <a:avLst/>
              <a:gdLst/>
              <a:ahLst/>
              <a:cxnLst/>
              <a:rect l="l" t="t" r="r" b="b"/>
              <a:pathLst>
                <a:path w="586" h="452" extrusionOk="0">
                  <a:moveTo>
                    <a:pt x="344" y="0"/>
                  </a:moveTo>
                  <a:cubicBezTo>
                    <a:pt x="176" y="0"/>
                    <a:pt x="99" y="154"/>
                    <a:pt x="46" y="259"/>
                  </a:cubicBezTo>
                  <a:cubicBezTo>
                    <a:pt x="1" y="396"/>
                    <a:pt x="94" y="451"/>
                    <a:pt x="212" y="451"/>
                  </a:cubicBezTo>
                  <a:cubicBezTo>
                    <a:pt x="314" y="451"/>
                    <a:pt x="435" y="410"/>
                    <a:pt x="501" y="344"/>
                  </a:cubicBezTo>
                  <a:cubicBezTo>
                    <a:pt x="444" y="287"/>
                    <a:pt x="586" y="202"/>
                    <a:pt x="444" y="117"/>
                  </a:cubicBezTo>
                  <a:cubicBezTo>
                    <a:pt x="444" y="89"/>
                    <a:pt x="416" y="3"/>
                    <a:pt x="387" y="3"/>
                  </a:cubicBezTo>
                  <a:cubicBezTo>
                    <a:pt x="372" y="1"/>
                    <a:pt x="358" y="0"/>
                    <a:pt x="344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4104625" y="3413750"/>
              <a:ext cx="12800" cy="10550"/>
            </a:xfrm>
            <a:custGeom>
              <a:avLst/>
              <a:gdLst/>
              <a:ahLst/>
              <a:cxnLst/>
              <a:rect l="l" t="t" r="r" b="b"/>
              <a:pathLst>
                <a:path w="512" h="422" extrusionOk="0">
                  <a:moveTo>
                    <a:pt x="256" y="0"/>
                  </a:moveTo>
                  <a:cubicBezTo>
                    <a:pt x="86" y="57"/>
                    <a:pt x="1" y="199"/>
                    <a:pt x="29" y="341"/>
                  </a:cubicBezTo>
                  <a:cubicBezTo>
                    <a:pt x="49" y="381"/>
                    <a:pt x="98" y="421"/>
                    <a:pt x="144" y="421"/>
                  </a:cubicBezTo>
                  <a:cubicBezTo>
                    <a:pt x="164" y="421"/>
                    <a:pt x="183" y="414"/>
                    <a:pt x="199" y="398"/>
                  </a:cubicBezTo>
                  <a:cubicBezTo>
                    <a:pt x="313" y="284"/>
                    <a:pt x="512" y="199"/>
                    <a:pt x="427" y="0"/>
                  </a:cubicBezTo>
                  <a:lnTo>
                    <a:pt x="427" y="0"/>
                  </a:lnTo>
                  <a:cubicBezTo>
                    <a:pt x="370" y="28"/>
                    <a:pt x="313" y="85"/>
                    <a:pt x="256" y="114"/>
                  </a:cubicBezTo>
                  <a:lnTo>
                    <a:pt x="256" y="0"/>
                  </a:ln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3895175" y="2999825"/>
              <a:ext cx="13525" cy="12475"/>
            </a:xfrm>
            <a:custGeom>
              <a:avLst/>
              <a:gdLst/>
              <a:ahLst/>
              <a:cxnLst/>
              <a:rect l="l" t="t" r="r" b="b"/>
              <a:pathLst>
                <a:path w="541" h="499" extrusionOk="0">
                  <a:moveTo>
                    <a:pt x="370" y="0"/>
                  </a:moveTo>
                  <a:lnTo>
                    <a:pt x="370" y="171"/>
                  </a:lnTo>
                  <a:cubicBezTo>
                    <a:pt x="334" y="117"/>
                    <a:pt x="287" y="97"/>
                    <a:pt x="242" y="97"/>
                  </a:cubicBezTo>
                  <a:cubicBezTo>
                    <a:pt x="217" y="97"/>
                    <a:pt x="192" y="104"/>
                    <a:pt x="171" y="114"/>
                  </a:cubicBezTo>
                  <a:cubicBezTo>
                    <a:pt x="86" y="171"/>
                    <a:pt x="1" y="284"/>
                    <a:pt x="86" y="313"/>
                  </a:cubicBezTo>
                  <a:cubicBezTo>
                    <a:pt x="142" y="350"/>
                    <a:pt x="186" y="498"/>
                    <a:pt x="274" y="498"/>
                  </a:cubicBezTo>
                  <a:cubicBezTo>
                    <a:pt x="320" y="498"/>
                    <a:pt x="377" y="458"/>
                    <a:pt x="455" y="341"/>
                  </a:cubicBezTo>
                  <a:cubicBezTo>
                    <a:pt x="540" y="228"/>
                    <a:pt x="427" y="114"/>
                    <a:pt x="370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3979025" y="3381575"/>
              <a:ext cx="17000" cy="13200"/>
            </a:xfrm>
            <a:custGeom>
              <a:avLst/>
              <a:gdLst/>
              <a:ahLst/>
              <a:cxnLst/>
              <a:rect l="l" t="t" r="r" b="b"/>
              <a:pathLst>
                <a:path w="680" h="528" extrusionOk="0">
                  <a:moveTo>
                    <a:pt x="646" y="118"/>
                  </a:moveTo>
                  <a:lnTo>
                    <a:pt x="680" y="236"/>
                  </a:lnTo>
                  <a:cubicBezTo>
                    <a:pt x="680" y="179"/>
                    <a:pt x="680" y="123"/>
                    <a:pt x="651" y="123"/>
                  </a:cubicBezTo>
                  <a:cubicBezTo>
                    <a:pt x="649" y="121"/>
                    <a:pt x="648" y="119"/>
                    <a:pt x="646" y="118"/>
                  </a:cubicBezTo>
                  <a:close/>
                  <a:moveTo>
                    <a:pt x="343" y="0"/>
                  </a:moveTo>
                  <a:cubicBezTo>
                    <a:pt x="156" y="0"/>
                    <a:pt x="0" y="133"/>
                    <a:pt x="55" y="407"/>
                  </a:cubicBezTo>
                  <a:cubicBezTo>
                    <a:pt x="72" y="494"/>
                    <a:pt x="164" y="527"/>
                    <a:pt x="259" y="527"/>
                  </a:cubicBezTo>
                  <a:cubicBezTo>
                    <a:pt x="319" y="527"/>
                    <a:pt x="380" y="514"/>
                    <a:pt x="424" y="492"/>
                  </a:cubicBezTo>
                  <a:cubicBezTo>
                    <a:pt x="600" y="442"/>
                    <a:pt x="642" y="280"/>
                    <a:pt x="630" y="105"/>
                  </a:cubicBezTo>
                  <a:lnTo>
                    <a:pt x="630" y="105"/>
                  </a:lnTo>
                  <a:cubicBezTo>
                    <a:pt x="635" y="109"/>
                    <a:pt x="641" y="113"/>
                    <a:pt x="646" y="118"/>
                  </a:cubicBezTo>
                  <a:lnTo>
                    <a:pt x="646" y="118"/>
                  </a:lnTo>
                  <a:lnTo>
                    <a:pt x="623" y="37"/>
                  </a:lnTo>
                  <a:lnTo>
                    <a:pt x="623" y="37"/>
                  </a:lnTo>
                  <a:cubicBezTo>
                    <a:pt x="626" y="60"/>
                    <a:pt x="628" y="83"/>
                    <a:pt x="630" y="105"/>
                  </a:cubicBezTo>
                  <a:lnTo>
                    <a:pt x="630" y="105"/>
                  </a:lnTo>
                  <a:cubicBezTo>
                    <a:pt x="543" y="35"/>
                    <a:pt x="439" y="0"/>
                    <a:pt x="343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3981450" y="3340950"/>
              <a:ext cx="19425" cy="13925"/>
            </a:xfrm>
            <a:custGeom>
              <a:avLst/>
              <a:gdLst/>
              <a:ahLst/>
              <a:cxnLst/>
              <a:rect l="l" t="t" r="r" b="b"/>
              <a:pathLst>
                <a:path w="777" h="557" extrusionOk="0">
                  <a:moveTo>
                    <a:pt x="391" y="1"/>
                  </a:moveTo>
                  <a:cubicBezTo>
                    <a:pt x="211" y="1"/>
                    <a:pt x="1" y="123"/>
                    <a:pt x="43" y="356"/>
                  </a:cubicBezTo>
                  <a:cubicBezTo>
                    <a:pt x="71" y="470"/>
                    <a:pt x="185" y="498"/>
                    <a:pt x="242" y="527"/>
                  </a:cubicBezTo>
                  <a:cubicBezTo>
                    <a:pt x="278" y="547"/>
                    <a:pt x="318" y="556"/>
                    <a:pt x="360" y="556"/>
                  </a:cubicBezTo>
                  <a:cubicBezTo>
                    <a:pt x="551" y="556"/>
                    <a:pt x="776" y="362"/>
                    <a:pt x="753" y="129"/>
                  </a:cubicBezTo>
                  <a:lnTo>
                    <a:pt x="753" y="129"/>
                  </a:lnTo>
                  <a:lnTo>
                    <a:pt x="583" y="243"/>
                  </a:lnTo>
                  <a:cubicBezTo>
                    <a:pt x="583" y="157"/>
                    <a:pt x="583" y="44"/>
                    <a:pt x="554" y="44"/>
                  </a:cubicBezTo>
                  <a:cubicBezTo>
                    <a:pt x="511" y="15"/>
                    <a:pt x="453" y="1"/>
                    <a:pt x="391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3997525" y="3256575"/>
              <a:ext cx="24775" cy="17250"/>
            </a:xfrm>
            <a:custGeom>
              <a:avLst/>
              <a:gdLst/>
              <a:ahLst/>
              <a:cxnLst/>
              <a:rect l="l" t="t" r="r" b="b"/>
              <a:pathLst>
                <a:path w="991" h="690" extrusionOk="0">
                  <a:moveTo>
                    <a:pt x="442" y="0"/>
                  </a:moveTo>
                  <a:cubicBezTo>
                    <a:pt x="224" y="0"/>
                    <a:pt x="0" y="95"/>
                    <a:pt x="82" y="380"/>
                  </a:cubicBezTo>
                  <a:cubicBezTo>
                    <a:pt x="135" y="596"/>
                    <a:pt x="272" y="690"/>
                    <a:pt x="423" y="690"/>
                  </a:cubicBezTo>
                  <a:cubicBezTo>
                    <a:pt x="589" y="690"/>
                    <a:pt x="772" y="574"/>
                    <a:pt x="877" y="380"/>
                  </a:cubicBezTo>
                  <a:cubicBezTo>
                    <a:pt x="763" y="352"/>
                    <a:pt x="990" y="210"/>
                    <a:pt x="820" y="181"/>
                  </a:cubicBezTo>
                  <a:lnTo>
                    <a:pt x="820" y="181"/>
                  </a:lnTo>
                  <a:lnTo>
                    <a:pt x="763" y="380"/>
                  </a:lnTo>
                  <a:cubicBezTo>
                    <a:pt x="791" y="238"/>
                    <a:pt x="791" y="68"/>
                    <a:pt x="678" y="39"/>
                  </a:cubicBezTo>
                  <a:cubicBezTo>
                    <a:pt x="613" y="15"/>
                    <a:pt x="528" y="0"/>
                    <a:pt x="442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3981825" y="3240900"/>
              <a:ext cx="22000" cy="15975"/>
            </a:xfrm>
            <a:custGeom>
              <a:avLst/>
              <a:gdLst/>
              <a:ahLst/>
              <a:cxnLst/>
              <a:rect l="l" t="t" r="r" b="b"/>
              <a:pathLst>
                <a:path w="880" h="639" extrusionOk="0">
                  <a:moveTo>
                    <a:pt x="190" y="0"/>
                  </a:moveTo>
                  <a:cubicBezTo>
                    <a:pt x="122" y="0"/>
                    <a:pt x="68" y="30"/>
                    <a:pt x="56" y="127"/>
                  </a:cubicBezTo>
                  <a:cubicBezTo>
                    <a:pt x="0" y="444"/>
                    <a:pt x="201" y="638"/>
                    <a:pt x="450" y="638"/>
                  </a:cubicBezTo>
                  <a:cubicBezTo>
                    <a:pt x="581" y="638"/>
                    <a:pt x="725" y="585"/>
                    <a:pt x="852" y="467"/>
                  </a:cubicBezTo>
                  <a:cubicBezTo>
                    <a:pt x="880" y="439"/>
                    <a:pt x="852" y="382"/>
                    <a:pt x="852" y="354"/>
                  </a:cubicBezTo>
                  <a:lnTo>
                    <a:pt x="624" y="467"/>
                  </a:lnTo>
                  <a:cubicBezTo>
                    <a:pt x="568" y="325"/>
                    <a:pt x="624" y="127"/>
                    <a:pt x="482" y="70"/>
                  </a:cubicBezTo>
                  <a:cubicBezTo>
                    <a:pt x="401" y="54"/>
                    <a:pt x="282" y="0"/>
                    <a:pt x="190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4005950" y="3357250"/>
              <a:ext cx="14200" cy="16100"/>
            </a:xfrm>
            <a:custGeom>
              <a:avLst/>
              <a:gdLst/>
              <a:ahLst/>
              <a:cxnLst/>
              <a:rect l="l" t="t" r="r" b="b"/>
              <a:pathLst>
                <a:path w="568" h="644" extrusionOk="0">
                  <a:moveTo>
                    <a:pt x="199" y="0"/>
                  </a:moveTo>
                  <a:cubicBezTo>
                    <a:pt x="150" y="0"/>
                    <a:pt x="108" y="16"/>
                    <a:pt x="85" y="73"/>
                  </a:cubicBezTo>
                  <a:cubicBezTo>
                    <a:pt x="0" y="357"/>
                    <a:pt x="57" y="584"/>
                    <a:pt x="369" y="641"/>
                  </a:cubicBezTo>
                  <a:cubicBezTo>
                    <a:pt x="381" y="643"/>
                    <a:pt x="392" y="644"/>
                    <a:pt x="402" y="644"/>
                  </a:cubicBezTo>
                  <a:cubicBezTo>
                    <a:pt x="568" y="644"/>
                    <a:pt x="566" y="434"/>
                    <a:pt x="540" y="301"/>
                  </a:cubicBezTo>
                  <a:cubicBezTo>
                    <a:pt x="511" y="272"/>
                    <a:pt x="454" y="272"/>
                    <a:pt x="426" y="244"/>
                  </a:cubicBezTo>
                  <a:cubicBezTo>
                    <a:pt x="398" y="187"/>
                    <a:pt x="426" y="102"/>
                    <a:pt x="426" y="17"/>
                  </a:cubicBezTo>
                  <a:lnTo>
                    <a:pt x="426" y="17"/>
                  </a:lnTo>
                  <a:cubicBezTo>
                    <a:pt x="412" y="20"/>
                    <a:pt x="398" y="21"/>
                    <a:pt x="383" y="21"/>
                  </a:cubicBezTo>
                  <a:cubicBezTo>
                    <a:pt x="324" y="21"/>
                    <a:pt x="257" y="0"/>
                    <a:pt x="199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3760300" y="3168675"/>
              <a:ext cx="19875" cy="20875"/>
            </a:xfrm>
            <a:custGeom>
              <a:avLst/>
              <a:gdLst/>
              <a:ahLst/>
              <a:cxnLst/>
              <a:rect l="l" t="t" r="r" b="b"/>
              <a:pathLst>
                <a:path w="795" h="835" extrusionOk="0">
                  <a:moveTo>
                    <a:pt x="484" y="1"/>
                  </a:moveTo>
                  <a:cubicBezTo>
                    <a:pt x="466" y="1"/>
                    <a:pt x="446" y="2"/>
                    <a:pt x="426" y="5"/>
                  </a:cubicBezTo>
                  <a:cubicBezTo>
                    <a:pt x="85" y="62"/>
                    <a:pt x="0" y="573"/>
                    <a:pt x="312" y="801"/>
                  </a:cubicBezTo>
                  <a:cubicBezTo>
                    <a:pt x="354" y="824"/>
                    <a:pt x="393" y="834"/>
                    <a:pt x="430" y="834"/>
                  </a:cubicBezTo>
                  <a:cubicBezTo>
                    <a:pt x="566" y="834"/>
                    <a:pt x="659" y="692"/>
                    <a:pt x="682" y="602"/>
                  </a:cubicBezTo>
                  <a:cubicBezTo>
                    <a:pt x="789" y="441"/>
                    <a:pt x="795" y="1"/>
                    <a:pt x="484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3731350" y="3051250"/>
              <a:ext cx="24000" cy="13675"/>
            </a:xfrm>
            <a:custGeom>
              <a:avLst/>
              <a:gdLst/>
              <a:ahLst/>
              <a:cxnLst/>
              <a:rect l="l" t="t" r="r" b="b"/>
              <a:pathLst>
                <a:path w="960" h="547" extrusionOk="0">
                  <a:moveTo>
                    <a:pt x="554" y="0"/>
                  </a:moveTo>
                  <a:cubicBezTo>
                    <a:pt x="534" y="0"/>
                    <a:pt x="522" y="16"/>
                    <a:pt x="533" y="73"/>
                  </a:cubicBezTo>
                  <a:lnTo>
                    <a:pt x="278" y="73"/>
                  </a:lnTo>
                  <a:cubicBezTo>
                    <a:pt x="228" y="24"/>
                    <a:pt x="185" y="4"/>
                    <a:pt x="150" y="4"/>
                  </a:cubicBezTo>
                  <a:cubicBezTo>
                    <a:pt x="43" y="4"/>
                    <a:pt x="1" y="180"/>
                    <a:pt x="22" y="244"/>
                  </a:cubicBezTo>
                  <a:cubicBezTo>
                    <a:pt x="22" y="364"/>
                    <a:pt x="104" y="546"/>
                    <a:pt x="250" y="546"/>
                  </a:cubicBezTo>
                  <a:cubicBezTo>
                    <a:pt x="276" y="546"/>
                    <a:pt x="305" y="541"/>
                    <a:pt x="335" y="528"/>
                  </a:cubicBezTo>
                  <a:cubicBezTo>
                    <a:pt x="505" y="443"/>
                    <a:pt x="760" y="471"/>
                    <a:pt x="846" y="301"/>
                  </a:cubicBezTo>
                  <a:cubicBezTo>
                    <a:pt x="959" y="102"/>
                    <a:pt x="704" y="102"/>
                    <a:pt x="647" y="17"/>
                  </a:cubicBezTo>
                  <a:cubicBezTo>
                    <a:pt x="643" y="20"/>
                    <a:pt x="639" y="21"/>
                    <a:pt x="633" y="21"/>
                  </a:cubicBezTo>
                  <a:cubicBezTo>
                    <a:pt x="612" y="21"/>
                    <a:pt x="577" y="0"/>
                    <a:pt x="554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5"/>
            <p:cNvSpPr/>
            <p:nvPr/>
          </p:nvSpPr>
          <p:spPr>
            <a:xfrm>
              <a:off x="3887375" y="3295875"/>
              <a:ext cx="19375" cy="17300"/>
            </a:xfrm>
            <a:custGeom>
              <a:avLst/>
              <a:gdLst/>
              <a:ahLst/>
              <a:cxnLst/>
              <a:rect l="l" t="t" r="r" b="b"/>
              <a:pathLst>
                <a:path w="775" h="692" extrusionOk="0">
                  <a:moveTo>
                    <a:pt x="426" y="1"/>
                  </a:moveTo>
                  <a:cubicBezTo>
                    <a:pt x="228" y="1"/>
                    <a:pt x="0" y="200"/>
                    <a:pt x="86" y="455"/>
                  </a:cubicBezTo>
                  <a:cubicBezTo>
                    <a:pt x="132" y="594"/>
                    <a:pt x="305" y="691"/>
                    <a:pt x="462" y="691"/>
                  </a:cubicBezTo>
                  <a:cubicBezTo>
                    <a:pt x="560" y="691"/>
                    <a:pt x="652" y="653"/>
                    <a:pt x="703" y="564"/>
                  </a:cubicBezTo>
                  <a:lnTo>
                    <a:pt x="703" y="564"/>
                  </a:lnTo>
                  <a:lnTo>
                    <a:pt x="682" y="626"/>
                  </a:lnTo>
                  <a:cubicBezTo>
                    <a:pt x="693" y="602"/>
                    <a:pt x="702" y="577"/>
                    <a:pt x="709" y="551"/>
                  </a:cubicBezTo>
                  <a:lnTo>
                    <a:pt x="709" y="551"/>
                  </a:lnTo>
                  <a:cubicBezTo>
                    <a:pt x="723" y="524"/>
                    <a:pt x="733" y="492"/>
                    <a:pt x="739" y="455"/>
                  </a:cubicBezTo>
                  <a:lnTo>
                    <a:pt x="739" y="455"/>
                  </a:lnTo>
                  <a:lnTo>
                    <a:pt x="719" y="514"/>
                  </a:lnTo>
                  <a:lnTo>
                    <a:pt x="719" y="514"/>
                  </a:lnTo>
                  <a:cubicBezTo>
                    <a:pt x="775" y="275"/>
                    <a:pt x="696" y="1"/>
                    <a:pt x="426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5"/>
            <p:cNvSpPr/>
            <p:nvPr/>
          </p:nvSpPr>
          <p:spPr>
            <a:xfrm>
              <a:off x="3801475" y="3273175"/>
              <a:ext cx="19175" cy="20925"/>
            </a:xfrm>
            <a:custGeom>
              <a:avLst/>
              <a:gdLst/>
              <a:ahLst/>
              <a:cxnLst/>
              <a:rect l="l" t="t" r="r" b="b"/>
              <a:pathLst>
                <a:path w="767" h="837" extrusionOk="0">
                  <a:moveTo>
                    <a:pt x="369" y="0"/>
                  </a:moveTo>
                  <a:cubicBezTo>
                    <a:pt x="85" y="28"/>
                    <a:pt x="0" y="653"/>
                    <a:pt x="369" y="824"/>
                  </a:cubicBezTo>
                  <a:cubicBezTo>
                    <a:pt x="391" y="832"/>
                    <a:pt x="414" y="836"/>
                    <a:pt x="438" y="836"/>
                  </a:cubicBezTo>
                  <a:cubicBezTo>
                    <a:pt x="575" y="836"/>
                    <a:pt x="739" y="708"/>
                    <a:pt x="739" y="540"/>
                  </a:cubicBezTo>
                  <a:cubicBezTo>
                    <a:pt x="767" y="256"/>
                    <a:pt x="540" y="0"/>
                    <a:pt x="369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4147450" y="3286125"/>
              <a:ext cx="16850" cy="19750"/>
            </a:xfrm>
            <a:custGeom>
              <a:avLst/>
              <a:gdLst/>
              <a:ahLst/>
              <a:cxnLst/>
              <a:rect l="l" t="t" r="r" b="b"/>
              <a:pathLst>
                <a:path w="674" h="790" extrusionOk="0">
                  <a:moveTo>
                    <a:pt x="407" y="0"/>
                  </a:moveTo>
                  <a:cubicBezTo>
                    <a:pt x="375" y="0"/>
                    <a:pt x="346" y="7"/>
                    <a:pt x="332" y="22"/>
                  </a:cubicBezTo>
                  <a:cubicBezTo>
                    <a:pt x="166" y="271"/>
                    <a:pt x="0" y="789"/>
                    <a:pt x="360" y="789"/>
                  </a:cubicBezTo>
                  <a:cubicBezTo>
                    <a:pt x="369" y="789"/>
                    <a:pt x="379" y="789"/>
                    <a:pt x="389" y="788"/>
                  </a:cubicBezTo>
                  <a:cubicBezTo>
                    <a:pt x="559" y="788"/>
                    <a:pt x="673" y="448"/>
                    <a:pt x="616" y="192"/>
                  </a:cubicBezTo>
                  <a:cubicBezTo>
                    <a:pt x="593" y="169"/>
                    <a:pt x="570" y="127"/>
                    <a:pt x="532" y="127"/>
                  </a:cubicBezTo>
                  <a:cubicBezTo>
                    <a:pt x="523" y="127"/>
                    <a:pt x="514" y="130"/>
                    <a:pt x="503" y="135"/>
                  </a:cubicBezTo>
                  <a:cubicBezTo>
                    <a:pt x="503" y="107"/>
                    <a:pt x="503" y="50"/>
                    <a:pt x="503" y="22"/>
                  </a:cubicBezTo>
                  <a:cubicBezTo>
                    <a:pt x="474" y="7"/>
                    <a:pt x="439" y="0"/>
                    <a:pt x="407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4196225" y="3258200"/>
              <a:ext cx="16425" cy="15525"/>
            </a:xfrm>
            <a:custGeom>
              <a:avLst/>
              <a:gdLst/>
              <a:ahLst/>
              <a:cxnLst/>
              <a:rect l="l" t="t" r="r" b="b"/>
              <a:pathLst>
                <a:path w="657" h="621" extrusionOk="0">
                  <a:moveTo>
                    <a:pt x="337" y="1"/>
                  </a:moveTo>
                  <a:cubicBezTo>
                    <a:pt x="247" y="1"/>
                    <a:pt x="156" y="81"/>
                    <a:pt x="114" y="145"/>
                  </a:cubicBezTo>
                  <a:cubicBezTo>
                    <a:pt x="0" y="315"/>
                    <a:pt x="28" y="485"/>
                    <a:pt x="227" y="599"/>
                  </a:cubicBezTo>
                  <a:cubicBezTo>
                    <a:pt x="256" y="613"/>
                    <a:pt x="291" y="620"/>
                    <a:pt x="327" y="620"/>
                  </a:cubicBezTo>
                  <a:cubicBezTo>
                    <a:pt x="362" y="620"/>
                    <a:pt x="398" y="613"/>
                    <a:pt x="426" y="599"/>
                  </a:cubicBezTo>
                  <a:cubicBezTo>
                    <a:pt x="520" y="552"/>
                    <a:pt x="596" y="462"/>
                    <a:pt x="623" y="362"/>
                  </a:cubicBezTo>
                  <a:lnTo>
                    <a:pt x="623" y="362"/>
                  </a:lnTo>
                  <a:lnTo>
                    <a:pt x="625" y="372"/>
                  </a:lnTo>
                  <a:cubicBezTo>
                    <a:pt x="656" y="278"/>
                    <a:pt x="636" y="201"/>
                    <a:pt x="587" y="142"/>
                  </a:cubicBezTo>
                  <a:lnTo>
                    <a:pt x="587" y="142"/>
                  </a:lnTo>
                  <a:cubicBezTo>
                    <a:pt x="581" y="133"/>
                    <a:pt x="575" y="125"/>
                    <a:pt x="568" y="116"/>
                  </a:cubicBezTo>
                  <a:lnTo>
                    <a:pt x="568" y="116"/>
                  </a:lnTo>
                  <a:lnTo>
                    <a:pt x="569" y="122"/>
                  </a:lnTo>
                  <a:lnTo>
                    <a:pt x="569" y="122"/>
                  </a:lnTo>
                  <a:cubicBezTo>
                    <a:pt x="531" y="83"/>
                    <a:pt x="481" y="53"/>
                    <a:pt x="426" y="31"/>
                  </a:cubicBezTo>
                  <a:cubicBezTo>
                    <a:pt x="398" y="10"/>
                    <a:pt x="367" y="1"/>
                    <a:pt x="337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5"/>
            <p:cNvSpPr/>
            <p:nvPr/>
          </p:nvSpPr>
          <p:spPr>
            <a:xfrm>
              <a:off x="3869950" y="3122875"/>
              <a:ext cx="16750" cy="12650"/>
            </a:xfrm>
            <a:custGeom>
              <a:avLst/>
              <a:gdLst/>
              <a:ahLst/>
              <a:cxnLst/>
              <a:rect l="l" t="t" r="r" b="b"/>
              <a:pathLst>
                <a:path w="670" h="506" extrusionOk="0">
                  <a:moveTo>
                    <a:pt x="319" y="0"/>
                  </a:moveTo>
                  <a:cubicBezTo>
                    <a:pt x="253" y="0"/>
                    <a:pt x="211" y="45"/>
                    <a:pt x="158" y="133"/>
                  </a:cubicBezTo>
                  <a:cubicBezTo>
                    <a:pt x="0" y="344"/>
                    <a:pt x="159" y="506"/>
                    <a:pt x="409" y="506"/>
                  </a:cubicBezTo>
                  <a:cubicBezTo>
                    <a:pt x="429" y="506"/>
                    <a:pt x="449" y="505"/>
                    <a:pt x="470" y="503"/>
                  </a:cubicBezTo>
                  <a:cubicBezTo>
                    <a:pt x="584" y="474"/>
                    <a:pt x="470" y="275"/>
                    <a:pt x="584" y="219"/>
                  </a:cubicBezTo>
                  <a:lnTo>
                    <a:pt x="669" y="389"/>
                  </a:lnTo>
                  <a:cubicBezTo>
                    <a:pt x="669" y="247"/>
                    <a:pt x="612" y="105"/>
                    <a:pt x="470" y="48"/>
                  </a:cubicBezTo>
                  <a:cubicBezTo>
                    <a:pt x="406" y="16"/>
                    <a:pt x="358" y="0"/>
                    <a:pt x="319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5"/>
            <p:cNvSpPr/>
            <p:nvPr/>
          </p:nvSpPr>
          <p:spPr>
            <a:xfrm>
              <a:off x="4236825" y="3313150"/>
              <a:ext cx="13375" cy="9225"/>
            </a:xfrm>
            <a:custGeom>
              <a:avLst/>
              <a:gdLst/>
              <a:ahLst/>
              <a:cxnLst/>
              <a:rect l="l" t="t" r="r" b="b"/>
              <a:pathLst>
                <a:path w="535" h="369" extrusionOk="0">
                  <a:moveTo>
                    <a:pt x="387" y="0"/>
                  </a:moveTo>
                  <a:cubicBezTo>
                    <a:pt x="226" y="0"/>
                    <a:pt x="67" y="152"/>
                    <a:pt x="23" y="304"/>
                  </a:cubicBezTo>
                  <a:cubicBezTo>
                    <a:pt x="0" y="327"/>
                    <a:pt x="52" y="368"/>
                    <a:pt x="87" y="368"/>
                  </a:cubicBezTo>
                  <a:cubicBezTo>
                    <a:pt x="95" y="368"/>
                    <a:pt x="103" y="366"/>
                    <a:pt x="108" y="361"/>
                  </a:cubicBezTo>
                  <a:cubicBezTo>
                    <a:pt x="194" y="275"/>
                    <a:pt x="222" y="190"/>
                    <a:pt x="307" y="133"/>
                  </a:cubicBezTo>
                  <a:cubicBezTo>
                    <a:pt x="321" y="120"/>
                    <a:pt x="334" y="114"/>
                    <a:pt x="348" y="114"/>
                  </a:cubicBezTo>
                  <a:cubicBezTo>
                    <a:pt x="391" y="114"/>
                    <a:pt x="434" y="169"/>
                    <a:pt x="478" y="190"/>
                  </a:cubicBezTo>
                  <a:cubicBezTo>
                    <a:pt x="449" y="133"/>
                    <a:pt x="506" y="77"/>
                    <a:pt x="534" y="48"/>
                  </a:cubicBezTo>
                  <a:cubicBezTo>
                    <a:pt x="487" y="15"/>
                    <a:pt x="437" y="0"/>
                    <a:pt x="387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4282125" y="3310075"/>
              <a:ext cx="15650" cy="21800"/>
            </a:xfrm>
            <a:custGeom>
              <a:avLst/>
              <a:gdLst/>
              <a:ahLst/>
              <a:cxnLst/>
              <a:rect l="l" t="t" r="r" b="b"/>
              <a:pathLst>
                <a:path w="626" h="872" extrusionOk="0">
                  <a:moveTo>
                    <a:pt x="568" y="1"/>
                  </a:moveTo>
                  <a:lnTo>
                    <a:pt x="568" y="1"/>
                  </a:lnTo>
                  <a:cubicBezTo>
                    <a:pt x="545" y="70"/>
                    <a:pt x="578" y="138"/>
                    <a:pt x="606" y="207"/>
                  </a:cubicBezTo>
                  <a:lnTo>
                    <a:pt x="606" y="207"/>
                  </a:lnTo>
                  <a:cubicBezTo>
                    <a:pt x="606" y="131"/>
                    <a:pt x="595" y="59"/>
                    <a:pt x="568" y="1"/>
                  </a:cubicBezTo>
                  <a:close/>
                  <a:moveTo>
                    <a:pt x="606" y="207"/>
                  </a:moveTo>
                  <a:cubicBezTo>
                    <a:pt x="606" y="223"/>
                    <a:pt x="606" y="240"/>
                    <a:pt x="604" y="256"/>
                  </a:cubicBezTo>
                  <a:lnTo>
                    <a:pt x="604" y="256"/>
                  </a:lnTo>
                  <a:cubicBezTo>
                    <a:pt x="536" y="254"/>
                    <a:pt x="468" y="244"/>
                    <a:pt x="406" y="244"/>
                  </a:cubicBezTo>
                  <a:cubicBezTo>
                    <a:pt x="373" y="244"/>
                    <a:pt x="341" y="247"/>
                    <a:pt x="313" y="256"/>
                  </a:cubicBezTo>
                  <a:cubicBezTo>
                    <a:pt x="57" y="370"/>
                    <a:pt x="0" y="739"/>
                    <a:pt x="171" y="853"/>
                  </a:cubicBezTo>
                  <a:cubicBezTo>
                    <a:pt x="194" y="866"/>
                    <a:pt x="218" y="872"/>
                    <a:pt x="242" y="872"/>
                  </a:cubicBezTo>
                  <a:cubicBezTo>
                    <a:pt x="417" y="872"/>
                    <a:pt x="586" y="541"/>
                    <a:pt x="604" y="256"/>
                  </a:cubicBezTo>
                  <a:lnTo>
                    <a:pt x="604" y="256"/>
                  </a:lnTo>
                  <a:cubicBezTo>
                    <a:pt x="611" y="256"/>
                    <a:pt x="618" y="256"/>
                    <a:pt x="625" y="256"/>
                  </a:cubicBezTo>
                  <a:cubicBezTo>
                    <a:pt x="620" y="240"/>
                    <a:pt x="613" y="223"/>
                    <a:pt x="606" y="207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4254800" y="3365125"/>
              <a:ext cx="20250" cy="14500"/>
            </a:xfrm>
            <a:custGeom>
              <a:avLst/>
              <a:gdLst/>
              <a:ahLst/>
              <a:cxnLst/>
              <a:rect l="l" t="t" r="r" b="b"/>
              <a:pathLst>
                <a:path w="810" h="580" extrusionOk="0">
                  <a:moveTo>
                    <a:pt x="483" y="1"/>
                  </a:moveTo>
                  <a:cubicBezTo>
                    <a:pt x="214" y="1"/>
                    <a:pt x="1" y="294"/>
                    <a:pt x="128" y="497"/>
                  </a:cubicBezTo>
                  <a:cubicBezTo>
                    <a:pt x="169" y="558"/>
                    <a:pt x="229" y="579"/>
                    <a:pt x="295" y="579"/>
                  </a:cubicBezTo>
                  <a:cubicBezTo>
                    <a:pt x="412" y="579"/>
                    <a:pt x="548" y="515"/>
                    <a:pt x="639" y="497"/>
                  </a:cubicBezTo>
                  <a:cubicBezTo>
                    <a:pt x="781" y="411"/>
                    <a:pt x="809" y="71"/>
                    <a:pt x="582" y="14"/>
                  </a:cubicBezTo>
                  <a:cubicBezTo>
                    <a:pt x="549" y="5"/>
                    <a:pt x="515" y="1"/>
                    <a:pt x="483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3873175" y="2934500"/>
              <a:ext cx="22025" cy="19200"/>
            </a:xfrm>
            <a:custGeom>
              <a:avLst/>
              <a:gdLst/>
              <a:ahLst/>
              <a:cxnLst/>
              <a:rect l="l" t="t" r="r" b="b"/>
              <a:pathLst>
                <a:path w="881" h="768" extrusionOk="0">
                  <a:moveTo>
                    <a:pt x="881" y="1"/>
                  </a:moveTo>
                  <a:lnTo>
                    <a:pt x="699" y="342"/>
                  </a:lnTo>
                  <a:lnTo>
                    <a:pt x="699" y="342"/>
                  </a:lnTo>
                  <a:cubicBezTo>
                    <a:pt x="771" y="143"/>
                    <a:pt x="565" y="18"/>
                    <a:pt x="377" y="18"/>
                  </a:cubicBezTo>
                  <a:cubicBezTo>
                    <a:pt x="345" y="18"/>
                    <a:pt x="314" y="22"/>
                    <a:pt x="285" y="29"/>
                  </a:cubicBezTo>
                  <a:cubicBezTo>
                    <a:pt x="199" y="29"/>
                    <a:pt x="1" y="58"/>
                    <a:pt x="57" y="228"/>
                  </a:cubicBezTo>
                  <a:cubicBezTo>
                    <a:pt x="121" y="419"/>
                    <a:pt x="248" y="767"/>
                    <a:pt x="390" y="767"/>
                  </a:cubicBezTo>
                  <a:cubicBezTo>
                    <a:pt x="439" y="767"/>
                    <a:pt x="490" y="727"/>
                    <a:pt x="540" y="626"/>
                  </a:cubicBezTo>
                  <a:cubicBezTo>
                    <a:pt x="625" y="398"/>
                    <a:pt x="852" y="256"/>
                    <a:pt x="881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3964925" y="3377775"/>
              <a:ext cx="14775" cy="14725"/>
            </a:xfrm>
            <a:custGeom>
              <a:avLst/>
              <a:gdLst/>
              <a:ahLst/>
              <a:cxnLst/>
              <a:rect l="l" t="t" r="r" b="b"/>
              <a:pathLst>
                <a:path w="591" h="589" extrusionOk="0">
                  <a:moveTo>
                    <a:pt x="334" y="0"/>
                  </a:moveTo>
                  <a:cubicBezTo>
                    <a:pt x="279" y="0"/>
                    <a:pt x="226" y="14"/>
                    <a:pt x="193" y="47"/>
                  </a:cubicBezTo>
                  <a:cubicBezTo>
                    <a:pt x="0" y="185"/>
                    <a:pt x="101" y="588"/>
                    <a:pt x="365" y="588"/>
                  </a:cubicBezTo>
                  <a:cubicBezTo>
                    <a:pt x="374" y="588"/>
                    <a:pt x="382" y="588"/>
                    <a:pt x="392" y="587"/>
                  </a:cubicBezTo>
                  <a:cubicBezTo>
                    <a:pt x="437" y="587"/>
                    <a:pt x="482" y="551"/>
                    <a:pt x="542" y="551"/>
                  </a:cubicBezTo>
                  <a:cubicBezTo>
                    <a:pt x="557" y="551"/>
                    <a:pt x="573" y="553"/>
                    <a:pt x="590" y="559"/>
                  </a:cubicBezTo>
                  <a:lnTo>
                    <a:pt x="590" y="76"/>
                  </a:lnTo>
                  <a:lnTo>
                    <a:pt x="534" y="133"/>
                  </a:lnTo>
                  <a:cubicBezTo>
                    <a:pt x="505" y="104"/>
                    <a:pt x="505" y="47"/>
                    <a:pt x="448" y="19"/>
                  </a:cubicBezTo>
                  <a:cubicBezTo>
                    <a:pt x="413" y="7"/>
                    <a:pt x="373" y="0"/>
                    <a:pt x="334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5"/>
            <p:cNvSpPr/>
            <p:nvPr/>
          </p:nvSpPr>
          <p:spPr>
            <a:xfrm>
              <a:off x="3929275" y="3401550"/>
              <a:ext cx="15625" cy="15900"/>
            </a:xfrm>
            <a:custGeom>
              <a:avLst/>
              <a:gdLst/>
              <a:ahLst/>
              <a:cxnLst/>
              <a:rect l="l" t="t" r="r" b="b"/>
              <a:pathLst>
                <a:path w="625" h="636" extrusionOk="0">
                  <a:moveTo>
                    <a:pt x="336" y="0"/>
                  </a:moveTo>
                  <a:cubicBezTo>
                    <a:pt x="312" y="0"/>
                    <a:pt x="286" y="11"/>
                    <a:pt x="256" y="34"/>
                  </a:cubicBezTo>
                  <a:cubicBezTo>
                    <a:pt x="114" y="176"/>
                    <a:pt x="0" y="460"/>
                    <a:pt x="256" y="602"/>
                  </a:cubicBezTo>
                  <a:cubicBezTo>
                    <a:pt x="301" y="624"/>
                    <a:pt x="343" y="635"/>
                    <a:pt x="380" y="635"/>
                  </a:cubicBezTo>
                  <a:cubicBezTo>
                    <a:pt x="481" y="635"/>
                    <a:pt x="547" y="556"/>
                    <a:pt x="568" y="431"/>
                  </a:cubicBezTo>
                  <a:cubicBezTo>
                    <a:pt x="596" y="289"/>
                    <a:pt x="625" y="90"/>
                    <a:pt x="426" y="5"/>
                  </a:cubicBezTo>
                  <a:lnTo>
                    <a:pt x="426" y="5"/>
                  </a:lnTo>
                  <a:lnTo>
                    <a:pt x="483" y="204"/>
                  </a:lnTo>
                  <a:cubicBezTo>
                    <a:pt x="441" y="79"/>
                    <a:pt x="400" y="0"/>
                    <a:pt x="336" y="0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5"/>
            <p:cNvSpPr/>
            <p:nvPr/>
          </p:nvSpPr>
          <p:spPr>
            <a:xfrm>
              <a:off x="4376000" y="3133125"/>
              <a:ext cx="12900" cy="15975"/>
            </a:xfrm>
            <a:custGeom>
              <a:avLst/>
              <a:gdLst/>
              <a:ahLst/>
              <a:cxnLst/>
              <a:rect l="l" t="t" r="r" b="b"/>
              <a:pathLst>
                <a:path w="516" h="639" extrusionOk="0">
                  <a:moveTo>
                    <a:pt x="306" y="36"/>
                  </a:moveTo>
                  <a:lnTo>
                    <a:pt x="312" y="54"/>
                  </a:lnTo>
                  <a:lnTo>
                    <a:pt x="312" y="54"/>
                  </a:lnTo>
                  <a:cubicBezTo>
                    <a:pt x="310" y="48"/>
                    <a:pt x="308" y="42"/>
                    <a:pt x="306" y="36"/>
                  </a:cubicBezTo>
                  <a:close/>
                  <a:moveTo>
                    <a:pt x="282" y="1"/>
                  </a:moveTo>
                  <a:cubicBezTo>
                    <a:pt x="90" y="1"/>
                    <a:pt x="1" y="279"/>
                    <a:pt x="79" y="462"/>
                  </a:cubicBezTo>
                  <a:cubicBezTo>
                    <a:pt x="117" y="538"/>
                    <a:pt x="218" y="639"/>
                    <a:pt x="315" y="639"/>
                  </a:cubicBezTo>
                  <a:cubicBezTo>
                    <a:pt x="363" y="639"/>
                    <a:pt x="410" y="613"/>
                    <a:pt x="448" y="547"/>
                  </a:cubicBezTo>
                  <a:cubicBezTo>
                    <a:pt x="516" y="463"/>
                    <a:pt x="473" y="369"/>
                    <a:pt x="416" y="265"/>
                  </a:cubicBezTo>
                  <a:lnTo>
                    <a:pt x="416" y="265"/>
                  </a:lnTo>
                  <a:cubicBezTo>
                    <a:pt x="422" y="155"/>
                    <a:pt x="433" y="47"/>
                    <a:pt x="335" y="7"/>
                  </a:cubicBezTo>
                  <a:cubicBezTo>
                    <a:pt x="316" y="3"/>
                    <a:pt x="299" y="1"/>
                    <a:pt x="282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5"/>
            <p:cNvSpPr/>
            <p:nvPr/>
          </p:nvSpPr>
          <p:spPr>
            <a:xfrm>
              <a:off x="3888800" y="3361900"/>
              <a:ext cx="19625" cy="21550"/>
            </a:xfrm>
            <a:custGeom>
              <a:avLst/>
              <a:gdLst/>
              <a:ahLst/>
              <a:cxnLst/>
              <a:rect l="l" t="t" r="r" b="b"/>
              <a:pathLst>
                <a:path w="785" h="862" extrusionOk="0">
                  <a:moveTo>
                    <a:pt x="625" y="1"/>
                  </a:moveTo>
                  <a:lnTo>
                    <a:pt x="483" y="427"/>
                  </a:lnTo>
                  <a:cubicBezTo>
                    <a:pt x="506" y="311"/>
                    <a:pt x="473" y="177"/>
                    <a:pt x="398" y="177"/>
                  </a:cubicBezTo>
                  <a:cubicBezTo>
                    <a:pt x="381" y="177"/>
                    <a:pt x="362" y="184"/>
                    <a:pt x="341" y="200"/>
                  </a:cubicBezTo>
                  <a:cubicBezTo>
                    <a:pt x="227" y="285"/>
                    <a:pt x="57" y="257"/>
                    <a:pt x="29" y="427"/>
                  </a:cubicBezTo>
                  <a:cubicBezTo>
                    <a:pt x="0" y="626"/>
                    <a:pt x="0" y="824"/>
                    <a:pt x="199" y="853"/>
                  </a:cubicBezTo>
                  <a:cubicBezTo>
                    <a:pt x="227" y="858"/>
                    <a:pt x="254" y="861"/>
                    <a:pt x="279" y="861"/>
                  </a:cubicBezTo>
                  <a:cubicBezTo>
                    <a:pt x="646" y="861"/>
                    <a:pt x="784" y="319"/>
                    <a:pt x="625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5"/>
            <p:cNvSpPr/>
            <p:nvPr/>
          </p:nvSpPr>
          <p:spPr>
            <a:xfrm>
              <a:off x="4272175" y="2929750"/>
              <a:ext cx="17275" cy="14050"/>
            </a:xfrm>
            <a:custGeom>
              <a:avLst/>
              <a:gdLst/>
              <a:ahLst/>
              <a:cxnLst/>
              <a:rect l="l" t="t" r="r" b="b"/>
              <a:pathLst>
                <a:path w="691" h="562" extrusionOk="0">
                  <a:moveTo>
                    <a:pt x="429" y="1"/>
                  </a:moveTo>
                  <a:cubicBezTo>
                    <a:pt x="326" y="1"/>
                    <a:pt x="213" y="92"/>
                    <a:pt x="143" y="162"/>
                  </a:cubicBezTo>
                  <a:cubicBezTo>
                    <a:pt x="29" y="248"/>
                    <a:pt x="1" y="475"/>
                    <a:pt x="200" y="532"/>
                  </a:cubicBezTo>
                  <a:cubicBezTo>
                    <a:pt x="256" y="552"/>
                    <a:pt x="308" y="561"/>
                    <a:pt x="356" y="561"/>
                  </a:cubicBezTo>
                  <a:cubicBezTo>
                    <a:pt x="573" y="561"/>
                    <a:pt x="690" y="367"/>
                    <a:pt x="597" y="134"/>
                  </a:cubicBezTo>
                  <a:cubicBezTo>
                    <a:pt x="554" y="36"/>
                    <a:pt x="493" y="1"/>
                    <a:pt x="429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5"/>
            <p:cNvSpPr/>
            <p:nvPr/>
          </p:nvSpPr>
          <p:spPr>
            <a:xfrm>
              <a:off x="3893775" y="3079050"/>
              <a:ext cx="16350" cy="14100"/>
            </a:xfrm>
            <a:custGeom>
              <a:avLst/>
              <a:gdLst/>
              <a:ahLst/>
              <a:cxnLst/>
              <a:rect l="l" t="t" r="r" b="b"/>
              <a:pathLst>
                <a:path w="654" h="564" extrusionOk="0">
                  <a:moveTo>
                    <a:pt x="278" y="1"/>
                  </a:moveTo>
                  <a:cubicBezTo>
                    <a:pt x="222" y="1"/>
                    <a:pt x="165" y="17"/>
                    <a:pt x="114" y="69"/>
                  </a:cubicBezTo>
                  <a:lnTo>
                    <a:pt x="227" y="69"/>
                  </a:lnTo>
                  <a:cubicBezTo>
                    <a:pt x="170" y="69"/>
                    <a:pt x="85" y="97"/>
                    <a:pt x="85" y="154"/>
                  </a:cubicBezTo>
                  <a:cubicBezTo>
                    <a:pt x="28" y="268"/>
                    <a:pt x="0" y="467"/>
                    <a:pt x="142" y="523"/>
                  </a:cubicBezTo>
                  <a:cubicBezTo>
                    <a:pt x="188" y="551"/>
                    <a:pt x="239" y="563"/>
                    <a:pt x="291" y="563"/>
                  </a:cubicBezTo>
                  <a:cubicBezTo>
                    <a:pt x="400" y="563"/>
                    <a:pt x="510" y="506"/>
                    <a:pt x="568" y="410"/>
                  </a:cubicBezTo>
                  <a:cubicBezTo>
                    <a:pt x="625" y="296"/>
                    <a:pt x="653" y="69"/>
                    <a:pt x="454" y="41"/>
                  </a:cubicBezTo>
                  <a:cubicBezTo>
                    <a:pt x="408" y="25"/>
                    <a:pt x="344" y="1"/>
                    <a:pt x="27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5"/>
            <p:cNvSpPr/>
            <p:nvPr/>
          </p:nvSpPr>
          <p:spPr>
            <a:xfrm>
              <a:off x="4073400" y="3007200"/>
              <a:ext cx="24150" cy="17625"/>
            </a:xfrm>
            <a:custGeom>
              <a:avLst/>
              <a:gdLst/>
              <a:ahLst/>
              <a:cxnLst/>
              <a:rect l="l" t="t" r="r" b="b"/>
              <a:pathLst>
                <a:path w="966" h="705" extrusionOk="0">
                  <a:moveTo>
                    <a:pt x="520" y="1"/>
                  </a:moveTo>
                  <a:cubicBezTo>
                    <a:pt x="396" y="1"/>
                    <a:pt x="266" y="130"/>
                    <a:pt x="227" y="245"/>
                  </a:cubicBezTo>
                  <a:cubicBezTo>
                    <a:pt x="199" y="387"/>
                    <a:pt x="0" y="557"/>
                    <a:pt x="284" y="671"/>
                  </a:cubicBezTo>
                  <a:cubicBezTo>
                    <a:pt x="337" y="694"/>
                    <a:pt x="397" y="704"/>
                    <a:pt x="457" y="704"/>
                  </a:cubicBezTo>
                  <a:cubicBezTo>
                    <a:pt x="623" y="704"/>
                    <a:pt x="797" y="625"/>
                    <a:pt x="880" y="501"/>
                  </a:cubicBezTo>
                  <a:cubicBezTo>
                    <a:pt x="966" y="387"/>
                    <a:pt x="738" y="415"/>
                    <a:pt x="738" y="217"/>
                  </a:cubicBezTo>
                  <a:lnTo>
                    <a:pt x="682" y="103"/>
                  </a:lnTo>
                  <a:cubicBezTo>
                    <a:pt x="636" y="30"/>
                    <a:pt x="578" y="1"/>
                    <a:pt x="520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5"/>
            <p:cNvSpPr/>
            <p:nvPr/>
          </p:nvSpPr>
          <p:spPr>
            <a:xfrm>
              <a:off x="3849025" y="3322225"/>
              <a:ext cx="18025" cy="12950"/>
            </a:xfrm>
            <a:custGeom>
              <a:avLst/>
              <a:gdLst/>
              <a:ahLst/>
              <a:cxnLst/>
              <a:rect l="l" t="t" r="r" b="b"/>
              <a:pathLst>
                <a:path w="721" h="518" extrusionOk="0">
                  <a:moveTo>
                    <a:pt x="557" y="1"/>
                  </a:moveTo>
                  <a:cubicBezTo>
                    <a:pt x="511" y="1"/>
                    <a:pt x="462" y="30"/>
                    <a:pt x="427" y="111"/>
                  </a:cubicBezTo>
                  <a:lnTo>
                    <a:pt x="370" y="54"/>
                  </a:lnTo>
                  <a:cubicBezTo>
                    <a:pt x="342" y="225"/>
                    <a:pt x="257" y="338"/>
                    <a:pt x="1" y="395"/>
                  </a:cubicBezTo>
                  <a:cubicBezTo>
                    <a:pt x="85" y="479"/>
                    <a:pt x="194" y="517"/>
                    <a:pt x="300" y="517"/>
                  </a:cubicBezTo>
                  <a:cubicBezTo>
                    <a:pt x="516" y="517"/>
                    <a:pt x="721" y="359"/>
                    <a:pt x="683" y="111"/>
                  </a:cubicBezTo>
                  <a:cubicBezTo>
                    <a:pt x="683" y="61"/>
                    <a:pt x="623" y="1"/>
                    <a:pt x="557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5"/>
            <p:cNvSpPr/>
            <p:nvPr/>
          </p:nvSpPr>
          <p:spPr>
            <a:xfrm>
              <a:off x="3850450" y="3338475"/>
              <a:ext cx="16400" cy="23875"/>
            </a:xfrm>
            <a:custGeom>
              <a:avLst/>
              <a:gdLst/>
              <a:ahLst/>
              <a:cxnLst/>
              <a:rect l="l" t="t" r="r" b="b"/>
              <a:pathLst>
                <a:path w="656" h="955" extrusionOk="0">
                  <a:moveTo>
                    <a:pt x="256" y="1"/>
                  </a:moveTo>
                  <a:cubicBezTo>
                    <a:pt x="298" y="3"/>
                    <a:pt x="334" y="11"/>
                    <a:pt x="364" y="22"/>
                  </a:cubicBezTo>
                  <a:lnTo>
                    <a:pt x="364" y="22"/>
                  </a:lnTo>
                  <a:lnTo>
                    <a:pt x="370" y="1"/>
                  </a:lnTo>
                  <a:close/>
                  <a:moveTo>
                    <a:pt x="364" y="22"/>
                  </a:moveTo>
                  <a:lnTo>
                    <a:pt x="256" y="398"/>
                  </a:lnTo>
                  <a:cubicBezTo>
                    <a:pt x="228" y="370"/>
                    <a:pt x="228" y="342"/>
                    <a:pt x="200" y="285"/>
                  </a:cubicBezTo>
                  <a:cubicBezTo>
                    <a:pt x="143" y="313"/>
                    <a:pt x="86" y="313"/>
                    <a:pt x="86" y="342"/>
                  </a:cubicBezTo>
                  <a:cubicBezTo>
                    <a:pt x="58" y="540"/>
                    <a:pt x="1" y="796"/>
                    <a:pt x="143" y="938"/>
                  </a:cubicBezTo>
                  <a:cubicBezTo>
                    <a:pt x="164" y="948"/>
                    <a:pt x="203" y="955"/>
                    <a:pt x="245" y="955"/>
                  </a:cubicBezTo>
                  <a:cubicBezTo>
                    <a:pt x="318" y="955"/>
                    <a:pt x="398" y="935"/>
                    <a:pt x="398" y="881"/>
                  </a:cubicBezTo>
                  <a:cubicBezTo>
                    <a:pt x="398" y="623"/>
                    <a:pt x="655" y="132"/>
                    <a:pt x="364" y="22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5"/>
            <p:cNvSpPr/>
            <p:nvPr/>
          </p:nvSpPr>
          <p:spPr>
            <a:xfrm>
              <a:off x="3890925" y="3258000"/>
              <a:ext cx="17075" cy="15400"/>
            </a:xfrm>
            <a:custGeom>
              <a:avLst/>
              <a:gdLst/>
              <a:ahLst/>
              <a:cxnLst/>
              <a:rect l="l" t="t" r="r" b="b"/>
              <a:pathLst>
                <a:path w="683" h="616" extrusionOk="0">
                  <a:moveTo>
                    <a:pt x="288" y="1"/>
                  </a:moveTo>
                  <a:cubicBezTo>
                    <a:pt x="249" y="1"/>
                    <a:pt x="209" y="4"/>
                    <a:pt x="171" y="11"/>
                  </a:cubicBezTo>
                  <a:cubicBezTo>
                    <a:pt x="199" y="39"/>
                    <a:pt x="228" y="67"/>
                    <a:pt x="228" y="67"/>
                  </a:cubicBezTo>
                  <a:cubicBezTo>
                    <a:pt x="228" y="124"/>
                    <a:pt x="142" y="124"/>
                    <a:pt x="114" y="153"/>
                  </a:cubicBezTo>
                  <a:cubicBezTo>
                    <a:pt x="29" y="266"/>
                    <a:pt x="0" y="437"/>
                    <a:pt x="114" y="550"/>
                  </a:cubicBezTo>
                  <a:cubicBezTo>
                    <a:pt x="169" y="596"/>
                    <a:pt x="234" y="616"/>
                    <a:pt x="298" y="616"/>
                  </a:cubicBezTo>
                  <a:cubicBezTo>
                    <a:pt x="432" y="616"/>
                    <a:pt x="568" y="533"/>
                    <a:pt x="625" y="437"/>
                  </a:cubicBezTo>
                  <a:cubicBezTo>
                    <a:pt x="682" y="351"/>
                    <a:pt x="682" y="209"/>
                    <a:pt x="625" y="153"/>
                  </a:cubicBezTo>
                  <a:cubicBezTo>
                    <a:pt x="559" y="43"/>
                    <a:pt x="425" y="1"/>
                    <a:pt x="288" y="1"/>
                  </a:cubicBezTo>
                  <a:close/>
                </a:path>
              </a:pathLst>
            </a:custGeom>
            <a:solidFill>
              <a:srgbClr val="B0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5"/>
            <p:cNvSpPr/>
            <p:nvPr/>
          </p:nvSpPr>
          <p:spPr>
            <a:xfrm>
              <a:off x="3756375" y="3076325"/>
              <a:ext cx="20275" cy="15450"/>
            </a:xfrm>
            <a:custGeom>
              <a:avLst/>
              <a:gdLst/>
              <a:ahLst/>
              <a:cxnLst/>
              <a:rect l="l" t="t" r="r" b="b"/>
              <a:pathLst>
                <a:path w="811" h="618" extrusionOk="0">
                  <a:moveTo>
                    <a:pt x="287" y="0"/>
                  </a:moveTo>
                  <a:cubicBezTo>
                    <a:pt x="193" y="0"/>
                    <a:pt x="167" y="90"/>
                    <a:pt x="129" y="206"/>
                  </a:cubicBezTo>
                  <a:cubicBezTo>
                    <a:pt x="0" y="485"/>
                    <a:pt x="162" y="618"/>
                    <a:pt x="371" y="618"/>
                  </a:cubicBezTo>
                  <a:cubicBezTo>
                    <a:pt x="440" y="618"/>
                    <a:pt x="513" y="604"/>
                    <a:pt x="583" y="576"/>
                  </a:cubicBezTo>
                  <a:cubicBezTo>
                    <a:pt x="810" y="462"/>
                    <a:pt x="725" y="178"/>
                    <a:pt x="583" y="8"/>
                  </a:cubicBezTo>
                  <a:cubicBezTo>
                    <a:pt x="555" y="8"/>
                    <a:pt x="498" y="64"/>
                    <a:pt x="469" y="64"/>
                  </a:cubicBezTo>
                  <a:cubicBezTo>
                    <a:pt x="388" y="19"/>
                    <a:pt x="330" y="0"/>
                    <a:pt x="287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5"/>
            <p:cNvSpPr/>
            <p:nvPr/>
          </p:nvSpPr>
          <p:spPr>
            <a:xfrm>
              <a:off x="3743950" y="3106150"/>
              <a:ext cx="20850" cy="14125"/>
            </a:xfrm>
            <a:custGeom>
              <a:avLst/>
              <a:gdLst/>
              <a:ahLst/>
              <a:cxnLst/>
              <a:rect l="l" t="t" r="r" b="b"/>
              <a:pathLst>
                <a:path w="834" h="565" extrusionOk="0">
                  <a:moveTo>
                    <a:pt x="642" y="0"/>
                  </a:moveTo>
                  <a:cubicBezTo>
                    <a:pt x="579" y="0"/>
                    <a:pt x="505" y="100"/>
                    <a:pt x="435" y="100"/>
                  </a:cubicBezTo>
                  <a:cubicBezTo>
                    <a:pt x="412" y="100"/>
                    <a:pt x="391" y="90"/>
                    <a:pt x="370" y="64"/>
                  </a:cubicBezTo>
                  <a:lnTo>
                    <a:pt x="200" y="178"/>
                  </a:lnTo>
                  <a:cubicBezTo>
                    <a:pt x="86" y="235"/>
                    <a:pt x="1" y="405"/>
                    <a:pt x="29" y="462"/>
                  </a:cubicBezTo>
                  <a:cubicBezTo>
                    <a:pt x="108" y="533"/>
                    <a:pt x="209" y="564"/>
                    <a:pt x="310" y="564"/>
                  </a:cubicBezTo>
                  <a:cubicBezTo>
                    <a:pt x="572" y="564"/>
                    <a:pt x="834" y="351"/>
                    <a:pt x="711" y="64"/>
                  </a:cubicBezTo>
                  <a:cubicBezTo>
                    <a:pt x="691" y="17"/>
                    <a:pt x="667" y="0"/>
                    <a:pt x="642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3984650" y="2995275"/>
              <a:ext cx="21475" cy="13975"/>
            </a:xfrm>
            <a:custGeom>
              <a:avLst/>
              <a:gdLst/>
              <a:ahLst/>
              <a:cxnLst/>
              <a:rect l="l" t="t" r="r" b="b"/>
              <a:pathLst>
                <a:path w="859" h="559" extrusionOk="0">
                  <a:moveTo>
                    <a:pt x="664" y="1"/>
                  </a:moveTo>
                  <a:cubicBezTo>
                    <a:pt x="601" y="1"/>
                    <a:pt x="525" y="95"/>
                    <a:pt x="455" y="95"/>
                  </a:cubicBezTo>
                  <a:cubicBezTo>
                    <a:pt x="435" y="95"/>
                    <a:pt x="416" y="87"/>
                    <a:pt x="398" y="69"/>
                  </a:cubicBezTo>
                  <a:lnTo>
                    <a:pt x="199" y="182"/>
                  </a:lnTo>
                  <a:cubicBezTo>
                    <a:pt x="114" y="239"/>
                    <a:pt x="0" y="381"/>
                    <a:pt x="57" y="438"/>
                  </a:cubicBezTo>
                  <a:cubicBezTo>
                    <a:pt x="141" y="522"/>
                    <a:pt x="249" y="559"/>
                    <a:pt x="356" y="559"/>
                  </a:cubicBezTo>
                  <a:cubicBezTo>
                    <a:pt x="612" y="559"/>
                    <a:pt x="859" y="349"/>
                    <a:pt x="739" y="69"/>
                  </a:cubicBezTo>
                  <a:cubicBezTo>
                    <a:pt x="717" y="19"/>
                    <a:pt x="692" y="1"/>
                    <a:pt x="664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4280700" y="3036550"/>
              <a:ext cx="20850" cy="14150"/>
            </a:xfrm>
            <a:custGeom>
              <a:avLst/>
              <a:gdLst/>
              <a:ahLst/>
              <a:cxnLst/>
              <a:rect l="l" t="t" r="r" b="b"/>
              <a:pathLst>
                <a:path w="834" h="566" extrusionOk="0">
                  <a:moveTo>
                    <a:pt x="641" y="1"/>
                  </a:moveTo>
                  <a:cubicBezTo>
                    <a:pt x="579" y="1"/>
                    <a:pt x="504" y="101"/>
                    <a:pt x="434" y="101"/>
                  </a:cubicBezTo>
                  <a:cubicBezTo>
                    <a:pt x="412" y="101"/>
                    <a:pt x="390" y="91"/>
                    <a:pt x="370" y="65"/>
                  </a:cubicBezTo>
                  <a:lnTo>
                    <a:pt x="199" y="179"/>
                  </a:lnTo>
                  <a:cubicBezTo>
                    <a:pt x="86" y="264"/>
                    <a:pt x="0" y="406"/>
                    <a:pt x="57" y="463"/>
                  </a:cubicBezTo>
                  <a:cubicBezTo>
                    <a:pt x="128" y="534"/>
                    <a:pt x="223" y="565"/>
                    <a:pt x="320" y="565"/>
                  </a:cubicBezTo>
                  <a:cubicBezTo>
                    <a:pt x="572" y="565"/>
                    <a:pt x="834" y="352"/>
                    <a:pt x="710" y="65"/>
                  </a:cubicBezTo>
                  <a:cubicBezTo>
                    <a:pt x="690" y="18"/>
                    <a:pt x="667" y="1"/>
                    <a:pt x="641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4362675" y="3037625"/>
              <a:ext cx="20275" cy="15800"/>
            </a:xfrm>
            <a:custGeom>
              <a:avLst/>
              <a:gdLst/>
              <a:ahLst/>
              <a:cxnLst/>
              <a:rect l="l" t="t" r="r" b="b"/>
              <a:pathLst>
                <a:path w="811" h="632" extrusionOk="0">
                  <a:moveTo>
                    <a:pt x="284" y="1"/>
                  </a:moveTo>
                  <a:cubicBezTo>
                    <a:pt x="193" y="1"/>
                    <a:pt x="168" y="97"/>
                    <a:pt x="129" y="192"/>
                  </a:cubicBezTo>
                  <a:cubicBezTo>
                    <a:pt x="0" y="494"/>
                    <a:pt x="181" y="632"/>
                    <a:pt x="387" y="632"/>
                  </a:cubicBezTo>
                  <a:cubicBezTo>
                    <a:pt x="453" y="632"/>
                    <a:pt x="522" y="618"/>
                    <a:pt x="584" y="590"/>
                  </a:cubicBezTo>
                  <a:cubicBezTo>
                    <a:pt x="811" y="476"/>
                    <a:pt x="726" y="192"/>
                    <a:pt x="584" y="22"/>
                  </a:cubicBezTo>
                  <a:cubicBezTo>
                    <a:pt x="555" y="22"/>
                    <a:pt x="499" y="79"/>
                    <a:pt x="470" y="79"/>
                  </a:cubicBezTo>
                  <a:cubicBezTo>
                    <a:pt x="387" y="23"/>
                    <a:pt x="328" y="1"/>
                    <a:pt x="284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4072125" y="2960650"/>
              <a:ext cx="21175" cy="12975"/>
            </a:xfrm>
            <a:custGeom>
              <a:avLst/>
              <a:gdLst/>
              <a:ahLst/>
              <a:cxnLst/>
              <a:rect l="l" t="t" r="r" b="b"/>
              <a:pathLst>
                <a:path w="847" h="519" extrusionOk="0">
                  <a:moveTo>
                    <a:pt x="221" y="0"/>
                  </a:moveTo>
                  <a:cubicBezTo>
                    <a:pt x="169" y="0"/>
                    <a:pt x="128" y="21"/>
                    <a:pt x="108" y="91"/>
                  </a:cubicBezTo>
                  <a:cubicBezTo>
                    <a:pt x="81" y="200"/>
                    <a:pt x="1" y="518"/>
                    <a:pt x="171" y="518"/>
                  </a:cubicBezTo>
                  <a:cubicBezTo>
                    <a:pt x="178" y="518"/>
                    <a:pt x="185" y="518"/>
                    <a:pt x="193" y="517"/>
                  </a:cubicBezTo>
                  <a:cubicBezTo>
                    <a:pt x="449" y="488"/>
                    <a:pt x="846" y="375"/>
                    <a:pt x="704" y="34"/>
                  </a:cubicBezTo>
                  <a:cubicBezTo>
                    <a:pt x="704" y="20"/>
                    <a:pt x="683" y="13"/>
                    <a:pt x="654" y="13"/>
                  </a:cubicBezTo>
                  <a:cubicBezTo>
                    <a:pt x="626" y="13"/>
                    <a:pt x="591" y="20"/>
                    <a:pt x="562" y="34"/>
                  </a:cubicBezTo>
                  <a:cubicBezTo>
                    <a:pt x="539" y="42"/>
                    <a:pt x="515" y="45"/>
                    <a:pt x="491" y="45"/>
                  </a:cubicBezTo>
                  <a:cubicBezTo>
                    <a:pt x="398" y="45"/>
                    <a:pt x="297" y="0"/>
                    <a:pt x="221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4274300" y="2955200"/>
              <a:ext cx="21525" cy="13975"/>
            </a:xfrm>
            <a:custGeom>
              <a:avLst/>
              <a:gdLst/>
              <a:ahLst/>
              <a:cxnLst/>
              <a:rect l="l" t="t" r="r" b="b"/>
              <a:pathLst>
                <a:path w="861" h="559" extrusionOk="0">
                  <a:moveTo>
                    <a:pt x="674" y="1"/>
                  </a:moveTo>
                  <a:cubicBezTo>
                    <a:pt x="612" y="1"/>
                    <a:pt x="538" y="91"/>
                    <a:pt x="468" y="91"/>
                  </a:cubicBezTo>
                  <a:cubicBezTo>
                    <a:pt x="444" y="91"/>
                    <a:pt x="421" y="81"/>
                    <a:pt x="398" y="53"/>
                  </a:cubicBezTo>
                  <a:lnTo>
                    <a:pt x="228" y="167"/>
                  </a:lnTo>
                  <a:cubicBezTo>
                    <a:pt x="115" y="252"/>
                    <a:pt x="1" y="394"/>
                    <a:pt x="58" y="451"/>
                  </a:cubicBezTo>
                  <a:cubicBezTo>
                    <a:pt x="140" y="525"/>
                    <a:pt x="246" y="558"/>
                    <a:pt x="351" y="558"/>
                  </a:cubicBezTo>
                  <a:cubicBezTo>
                    <a:pt x="609" y="558"/>
                    <a:pt x="860" y="356"/>
                    <a:pt x="739" y="53"/>
                  </a:cubicBezTo>
                  <a:cubicBezTo>
                    <a:pt x="720" y="15"/>
                    <a:pt x="698" y="1"/>
                    <a:pt x="674" y="1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4176200" y="2884050"/>
              <a:ext cx="20050" cy="15625"/>
            </a:xfrm>
            <a:custGeom>
              <a:avLst/>
              <a:gdLst/>
              <a:ahLst/>
              <a:cxnLst/>
              <a:rect l="l" t="t" r="r" b="b"/>
              <a:pathLst>
                <a:path w="802" h="625" extrusionOk="0">
                  <a:moveTo>
                    <a:pt x="316" y="0"/>
                  </a:moveTo>
                  <a:cubicBezTo>
                    <a:pt x="214" y="0"/>
                    <a:pt x="188" y="101"/>
                    <a:pt x="148" y="201"/>
                  </a:cubicBezTo>
                  <a:cubicBezTo>
                    <a:pt x="0" y="476"/>
                    <a:pt x="166" y="625"/>
                    <a:pt x="366" y="625"/>
                  </a:cubicBezTo>
                  <a:cubicBezTo>
                    <a:pt x="435" y="625"/>
                    <a:pt x="508" y="607"/>
                    <a:pt x="574" y="570"/>
                  </a:cubicBezTo>
                  <a:cubicBezTo>
                    <a:pt x="801" y="457"/>
                    <a:pt x="744" y="173"/>
                    <a:pt x="574" y="31"/>
                  </a:cubicBezTo>
                  <a:cubicBezTo>
                    <a:pt x="574" y="25"/>
                    <a:pt x="572" y="23"/>
                    <a:pt x="568" y="23"/>
                  </a:cubicBezTo>
                  <a:cubicBezTo>
                    <a:pt x="552" y="23"/>
                    <a:pt x="511" y="59"/>
                    <a:pt x="489" y="59"/>
                  </a:cubicBezTo>
                  <a:cubicBezTo>
                    <a:pt x="414" y="18"/>
                    <a:pt x="358" y="0"/>
                    <a:pt x="316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4076225" y="2868200"/>
              <a:ext cx="21500" cy="13650"/>
            </a:xfrm>
            <a:custGeom>
              <a:avLst/>
              <a:gdLst/>
              <a:ahLst/>
              <a:cxnLst/>
              <a:rect l="l" t="t" r="r" b="b"/>
              <a:pathLst>
                <a:path w="860" h="546" extrusionOk="0">
                  <a:moveTo>
                    <a:pt x="664" y="0"/>
                  </a:moveTo>
                  <a:cubicBezTo>
                    <a:pt x="604" y="0"/>
                    <a:pt x="535" y="78"/>
                    <a:pt x="468" y="78"/>
                  </a:cubicBezTo>
                  <a:cubicBezTo>
                    <a:pt x="444" y="78"/>
                    <a:pt x="421" y="68"/>
                    <a:pt x="398" y="40"/>
                  </a:cubicBezTo>
                  <a:lnTo>
                    <a:pt x="228" y="182"/>
                  </a:lnTo>
                  <a:cubicBezTo>
                    <a:pt x="114" y="239"/>
                    <a:pt x="1" y="381"/>
                    <a:pt x="57" y="438"/>
                  </a:cubicBezTo>
                  <a:cubicBezTo>
                    <a:pt x="140" y="512"/>
                    <a:pt x="248" y="546"/>
                    <a:pt x="354" y="546"/>
                  </a:cubicBezTo>
                  <a:cubicBezTo>
                    <a:pt x="610" y="546"/>
                    <a:pt x="860" y="350"/>
                    <a:pt x="739" y="68"/>
                  </a:cubicBezTo>
                  <a:cubicBezTo>
                    <a:pt x="717" y="17"/>
                    <a:pt x="692" y="0"/>
                    <a:pt x="664" y="0"/>
                  </a:cubicBezTo>
                  <a:close/>
                </a:path>
              </a:pathLst>
            </a:custGeom>
            <a:solidFill>
              <a:srgbClr val="FA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3101425" y="2484375"/>
              <a:ext cx="12100" cy="248525"/>
            </a:xfrm>
            <a:custGeom>
              <a:avLst/>
              <a:gdLst/>
              <a:ahLst/>
              <a:cxnLst/>
              <a:rect l="l" t="t" r="r" b="b"/>
              <a:pathLst>
                <a:path w="484" h="9941" fill="none" extrusionOk="0">
                  <a:moveTo>
                    <a:pt x="484" y="1"/>
                  </a:moveTo>
                  <a:lnTo>
                    <a:pt x="1" y="9941"/>
                  </a:lnTo>
                </a:path>
              </a:pathLst>
            </a:custGeom>
            <a:noFill/>
            <a:ln w="12075" cap="rnd" cmpd="sng">
              <a:solidFill>
                <a:srgbClr val="E3D7D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3141200" y="2484375"/>
              <a:ext cx="8525" cy="248525"/>
            </a:xfrm>
            <a:custGeom>
              <a:avLst/>
              <a:gdLst/>
              <a:ahLst/>
              <a:cxnLst/>
              <a:rect l="l" t="t" r="r" b="b"/>
              <a:pathLst>
                <a:path w="341" h="9941" fill="none" extrusionOk="0">
                  <a:moveTo>
                    <a:pt x="341" y="1"/>
                  </a:moveTo>
                  <a:lnTo>
                    <a:pt x="0" y="9941"/>
                  </a:lnTo>
                </a:path>
              </a:pathLst>
            </a:custGeom>
            <a:noFill/>
            <a:ln w="12075" cap="rnd" cmpd="sng">
              <a:solidFill>
                <a:srgbClr val="E3D7D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3180250" y="2484375"/>
              <a:ext cx="6400" cy="248525"/>
            </a:xfrm>
            <a:custGeom>
              <a:avLst/>
              <a:gdLst/>
              <a:ahLst/>
              <a:cxnLst/>
              <a:rect l="l" t="t" r="r" b="b"/>
              <a:pathLst>
                <a:path w="256" h="9941" fill="none" extrusionOk="0">
                  <a:moveTo>
                    <a:pt x="256" y="1"/>
                  </a:moveTo>
                  <a:lnTo>
                    <a:pt x="0" y="9941"/>
                  </a:lnTo>
                </a:path>
              </a:pathLst>
            </a:custGeom>
            <a:noFill/>
            <a:ln w="12075" cap="rnd" cmpd="sng">
              <a:solidFill>
                <a:srgbClr val="E3D7D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3225675" y="2484375"/>
              <a:ext cx="25" cy="248525"/>
            </a:xfrm>
            <a:custGeom>
              <a:avLst/>
              <a:gdLst/>
              <a:ahLst/>
              <a:cxnLst/>
              <a:rect l="l" t="t" r="r" b="b"/>
              <a:pathLst>
                <a:path w="1" h="9941" fill="none" extrusionOk="0">
                  <a:moveTo>
                    <a:pt x="1" y="1"/>
                  </a:moveTo>
                  <a:lnTo>
                    <a:pt x="1" y="9941"/>
                  </a:lnTo>
                </a:path>
              </a:pathLst>
            </a:custGeom>
            <a:noFill/>
            <a:ln w="12075" cap="rnd" cmpd="sng">
              <a:solidFill>
                <a:srgbClr val="E3D7D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3261175" y="2484375"/>
              <a:ext cx="25" cy="248525"/>
            </a:xfrm>
            <a:custGeom>
              <a:avLst/>
              <a:gdLst/>
              <a:ahLst/>
              <a:cxnLst/>
              <a:rect l="l" t="t" r="r" b="b"/>
              <a:pathLst>
                <a:path w="1" h="9941" fill="none" extrusionOk="0">
                  <a:moveTo>
                    <a:pt x="1" y="1"/>
                  </a:moveTo>
                  <a:lnTo>
                    <a:pt x="1" y="9941"/>
                  </a:lnTo>
                </a:path>
              </a:pathLst>
            </a:custGeom>
            <a:noFill/>
            <a:ln w="12075" cap="rnd" cmpd="sng">
              <a:solidFill>
                <a:srgbClr val="E3D7D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3296675" y="2484375"/>
              <a:ext cx="25" cy="248525"/>
            </a:xfrm>
            <a:custGeom>
              <a:avLst/>
              <a:gdLst/>
              <a:ahLst/>
              <a:cxnLst/>
              <a:rect l="l" t="t" r="r" b="b"/>
              <a:pathLst>
                <a:path w="1" h="9941" fill="none" extrusionOk="0">
                  <a:moveTo>
                    <a:pt x="1" y="1"/>
                  </a:moveTo>
                  <a:lnTo>
                    <a:pt x="1" y="9941"/>
                  </a:lnTo>
                </a:path>
              </a:pathLst>
            </a:custGeom>
            <a:noFill/>
            <a:ln w="12075" cap="rnd" cmpd="sng">
              <a:solidFill>
                <a:srgbClr val="E3D7D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3332175" y="2484375"/>
              <a:ext cx="6425" cy="248525"/>
            </a:xfrm>
            <a:custGeom>
              <a:avLst/>
              <a:gdLst/>
              <a:ahLst/>
              <a:cxnLst/>
              <a:rect l="l" t="t" r="r" b="b"/>
              <a:pathLst>
                <a:path w="257" h="9941" fill="none" extrusionOk="0">
                  <a:moveTo>
                    <a:pt x="1" y="1"/>
                  </a:moveTo>
                  <a:lnTo>
                    <a:pt x="256" y="9941"/>
                  </a:lnTo>
                </a:path>
              </a:pathLst>
            </a:custGeom>
            <a:noFill/>
            <a:ln w="12075" cap="rnd" cmpd="sng">
              <a:solidFill>
                <a:srgbClr val="E3D7D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1753200" y="2861375"/>
              <a:ext cx="96575" cy="37650"/>
            </a:xfrm>
            <a:custGeom>
              <a:avLst/>
              <a:gdLst/>
              <a:ahLst/>
              <a:cxnLst/>
              <a:rect l="l" t="t" r="r" b="b"/>
              <a:pathLst>
                <a:path w="3863" h="1506" fill="none" extrusionOk="0">
                  <a:moveTo>
                    <a:pt x="0" y="682"/>
                  </a:moveTo>
                  <a:cubicBezTo>
                    <a:pt x="29" y="57"/>
                    <a:pt x="653" y="171"/>
                    <a:pt x="597" y="29"/>
                  </a:cubicBezTo>
                  <a:cubicBezTo>
                    <a:pt x="824" y="1"/>
                    <a:pt x="1051" y="171"/>
                    <a:pt x="1250" y="29"/>
                  </a:cubicBezTo>
                  <a:cubicBezTo>
                    <a:pt x="1307" y="171"/>
                    <a:pt x="1449" y="228"/>
                    <a:pt x="1562" y="313"/>
                  </a:cubicBezTo>
                  <a:cubicBezTo>
                    <a:pt x="1733" y="427"/>
                    <a:pt x="2073" y="86"/>
                    <a:pt x="2244" y="143"/>
                  </a:cubicBezTo>
                  <a:cubicBezTo>
                    <a:pt x="2641" y="256"/>
                    <a:pt x="2698" y="796"/>
                    <a:pt x="3153" y="739"/>
                  </a:cubicBezTo>
                  <a:cubicBezTo>
                    <a:pt x="3153" y="796"/>
                    <a:pt x="3124" y="881"/>
                    <a:pt x="3153" y="909"/>
                  </a:cubicBezTo>
                  <a:cubicBezTo>
                    <a:pt x="3266" y="995"/>
                    <a:pt x="3437" y="938"/>
                    <a:pt x="3550" y="1051"/>
                  </a:cubicBezTo>
                  <a:cubicBezTo>
                    <a:pt x="3579" y="1051"/>
                    <a:pt x="3550" y="1137"/>
                    <a:pt x="3579" y="1137"/>
                  </a:cubicBezTo>
                  <a:cubicBezTo>
                    <a:pt x="3607" y="1165"/>
                    <a:pt x="3692" y="1137"/>
                    <a:pt x="3721" y="1165"/>
                  </a:cubicBezTo>
                  <a:cubicBezTo>
                    <a:pt x="3806" y="1250"/>
                    <a:pt x="3806" y="1392"/>
                    <a:pt x="3863" y="1506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1864650" y="2881250"/>
              <a:ext cx="92325" cy="42625"/>
            </a:xfrm>
            <a:custGeom>
              <a:avLst/>
              <a:gdLst/>
              <a:ahLst/>
              <a:cxnLst/>
              <a:rect l="l" t="t" r="r" b="b"/>
              <a:pathLst>
                <a:path w="3693" h="1705" fill="none" extrusionOk="0">
                  <a:moveTo>
                    <a:pt x="3551" y="1705"/>
                  </a:moveTo>
                  <a:cubicBezTo>
                    <a:pt x="3693" y="966"/>
                    <a:pt x="3153" y="1336"/>
                    <a:pt x="3096" y="1137"/>
                  </a:cubicBezTo>
                  <a:cubicBezTo>
                    <a:pt x="3096" y="1080"/>
                    <a:pt x="3011" y="995"/>
                    <a:pt x="2983" y="938"/>
                  </a:cubicBezTo>
                  <a:cubicBezTo>
                    <a:pt x="2841" y="682"/>
                    <a:pt x="3153" y="711"/>
                    <a:pt x="3011" y="484"/>
                  </a:cubicBezTo>
                  <a:cubicBezTo>
                    <a:pt x="2983" y="398"/>
                    <a:pt x="2528" y="86"/>
                    <a:pt x="2528" y="1"/>
                  </a:cubicBezTo>
                  <a:cubicBezTo>
                    <a:pt x="2244" y="427"/>
                    <a:pt x="1676" y="228"/>
                    <a:pt x="1307" y="455"/>
                  </a:cubicBezTo>
                  <a:cubicBezTo>
                    <a:pt x="1222" y="512"/>
                    <a:pt x="995" y="654"/>
                    <a:pt x="881" y="540"/>
                  </a:cubicBezTo>
                  <a:cubicBezTo>
                    <a:pt x="683" y="370"/>
                    <a:pt x="569" y="114"/>
                    <a:pt x="285" y="114"/>
                  </a:cubicBezTo>
                  <a:cubicBezTo>
                    <a:pt x="200" y="114"/>
                    <a:pt x="58" y="143"/>
                    <a:pt x="1" y="1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1953400" y="2915350"/>
              <a:ext cx="29150" cy="8525"/>
            </a:xfrm>
            <a:custGeom>
              <a:avLst/>
              <a:gdLst/>
              <a:ahLst/>
              <a:cxnLst/>
              <a:rect l="l" t="t" r="r" b="b"/>
              <a:pathLst>
                <a:path w="1166" h="341" fill="none" extrusionOk="0">
                  <a:moveTo>
                    <a:pt x="1165" y="0"/>
                  </a:moveTo>
                  <a:cubicBezTo>
                    <a:pt x="796" y="170"/>
                    <a:pt x="370" y="170"/>
                    <a:pt x="1" y="341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2038600" y="2923850"/>
              <a:ext cx="22750" cy="27000"/>
            </a:xfrm>
            <a:custGeom>
              <a:avLst/>
              <a:gdLst/>
              <a:ahLst/>
              <a:cxnLst/>
              <a:rect l="l" t="t" r="r" b="b"/>
              <a:pathLst>
                <a:path w="910" h="1080" fill="none" extrusionOk="0">
                  <a:moveTo>
                    <a:pt x="1" y="1"/>
                  </a:moveTo>
                  <a:cubicBezTo>
                    <a:pt x="285" y="86"/>
                    <a:pt x="398" y="342"/>
                    <a:pt x="569" y="512"/>
                  </a:cubicBezTo>
                  <a:cubicBezTo>
                    <a:pt x="654" y="569"/>
                    <a:pt x="654" y="768"/>
                    <a:pt x="682" y="910"/>
                  </a:cubicBezTo>
                  <a:cubicBezTo>
                    <a:pt x="711" y="966"/>
                    <a:pt x="796" y="1052"/>
                    <a:pt x="909" y="1080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2090425" y="2940175"/>
              <a:ext cx="66775" cy="17075"/>
            </a:xfrm>
            <a:custGeom>
              <a:avLst/>
              <a:gdLst/>
              <a:ahLst/>
              <a:cxnLst/>
              <a:rect l="l" t="t" r="r" b="b"/>
              <a:pathLst>
                <a:path w="2671" h="683" fill="none" extrusionOk="0">
                  <a:moveTo>
                    <a:pt x="2670" y="58"/>
                  </a:moveTo>
                  <a:cubicBezTo>
                    <a:pt x="2102" y="200"/>
                    <a:pt x="1534" y="1"/>
                    <a:pt x="966" y="86"/>
                  </a:cubicBezTo>
                  <a:cubicBezTo>
                    <a:pt x="796" y="115"/>
                    <a:pt x="711" y="171"/>
                    <a:pt x="540" y="200"/>
                  </a:cubicBezTo>
                  <a:cubicBezTo>
                    <a:pt x="370" y="257"/>
                    <a:pt x="455" y="569"/>
                    <a:pt x="256" y="654"/>
                  </a:cubicBezTo>
                  <a:cubicBezTo>
                    <a:pt x="171" y="683"/>
                    <a:pt x="86" y="654"/>
                    <a:pt x="1" y="654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2195500" y="2964325"/>
              <a:ext cx="62500" cy="17775"/>
            </a:xfrm>
            <a:custGeom>
              <a:avLst/>
              <a:gdLst/>
              <a:ahLst/>
              <a:cxnLst/>
              <a:rect l="l" t="t" r="r" b="b"/>
              <a:pathLst>
                <a:path w="2500" h="711" fill="none" extrusionOk="0">
                  <a:moveTo>
                    <a:pt x="1" y="1"/>
                  </a:moveTo>
                  <a:cubicBezTo>
                    <a:pt x="228" y="256"/>
                    <a:pt x="398" y="569"/>
                    <a:pt x="711" y="711"/>
                  </a:cubicBezTo>
                  <a:cubicBezTo>
                    <a:pt x="739" y="625"/>
                    <a:pt x="768" y="540"/>
                    <a:pt x="853" y="540"/>
                  </a:cubicBezTo>
                  <a:cubicBezTo>
                    <a:pt x="1364" y="483"/>
                    <a:pt x="1904" y="597"/>
                    <a:pt x="2443" y="398"/>
                  </a:cubicBezTo>
                  <a:cubicBezTo>
                    <a:pt x="2386" y="341"/>
                    <a:pt x="2500" y="285"/>
                    <a:pt x="2500" y="228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267925" y="2982075"/>
              <a:ext cx="154100" cy="54700"/>
            </a:xfrm>
            <a:custGeom>
              <a:avLst/>
              <a:gdLst/>
              <a:ahLst/>
              <a:cxnLst/>
              <a:rect l="l" t="t" r="r" b="b"/>
              <a:pathLst>
                <a:path w="6164" h="2188" fill="none" extrusionOk="0">
                  <a:moveTo>
                    <a:pt x="1" y="654"/>
                  </a:moveTo>
                  <a:cubicBezTo>
                    <a:pt x="398" y="540"/>
                    <a:pt x="824" y="682"/>
                    <a:pt x="1108" y="398"/>
                  </a:cubicBezTo>
                  <a:cubicBezTo>
                    <a:pt x="1222" y="284"/>
                    <a:pt x="1278" y="86"/>
                    <a:pt x="1420" y="114"/>
                  </a:cubicBezTo>
                  <a:cubicBezTo>
                    <a:pt x="1648" y="171"/>
                    <a:pt x="1818" y="455"/>
                    <a:pt x="1988" y="370"/>
                  </a:cubicBezTo>
                  <a:cubicBezTo>
                    <a:pt x="2272" y="199"/>
                    <a:pt x="2443" y="1"/>
                    <a:pt x="2784" y="57"/>
                  </a:cubicBezTo>
                  <a:cubicBezTo>
                    <a:pt x="2840" y="86"/>
                    <a:pt x="2926" y="143"/>
                    <a:pt x="2897" y="228"/>
                  </a:cubicBezTo>
                  <a:cubicBezTo>
                    <a:pt x="3210" y="256"/>
                    <a:pt x="3522" y="398"/>
                    <a:pt x="3806" y="483"/>
                  </a:cubicBezTo>
                  <a:cubicBezTo>
                    <a:pt x="4090" y="568"/>
                    <a:pt x="4402" y="284"/>
                    <a:pt x="4573" y="512"/>
                  </a:cubicBezTo>
                  <a:cubicBezTo>
                    <a:pt x="4914" y="909"/>
                    <a:pt x="5368" y="796"/>
                    <a:pt x="5737" y="1080"/>
                  </a:cubicBezTo>
                  <a:cubicBezTo>
                    <a:pt x="5766" y="1108"/>
                    <a:pt x="5908" y="1222"/>
                    <a:pt x="5822" y="1364"/>
                  </a:cubicBezTo>
                  <a:cubicBezTo>
                    <a:pt x="5737" y="1449"/>
                    <a:pt x="6106" y="1903"/>
                    <a:pt x="6163" y="2187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053525" y="2929525"/>
              <a:ext cx="49000" cy="22750"/>
            </a:xfrm>
            <a:custGeom>
              <a:avLst/>
              <a:gdLst/>
              <a:ahLst/>
              <a:cxnLst/>
              <a:rect l="l" t="t" r="r" b="b"/>
              <a:pathLst>
                <a:path w="1960" h="910" fill="none" extrusionOk="0">
                  <a:moveTo>
                    <a:pt x="0" y="313"/>
                  </a:moveTo>
                  <a:cubicBezTo>
                    <a:pt x="284" y="342"/>
                    <a:pt x="426" y="1"/>
                    <a:pt x="710" y="86"/>
                  </a:cubicBezTo>
                  <a:cubicBezTo>
                    <a:pt x="852" y="143"/>
                    <a:pt x="1022" y="171"/>
                    <a:pt x="1108" y="228"/>
                  </a:cubicBezTo>
                  <a:cubicBezTo>
                    <a:pt x="1363" y="427"/>
                    <a:pt x="1534" y="683"/>
                    <a:pt x="1846" y="796"/>
                  </a:cubicBezTo>
                  <a:cubicBezTo>
                    <a:pt x="1846" y="796"/>
                    <a:pt x="1818" y="881"/>
                    <a:pt x="1846" y="910"/>
                  </a:cubicBezTo>
                  <a:cubicBezTo>
                    <a:pt x="1874" y="910"/>
                    <a:pt x="1931" y="910"/>
                    <a:pt x="1960" y="910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398550" y="2997700"/>
              <a:ext cx="50450" cy="12100"/>
            </a:xfrm>
            <a:custGeom>
              <a:avLst/>
              <a:gdLst/>
              <a:ahLst/>
              <a:cxnLst/>
              <a:rect l="l" t="t" r="r" b="b"/>
              <a:pathLst>
                <a:path w="2018" h="484" fill="none" extrusionOk="0">
                  <a:moveTo>
                    <a:pt x="2017" y="483"/>
                  </a:moveTo>
                  <a:cubicBezTo>
                    <a:pt x="1847" y="284"/>
                    <a:pt x="1591" y="341"/>
                    <a:pt x="1364" y="284"/>
                  </a:cubicBezTo>
                  <a:cubicBezTo>
                    <a:pt x="1307" y="284"/>
                    <a:pt x="1336" y="114"/>
                    <a:pt x="1279" y="85"/>
                  </a:cubicBezTo>
                  <a:cubicBezTo>
                    <a:pt x="1165" y="29"/>
                    <a:pt x="1023" y="57"/>
                    <a:pt x="881" y="85"/>
                  </a:cubicBezTo>
                  <a:cubicBezTo>
                    <a:pt x="825" y="85"/>
                    <a:pt x="796" y="142"/>
                    <a:pt x="825" y="199"/>
                  </a:cubicBezTo>
                  <a:cubicBezTo>
                    <a:pt x="541" y="0"/>
                    <a:pt x="257" y="85"/>
                    <a:pt x="1" y="256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2456075" y="3028925"/>
              <a:ext cx="121425" cy="41925"/>
            </a:xfrm>
            <a:custGeom>
              <a:avLst/>
              <a:gdLst/>
              <a:ahLst/>
              <a:cxnLst/>
              <a:rect l="l" t="t" r="r" b="b"/>
              <a:pathLst>
                <a:path w="4857" h="1677" fill="none" extrusionOk="0">
                  <a:moveTo>
                    <a:pt x="0" y="540"/>
                  </a:moveTo>
                  <a:cubicBezTo>
                    <a:pt x="57" y="370"/>
                    <a:pt x="171" y="228"/>
                    <a:pt x="313" y="143"/>
                  </a:cubicBezTo>
                  <a:cubicBezTo>
                    <a:pt x="568" y="1"/>
                    <a:pt x="852" y="228"/>
                    <a:pt x="1193" y="171"/>
                  </a:cubicBezTo>
                  <a:cubicBezTo>
                    <a:pt x="1363" y="143"/>
                    <a:pt x="1619" y="370"/>
                    <a:pt x="1818" y="285"/>
                  </a:cubicBezTo>
                  <a:cubicBezTo>
                    <a:pt x="2272" y="114"/>
                    <a:pt x="2727" y="285"/>
                    <a:pt x="3124" y="427"/>
                  </a:cubicBezTo>
                  <a:cubicBezTo>
                    <a:pt x="3408" y="540"/>
                    <a:pt x="3721" y="711"/>
                    <a:pt x="4033" y="853"/>
                  </a:cubicBezTo>
                  <a:cubicBezTo>
                    <a:pt x="4118" y="881"/>
                    <a:pt x="4061" y="995"/>
                    <a:pt x="4090" y="1080"/>
                  </a:cubicBezTo>
                  <a:cubicBezTo>
                    <a:pt x="4260" y="1364"/>
                    <a:pt x="4544" y="1364"/>
                    <a:pt x="4686" y="1648"/>
                  </a:cubicBezTo>
                  <a:cubicBezTo>
                    <a:pt x="4714" y="1676"/>
                    <a:pt x="4800" y="1676"/>
                    <a:pt x="4856" y="1676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2592375" y="3052350"/>
              <a:ext cx="76700" cy="22750"/>
            </a:xfrm>
            <a:custGeom>
              <a:avLst/>
              <a:gdLst/>
              <a:ahLst/>
              <a:cxnLst/>
              <a:rect l="l" t="t" r="r" b="b"/>
              <a:pathLst>
                <a:path w="3068" h="910" fill="none" extrusionOk="0">
                  <a:moveTo>
                    <a:pt x="1" y="910"/>
                  </a:moveTo>
                  <a:cubicBezTo>
                    <a:pt x="114" y="796"/>
                    <a:pt x="342" y="853"/>
                    <a:pt x="370" y="768"/>
                  </a:cubicBezTo>
                  <a:cubicBezTo>
                    <a:pt x="484" y="541"/>
                    <a:pt x="597" y="285"/>
                    <a:pt x="824" y="171"/>
                  </a:cubicBezTo>
                  <a:cubicBezTo>
                    <a:pt x="1194" y="1"/>
                    <a:pt x="1506" y="370"/>
                    <a:pt x="1818" y="455"/>
                  </a:cubicBezTo>
                  <a:cubicBezTo>
                    <a:pt x="2159" y="541"/>
                    <a:pt x="2443" y="626"/>
                    <a:pt x="2784" y="683"/>
                  </a:cubicBezTo>
                  <a:cubicBezTo>
                    <a:pt x="2926" y="683"/>
                    <a:pt x="2983" y="739"/>
                    <a:pt x="3068" y="739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2697450" y="3080750"/>
              <a:ext cx="22050" cy="25600"/>
            </a:xfrm>
            <a:custGeom>
              <a:avLst/>
              <a:gdLst/>
              <a:ahLst/>
              <a:cxnLst/>
              <a:rect l="l" t="t" r="r" b="b"/>
              <a:pathLst>
                <a:path w="882" h="1024" fill="none" extrusionOk="0">
                  <a:moveTo>
                    <a:pt x="1" y="1"/>
                  </a:moveTo>
                  <a:cubicBezTo>
                    <a:pt x="228" y="86"/>
                    <a:pt x="427" y="285"/>
                    <a:pt x="484" y="484"/>
                  </a:cubicBezTo>
                  <a:cubicBezTo>
                    <a:pt x="540" y="711"/>
                    <a:pt x="682" y="910"/>
                    <a:pt x="881" y="1023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2729400" y="3092825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fill="none" extrusionOk="0">
                  <a:moveTo>
                    <a:pt x="711" y="1"/>
                  </a:moveTo>
                  <a:cubicBezTo>
                    <a:pt x="484" y="228"/>
                    <a:pt x="171" y="398"/>
                    <a:pt x="1" y="711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2773425" y="3095675"/>
              <a:ext cx="98000" cy="34100"/>
            </a:xfrm>
            <a:custGeom>
              <a:avLst/>
              <a:gdLst/>
              <a:ahLst/>
              <a:cxnLst/>
              <a:rect l="l" t="t" r="r" b="b"/>
              <a:pathLst>
                <a:path w="3920" h="1364" fill="none" extrusionOk="0">
                  <a:moveTo>
                    <a:pt x="29" y="824"/>
                  </a:moveTo>
                  <a:cubicBezTo>
                    <a:pt x="370" y="654"/>
                    <a:pt x="1" y="142"/>
                    <a:pt x="370" y="86"/>
                  </a:cubicBezTo>
                  <a:cubicBezTo>
                    <a:pt x="711" y="0"/>
                    <a:pt x="995" y="313"/>
                    <a:pt x="1335" y="228"/>
                  </a:cubicBezTo>
                  <a:cubicBezTo>
                    <a:pt x="1563" y="142"/>
                    <a:pt x="1847" y="86"/>
                    <a:pt x="2017" y="114"/>
                  </a:cubicBezTo>
                  <a:cubicBezTo>
                    <a:pt x="2272" y="142"/>
                    <a:pt x="2528" y="86"/>
                    <a:pt x="2727" y="228"/>
                  </a:cubicBezTo>
                  <a:cubicBezTo>
                    <a:pt x="3011" y="398"/>
                    <a:pt x="3352" y="512"/>
                    <a:pt x="3408" y="937"/>
                  </a:cubicBezTo>
                  <a:cubicBezTo>
                    <a:pt x="3437" y="1079"/>
                    <a:pt x="3778" y="1108"/>
                    <a:pt x="3920" y="1363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2870700" y="3085725"/>
              <a:ext cx="146275" cy="46900"/>
            </a:xfrm>
            <a:custGeom>
              <a:avLst/>
              <a:gdLst/>
              <a:ahLst/>
              <a:cxnLst/>
              <a:rect l="l" t="t" r="r" b="b"/>
              <a:pathLst>
                <a:path w="5851" h="1876" fill="none" extrusionOk="0">
                  <a:moveTo>
                    <a:pt x="29" y="1761"/>
                  </a:moveTo>
                  <a:cubicBezTo>
                    <a:pt x="0" y="1392"/>
                    <a:pt x="767" y="1193"/>
                    <a:pt x="1079" y="966"/>
                  </a:cubicBezTo>
                  <a:cubicBezTo>
                    <a:pt x="1165" y="881"/>
                    <a:pt x="1363" y="938"/>
                    <a:pt x="1505" y="881"/>
                  </a:cubicBezTo>
                  <a:cubicBezTo>
                    <a:pt x="1789" y="739"/>
                    <a:pt x="1789" y="1222"/>
                    <a:pt x="1960" y="995"/>
                  </a:cubicBezTo>
                  <a:cubicBezTo>
                    <a:pt x="2017" y="938"/>
                    <a:pt x="2159" y="1052"/>
                    <a:pt x="2215" y="938"/>
                  </a:cubicBezTo>
                  <a:cubicBezTo>
                    <a:pt x="2556" y="398"/>
                    <a:pt x="3380" y="1"/>
                    <a:pt x="3862" y="228"/>
                  </a:cubicBezTo>
                  <a:cubicBezTo>
                    <a:pt x="4572" y="512"/>
                    <a:pt x="5368" y="1165"/>
                    <a:pt x="5850" y="1875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004875" y="3101350"/>
              <a:ext cx="101550" cy="29850"/>
            </a:xfrm>
            <a:custGeom>
              <a:avLst/>
              <a:gdLst/>
              <a:ahLst/>
              <a:cxnLst/>
              <a:rect l="l" t="t" r="r" b="b"/>
              <a:pathLst>
                <a:path w="4062" h="1194" fill="none" extrusionOk="0">
                  <a:moveTo>
                    <a:pt x="1" y="540"/>
                  </a:moveTo>
                  <a:cubicBezTo>
                    <a:pt x="143" y="398"/>
                    <a:pt x="483" y="398"/>
                    <a:pt x="654" y="228"/>
                  </a:cubicBezTo>
                  <a:cubicBezTo>
                    <a:pt x="881" y="1"/>
                    <a:pt x="1364" y="1"/>
                    <a:pt x="1705" y="1"/>
                  </a:cubicBezTo>
                  <a:cubicBezTo>
                    <a:pt x="2131" y="29"/>
                    <a:pt x="2557" y="143"/>
                    <a:pt x="3011" y="143"/>
                  </a:cubicBezTo>
                  <a:cubicBezTo>
                    <a:pt x="2983" y="427"/>
                    <a:pt x="3380" y="483"/>
                    <a:pt x="3380" y="796"/>
                  </a:cubicBezTo>
                  <a:cubicBezTo>
                    <a:pt x="3323" y="682"/>
                    <a:pt x="3494" y="767"/>
                    <a:pt x="3494" y="654"/>
                  </a:cubicBezTo>
                  <a:cubicBezTo>
                    <a:pt x="3522" y="767"/>
                    <a:pt x="3550" y="909"/>
                    <a:pt x="3664" y="938"/>
                  </a:cubicBezTo>
                  <a:cubicBezTo>
                    <a:pt x="3749" y="966"/>
                    <a:pt x="3834" y="966"/>
                    <a:pt x="3891" y="966"/>
                  </a:cubicBezTo>
                  <a:cubicBezTo>
                    <a:pt x="4062" y="966"/>
                    <a:pt x="3834" y="1193"/>
                    <a:pt x="4033" y="1193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117050" y="3091400"/>
              <a:ext cx="106525" cy="39800"/>
            </a:xfrm>
            <a:custGeom>
              <a:avLst/>
              <a:gdLst/>
              <a:ahLst/>
              <a:cxnLst/>
              <a:rect l="l" t="t" r="r" b="b"/>
              <a:pathLst>
                <a:path w="4261" h="1592" fill="none" extrusionOk="0">
                  <a:moveTo>
                    <a:pt x="4260" y="711"/>
                  </a:moveTo>
                  <a:cubicBezTo>
                    <a:pt x="4118" y="796"/>
                    <a:pt x="3948" y="711"/>
                    <a:pt x="3806" y="711"/>
                  </a:cubicBezTo>
                  <a:cubicBezTo>
                    <a:pt x="3806" y="569"/>
                    <a:pt x="3693" y="569"/>
                    <a:pt x="3607" y="541"/>
                  </a:cubicBezTo>
                  <a:cubicBezTo>
                    <a:pt x="3238" y="370"/>
                    <a:pt x="2841" y="399"/>
                    <a:pt x="2528" y="86"/>
                  </a:cubicBezTo>
                  <a:cubicBezTo>
                    <a:pt x="2471" y="1"/>
                    <a:pt x="2386" y="200"/>
                    <a:pt x="2244" y="115"/>
                  </a:cubicBezTo>
                  <a:cubicBezTo>
                    <a:pt x="2159" y="285"/>
                    <a:pt x="1960" y="342"/>
                    <a:pt x="1818" y="427"/>
                  </a:cubicBezTo>
                  <a:cubicBezTo>
                    <a:pt x="1648" y="541"/>
                    <a:pt x="1421" y="285"/>
                    <a:pt x="1193" y="455"/>
                  </a:cubicBezTo>
                  <a:cubicBezTo>
                    <a:pt x="909" y="654"/>
                    <a:pt x="881" y="1052"/>
                    <a:pt x="597" y="1165"/>
                  </a:cubicBezTo>
                  <a:cubicBezTo>
                    <a:pt x="341" y="1250"/>
                    <a:pt x="171" y="1421"/>
                    <a:pt x="1" y="1591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292425" y="3099925"/>
              <a:ext cx="82375" cy="32700"/>
            </a:xfrm>
            <a:custGeom>
              <a:avLst/>
              <a:gdLst/>
              <a:ahLst/>
              <a:cxnLst/>
              <a:rect l="l" t="t" r="r" b="b"/>
              <a:pathLst>
                <a:path w="3295" h="1308" fill="none" extrusionOk="0">
                  <a:moveTo>
                    <a:pt x="3294" y="1307"/>
                  </a:moveTo>
                  <a:cubicBezTo>
                    <a:pt x="3010" y="966"/>
                    <a:pt x="2641" y="739"/>
                    <a:pt x="2301" y="455"/>
                  </a:cubicBezTo>
                  <a:cubicBezTo>
                    <a:pt x="2244" y="398"/>
                    <a:pt x="2102" y="256"/>
                    <a:pt x="1931" y="313"/>
                  </a:cubicBezTo>
                  <a:cubicBezTo>
                    <a:pt x="1903" y="200"/>
                    <a:pt x="1818" y="114"/>
                    <a:pt x="1733" y="86"/>
                  </a:cubicBezTo>
                  <a:cubicBezTo>
                    <a:pt x="1477" y="1"/>
                    <a:pt x="1278" y="228"/>
                    <a:pt x="1023" y="285"/>
                  </a:cubicBezTo>
                  <a:cubicBezTo>
                    <a:pt x="767" y="342"/>
                    <a:pt x="483" y="285"/>
                    <a:pt x="199" y="370"/>
                  </a:cubicBezTo>
                  <a:cubicBezTo>
                    <a:pt x="0" y="427"/>
                    <a:pt x="142" y="682"/>
                    <a:pt x="29" y="909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383300" y="3095675"/>
              <a:ext cx="77400" cy="36950"/>
            </a:xfrm>
            <a:custGeom>
              <a:avLst/>
              <a:gdLst/>
              <a:ahLst/>
              <a:cxnLst/>
              <a:rect l="l" t="t" r="r" b="b"/>
              <a:pathLst>
                <a:path w="3096" h="1478" fill="none" extrusionOk="0">
                  <a:moveTo>
                    <a:pt x="3096" y="0"/>
                  </a:moveTo>
                  <a:cubicBezTo>
                    <a:pt x="2613" y="341"/>
                    <a:pt x="2017" y="710"/>
                    <a:pt x="1477" y="824"/>
                  </a:cubicBezTo>
                  <a:cubicBezTo>
                    <a:pt x="1392" y="852"/>
                    <a:pt x="1165" y="682"/>
                    <a:pt x="1023" y="739"/>
                  </a:cubicBezTo>
                  <a:cubicBezTo>
                    <a:pt x="625" y="937"/>
                    <a:pt x="114" y="994"/>
                    <a:pt x="0" y="1477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31675" y="3080750"/>
              <a:ext cx="129950" cy="51875"/>
            </a:xfrm>
            <a:custGeom>
              <a:avLst/>
              <a:gdLst/>
              <a:ahLst/>
              <a:cxnLst/>
              <a:rect l="l" t="t" r="r" b="b"/>
              <a:pathLst>
                <a:path w="5198" h="2075" fill="none" extrusionOk="0">
                  <a:moveTo>
                    <a:pt x="1" y="1"/>
                  </a:moveTo>
                  <a:cubicBezTo>
                    <a:pt x="540" y="1"/>
                    <a:pt x="995" y="1"/>
                    <a:pt x="1591" y="399"/>
                  </a:cubicBezTo>
                  <a:cubicBezTo>
                    <a:pt x="1733" y="484"/>
                    <a:pt x="2017" y="370"/>
                    <a:pt x="2074" y="455"/>
                  </a:cubicBezTo>
                  <a:cubicBezTo>
                    <a:pt x="2329" y="853"/>
                    <a:pt x="2415" y="1364"/>
                    <a:pt x="2812" y="1676"/>
                  </a:cubicBezTo>
                  <a:cubicBezTo>
                    <a:pt x="2897" y="1762"/>
                    <a:pt x="2897" y="1932"/>
                    <a:pt x="2954" y="2074"/>
                  </a:cubicBezTo>
                  <a:lnTo>
                    <a:pt x="2954" y="2017"/>
                  </a:lnTo>
                  <a:cubicBezTo>
                    <a:pt x="2954" y="1818"/>
                    <a:pt x="3210" y="1421"/>
                    <a:pt x="3437" y="1364"/>
                  </a:cubicBezTo>
                  <a:cubicBezTo>
                    <a:pt x="3920" y="1251"/>
                    <a:pt x="4346" y="995"/>
                    <a:pt x="4516" y="484"/>
                  </a:cubicBezTo>
                  <a:cubicBezTo>
                    <a:pt x="4516" y="455"/>
                    <a:pt x="4630" y="399"/>
                    <a:pt x="4715" y="342"/>
                  </a:cubicBezTo>
                  <a:cubicBezTo>
                    <a:pt x="4743" y="342"/>
                    <a:pt x="4715" y="285"/>
                    <a:pt x="4715" y="257"/>
                  </a:cubicBezTo>
                  <a:cubicBezTo>
                    <a:pt x="4885" y="285"/>
                    <a:pt x="5027" y="342"/>
                    <a:pt x="5198" y="313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160350" y="3111300"/>
              <a:ext cx="149125" cy="19900"/>
            </a:xfrm>
            <a:custGeom>
              <a:avLst/>
              <a:gdLst/>
              <a:ahLst/>
              <a:cxnLst/>
              <a:rect l="l" t="t" r="r" b="b"/>
              <a:pathLst>
                <a:path w="5965" h="796" fill="none" extrusionOk="0">
                  <a:moveTo>
                    <a:pt x="5965" y="795"/>
                  </a:moveTo>
                  <a:cubicBezTo>
                    <a:pt x="5709" y="483"/>
                    <a:pt x="5170" y="540"/>
                    <a:pt x="5084" y="85"/>
                  </a:cubicBezTo>
                  <a:cubicBezTo>
                    <a:pt x="4232" y="57"/>
                    <a:pt x="3380" y="0"/>
                    <a:pt x="2557" y="142"/>
                  </a:cubicBezTo>
                  <a:cubicBezTo>
                    <a:pt x="1847" y="284"/>
                    <a:pt x="1222" y="511"/>
                    <a:pt x="541" y="625"/>
                  </a:cubicBezTo>
                  <a:cubicBezTo>
                    <a:pt x="370" y="653"/>
                    <a:pt x="143" y="653"/>
                    <a:pt x="1" y="795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472750" y="3099925"/>
              <a:ext cx="128525" cy="30550"/>
            </a:xfrm>
            <a:custGeom>
              <a:avLst/>
              <a:gdLst/>
              <a:ahLst/>
              <a:cxnLst/>
              <a:rect l="l" t="t" r="r" b="b"/>
              <a:pathLst>
                <a:path w="5141" h="1222" fill="none" extrusionOk="0">
                  <a:moveTo>
                    <a:pt x="1" y="1108"/>
                  </a:moveTo>
                  <a:cubicBezTo>
                    <a:pt x="455" y="938"/>
                    <a:pt x="625" y="398"/>
                    <a:pt x="994" y="228"/>
                  </a:cubicBezTo>
                  <a:cubicBezTo>
                    <a:pt x="1250" y="86"/>
                    <a:pt x="1704" y="1"/>
                    <a:pt x="1988" y="86"/>
                  </a:cubicBezTo>
                  <a:cubicBezTo>
                    <a:pt x="2471" y="256"/>
                    <a:pt x="2613" y="484"/>
                    <a:pt x="2840" y="995"/>
                  </a:cubicBezTo>
                  <a:lnTo>
                    <a:pt x="2727" y="995"/>
                  </a:lnTo>
                  <a:cubicBezTo>
                    <a:pt x="3295" y="853"/>
                    <a:pt x="3721" y="853"/>
                    <a:pt x="4289" y="711"/>
                  </a:cubicBezTo>
                  <a:cubicBezTo>
                    <a:pt x="4459" y="682"/>
                    <a:pt x="4857" y="711"/>
                    <a:pt x="5084" y="881"/>
                  </a:cubicBezTo>
                  <a:cubicBezTo>
                    <a:pt x="5141" y="938"/>
                    <a:pt x="5084" y="1108"/>
                    <a:pt x="5084" y="1222"/>
                  </a:cubicBezTo>
                </a:path>
              </a:pathLst>
            </a:custGeom>
            <a:noFill/>
            <a:ln w="12075" cap="rnd" cmpd="sng">
              <a:solidFill>
                <a:srgbClr val="5E5C5E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233500" y="2833300"/>
              <a:ext cx="176800" cy="177200"/>
            </a:xfrm>
            <a:custGeom>
              <a:avLst/>
              <a:gdLst/>
              <a:ahLst/>
              <a:cxnLst/>
              <a:rect l="l" t="t" r="r" b="b"/>
              <a:pathLst>
                <a:path w="7072" h="7088" extrusionOk="0">
                  <a:moveTo>
                    <a:pt x="4195" y="0"/>
                  </a:moveTo>
                  <a:cubicBezTo>
                    <a:pt x="3620" y="0"/>
                    <a:pt x="3130" y="505"/>
                    <a:pt x="2755" y="1067"/>
                  </a:cubicBezTo>
                  <a:cubicBezTo>
                    <a:pt x="2751" y="1071"/>
                    <a:pt x="2742" y="1073"/>
                    <a:pt x="2729" y="1073"/>
                  </a:cubicBezTo>
                  <a:cubicBezTo>
                    <a:pt x="2573" y="1073"/>
                    <a:pt x="1827" y="805"/>
                    <a:pt x="1651" y="805"/>
                  </a:cubicBezTo>
                  <a:cubicBezTo>
                    <a:pt x="1636" y="805"/>
                    <a:pt x="1625" y="807"/>
                    <a:pt x="1619" y="811"/>
                  </a:cubicBezTo>
                  <a:cubicBezTo>
                    <a:pt x="1108" y="1180"/>
                    <a:pt x="1278" y="1748"/>
                    <a:pt x="852" y="2089"/>
                  </a:cubicBezTo>
                  <a:cubicBezTo>
                    <a:pt x="0" y="2714"/>
                    <a:pt x="937" y="3907"/>
                    <a:pt x="1392" y="4645"/>
                  </a:cubicBezTo>
                  <a:cubicBezTo>
                    <a:pt x="1590" y="4958"/>
                    <a:pt x="1676" y="5185"/>
                    <a:pt x="2102" y="5298"/>
                  </a:cubicBezTo>
                  <a:cubicBezTo>
                    <a:pt x="2584" y="5469"/>
                    <a:pt x="2584" y="6037"/>
                    <a:pt x="2897" y="6349"/>
                  </a:cubicBezTo>
                  <a:cubicBezTo>
                    <a:pt x="3124" y="6576"/>
                    <a:pt x="3351" y="6747"/>
                    <a:pt x="3578" y="6860"/>
                  </a:cubicBezTo>
                  <a:cubicBezTo>
                    <a:pt x="3862" y="7012"/>
                    <a:pt x="4172" y="7087"/>
                    <a:pt x="4498" y="7087"/>
                  </a:cubicBezTo>
                  <a:cubicBezTo>
                    <a:pt x="4661" y="7087"/>
                    <a:pt x="4828" y="7069"/>
                    <a:pt x="4998" y="7031"/>
                  </a:cubicBezTo>
                  <a:cubicBezTo>
                    <a:pt x="5765" y="6832"/>
                    <a:pt x="5623" y="5838"/>
                    <a:pt x="5935" y="5469"/>
                  </a:cubicBezTo>
                  <a:cubicBezTo>
                    <a:pt x="6447" y="4872"/>
                    <a:pt x="6816" y="4134"/>
                    <a:pt x="6958" y="3396"/>
                  </a:cubicBezTo>
                  <a:cubicBezTo>
                    <a:pt x="7071" y="2884"/>
                    <a:pt x="7043" y="2402"/>
                    <a:pt x="6901" y="1919"/>
                  </a:cubicBezTo>
                  <a:cubicBezTo>
                    <a:pt x="6731" y="1493"/>
                    <a:pt x="6134" y="1521"/>
                    <a:pt x="5850" y="1209"/>
                  </a:cubicBezTo>
                  <a:cubicBezTo>
                    <a:pt x="5793" y="1152"/>
                    <a:pt x="5850" y="953"/>
                    <a:pt x="5793" y="897"/>
                  </a:cubicBezTo>
                  <a:cubicBezTo>
                    <a:pt x="5623" y="783"/>
                    <a:pt x="5453" y="669"/>
                    <a:pt x="5311" y="527"/>
                  </a:cubicBezTo>
                  <a:cubicBezTo>
                    <a:pt x="5083" y="329"/>
                    <a:pt x="4856" y="158"/>
                    <a:pt x="4572" y="73"/>
                  </a:cubicBezTo>
                  <a:cubicBezTo>
                    <a:pt x="4443" y="23"/>
                    <a:pt x="4317" y="0"/>
                    <a:pt x="4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237050" y="2835400"/>
              <a:ext cx="171125" cy="172275"/>
            </a:xfrm>
            <a:custGeom>
              <a:avLst/>
              <a:gdLst/>
              <a:ahLst/>
              <a:cxnLst/>
              <a:rect l="l" t="t" r="r" b="b"/>
              <a:pathLst>
                <a:path w="6845" h="6891" extrusionOk="0">
                  <a:moveTo>
                    <a:pt x="4039" y="0"/>
                  </a:moveTo>
                  <a:cubicBezTo>
                    <a:pt x="3693" y="0"/>
                    <a:pt x="3371" y="197"/>
                    <a:pt x="3096" y="472"/>
                  </a:cubicBezTo>
                  <a:cubicBezTo>
                    <a:pt x="2925" y="642"/>
                    <a:pt x="2783" y="841"/>
                    <a:pt x="2641" y="1040"/>
                  </a:cubicBezTo>
                  <a:cubicBezTo>
                    <a:pt x="2637" y="1044"/>
                    <a:pt x="2627" y="1046"/>
                    <a:pt x="2613" y="1046"/>
                  </a:cubicBezTo>
                  <a:cubicBezTo>
                    <a:pt x="2458" y="1046"/>
                    <a:pt x="1769" y="806"/>
                    <a:pt x="1574" y="806"/>
                  </a:cubicBezTo>
                  <a:cubicBezTo>
                    <a:pt x="1556" y="806"/>
                    <a:pt x="1542" y="808"/>
                    <a:pt x="1534" y="813"/>
                  </a:cubicBezTo>
                  <a:cubicBezTo>
                    <a:pt x="1079" y="1153"/>
                    <a:pt x="1193" y="1721"/>
                    <a:pt x="795" y="2034"/>
                  </a:cubicBezTo>
                  <a:cubicBezTo>
                    <a:pt x="0" y="2658"/>
                    <a:pt x="880" y="3823"/>
                    <a:pt x="1335" y="4533"/>
                  </a:cubicBezTo>
                  <a:cubicBezTo>
                    <a:pt x="1505" y="4845"/>
                    <a:pt x="1619" y="5044"/>
                    <a:pt x="2016" y="5158"/>
                  </a:cubicBezTo>
                  <a:cubicBezTo>
                    <a:pt x="2471" y="5328"/>
                    <a:pt x="2471" y="5868"/>
                    <a:pt x="2783" y="6180"/>
                  </a:cubicBezTo>
                  <a:cubicBezTo>
                    <a:pt x="2982" y="6407"/>
                    <a:pt x="3209" y="6577"/>
                    <a:pt x="3465" y="6691"/>
                  </a:cubicBezTo>
                  <a:cubicBezTo>
                    <a:pt x="3726" y="6822"/>
                    <a:pt x="4024" y="6891"/>
                    <a:pt x="4334" y="6891"/>
                  </a:cubicBezTo>
                  <a:cubicBezTo>
                    <a:pt x="4497" y="6891"/>
                    <a:pt x="4662" y="6872"/>
                    <a:pt x="4828" y="6833"/>
                  </a:cubicBezTo>
                  <a:cubicBezTo>
                    <a:pt x="5566" y="6663"/>
                    <a:pt x="5453" y="5697"/>
                    <a:pt x="5737" y="5328"/>
                  </a:cubicBezTo>
                  <a:cubicBezTo>
                    <a:pt x="5992" y="5044"/>
                    <a:pt x="6219" y="4703"/>
                    <a:pt x="6390" y="4362"/>
                  </a:cubicBezTo>
                  <a:cubicBezTo>
                    <a:pt x="6560" y="4022"/>
                    <a:pt x="6674" y="3652"/>
                    <a:pt x="6759" y="3312"/>
                  </a:cubicBezTo>
                  <a:cubicBezTo>
                    <a:pt x="6844" y="2829"/>
                    <a:pt x="6816" y="2346"/>
                    <a:pt x="6674" y="1863"/>
                  </a:cubicBezTo>
                  <a:cubicBezTo>
                    <a:pt x="6617" y="1750"/>
                    <a:pt x="6532" y="1636"/>
                    <a:pt x="6390" y="1579"/>
                  </a:cubicBezTo>
                  <a:cubicBezTo>
                    <a:pt x="6191" y="1466"/>
                    <a:pt x="5935" y="1409"/>
                    <a:pt x="5737" y="1267"/>
                  </a:cubicBezTo>
                  <a:cubicBezTo>
                    <a:pt x="5708" y="1238"/>
                    <a:pt x="5680" y="1210"/>
                    <a:pt x="5651" y="1182"/>
                  </a:cubicBezTo>
                  <a:cubicBezTo>
                    <a:pt x="5595" y="1125"/>
                    <a:pt x="5651" y="955"/>
                    <a:pt x="5595" y="898"/>
                  </a:cubicBezTo>
                  <a:cubicBezTo>
                    <a:pt x="5424" y="784"/>
                    <a:pt x="5282" y="642"/>
                    <a:pt x="5140" y="529"/>
                  </a:cubicBezTo>
                  <a:cubicBezTo>
                    <a:pt x="4913" y="358"/>
                    <a:pt x="4686" y="188"/>
                    <a:pt x="4402" y="74"/>
                  </a:cubicBezTo>
                  <a:cubicBezTo>
                    <a:pt x="4279" y="23"/>
                    <a:pt x="4158" y="0"/>
                    <a:pt x="4039" y="0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240600" y="2838225"/>
              <a:ext cx="165450" cy="166625"/>
            </a:xfrm>
            <a:custGeom>
              <a:avLst/>
              <a:gdLst/>
              <a:ahLst/>
              <a:cxnLst/>
              <a:rect l="l" t="t" r="r" b="b"/>
              <a:pathLst>
                <a:path w="6618" h="6665" extrusionOk="0">
                  <a:moveTo>
                    <a:pt x="3898" y="1"/>
                  </a:moveTo>
                  <a:cubicBezTo>
                    <a:pt x="3561" y="1"/>
                    <a:pt x="3256" y="191"/>
                    <a:pt x="2982" y="444"/>
                  </a:cubicBezTo>
                  <a:cubicBezTo>
                    <a:pt x="2812" y="614"/>
                    <a:pt x="2670" y="785"/>
                    <a:pt x="2528" y="983"/>
                  </a:cubicBezTo>
                  <a:cubicBezTo>
                    <a:pt x="2522" y="992"/>
                    <a:pt x="2507" y="996"/>
                    <a:pt x="2484" y="996"/>
                  </a:cubicBezTo>
                  <a:cubicBezTo>
                    <a:pt x="2317" y="996"/>
                    <a:pt x="1739" y="772"/>
                    <a:pt x="1536" y="772"/>
                  </a:cubicBezTo>
                  <a:cubicBezTo>
                    <a:pt x="1509" y="772"/>
                    <a:pt x="1489" y="776"/>
                    <a:pt x="1477" y="785"/>
                  </a:cubicBezTo>
                  <a:cubicBezTo>
                    <a:pt x="1022" y="1125"/>
                    <a:pt x="1136" y="1665"/>
                    <a:pt x="767" y="1977"/>
                  </a:cubicBezTo>
                  <a:cubicBezTo>
                    <a:pt x="0" y="2574"/>
                    <a:pt x="824" y="3681"/>
                    <a:pt x="1278" y="4391"/>
                  </a:cubicBezTo>
                  <a:cubicBezTo>
                    <a:pt x="1448" y="4675"/>
                    <a:pt x="1534" y="4874"/>
                    <a:pt x="1931" y="5016"/>
                  </a:cubicBezTo>
                  <a:cubicBezTo>
                    <a:pt x="2386" y="5158"/>
                    <a:pt x="2386" y="5698"/>
                    <a:pt x="2698" y="6010"/>
                  </a:cubicBezTo>
                  <a:cubicBezTo>
                    <a:pt x="2897" y="6209"/>
                    <a:pt x="3096" y="6351"/>
                    <a:pt x="3323" y="6464"/>
                  </a:cubicBezTo>
                  <a:cubicBezTo>
                    <a:pt x="3603" y="6595"/>
                    <a:pt x="3882" y="6664"/>
                    <a:pt x="4186" y="6664"/>
                  </a:cubicBezTo>
                  <a:cubicBezTo>
                    <a:pt x="4345" y="6664"/>
                    <a:pt x="4510" y="6645"/>
                    <a:pt x="4686" y="6606"/>
                  </a:cubicBezTo>
                  <a:cubicBezTo>
                    <a:pt x="5367" y="6436"/>
                    <a:pt x="5254" y="5499"/>
                    <a:pt x="5566" y="5158"/>
                  </a:cubicBezTo>
                  <a:cubicBezTo>
                    <a:pt x="5793" y="4874"/>
                    <a:pt x="5992" y="4533"/>
                    <a:pt x="6163" y="4193"/>
                  </a:cubicBezTo>
                  <a:cubicBezTo>
                    <a:pt x="6333" y="3880"/>
                    <a:pt x="6475" y="3539"/>
                    <a:pt x="6532" y="3199"/>
                  </a:cubicBezTo>
                  <a:cubicBezTo>
                    <a:pt x="6617" y="2716"/>
                    <a:pt x="6589" y="2233"/>
                    <a:pt x="6447" y="1807"/>
                  </a:cubicBezTo>
                  <a:cubicBezTo>
                    <a:pt x="6390" y="1665"/>
                    <a:pt x="6305" y="1580"/>
                    <a:pt x="6191" y="1523"/>
                  </a:cubicBezTo>
                  <a:cubicBezTo>
                    <a:pt x="5992" y="1409"/>
                    <a:pt x="5737" y="1353"/>
                    <a:pt x="5538" y="1211"/>
                  </a:cubicBezTo>
                  <a:cubicBezTo>
                    <a:pt x="5509" y="1211"/>
                    <a:pt x="5481" y="1182"/>
                    <a:pt x="5453" y="1154"/>
                  </a:cubicBezTo>
                  <a:cubicBezTo>
                    <a:pt x="5396" y="1069"/>
                    <a:pt x="5453" y="898"/>
                    <a:pt x="5424" y="870"/>
                  </a:cubicBezTo>
                  <a:cubicBezTo>
                    <a:pt x="5254" y="756"/>
                    <a:pt x="5112" y="614"/>
                    <a:pt x="4941" y="501"/>
                  </a:cubicBezTo>
                  <a:cubicBezTo>
                    <a:pt x="4743" y="330"/>
                    <a:pt x="4515" y="160"/>
                    <a:pt x="4260" y="75"/>
                  </a:cubicBezTo>
                  <a:cubicBezTo>
                    <a:pt x="4136" y="24"/>
                    <a:pt x="4015" y="1"/>
                    <a:pt x="3898" y="1"/>
                  </a:cubicBezTo>
                  <a:close/>
                </a:path>
              </a:pathLst>
            </a:custGeom>
            <a:solidFill>
              <a:srgbClr val="2E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243425" y="2840650"/>
              <a:ext cx="160475" cy="161375"/>
            </a:xfrm>
            <a:custGeom>
              <a:avLst/>
              <a:gdLst/>
              <a:ahLst/>
              <a:cxnLst/>
              <a:rect l="l" t="t" r="r" b="b"/>
              <a:pathLst>
                <a:path w="6419" h="6455" extrusionOk="0">
                  <a:moveTo>
                    <a:pt x="3812" y="1"/>
                  </a:moveTo>
                  <a:cubicBezTo>
                    <a:pt x="3483" y="1"/>
                    <a:pt x="3174" y="177"/>
                    <a:pt x="2897" y="432"/>
                  </a:cubicBezTo>
                  <a:cubicBezTo>
                    <a:pt x="2727" y="574"/>
                    <a:pt x="2585" y="773"/>
                    <a:pt x="2471" y="943"/>
                  </a:cubicBezTo>
                  <a:cubicBezTo>
                    <a:pt x="2465" y="953"/>
                    <a:pt x="2448" y="957"/>
                    <a:pt x="2423" y="957"/>
                  </a:cubicBezTo>
                  <a:cubicBezTo>
                    <a:pt x="2251" y="957"/>
                    <a:pt x="1695" y="759"/>
                    <a:pt x="1506" y="759"/>
                  </a:cubicBezTo>
                  <a:cubicBezTo>
                    <a:pt x="1478" y="759"/>
                    <a:pt x="1459" y="763"/>
                    <a:pt x="1449" y="773"/>
                  </a:cubicBezTo>
                  <a:cubicBezTo>
                    <a:pt x="995" y="1085"/>
                    <a:pt x="1108" y="1625"/>
                    <a:pt x="739" y="1909"/>
                  </a:cubicBezTo>
                  <a:cubicBezTo>
                    <a:pt x="1" y="2505"/>
                    <a:pt x="824" y="3584"/>
                    <a:pt x="1222" y="4266"/>
                  </a:cubicBezTo>
                  <a:cubicBezTo>
                    <a:pt x="1392" y="4550"/>
                    <a:pt x="1506" y="4749"/>
                    <a:pt x="1875" y="4862"/>
                  </a:cubicBezTo>
                  <a:cubicBezTo>
                    <a:pt x="2301" y="5004"/>
                    <a:pt x="2301" y="5516"/>
                    <a:pt x="2613" y="5828"/>
                  </a:cubicBezTo>
                  <a:cubicBezTo>
                    <a:pt x="2812" y="6027"/>
                    <a:pt x="3011" y="6169"/>
                    <a:pt x="3238" y="6282"/>
                  </a:cubicBezTo>
                  <a:cubicBezTo>
                    <a:pt x="3495" y="6392"/>
                    <a:pt x="3763" y="6455"/>
                    <a:pt x="4052" y="6455"/>
                  </a:cubicBezTo>
                  <a:cubicBezTo>
                    <a:pt x="4210" y="6455"/>
                    <a:pt x="4373" y="6436"/>
                    <a:pt x="4544" y="6396"/>
                  </a:cubicBezTo>
                  <a:cubicBezTo>
                    <a:pt x="5198" y="6225"/>
                    <a:pt x="5112" y="5317"/>
                    <a:pt x="5396" y="4976"/>
                  </a:cubicBezTo>
                  <a:cubicBezTo>
                    <a:pt x="5624" y="4720"/>
                    <a:pt x="5822" y="4408"/>
                    <a:pt x="5993" y="4067"/>
                  </a:cubicBezTo>
                  <a:cubicBezTo>
                    <a:pt x="6163" y="3755"/>
                    <a:pt x="6277" y="3414"/>
                    <a:pt x="6334" y="3073"/>
                  </a:cubicBezTo>
                  <a:cubicBezTo>
                    <a:pt x="6419" y="2647"/>
                    <a:pt x="6390" y="2164"/>
                    <a:pt x="6248" y="1738"/>
                  </a:cubicBezTo>
                  <a:cubicBezTo>
                    <a:pt x="6192" y="1625"/>
                    <a:pt x="6106" y="1540"/>
                    <a:pt x="5993" y="1454"/>
                  </a:cubicBezTo>
                  <a:cubicBezTo>
                    <a:pt x="5794" y="1369"/>
                    <a:pt x="5567" y="1312"/>
                    <a:pt x="5368" y="1199"/>
                  </a:cubicBezTo>
                  <a:cubicBezTo>
                    <a:pt x="5340" y="1170"/>
                    <a:pt x="5311" y="1142"/>
                    <a:pt x="5283" y="1114"/>
                  </a:cubicBezTo>
                  <a:cubicBezTo>
                    <a:pt x="5226" y="1057"/>
                    <a:pt x="5311" y="886"/>
                    <a:pt x="5254" y="858"/>
                  </a:cubicBezTo>
                  <a:cubicBezTo>
                    <a:pt x="5084" y="716"/>
                    <a:pt x="4942" y="603"/>
                    <a:pt x="4800" y="489"/>
                  </a:cubicBezTo>
                  <a:cubicBezTo>
                    <a:pt x="4601" y="319"/>
                    <a:pt x="4402" y="177"/>
                    <a:pt x="4147" y="63"/>
                  </a:cubicBezTo>
                  <a:cubicBezTo>
                    <a:pt x="4033" y="20"/>
                    <a:pt x="3921" y="1"/>
                    <a:pt x="3812" y="1"/>
                  </a:cubicBezTo>
                  <a:close/>
                </a:path>
              </a:pathLst>
            </a:custGeom>
            <a:solidFill>
              <a:srgbClr val="33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246975" y="2843375"/>
              <a:ext cx="154800" cy="156000"/>
            </a:xfrm>
            <a:custGeom>
              <a:avLst/>
              <a:gdLst/>
              <a:ahLst/>
              <a:cxnLst/>
              <a:rect l="l" t="t" r="r" b="b"/>
              <a:pathLst>
                <a:path w="6192" h="6240" extrusionOk="0">
                  <a:moveTo>
                    <a:pt x="3636" y="1"/>
                  </a:moveTo>
                  <a:cubicBezTo>
                    <a:pt x="3328" y="1"/>
                    <a:pt x="3033" y="159"/>
                    <a:pt x="2784" y="408"/>
                  </a:cubicBezTo>
                  <a:cubicBezTo>
                    <a:pt x="2613" y="550"/>
                    <a:pt x="2500" y="721"/>
                    <a:pt x="2358" y="919"/>
                  </a:cubicBezTo>
                  <a:cubicBezTo>
                    <a:pt x="2353" y="924"/>
                    <a:pt x="2343" y="926"/>
                    <a:pt x="2328" y="926"/>
                  </a:cubicBezTo>
                  <a:cubicBezTo>
                    <a:pt x="2188" y="926"/>
                    <a:pt x="1644" y="734"/>
                    <a:pt x="1434" y="734"/>
                  </a:cubicBezTo>
                  <a:cubicBezTo>
                    <a:pt x="1402" y="734"/>
                    <a:pt x="1378" y="739"/>
                    <a:pt x="1364" y="749"/>
                  </a:cubicBezTo>
                  <a:cubicBezTo>
                    <a:pt x="938" y="1061"/>
                    <a:pt x="1051" y="1544"/>
                    <a:pt x="711" y="1857"/>
                  </a:cubicBezTo>
                  <a:cubicBezTo>
                    <a:pt x="1" y="2425"/>
                    <a:pt x="767" y="3475"/>
                    <a:pt x="1165" y="4129"/>
                  </a:cubicBezTo>
                  <a:cubicBezTo>
                    <a:pt x="1335" y="4384"/>
                    <a:pt x="1421" y="4583"/>
                    <a:pt x="1790" y="4697"/>
                  </a:cubicBezTo>
                  <a:cubicBezTo>
                    <a:pt x="2216" y="4839"/>
                    <a:pt x="2216" y="5350"/>
                    <a:pt x="2500" y="5634"/>
                  </a:cubicBezTo>
                  <a:cubicBezTo>
                    <a:pt x="2699" y="5804"/>
                    <a:pt x="2897" y="5974"/>
                    <a:pt x="3125" y="6060"/>
                  </a:cubicBezTo>
                  <a:cubicBezTo>
                    <a:pt x="3352" y="6182"/>
                    <a:pt x="3600" y="6240"/>
                    <a:pt x="3863" y="6240"/>
                  </a:cubicBezTo>
                  <a:cubicBezTo>
                    <a:pt x="4028" y="6240"/>
                    <a:pt x="4199" y="6217"/>
                    <a:pt x="4374" y="6173"/>
                  </a:cubicBezTo>
                  <a:cubicBezTo>
                    <a:pt x="5027" y="6003"/>
                    <a:pt x="4914" y="5151"/>
                    <a:pt x="5198" y="4810"/>
                  </a:cubicBezTo>
                  <a:cubicBezTo>
                    <a:pt x="5425" y="4555"/>
                    <a:pt x="5624" y="4242"/>
                    <a:pt x="5794" y="3930"/>
                  </a:cubicBezTo>
                  <a:cubicBezTo>
                    <a:pt x="5936" y="3617"/>
                    <a:pt x="6050" y="3305"/>
                    <a:pt x="6106" y="2964"/>
                  </a:cubicBezTo>
                  <a:cubicBezTo>
                    <a:pt x="6192" y="2538"/>
                    <a:pt x="6163" y="2084"/>
                    <a:pt x="6021" y="1686"/>
                  </a:cubicBezTo>
                  <a:cubicBezTo>
                    <a:pt x="5964" y="1544"/>
                    <a:pt x="5879" y="1459"/>
                    <a:pt x="5766" y="1402"/>
                  </a:cubicBezTo>
                  <a:cubicBezTo>
                    <a:pt x="5595" y="1317"/>
                    <a:pt x="5340" y="1260"/>
                    <a:pt x="5169" y="1147"/>
                  </a:cubicBezTo>
                  <a:cubicBezTo>
                    <a:pt x="5141" y="1118"/>
                    <a:pt x="5112" y="1090"/>
                    <a:pt x="5084" y="1061"/>
                  </a:cubicBezTo>
                  <a:cubicBezTo>
                    <a:pt x="5056" y="1005"/>
                    <a:pt x="5112" y="863"/>
                    <a:pt x="5056" y="806"/>
                  </a:cubicBezTo>
                  <a:cubicBezTo>
                    <a:pt x="4914" y="692"/>
                    <a:pt x="4772" y="579"/>
                    <a:pt x="4630" y="465"/>
                  </a:cubicBezTo>
                  <a:cubicBezTo>
                    <a:pt x="4431" y="295"/>
                    <a:pt x="4232" y="153"/>
                    <a:pt x="3977" y="68"/>
                  </a:cubicBezTo>
                  <a:cubicBezTo>
                    <a:pt x="3862" y="22"/>
                    <a:pt x="3748" y="1"/>
                    <a:pt x="3636" y="1"/>
                  </a:cubicBezTo>
                  <a:close/>
                </a:path>
              </a:pathLst>
            </a:custGeom>
            <a:solidFill>
              <a:srgbClr val="3A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249825" y="2845625"/>
              <a:ext cx="149825" cy="150950"/>
            </a:xfrm>
            <a:custGeom>
              <a:avLst/>
              <a:gdLst/>
              <a:ahLst/>
              <a:cxnLst/>
              <a:rect l="l" t="t" r="r" b="b"/>
              <a:pathLst>
                <a:path w="5993" h="6038" extrusionOk="0">
                  <a:moveTo>
                    <a:pt x="3545" y="0"/>
                  </a:moveTo>
                  <a:cubicBezTo>
                    <a:pt x="3239" y="0"/>
                    <a:pt x="2953" y="170"/>
                    <a:pt x="2698" y="404"/>
                  </a:cubicBezTo>
                  <a:cubicBezTo>
                    <a:pt x="2556" y="546"/>
                    <a:pt x="2414" y="716"/>
                    <a:pt x="2272" y="886"/>
                  </a:cubicBezTo>
                  <a:cubicBezTo>
                    <a:pt x="2267" y="891"/>
                    <a:pt x="2256" y="894"/>
                    <a:pt x="2239" y="894"/>
                  </a:cubicBezTo>
                  <a:cubicBezTo>
                    <a:pt x="2092" y="894"/>
                    <a:pt x="1541" y="708"/>
                    <a:pt x="1375" y="708"/>
                  </a:cubicBezTo>
                  <a:cubicBezTo>
                    <a:pt x="1357" y="708"/>
                    <a:pt x="1343" y="711"/>
                    <a:pt x="1335" y="716"/>
                  </a:cubicBezTo>
                  <a:cubicBezTo>
                    <a:pt x="909" y="1028"/>
                    <a:pt x="1023" y="1511"/>
                    <a:pt x="682" y="1795"/>
                  </a:cubicBezTo>
                  <a:cubicBezTo>
                    <a:pt x="0" y="2363"/>
                    <a:pt x="739" y="3357"/>
                    <a:pt x="1136" y="4010"/>
                  </a:cubicBezTo>
                  <a:cubicBezTo>
                    <a:pt x="1278" y="4266"/>
                    <a:pt x="1392" y="4465"/>
                    <a:pt x="1733" y="4578"/>
                  </a:cubicBezTo>
                  <a:cubicBezTo>
                    <a:pt x="2130" y="4720"/>
                    <a:pt x="2130" y="5175"/>
                    <a:pt x="2414" y="5459"/>
                  </a:cubicBezTo>
                  <a:cubicBezTo>
                    <a:pt x="2613" y="5629"/>
                    <a:pt x="2812" y="5771"/>
                    <a:pt x="3011" y="5884"/>
                  </a:cubicBezTo>
                  <a:cubicBezTo>
                    <a:pt x="3232" y="5987"/>
                    <a:pt x="3464" y="6038"/>
                    <a:pt x="3712" y="6038"/>
                  </a:cubicBezTo>
                  <a:cubicBezTo>
                    <a:pt x="3877" y="6038"/>
                    <a:pt x="4050" y="6015"/>
                    <a:pt x="4232" y="5970"/>
                  </a:cubicBezTo>
                  <a:cubicBezTo>
                    <a:pt x="4856" y="5828"/>
                    <a:pt x="4771" y="4976"/>
                    <a:pt x="5027" y="4663"/>
                  </a:cubicBezTo>
                  <a:cubicBezTo>
                    <a:pt x="5254" y="4408"/>
                    <a:pt x="5453" y="4095"/>
                    <a:pt x="5595" y="3811"/>
                  </a:cubicBezTo>
                  <a:cubicBezTo>
                    <a:pt x="5737" y="3499"/>
                    <a:pt x="5850" y="3187"/>
                    <a:pt x="5907" y="2874"/>
                  </a:cubicBezTo>
                  <a:cubicBezTo>
                    <a:pt x="5992" y="2448"/>
                    <a:pt x="5964" y="2022"/>
                    <a:pt x="5822" y="1625"/>
                  </a:cubicBezTo>
                  <a:cubicBezTo>
                    <a:pt x="5765" y="1511"/>
                    <a:pt x="5680" y="1426"/>
                    <a:pt x="5595" y="1369"/>
                  </a:cubicBezTo>
                  <a:cubicBezTo>
                    <a:pt x="5396" y="1284"/>
                    <a:pt x="5169" y="1227"/>
                    <a:pt x="4998" y="1113"/>
                  </a:cubicBezTo>
                  <a:cubicBezTo>
                    <a:pt x="4970" y="1113"/>
                    <a:pt x="4942" y="1085"/>
                    <a:pt x="4913" y="1057"/>
                  </a:cubicBezTo>
                  <a:cubicBezTo>
                    <a:pt x="4885" y="1000"/>
                    <a:pt x="4942" y="829"/>
                    <a:pt x="4885" y="801"/>
                  </a:cubicBezTo>
                  <a:cubicBezTo>
                    <a:pt x="4743" y="687"/>
                    <a:pt x="4601" y="574"/>
                    <a:pt x="4487" y="460"/>
                  </a:cubicBezTo>
                  <a:cubicBezTo>
                    <a:pt x="4288" y="318"/>
                    <a:pt x="4090" y="148"/>
                    <a:pt x="3863" y="63"/>
                  </a:cubicBezTo>
                  <a:cubicBezTo>
                    <a:pt x="3755" y="20"/>
                    <a:pt x="3649" y="0"/>
                    <a:pt x="3545" y="0"/>
                  </a:cubicBezTo>
                  <a:close/>
                </a:path>
              </a:pathLst>
            </a:custGeom>
            <a:solidFill>
              <a:srgbClr val="3F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5"/>
            <p:cNvSpPr/>
            <p:nvPr/>
          </p:nvSpPr>
          <p:spPr>
            <a:xfrm>
              <a:off x="3253375" y="2848325"/>
              <a:ext cx="144150" cy="145425"/>
            </a:xfrm>
            <a:custGeom>
              <a:avLst/>
              <a:gdLst/>
              <a:ahLst/>
              <a:cxnLst/>
              <a:rect l="l" t="t" r="r" b="b"/>
              <a:pathLst>
                <a:path w="5766" h="5817" extrusionOk="0">
                  <a:moveTo>
                    <a:pt x="3370" y="1"/>
                  </a:moveTo>
                  <a:cubicBezTo>
                    <a:pt x="3085" y="1"/>
                    <a:pt x="2812" y="153"/>
                    <a:pt x="2585" y="381"/>
                  </a:cubicBezTo>
                  <a:cubicBezTo>
                    <a:pt x="2443" y="523"/>
                    <a:pt x="2301" y="665"/>
                    <a:pt x="2187" y="835"/>
                  </a:cubicBezTo>
                  <a:cubicBezTo>
                    <a:pt x="2181" y="841"/>
                    <a:pt x="2168" y="843"/>
                    <a:pt x="2149" y="843"/>
                  </a:cubicBezTo>
                  <a:cubicBezTo>
                    <a:pt x="2001" y="843"/>
                    <a:pt x="1490" y="685"/>
                    <a:pt x="1324" y="685"/>
                  </a:cubicBezTo>
                  <a:cubicBezTo>
                    <a:pt x="1302" y="685"/>
                    <a:pt x="1287" y="687"/>
                    <a:pt x="1278" y="693"/>
                  </a:cubicBezTo>
                  <a:cubicBezTo>
                    <a:pt x="881" y="977"/>
                    <a:pt x="966" y="1460"/>
                    <a:pt x="653" y="1744"/>
                  </a:cubicBezTo>
                  <a:cubicBezTo>
                    <a:pt x="0" y="2283"/>
                    <a:pt x="710" y="3249"/>
                    <a:pt x="1079" y="3874"/>
                  </a:cubicBezTo>
                  <a:cubicBezTo>
                    <a:pt x="1221" y="4129"/>
                    <a:pt x="1307" y="4300"/>
                    <a:pt x="1647" y="4413"/>
                  </a:cubicBezTo>
                  <a:cubicBezTo>
                    <a:pt x="2017" y="4555"/>
                    <a:pt x="2045" y="5010"/>
                    <a:pt x="2301" y="5265"/>
                  </a:cubicBezTo>
                  <a:cubicBezTo>
                    <a:pt x="2499" y="5436"/>
                    <a:pt x="2670" y="5578"/>
                    <a:pt x="2897" y="5663"/>
                  </a:cubicBezTo>
                  <a:cubicBezTo>
                    <a:pt x="3101" y="5765"/>
                    <a:pt x="3326" y="5816"/>
                    <a:pt x="3566" y="5816"/>
                  </a:cubicBezTo>
                  <a:cubicBezTo>
                    <a:pt x="3725" y="5816"/>
                    <a:pt x="3891" y="5794"/>
                    <a:pt x="4061" y="5748"/>
                  </a:cubicBezTo>
                  <a:cubicBezTo>
                    <a:pt x="4658" y="5606"/>
                    <a:pt x="4572" y="4811"/>
                    <a:pt x="4856" y="4499"/>
                  </a:cubicBezTo>
                  <a:cubicBezTo>
                    <a:pt x="5055" y="4243"/>
                    <a:pt x="5226" y="3959"/>
                    <a:pt x="5396" y="3647"/>
                  </a:cubicBezTo>
                  <a:cubicBezTo>
                    <a:pt x="5538" y="3363"/>
                    <a:pt x="5652" y="3079"/>
                    <a:pt x="5680" y="2766"/>
                  </a:cubicBezTo>
                  <a:cubicBezTo>
                    <a:pt x="5765" y="2369"/>
                    <a:pt x="5737" y="1943"/>
                    <a:pt x="5595" y="1545"/>
                  </a:cubicBezTo>
                  <a:cubicBezTo>
                    <a:pt x="5538" y="1431"/>
                    <a:pt x="5453" y="1375"/>
                    <a:pt x="5368" y="1318"/>
                  </a:cubicBezTo>
                  <a:cubicBezTo>
                    <a:pt x="5197" y="1233"/>
                    <a:pt x="4970" y="1176"/>
                    <a:pt x="4800" y="1091"/>
                  </a:cubicBezTo>
                  <a:cubicBezTo>
                    <a:pt x="4771" y="1062"/>
                    <a:pt x="4743" y="1034"/>
                    <a:pt x="4743" y="1005"/>
                  </a:cubicBezTo>
                  <a:cubicBezTo>
                    <a:pt x="4686" y="949"/>
                    <a:pt x="4743" y="807"/>
                    <a:pt x="4686" y="778"/>
                  </a:cubicBezTo>
                  <a:cubicBezTo>
                    <a:pt x="4544" y="665"/>
                    <a:pt x="4430" y="551"/>
                    <a:pt x="4317" y="438"/>
                  </a:cubicBezTo>
                  <a:cubicBezTo>
                    <a:pt x="4118" y="296"/>
                    <a:pt x="3919" y="154"/>
                    <a:pt x="3692" y="68"/>
                  </a:cubicBezTo>
                  <a:cubicBezTo>
                    <a:pt x="3584" y="22"/>
                    <a:pt x="3476" y="1"/>
                    <a:pt x="3370" y="1"/>
                  </a:cubicBezTo>
                  <a:close/>
                </a:path>
              </a:pathLst>
            </a:custGeom>
            <a:solidFill>
              <a:srgbClr val="47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3256200" y="2850875"/>
              <a:ext cx="139200" cy="140075"/>
            </a:xfrm>
            <a:custGeom>
              <a:avLst/>
              <a:gdLst/>
              <a:ahLst/>
              <a:cxnLst/>
              <a:rect l="l" t="t" r="r" b="b"/>
              <a:pathLst>
                <a:path w="5568" h="5603" extrusionOk="0">
                  <a:moveTo>
                    <a:pt x="3291" y="0"/>
                  </a:moveTo>
                  <a:cubicBezTo>
                    <a:pt x="3003" y="0"/>
                    <a:pt x="2735" y="150"/>
                    <a:pt x="2500" y="364"/>
                  </a:cubicBezTo>
                  <a:cubicBezTo>
                    <a:pt x="2358" y="477"/>
                    <a:pt x="2216" y="648"/>
                    <a:pt x="2102" y="790"/>
                  </a:cubicBezTo>
                  <a:cubicBezTo>
                    <a:pt x="2095" y="801"/>
                    <a:pt x="2075" y="806"/>
                    <a:pt x="2047" y="806"/>
                  </a:cubicBezTo>
                  <a:cubicBezTo>
                    <a:pt x="1889" y="806"/>
                    <a:pt x="1460" y="660"/>
                    <a:pt x="1288" y="660"/>
                  </a:cubicBezTo>
                  <a:cubicBezTo>
                    <a:pt x="1256" y="660"/>
                    <a:pt x="1233" y="665"/>
                    <a:pt x="1222" y="676"/>
                  </a:cubicBezTo>
                  <a:cubicBezTo>
                    <a:pt x="853" y="960"/>
                    <a:pt x="938" y="1415"/>
                    <a:pt x="626" y="1670"/>
                  </a:cubicBezTo>
                  <a:cubicBezTo>
                    <a:pt x="1" y="2210"/>
                    <a:pt x="682" y="3119"/>
                    <a:pt x="1023" y="3743"/>
                  </a:cubicBezTo>
                  <a:cubicBezTo>
                    <a:pt x="1194" y="3971"/>
                    <a:pt x="1279" y="4141"/>
                    <a:pt x="1591" y="4255"/>
                  </a:cubicBezTo>
                  <a:cubicBezTo>
                    <a:pt x="1960" y="4397"/>
                    <a:pt x="1989" y="4823"/>
                    <a:pt x="2244" y="5078"/>
                  </a:cubicBezTo>
                  <a:cubicBezTo>
                    <a:pt x="2415" y="5249"/>
                    <a:pt x="2585" y="5391"/>
                    <a:pt x="2784" y="5476"/>
                  </a:cubicBezTo>
                  <a:cubicBezTo>
                    <a:pt x="2982" y="5558"/>
                    <a:pt x="3200" y="5603"/>
                    <a:pt x="3426" y="5603"/>
                  </a:cubicBezTo>
                  <a:cubicBezTo>
                    <a:pt x="3588" y="5603"/>
                    <a:pt x="3754" y="5580"/>
                    <a:pt x="3920" y="5532"/>
                  </a:cubicBezTo>
                  <a:cubicBezTo>
                    <a:pt x="4488" y="5391"/>
                    <a:pt x="4431" y="4624"/>
                    <a:pt x="4687" y="4311"/>
                  </a:cubicBezTo>
                  <a:cubicBezTo>
                    <a:pt x="4885" y="4084"/>
                    <a:pt x="5056" y="3800"/>
                    <a:pt x="5198" y="3516"/>
                  </a:cubicBezTo>
                  <a:cubicBezTo>
                    <a:pt x="5340" y="3261"/>
                    <a:pt x="5453" y="2948"/>
                    <a:pt x="5482" y="2664"/>
                  </a:cubicBezTo>
                  <a:cubicBezTo>
                    <a:pt x="5567" y="2267"/>
                    <a:pt x="5539" y="1869"/>
                    <a:pt x="5397" y="1500"/>
                  </a:cubicBezTo>
                  <a:cubicBezTo>
                    <a:pt x="5340" y="1386"/>
                    <a:pt x="5255" y="1301"/>
                    <a:pt x="5169" y="1244"/>
                  </a:cubicBezTo>
                  <a:cubicBezTo>
                    <a:pt x="4999" y="1187"/>
                    <a:pt x="4800" y="1131"/>
                    <a:pt x="4630" y="1045"/>
                  </a:cubicBezTo>
                  <a:cubicBezTo>
                    <a:pt x="4601" y="1017"/>
                    <a:pt x="4601" y="989"/>
                    <a:pt x="4573" y="960"/>
                  </a:cubicBezTo>
                  <a:cubicBezTo>
                    <a:pt x="4516" y="932"/>
                    <a:pt x="4573" y="790"/>
                    <a:pt x="4545" y="733"/>
                  </a:cubicBezTo>
                  <a:cubicBezTo>
                    <a:pt x="4403" y="648"/>
                    <a:pt x="4289" y="534"/>
                    <a:pt x="4147" y="421"/>
                  </a:cubicBezTo>
                  <a:cubicBezTo>
                    <a:pt x="3977" y="279"/>
                    <a:pt x="3806" y="137"/>
                    <a:pt x="3579" y="52"/>
                  </a:cubicBezTo>
                  <a:cubicBezTo>
                    <a:pt x="3481" y="16"/>
                    <a:pt x="3385" y="0"/>
                    <a:pt x="3291" y="0"/>
                  </a:cubicBezTo>
                  <a:close/>
                </a:path>
              </a:pathLst>
            </a:custGeom>
            <a:solidFill>
              <a:srgbClr val="4C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3259750" y="2853300"/>
              <a:ext cx="133500" cy="134975"/>
            </a:xfrm>
            <a:custGeom>
              <a:avLst/>
              <a:gdLst/>
              <a:ahLst/>
              <a:cxnLst/>
              <a:rect l="l" t="t" r="r" b="b"/>
              <a:pathLst>
                <a:path w="5340" h="5399" extrusionOk="0">
                  <a:moveTo>
                    <a:pt x="3106" y="0"/>
                  </a:moveTo>
                  <a:cubicBezTo>
                    <a:pt x="2843" y="0"/>
                    <a:pt x="2592" y="146"/>
                    <a:pt x="2386" y="352"/>
                  </a:cubicBezTo>
                  <a:cubicBezTo>
                    <a:pt x="2244" y="466"/>
                    <a:pt x="2102" y="608"/>
                    <a:pt x="2017" y="778"/>
                  </a:cubicBezTo>
                  <a:cubicBezTo>
                    <a:pt x="2008" y="784"/>
                    <a:pt x="1994" y="786"/>
                    <a:pt x="1974" y="786"/>
                  </a:cubicBezTo>
                  <a:cubicBezTo>
                    <a:pt x="1828" y="786"/>
                    <a:pt x="1412" y="647"/>
                    <a:pt x="1236" y="647"/>
                  </a:cubicBezTo>
                  <a:cubicBezTo>
                    <a:pt x="1203" y="647"/>
                    <a:pt x="1178" y="652"/>
                    <a:pt x="1165" y="664"/>
                  </a:cubicBezTo>
                  <a:cubicBezTo>
                    <a:pt x="796" y="920"/>
                    <a:pt x="881" y="1374"/>
                    <a:pt x="597" y="1630"/>
                  </a:cubicBezTo>
                  <a:cubicBezTo>
                    <a:pt x="1" y="2141"/>
                    <a:pt x="626" y="3022"/>
                    <a:pt x="966" y="3618"/>
                  </a:cubicBezTo>
                  <a:cubicBezTo>
                    <a:pt x="1108" y="3845"/>
                    <a:pt x="1194" y="4016"/>
                    <a:pt x="1506" y="4129"/>
                  </a:cubicBezTo>
                  <a:cubicBezTo>
                    <a:pt x="1847" y="4243"/>
                    <a:pt x="1875" y="4669"/>
                    <a:pt x="2131" y="4896"/>
                  </a:cubicBezTo>
                  <a:cubicBezTo>
                    <a:pt x="2301" y="5066"/>
                    <a:pt x="2472" y="5180"/>
                    <a:pt x="2670" y="5265"/>
                  </a:cubicBezTo>
                  <a:cubicBezTo>
                    <a:pt x="2866" y="5354"/>
                    <a:pt x="3083" y="5398"/>
                    <a:pt x="3316" y="5398"/>
                  </a:cubicBezTo>
                  <a:cubicBezTo>
                    <a:pt x="3455" y="5398"/>
                    <a:pt x="3600" y="5382"/>
                    <a:pt x="3749" y="5350"/>
                  </a:cubicBezTo>
                  <a:cubicBezTo>
                    <a:pt x="4289" y="5180"/>
                    <a:pt x="4232" y="4442"/>
                    <a:pt x="4488" y="4158"/>
                  </a:cubicBezTo>
                  <a:cubicBezTo>
                    <a:pt x="4687" y="3930"/>
                    <a:pt x="4857" y="3675"/>
                    <a:pt x="4999" y="3391"/>
                  </a:cubicBezTo>
                  <a:cubicBezTo>
                    <a:pt x="5141" y="3135"/>
                    <a:pt x="5226" y="2851"/>
                    <a:pt x="5283" y="2567"/>
                  </a:cubicBezTo>
                  <a:cubicBezTo>
                    <a:pt x="5340" y="2170"/>
                    <a:pt x="5311" y="1800"/>
                    <a:pt x="5169" y="1431"/>
                  </a:cubicBezTo>
                  <a:cubicBezTo>
                    <a:pt x="5113" y="1318"/>
                    <a:pt x="5056" y="1261"/>
                    <a:pt x="4942" y="1204"/>
                  </a:cubicBezTo>
                  <a:cubicBezTo>
                    <a:pt x="4800" y="1119"/>
                    <a:pt x="4601" y="1090"/>
                    <a:pt x="4431" y="1005"/>
                  </a:cubicBezTo>
                  <a:cubicBezTo>
                    <a:pt x="4431" y="977"/>
                    <a:pt x="4403" y="977"/>
                    <a:pt x="4374" y="948"/>
                  </a:cubicBezTo>
                  <a:cubicBezTo>
                    <a:pt x="4346" y="892"/>
                    <a:pt x="4374" y="750"/>
                    <a:pt x="4346" y="721"/>
                  </a:cubicBezTo>
                  <a:cubicBezTo>
                    <a:pt x="4204" y="608"/>
                    <a:pt x="4090" y="522"/>
                    <a:pt x="3977" y="409"/>
                  </a:cubicBezTo>
                  <a:cubicBezTo>
                    <a:pt x="3806" y="267"/>
                    <a:pt x="3636" y="153"/>
                    <a:pt x="3409" y="68"/>
                  </a:cubicBezTo>
                  <a:cubicBezTo>
                    <a:pt x="3307" y="21"/>
                    <a:pt x="3205" y="0"/>
                    <a:pt x="3106" y="0"/>
                  </a:cubicBezTo>
                  <a:close/>
                </a:path>
              </a:pathLst>
            </a:custGeom>
            <a:solidFill>
              <a:srgbClr val="5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3262600" y="2855725"/>
              <a:ext cx="128525" cy="129950"/>
            </a:xfrm>
            <a:custGeom>
              <a:avLst/>
              <a:gdLst/>
              <a:ahLst/>
              <a:cxnLst/>
              <a:rect l="l" t="t" r="r" b="b"/>
              <a:pathLst>
                <a:path w="5141" h="5198" extrusionOk="0">
                  <a:moveTo>
                    <a:pt x="3005" y="1"/>
                  </a:moveTo>
                  <a:cubicBezTo>
                    <a:pt x="2747" y="1"/>
                    <a:pt x="2509" y="132"/>
                    <a:pt x="2301" y="340"/>
                  </a:cubicBezTo>
                  <a:cubicBezTo>
                    <a:pt x="2159" y="454"/>
                    <a:pt x="2045" y="596"/>
                    <a:pt x="1932" y="738"/>
                  </a:cubicBezTo>
                  <a:cubicBezTo>
                    <a:pt x="1925" y="744"/>
                    <a:pt x="1911" y="747"/>
                    <a:pt x="1891" y="747"/>
                  </a:cubicBezTo>
                  <a:cubicBezTo>
                    <a:pt x="1762" y="747"/>
                    <a:pt x="1390" y="633"/>
                    <a:pt x="1217" y="633"/>
                  </a:cubicBezTo>
                  <a:cubicBezTo>
                    <a:pt x="1179" y="633"/>
                    <a:pt x="1150" y="639"/>
                    <a:pt x="1136" y="653"/>
                  </a:cubicBezTo>
                  <a:cubicBezTo>
                    <a:pt x="767" y="908"/>
                    <a:pt x="852" y="1306"/>
                    <a:pt x="568" y="1561"/>
                  </a:cubicBezTo>
                  <a:cubicBezTo>
                    <a:pt x="0" y="2073"/>
                    <a:pt x="625" y="2925"/>
                    <a:pt x="938" y="3464"/>
                  </a:cubicBezTo>
                  <a:cubicBezTo>
                    <a:pt x="1080" y="3691"/>
                    <a:pt x="1165" y="3862"/>
                    <a:pt x="1449" y="3975"/>
                  </a:cubicBezTo>
                  <a:cubicBezTo>
                    <a:pt x="1790" y="4089"/>
                    <a:pt x="1818" y="4487"/>
                    <a:pt x="2045" y="4714"/>
                  </a:cubicBezTo>
                  <a:cubicBezTo>
                    <a:pt x="2216" y="4884"/>
                    <a:pt x="2386" y="4998"/>
                    <a:pt x="2556" y="5083"/>
                  </a:cubicBezTo>
                  <a:cubicBezTo>
                    <a:pt x="2748" y="5163"/>
                    <a:pt x="2940" y="5198"/>
                    <a:pt x="3138" y="5198"/>
                  </a:cubicBezTo>
                  <a:cubicBezTo>
                    <a:pt x="3290" y="5198"/>
                    <a:pt x="3446" y="5177"/>
                    <a:pt x="3607" y="5140"/>
                  </a:cubicBezTo>
                  <a:cubicBezTo>
                    <a:pt x="4147" y="4969"/>
                    <a:pt x="4090" y="4288"/>
                    <a:pt x="4317" y="4004"/>
                  </a:cubicBezTo>
                  <a:cubicBezTo>
                    <a:pt x="4516" y="3777"/>
                    <a:pt x="4686" y="3521"/>
                    <a:pt x="4800" y="3265"/>
                  </a:cubicBezTo>
                  <a:cubicBezTo>
                    <a:pt x="4942" y="3010"/>
                    <a:pt x="5027" y="2726"/>
                    <a:pt x="5084" y="2470"/>
                  </a:cubicBezTo>
                  <a:cubicBezTo>
                    <a:pt x="5141" y="2101"/>
                    <a:pt x="5084" y="1732"/>
                    <a:pt x="4970" y="1391"/>
                  </a:cubicBezTo>
                  <a:cubicBezTo>
                    <a:pt x="4913" y="1277"/>
                    <a:pt x="4857" y="1192"/>
                    <a:pt x="4771" y="1164"/>
                  </a:cubicBezTo>
                  <a:cubicBezTo>
                    <a:pt x="4601" y="1079"/>
                    <a:pt x="4402" y="1050"/>
                    <a:pt x="4260" y="993"/>
                  </a:cubicBezTo>
                  <a:cubicBezTo>
                    <a:pt x="4260" y="965"/>
                    <a:pt x="4232" y="937"/>
                    <a:pt x="4203" y="908"/>
                  </a:cubicBezTo>
                  <a:cubicBezTo>
                    <a:pt x="4175" y="851"/>
                    <a:pt x="4203" y="738"/>
                    <a:pt x="4175" y="709"/>
                  </a:cubicBezTo>
                  <a:cubicBezTo>
                    <a:pt x="4061" y="596"/>
                    <a:pt x="3948" y="511"/>
                    <a:pt x="3834" y="397"/>
                  </a:cubicBezTo>
                  <a:cubicBezTo>
                    <a:pt x="3664" y="255"/>
                    <a:pt x="3494" y="142"/>
                    <a:pt x="3295" y="56"/>
                  </a:cubicBezTo>
                  <a:cubicBezTo>
                    <a:pt x="3196" y="18"/>
                    <a:pt x="3099" y="1"/>
                    <a:pt x="3005" y="1"/>
                  </a:cubicBezTo>
                  <a:close/>
                </a:path>
              </a:pathLst>
            </a:custGeom>
            <a:solidFill>
              <a:srgbClr val="59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3266150" y="2858550"/>
              <a:ext cx="122850" cy="124300"/>
            </a:xfrm>
            <a:custGeom>
              <a:avLst/>
              <a:gdLst/>
              <a:ahLst/>
              <a:cxnLst/>
              <a:rect l="l" t="t" r="r" b="b"/>
              <a:pathLst>
                <a:path w="4914" h="4972" extrusionOk="0">
                  <a:moveTo>
                    <a:pt x="2859" y="1"/>
                  </a:moveTo>
                  <a:cubicBezTo>
                    <a:pt x="2604" y="1"/>
                    <a:pt x="2373" y="126"/>
                    <a:pt x="2187" y="312"/>
                  </a:cubicBezTo>
                  <a:cubicBezTo>
                    <a:pt x="2045" y="426"/>
                    <a:pt x="1932" y="540"/>
                    <a:pt x="1818" y="682"/>
                  </a:cubicBezTo>
                  <a:cubicBezTo>
                    <a:pt x="1811" y="689"/>
                    <a:pt x="1794" y="692"/>
                    <a:pt x="1771" y="692"/>
                  </a:cubicBezTo>
                  <a:cubicBezTo>
                    <a:pt x="1634" y="692"/>
                    <a:pt x="1260" y="586"/>
                    <a:pt x="1108" y="586"/>
                  </a:cubicBezTo>
                  <a:cubicBezTo>
                    <a:pt x="1082" y="586"/>
                    <a:pt x="1062" y="589"/>
                    <a:pt x="1051" y="596"/>
                  </a:cubicBezTo>
                  <a:cubicBezTo>
                    <a:pt x="739" y="852"/>
                    <a:pt x="796" y="1250"/>
                    <a:pt x="540" y="1505"/>
                  </a:cubicBezTo>
                  <a:cubicBezTo>
                    <a:pt x="0" y="1988"/>
                    <a:pt x="568" y="2783"/>
                    <a:pt x="881" y="3323"/>
                  </a:cubicBezTo>
                  <a:cubicBezTo>
                    <a:pt x="994" y="3550"/>
                    <a:pt x="1080" y="3720"/>
                    <a:pt x="1364" y="3806"/>
                  </a:cubicBezTo>
                  <a:cubicBezTo>
                    <a:pt x="1676" y="3948"/>
                    <a:pt x="1704" y="4317"/>
                    <a:pt x="1932" y="4544"/>
                  </a:cubicBezTo>
                  <a:cubicBezTo>
                    <a:pt x="2102" y="4686"/>
                    <a:pt x="2272" y="4800"/>
                    <a:pt x="2443" y="4856"/>
                  </a:cubicBezTo>
                  <a:cubicBezTo>
                    <a:pt x="2619" y="4936"/>
                    <a:pt x="2795" y="4971"/>
                    <a:pt x="2981" y="4971"/>
                  </a:cubicBezTo>
                  <a:cubicBezTo>
                    <a:pt x="3125" y="4971"/>
                    <a:pt x="3276" y="4950"/>
                    <a:pt x="3437" y="4913"/>
                  </a:cubicBezTo>
                  <a:cubicBezTo>
                    <a:pt x="3948" y="4771"/>
                    <a:pt x="3891" y="4090"/>
                    <a:pt x="4118" y="3834"/>
                  </a:cubicBezTo>
                  <a:cubicBezTo>
                    <a:pt x="4317" y="3607"/>
                    <a:pt x="4459" y="3351"/>
                    <a:pt x="4601" y="3124"/>
                  </a:cubicBezTo>
                  <a:cubicBezTo>
                    <a:pt x="4743" y="2868"/>
                    <a:pt x="4828" y="2613"/>
                    <a:pt x="4857" y="2329"/>
                  </a:cubicBezTo>
                  <a:cubicBezTo>
                    <a:pt x="4913" y="1988"/>
                    <a:pt x="4857" y="1647"/>
                    <a:pt x="4743" y="1306"/>
                  </a:cubicBezTo>
                  <a:cubicBezTo>
                    <a:pt x="4686" y="1193"/>
                    <a:pt x="4629" y="1136"/>
                    <a:pt x="4544" y="1079"/>
                  </a:cubicBezTo>
                  <a:cubicBezTo>
                    <a:pt x="4402" y="1022"/>
                    <a:pt x="4203" y="1022"/>
                    <a:pt x="4061" y="937"/>
                  </a:cubicBezTo>
                  <a:cubicBezTo>
                    <a:pt x="4061" y="909"/>
                    <a:pt x="4033" y="880"/>
                    <a:pt x="4005" y="880"/>
                  </a:cubicBezTo>
                  <a:cubicBezTo>
                    <a:pt x="3976" y="824"/>
                    <a:pt x="4033" y="682"/>
                    <a:pt x="3976" y="653"/>
                  </a:cubicBezTo>
                  <a:cubicBezTo>
                    <a:pt x="3863" y="568"/>
                    <a:pt x="3749" y="483"/>
                    <a:pt x="3664" y="369"/>
                  </a:cubicBezTo>
                  <a:cubicBezTo>
                    <a:pt x="3493" y="256"/>
                    <a:pt x="3352" y="114"/>
                    <a:pt x="3153" y="57"/>
                  </a:cubicBezTo>
                  <a:cubicBezTo>
                    <a:pt x="3052" y="18"/>
                    <a:pt x="2954" y="1"/>
                    <a:pt x="2859" y="1"/>
                  </a:cubicBezTo>
                  <a:close/>
                </a:path>
              </a:pathLst>
            </a:custGeom>
            <a:solidFill>
              <a:srgbClr val="5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3269000" y="2861000"/>
              <a:ext cx="117875" cy="119075"/>
            </a:xfrm>
            <a:custGeom>
              <a:avLst/>
              <a:gdLst/>
              <a:ahLst/>
              <a:cxnLst/>
              <a:rect l="l" t="t" r="r" b="b"/>
              <a:pathLst>
                <a:path w="4715" h="4763" extrusionOk="0">
                  <a:moveTo>
                    <a:pt x="2747" y="0"/>
                  </a:moveTo>
                  <a:cubicBezTo>
                    <a:pt x="2507" y="0"/>
                    <a:pt x="2282" y="111"/>
                    <a:pt x="2073" y="300"/>
                  </a:cubicBezTo>
                  <a:cubicBezTo>
                    <a:pt x="1960" y="385"/>
                    <a:pt x="1846" y="527"/>
                    <a:pt x="1761" y="640"/>
                  </a:cubicBezTo>
                  <a:cubicBezTo>
                    <a:pt x="1750" y="656"/>
                    <a:pt x="1722" y="662"/>
                    <a:pt x="1683" y="662"/>
                  </a:cubicBezTo>
                  <a:cubicBezTo>
                    <a:pt x="1533" y="662"/>
                    <a:pt x="1216" y="573"/>
                    <a:pt x="1078" y="573"/>
                  </a:cubicBezTo>
                  <a:cubicBezTo>
                    <a:pt x="1053" y="573"/>
                    <a:pt x="1033" y="576"/>
                    <a:pt x="1022" y="584"/>
                  </a:cubicBezTo>
                  <a:cubicBezTo>
                    <a:pt x="710" y="839"/>
                    <a:pt x="767" y="1208"/>
                    <a:pt x="511" y="1436"/>
                  </a:cubicBezTo>
                  <a:cubicBezTo>
                    <a:pt x="0" y="1918"/>
                    <a:pt x="540" y="2685"/>
                    <a:pt x="852" y="3196"/>
                  </a:cubicBezTo>
                  <a:cubicBezTo>
                    <a:pt x="966" y="3424"/>
                    <a:pt x="1051" y="3566"/>
                    <a:pt x="1306" y="3651"/>
                  </a:cubicBezTo>
                  <a:cubicBezTo>
                    <a:pt x="1619" y="3793"/>
                    <a:pt x="1647" y="4134"/>
                    <a:pt x="1874" y="4361"/>
                  </a:cubicBezTo>
                  <a:cubicBezTo>
                    <a:pt x="2016" y="4503"/>
                    <a:pt x="2187" y="4588"/>
                    <a:pt x="2357" y="4673"/>
                  </a:cubicBezTo>
                  <a:cubicBezTo>
                    <a:pt x="2509" y="4734"/>
                    <a:pt x="2670" y="4762"/>
                    <a:pt x="2838" y="4762"/>
                  </a:cubicBezTo>
                  <a:cubicBezTo>
                    <a:pt x="2984" y="4762"/>
                    <a:pt x="3136" y="4741"/>
                    <a:pt x="3294" y="4702"/>
                  </a:cubicBezTo>
                  <a:cubicBezTo>
                    <a:pt x="3777" y="4560"/>
                    <a:pt x="3749" y="3935"/>
                    <a:pt x="3976" y="3651"/>
                  </a:cubicBezTo>
                  <a:cubicBezTo>
                    <a:pt x="4146" y="3452"/>
                    <a:pt x="4288" y="3225"/>
                    <a:pt x="4430" y="2969"/>
                  </a:cubicBezTo>
                  <a:cubicBezTo>
                    <a:pt x="4544" y="2742"/>
                    <a:pt x="4629" y="2486"/>
                    <a:pt x="4657" y="2231"/>
                  </a:cubicBezTo>
                  <a:cubicBezTo>
                    <a:pt x="4714" y="1918"/>
                    <a:pt x="4657" y="1578"/>
                    <a:pt x="4544" y="1237"/>
                  </a:cubicBezTo>
                  <a:cubicBezTo>
                    <a:pt x="4487" y="1152"/>
                    <a:pt x="4430" y="1095"/>
                    <a:pt x="4345" y="1038"/>
                  </a:cubicBezTo>
                  <a:cubicBezTo>
                    <a:pt x="4203" y="981"/>
                    <a:pt x="4033" y="981"/>
                    <a:pt x="3919" y="896"/>
                  </a:cubicBezTo>
                  <a:cubicBezTo>
                    <a:pt x="3891" y="868"/>
                    <a:pt x="3862" y="868"/>
                    <a:pt x="3834" y="839"/>
                  </a:cubicBezTo>
                  <a:cubicBezTo>
                    <a:pt x="3805" y="782"/>
                    <a:pt x="3862" y="669"/>
                    <a:pt x="3834" y="640"/>
                  </a:cubicBezTo>
                  <a:cubicBezTo>
                    <a:pt x="3720" y="555"/>
                    <a:pt x="3607" y="442"/>
                    <a:pt x="3521" y="356"/>
                  </a:cubicBezTo>
                  <a:cubicBezTo>
                    <a:pt x="3351" y="243"/>
                    <a:pt x="3209" y="129"/>
                    <a:pt x="3010" y="44"/>
                  </a:cubicBezTo>
                  <a:cubicBezTo>
                    <a:pt x="2921" y="14"/>
                    <a:pt x="2833" y="0"/>
                    <a:pt x="2747" y="0"/>
                  </a:cubicBezTo>
                  <a:close/>
                </a:path>
              </a:pathLst>
            </a:custGeom>
            <a:solidFill>
              <a:srgbClr val="66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5"/>
            <p:cNvSpPr/>
            <p:nvPr/>
          </p:nvSpPr>
          <p:spPr>
            <a:xfrm>
              <a:off x="3272550" y="2863500"/>
              <a:ext cx="112200" cy="113725"/>
            </a:xfrm>
            <a:custGeom>
              <a:avLst/>
              <a:gdLst/>
              <a:ahLst/>
              <a:cxnLst/>
              <a:rect l="l" t="t" r="r" b="b"/>
              <a:pathLst>
                <a:path w="4488" h="4549" extrusionOk="0">
                  <a:moveTo>
                    <a:pt x="2593" y="0"/>
                  </a:moveTo>
                  <a:cubicBezTo>
                    <a:pt x="2367" y="0"/>
                    <a:pt x="2164" y="114"/>
                    <a:pt x="1960" y="256"/>
                  </a:cubicBezTo>
                  <a:cubicBezTo>
                    <a:pt x="1846" y="370"/>
                    <a:pt x="1732" y="484"/>
                    <a:pt x="1647" y="626"/>
                  </a:cubicBezTo>
                  <a:cubicBezTo>
                    <a:pt x="1639" y="634"/>
                    <a:pt x="1620" y="637"/>
                    <a:pt x="1592" y="637"/>
                  </a:cubicBezTo>
                  <a:cubicBezTo>
                    <a:pt x="1461" y="637"/>
                    <a:pt x="1148" y="557"/>
                    <a:pt x="1003" y="557"/>
                  </a:cubicBezTo>
                  <a:cubicBezTo>
                    <a:pt x="972" y="557"/>
                    <a:pt x="950" y="561"/>
                    <a:pt x="937" y="569"/>
                  </a:cubicBezTo>
                  <a:cubicBezTo>
                    <a:pt x="653" y="796"/>
                    <a:pt x="710" y="1165"/>
                    <a:pt x="483" y="1392"/>
                  </a:cubicBezTo>
                  <a:cubicBezTo>
                    <a:pt x="0" y="1818"/>
                    <a:pt x="483" y="2585"/>
                    <a:pt x="767" y="3068"/>
                  </a:cubicBezTo>
                  <a:cubicBezTo>
                    <a:pt x="909" y="3267"/>
                    <a:pt x="966" y="3409"/>
                    <a:pt x="1221" y="3522"/>
                  </a:cubicBezTo>
                  <a:cubicBezTo>
                    <a:pt x="1505" y="3636"/>
                    <a:pt x="1534" y="3977"/>
                    <a:pt x="1761" y="4176"/>
                  </a:cubicBezTo>
                  <a:cubicBezTo>
                    <a:pt x="1903" y="4289"/>
                    <a:pt x="2045" y="4403"/>
                    <a:pt x="2215" y="4460"/>
                  </a:cubicBezTo>
                  <a:cubicBezTo>
                    <a:pt x="2367" y="4520"/>
                    <a:pt x="2528" y="4549"/>
                    <a:pt x="2692" y="4549"/>
                  </a:cubicBezTo>
                  <a:cubicBezTo>
                    <a:pt x="2834" y="4549"/>
                    <a:pt x="2979" y="4527"/>
                    <a:pt x="3124" y="4488"/>
                  </a:cubicBezTo>
                  <a:cubicBezTo>
                    <a:pt x="3578" y="4346"/>
                    <a:pt x="3550" y="3750"/>
                    <a:pt x="3777" y="3494"/>
                  </a:cubicBezTo>
                  <a:cubicBezTo>
                    <a:pt x="3947" y="3295"/>
                    <a:pt x="4089" y="3068"/>
                    <a:pt x="4203" y="2841"/>
                  </a:cubicBezTo>
                  <a:cubicBezTo>
                    <a:pt x="4317" y="2614"/>
                    <a:pt x="4402" y="2386"/>
                    <a:pt x="4430" y="2131"/>
                  </a:cubicBezTo>
                  <a:cubicBezTo>
                    <a:pt x="4487" y="1818"/>
                    <a:pt x="4430" y="1478"/>
                    <a:pt x="4317" y="1194"/>
                  </a:cubicBezTo>
                  <a:cubicBezTo>
                    <a:pt x="4260" y="1108"/>
                    <a:pt x="4203" y="1023"/>
                    <a:pt x="4118" y="995"/>
                  </a:cubicBezTo>
                  <a:cubicBezTo>
                    <a:pt x="4004" y="938"/>
                    <a:pt x="3834" y="938"/>
                    <a:pt x="3692" y="853"/>
                  </a:cubicBezTo>
                  <a:cubicBezTo>
                    <a:pt x="3692" y="853"/>
                    <a:pt x="3663" y="824"/>
                    <a:pt x="3663" y="796"/>
                  </a:cubicBezTo>
                  <a:cubicBezTo>
                    <a:pt x="3607" y="768"/>
                    <a:pt x="3663" y="654"/>
                    <a:pt x="3635" y="626"/>
                  </a:cubicBezTo>
                  <a:cubicBezTo>
                    <a:pt x="3521" y="540"/>
                    <a:pt x="3436" y="427"/>
                    <a:pt x="3323" y="370"/>
                  </a:cubicBezTo>
                  <a:cubicBezTo>
                    <a:pt x="3181" y="228"/>
                    <a:pt x="3039" y="114"/>
                    <a:pt x="2868" y="58"/>
                  </a:cubicBezTo>
                  <a:cubicBezTo>
                    <a:pt x="2772" y="18"/>
                    <a:pt x="2681" y="0"/>
                    <a:pt x="2593" y="0"/>
                  </a:cubicBezTo>
                  <a:close/>
                </a:path>
              </a:pathLst>
            </a:custGeom>
            <a:solidFill>
              <a:srgbClr val="6B66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5"/>
            <p:cNvSpPr/>
            <p:nvPr/>
          </p:nvSpPr>
          <p:spPr>
            <a:xfrm>
              <a:off x="3275375" y="2865925"/>
              <a:ext cx="107225" cy="108825"/>
            </a:xfrm>
            <a:custGeom>
              <a:avLst/>
              <a:gdLst/>
              <a:ahLst/>
              <a:cxnLst/>
              <a:rect l="l" t="t" r="r" b="b"/>
              <a:pathLst>
                <a:path w="4289" h="4353" extrusionOk="0">
                  <a:moveTo>
                    <a:pt x="2489" y="1"/>
                  </a:moveTo>
                  <a:cubicBezTo>
                    <a:pt x="2276" y="1"/>
                    <a:pt x="2061" y="100"/>
                    <a:pt x="1875" y="245"/>
                  </a:cubicBezTo>
                  <a:cubicBezTo>
                    <a:pt x="1761" y="358"/>
                    <a:pt x="1676" y="472"/>
                    <a:pt x="1563" y="585"/>
                  </a:cubicBezTo>
                  <a:cubicBezTo>
                    <a:pt x="1554" y="594"/>
                    <a:pt x="1536" y="597"/>
                    <a:pt x="1510" y="597"/>
                  </a:cubicBezTo>
                  <a:cubicBezTo>
                    <a:pt x="1399" y="597"/>
                    <a:pt x="1154" y="533"/>
                    <a:pt x="1009" y="533"/>
                  </a:cubicBezTo>
                  <a:cubicBezTo>
                    <a:pt x="963" y="533"/>
                    <a:pt x="927" y="539"/>
                    <a:pt x="909" y="557"/>
                  </a:cubicBezTo>
                  <a:cubicBezTo>
                    <a:pt x="625" y="784"/>
                    <a:pt x="682" y="1097"/>
                    <a:pt x="455" y="1324"/>
                  </a:cubicBezTo>
                  <a:cubicBezTo>
                    <a:pt x="1" y="1750"/>
                    <a:pt x="483" y="2460"/>
                    <a:pt x="739" y="2943"/>
                  </a:cubicBezTo>
                  <a:cubicBezTo>
                    <a:pt x="853" y="3141"/>
                    <a:pt x="938" y="3283"/>
                    <a:pt x="1165" y="3369"/>
                  </a:cubicBezTo>
                  <a:cubicBezTo>
                    <a:pt x="1421" y="3482"/>
                    <a:pt x="1477" y="3795"/>
                    <a:pt x="1676" y="3993"/>
                  </a:cubicBezTo>
                  <a:cubicBezTo>
                    <a:pt x="1818" y="4107"/>
                    <a:pt x="1960" y="4221"/>
                    <a:pt x="2131" y="4277"/>
                  </a:cubicBezTo>
                  <a:cubicBezTo>
                    <a:pt x="2267" y="4323"/>
                    <a:pt x="2412" y="4352"/>
                    <a:pt x="2565" y="4352"/>
                  </a:cubicBezTo>
                  <a:cubicBezTo>
                    <a:pt x="2698" y="4352"/>
                    <a:pt x="2837" y="4330"/>
                    <a:pt x="2983" y="4277"/>
                  </a:cubicBezTo>
                  <a:cubicBezTo>
                    <a:pt x="3408" y="4135"/>
                    <a:pt x="3408" y="3567"/>
                    <a:pt x="3607" y="3340"/>
                  </a:cubicBezTo>
                  <a:cubicBezTo>
                    <a:pt x="3778" y="3141"/>
                    <a:pt x="3920" y="2914"/>
                    <a:pt x="4033" y="2715"/>
                  </a:cubicBezTo>
                  <a:cubicBezTo>
                    <a:pt x="4147" y="2488"/>
                    <a:pt x="4204" y="2261"/>
                    <a:pt x="4232" y="2034"/>
                  </a:cubicBezTo>
                  <a:cubicBezTo>
                    <a:pt x="4289" y="1721"/>
                    <a:pt x="4232" y="1409"/>
                    <a:pt x="4118" y="1125"/>
                  </a:cubicBezTo>
                  <a:cubicBezTo>
                    <a:pt x="4062" y="1040"/>
                    <a:pt x="4005" y="983"/>
                    <a:pt x="3948" y="926"/>
                  </a:cubicBezTo>
                  <a:cubicBezTo>
                    <a:pt x="3806" y="898"/>
                    <a:pt x="3664" y="898"/>
                    <a:pt x="3550" y="841"/>
                  </a:cubicBezTo>
                  <a:cubicBezTo>
                    <a:pt x="3522" y="813"/>
                    <a:pt x="3494" y="784"/>
                    <a:pt x="3494" y="784"/>
                  </a:cubicBezTo>
                  <a:cubicBezTo>
                    <a:pt x="3465" y="727"/>
                    <a:pt x="3494" y="614"/>
                    <a:pt x="3465" y="585"/>
                  </a:cubicBezTo>
                  <a:cubicBezTo>
                    <a:pt x="3352" y="500"/>
                    <a:pt x="3266" y="415"/>
                    <a:pt x="3181" y="358"/>
                  </a:cubicBezTo>
                  <a:cubicBezTo>
                    <a:pt x="3039" y="216"/>
                    <a:pt x="2897" y="131"/>
                    <a:pt x="2727" y="46"/>
                  </a:cubicBezTo>
                  <a:cubicBezTo>
                    <a:pt x="2649" y="15"/>
                    <a:pt x="2570" y="1"/>
                    <a:pt x="2489" y="1"/>
                  </a:cubicBezTo>
                  <a:close/>
                </a:path>
              </a:pathLst>
            </a:custGeom>
            <a:solidFill>
              <a:srgbClr val="70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5"/>
            <p:cNvSpPr/>
            <p:nvPr/>
          </p:nvSpPr>
          <p:spPr>
            <a:xfrm>
              <a:off x="3278925" y="2868625"/>
              <a:ext cx="101550" cy="103275"/>
            </a:xfrm>
            <a:custGeom>
              <a:avLst/>
              <a:gdLst/>
              <a:ahLst/>
              <a:cxnLst/>
              <a:rect l="l" t="t" r="r" b="b"/>
              <a:pathLst>
                <a:path w="4062" h="4131" extrusionOk="0">
                  <a:moveTo>
                    <a:pt x="2325" y="1"/>
                  </a:moveTo>
                  <a:cubicBezTo>
                    <a:pt x="2130" y="1"/>
                    <a:pt x="1939" y="84"/>
                    <a:pt x="1761" y="222"/>
                  </a:cubicBezTo>
                  <a:cubicBezTo>
                    <a:pt x="1648" y="335"/>
                    <a:pt x="1563" y="421"/>
                    <a:pt x="1477" y="534"/>
                  </a:cubicBezTo>
                  <a:cubicBezTo>
                    <a:pt x="1467" y="544"/>
                    <a:pt x="1444" y="548"/>
                    <a:pt x="1412" y="548"/>
                  </a:cubicBezTo>
                  <a:cubicBezTo>
                    <a:pt x="1307" y="548"/>
                    <a:pt x="1107" y="506"/>
                    <a:pt x="973" y="506"/>
                  </a:cubicBezTo>
                  <a:cubicBezTo>
                    <a:pt x="917" y="506"/>
                    <a:pt x="873" y="514"/>
                    <a:pt x="853" y="534"/>
                  </a:cubicBezTo>
                  <a:cubicBezTo>
                    <a:pt x="597" y="733"/>
                    <a:pt x="625" y="1045"/>
                    <a:pt x="427" y="1273"/>
                  </a:cubicBezTo>
                  <a:cubicBezTo>
                    <a:pt x="1" y="1670"/>
                    <a:pt x="427" y="2352"/>
                    <a:pt x="682" y="2806"/>
                  </a:cubicBezTo>
                  <a:cubicBezTo>
                    <a:pt x="796" y="2977"/>
                    <a:pt x="853" y="3119"/>
                    <a:pt x="1080" y="3204"/>
                  </a:cubicBezTo>
                  <a:cubicBezTo>
                    <a:pt x="1335" y="3317"/>
                    <a:pt x="1364" y="3630"/>
                    <a:pt x="1563" y="3800"/>
                  </a:cubicBezTo>
                  <a:cubicBezTo>
                    <a:pt x="1705" y="3914"/>
                    <a:pt x="1847" y="3999"/>
                    <a:pt x="1989" y="4056"/>
                  </a:cubicBezTo>
                  <a:cubicBezTo>
                    <a:pt x="2125" y="4101"/>
                    <a:pt x="2270" y="4131"/>
                    <a:pt x="2419" y="4131"/>
                  </a:cubicBezTo>
                  <a:cubicBezTo>
                    <a:pt x="2548" y="4131"/>
                    <a:pt x="2680" y="4109"/>
                    <a:pt x="2812" y="4056"/>
                  </a:cubicBezTo>
                  <a:cubicBezTo>
                    <a:pt x="3238" y="3942"/>
                    <a:pt x="3210" y="3403"/>
                    <a:pt x="3408" y="3147"/>
                  </a:cubicBezTo>
                  <a:cubicBezTo>
                    <a:pt x="3579" y="2977"/>
                    <a:pt x="3692" y="2778"/>
                    <a:pt x="3806" y="2551"/>
                  </a:cubicBezTo>
                  <a:cubicBezTo>
                    <a:pt x="3920" y="2352"/>
                    <a:pt x="4005" y="2153"/>
                    <a:pt x="4005" y="1926"/>
                  </a:cubicBezTo>
                  <a:cubicBezTo>
                    <a:pt x="4062" y="1642"/>
                    <a:pt x="4005" y="1329"/>
                    <a:pt x="3891" y="1074"/>
                  </a:cubicBezTo>
                  <a:cubicBezTo>
                    <a:pt x="3834" y="989"/>
                    <a:pt x="3778" y="932"/>
                    <a:pt x="3721" y="875"/>
                  </a:cubicBezTo>
                  <a:cubicBezTo>
                    <a:pt x="3607" y="847"/>
                    <a:pt x="3465" y="847"/>
                    <a:pt x="3352" y="790"/>
                  </a:cubicBezTo>
                  <a:cubicBezTo>
                    <a:pt x="3323" y="761"/>
                    <a:pt x="3295" y="761"/>
                    <a:pt x="3295" y="733"/>
                  </a:cubicBezTo>
                  <a:cubicBezTo>
                    <a:pt x="3266" y="705"/>
                    <a:pt x="3295" y="591"/>
                    <a:pt x="3266" y="563"/>
                  </a:cubicBezTo>
                  <a:cubicBezTo>
                    <a:pt x="3181" y="477"/>
                    <a:pt x="3096" y="392"/>
                    <a:pt x="3011" y="335"/>
                  </a:cubicBezTo>
                  <a:cubicBezTo>
                    <a:pt x="2869" y="193"/>
                    <a:pt x="2755" y="108"/>
                    <a:pt x="2585" y="51"/>
                  </a:cubicBezTo>
                  <a:cubicBezTo>
                    <a:pt x="2498" y="17"/>
                    <a:pt x="2411" y="1"/>
                    <a:pt x="2325" y="1"/>
                  </a:cubicBezTo>
                  <a:close/>
                </a:path>
              </a:pathLst>
            </a:custGeom>
            <a:solidFill>
              <a:srgbClr val="78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5"/>
            <p:cNvSpPr/>
            <p:nvPr/>
          </p:nvSpPr>
          <p:spPr>
            <a:xfrm>
              <a:off x="3281775" y="2870875"/>
              <a:ext cx="95875" cy="98550"/>
            </a:xfrm>
            <a:custGeom>
              <a:avLst/>
              <a:gdLst/>
              <a:ahLst/>
              <a:cxnLst/>
              <a:rect l="l" t="t" r="r" b="b"/>
              <a:pathLst>
                <a:path w="3835" h="3942" extrusionOk="0">
                  <a:moveTo>
                    <a:pt x="2234" y="1"/>
                  </a:moveTo>
                  <a:cubicBezTo>
                    <a:pt x="2033" y="1"/>
                    <a:pt x="1839" y="94"/>
                    <a:pt x="1676" y="217"/>
                  </a:cubicBezTo>
                  <a:cubicBezTo>
                    <a:pt x="1591" y="302"/>
                    <a:pt x="1477" y="416"/>
                    <a:pt x="1392" y="501"/>
                  </a:cubicBezTo>
                  <a:cubicBezTo>
                    <a:pt x="1380" y="513"/>
                    <a:pt x="1350" y="517"/>
                    <a:pt x="1310" y="517"/>
                  </a:cubicBezTo>
                  <a:cubicBezTo>
                    <a:pt x="1200" y="517"/>
                    <a:pt x="1011" y="485"/>
                    <a:pt x="892" y="485"/>
                  </a:cubicBezTo>
                  <a:cubicBezTo>
                    <a:pt x="848" y="485"/>
                    <a:pt x="813" y="489"/>
                    <a:pt x="795" y="501"/>
                  </a:cubicBezTo>
                  <a:cubicBezTo>
                    <a:pt x="568" y="700"/>
                    <a:pt x="597" y="1012"/>
                    <a:pt x="398" y="1211"/>
                  </a:cubicBezTo>
                  <a:cubicBezTo>
                    <a:pt x="0" y="1609"/>
                    <a:pt x="398" y="2262"/>
                    <a:pt x="653" y="2688"/>
                  </a:cubicBezTo>
                  <a:cubicBezTo>
                    <a:pt x="739" y="2858"/>
                    <a:pt x="824" y="3000"/>
                    <a:pt x="1023" y="3085"/>
                  </a:cubicBezTo>
                  <a:cubicBezTo>
                    <a:pt x="1250" y="3199"/>
                    <a:pt x="1307" y="3455"/>
                    <a:pt x="1477" y="3625"/>
                  </a:cubicBezTo>
                  <a:cubicBezTo>
                    <a:pt x="1619" y="3739"/>
                    <a:pt x="1761" y="3824"/>
                    <a:pt x="1903" y="3881"/>
                  </a:cubicBezTo>
                  <a:cubicBezTo>
                    <a:pt x="2008" y="3920"/>
                    <a:pt x="2126" y="3941"/>
                    <a:pt x="2247" y="3941"/>
                  </a:cubicBezTo>
                  <a:cubicBezTo>
                    <a:pt x="2388" y="3941"/>
                    <a:pt x="2533" y="3913"/>
                    <a:pt x="2670" y="3852"/>
                  </a:cubicBezTo>
                  <a:cubicBezTo>
                    <a:pt x="3067" y="3739"/>
                    <a:pt x="3067" y="3227"/>
                    <a:pt x="3238" y="3000"/>
                  </a:cubicBezTo>
                  <a:cubicBezTo>
                    <a:pt x="3408" y="2830"/>
                    <a:pt x="3522" y="2631"/>
                    <a:pt x="3635" y="2432"/>
                  </a:cubicBezTo>
                  <a:cubicBezTo>
                    <a:pt x="3749" y="2233"/>
                    <a:pt x="3806" y="2035"/>
                    <a:pt x="3806" y="1836"/>
                  </a:cubicBezTo>
                  <a:cubicBezTo>
                    <a:pt x="3834" y="1552"/>
                    <a:pt x="3806" y="1268"/>
                    <a:pt x="3692" y="1012"/>
                  </a:cubicBezTo>
                  <a:cubicBezTo>
                    <a:pt x="3635" y="927"/>
                    <a:pt x="3607" y="870"/>
                    <a:pt x="3522" y="842"/>
                  </a:cubicBezTo>
                  <a:cubicBezTo>
                    <a:pt x="3408" y="813"/>
                    <a:pt x="3266" y="813"/>
                    <a:pt x="3181" y="757"/>
                  </a:cubicBezTo>
                  <a:cubicBezTo>
                    <a:pt x="3152" y="757"/>
                    <a:pt x="3152" y="728"/>
                    <a:pt x="3124" y="700"/>
                  </a:cubicBezTo>
                  <a:cubicBezTo>
                    <a:pt x="3096" y="671"/>
                    <a:pt x="3124" y="586"/>
                    <a:pt x="3096" y="558"/>
                  </a:cubicBezTo>
                  <a:cubicBezTo>
                    <a:pt x="3010" y="473"/>
                    <a:pt x="2954" y="387"/>
                    <a:pt x="2868" y="331"/>
                  </a:cubicBezTo>
                  <a:cubicBezTo>
                    <a:pt x="2727" y="217"/>
                    <a:pt x="2613" y="103"/>
                    <a:pt x="2471" y="47"/>
                  </a:cubicBezTo>
                  <a:cubicBezTo>
                    <a:pt x="2392" y="15"/>
                    <a:pt x="2312" y="1"/>
                    <a:pt x="2234" y="1"/>
                  </a:cubicBezTo>
                  <a:close/>
                </a:path>
              </a:pathLst>
            </a:custGeom>
            <a:solidFill>
              <a:srgbClr val="7D7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5"/>
            <p:cNvSpPr/>
            <p:nvPr/>
          </p:nvSpPr>
          <p:spPr>
            <a:xfrm>
              <a:off x="3285325" y="2873575"/>
              <a:ext cx="90175" cy="93000"/>
            </a:xfrm>
            <a:custGeom>
              <a:avLst/>
              <a:gdLst/>
              <a:ahLst/>
              <a:cxnLst/>
              <a:rect l="l" t="t" r="r" b="b"/>
              <a:pathLst>
                <a:path w="3607" h="3720" extrusionOk="0">
                  <a:moveTo>
                    <a:pt x="2061" y="1"/>
                  </a:moveTo>
                  <a:cubicBezTo>
                    <a:pt x="1887" y="1"/>
                    <a:pt x="1718" y="77"/>
                    <a:pt x="1562" y="194"/>
                  </a:cubicBezTo>
                  <a:cubicBezTo>
                    <a:pt x="1477" y="279"/>
                    <a:pt x="1363" y="365"/>
                    <a:pt x="1307" y="478"/>
                  </a:cubicBezTo>
                  <a:cubicBezTo>
                    <a:pt x="1289" y="490"/>
                    <a:pt x="1257" y="495"/>
                    <a:pt x="1217" y="495"/>
                  </a:cubicBezTo>
                  <a:cubicBezTo>
                    <a:pt x="1107" y="495"/>
                    <a:pt x="938" y="462"/>
                    <a:pt x="829" y="462"/>
                  </a:cubicBezTo>
                  <a:cubicBezTo>
                    <a:pt x="789" y="462"/>
                    <a:pt x="757" y="466"/>
                    <a:pt x="739" y="478"/>
                  </a:cubicBezTo>
                  <a:cubicBezTo>
                    <a:pt x="511" y="677"/>
                    <a:pt x="540" y="961"/>
                    <a:pt x="369" y="1160"/>
                  </a:cubicBezTo>
                  <a:cubicBezTo>
                    <a:pt x="0" y="1529"/>
                    <a:pt x="369" y="2125"/>
                    <a:pt x="597" y="2551"/>
                  </a:cubicBezTo>
                  <a:cubicBezTo>
                    <a:pt x="682" y="2722"/>
                    <a:pt x="739" y="2835"/>
                    <a:pt x="937" y="2921"/>
                  </a:cubicBezTo>
                  <a:cubicBezTo>
                    <a:pt x="1165" y="3034"/>
                    <a:pt x="1193" y="3290"/>
                    <a:pt x="1392" y="3432"/>
                  </a:cubicBezTo>
                  <a:cubicBezTo>
                    <a:pt x="1505" y="3545"/>
                    <a:pt x="1647" y="3631"/>
                    <a:pt x="1761" y="3659"/>
                  </a:cubicBezTo>
                  <a:cubicBezTo>
                    <a:pt x="1880" y="3698"/>
                    <a:pt x="1992" y="3720"/>
                    <a:pt x="2104" y="3720"/>
                  </a:cubicBezTo>
                  <a:cubicBezTo>
                    <a:pt x="2234" y="3720"/>
                    <a:pt x="2362" y="3691"/>
                    <a:pt x="2499" y="3631"/>
                  </a:cubicBezTo>
                  <a:cubicBezTo>
                    <a:pt x="2868" y="3517"/>
                    <a:pt x="2868" y="3063"/>
                    <a:pt x="3067" y="2835"/>
                  </a:cubicBezTo>
                  <a:cubicBezTo>
                    <a:pt x="3181" y="2665"/>
                    <a:pt x="3323" y="2466"/>
                    <a:pt x="3408" y="2296"/>
                  </a:cubicBezTo>
                  <a:cubicBezTo>
                    <a:pt x="3522" y="2125"/>
                    <a:pt x="3578" y="1927"/>
                    <a:pt x="3607" y="1728"/>
                  </a:cubicBezTo>
                  <a:cubicBezTo>
                    <a:pt x="3607" y="1444"/>
                    <a:pt x="3578" y="1188"/>
                    <a:pt x="3465" y="933"/>
                  </a:cubicBezTo>
                  <a:cubicBezTo>
                    <a:pt x="3436" y="876"/>
                    <a:pt x="3380" y="819"/>
                    <a:pt x="3323" y="762"/>
                  </a:cubicBezTo>
                  <a:cubicBezTo>
                    <a:pt x="3209" y="762"/>
                    <a:pt x="3067" y="762"/>
                    <a:pt x="2982" y="734"/>
                  </a:cubicBezTo>
                  <a:cubicBezTo>
                    <a:pt x="2954" y="705"/>
                    <a:pt x="2954" y="677"/>
                    <a:pt x="2925" y="677"/>
                  </a:cubicBezTo>
                  <a:cubicBezTo>
                    <a:pt x="2925" y="620"/>
                    <a:pt x="2925" y="535"/>
                    <a:pt x="2925" y="507"/>
                  </a:cubicBezTo>
                  <a:cubicBezTo>
                    <a:pt x="2840" y="450"/>
                    <a:pt x="2755" y="365"/>
                    <a:pt x="2670" y="308"/>
                  </a:cubicBezTo>
                  <a:cubicBezTo>
                    <a:pt x="2556" y="194"/>
                    <a:pt x="2443" y="109"/>
                    <a:pt x="2301" y="52"/>
                  </a:cubicBezTo>
                  <a:cubicBezTo>
                    <a:pt x="2220" y="17"/>
                    <a:pt x="2140" y="1"/>
                    <a:pt x="2061" y="1"/>
                  </a:cubicBezTo>
                  <a:close/>
                </a:path>
              </a:pathLst>
            </a:custGeom>
            <a:solidFill>
              <a:srgbClr val="82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5"/>
            <p:cNvSpPr/>
            <p:nvPr/>
          </p:nvSpPr>
          <p:spPr>
            <a:xfrm>
              <a:off x="3288150" y="2876150"/>
              <a:ext cx="85225" cy="87775"/>
            </a:xfrm>
            <a:custGeom>
              <a:avLst/>
              <a:gdLst/>
              <a:ahLst/>
              <a:cxnLst/>
              <a:rect l="l" t="t" r="r" b="b"/>
              <a:pathLst>
                <a:path w="3409" h="3511" extrusionOk="0">
                  <a:moveTo>
                    <a:pt x="1978" y="0"/>
                  </a:moveTo>
                  <a:cubicBezTo>
                    <a:pt x="1796" y="0"/>
                    <a:pt x="1622" y="74"/>
                    <a:pt x="1478" y="176"/>
                  </a:cubicBezTo>
                  <a:cubicBezTo>
                    <a:pt x="1392" y="262"/>
                    <a:pt x="1307" y="347"/>
                    <a:pt x="1222" y="432"/>
                  </a:cubicBezTo>
                  <a:cubicBezTo>
                    <a:pt x="1206" y="448"/>
                    <a:pt x="1165" y="453"/>
                    <a:pt x="1111" y="453"/>
                  </a:cubicBezTo>
                  <a:cubicBezTo>
                    <a:pt x="1025" y="453"/>
                    <a:pt x="908" y="440"/>
                    <a:pt x="822" y="440"/>
                  </a:cubicBezTo>
                  <a:cubicBezTo>
                    <a:pt x="768" y="440"/>
                    <a:pt x="726" y="445"/>
                    <a:pt x="711" y="460"/>
                  </a:cubicBezTo>
                  <a:cubicBezTo>
                    <a:pt x="484" y="631"/>
                    <a:pt x="512" y="915"/>
                    <a:pt x="342" y="1085"/>
                  </a:cubicBezTo>
                  <a:cubicBezTo>
                    <a:pt x="1" y="1454"/>
                    <a:pt x="342" y="2022"/>
                    <a:pt x="540" y="2420"/>
                  </a:cubicBezTo>
                  <a:cubicBezTo>
                    <a:pt x="626" y="2562"/>
                    <a:pt x="711" y="2676"/>
                    <a:pt x="881" y="2761"/>
                  </a:cubicBezTo>
                  <a:cubicBezTo>
                    <a:pt x="1080" y="2874"/>
                    <a:pt x="1137" y="3102"/>
                    <a:pt x="1307" y="3244"/>
                  </a:cubicBezTo>
                  <a:cubicBezTo>
                    <a:pt x="1421" y="3357"/>
                    <a:pt x="1534" y="3414"/>
                    <a:pt x="1676" y="3471"/>
                  </a:cubicBezTo>
                  <a:cubicBezTo>
                    <a:pt x="1778" y="3496"/>
                    <a:pt x="1881" y="3510"/>
                    <a:pt x="1983" y="3510"/>
                  </a:cubicBezTo>
                  <a:cubicBezTo>
                    <a:pt x="2108" y="3510"/>
                    <a:pt x="2233" y="3489"/>
                    <a:pt x="2358" y="3442"/>
                  </a:cubicBezTo>
                  <a:cubicBezTo>
                    <a:pt x="2699" y="3300"/>
                    <a:pt x="2727" y="2874"/>
                    <a:pt x="2897" y="2676"/>
                  </a:cubicBezTo>
                  <a:cubicBezTo>
                    <a:pt x="3011" y="2505"/>
                    <a:pt x="3153" y="2335"/>
                    <a:pt x="3238" y="2164"/>
                  </a:cubicBezTo>
                  <a:cubicBezTo>
                    <a:pt x="3323" y="1994"/>
                    <a:pt x="3380" y="1795"/>
                    <a:pt x="3409" y="1625"/>
                  </a:cubicBezTo>
                  <a:cubicBezTo>
                    <a:pt x="3409" y="1369"/>
                    <a:pt x="3380" y="1114"/>
                    <a:pt x="3267" y="886"/>
                  </a:cubicBezTo>
                  <a:cubicBezTo>
                    <a:pt x="3238" y="801"/>
                    <a:pt x="3181" y="773"/>
                    <a:pt x="3125" y="716"/>
                  </a:cubicBezTo>
                  <a:cubicBezTo>
                    <a:pt x="3011" y="716"/>
                    <a:pt x="2897" y="716"/>
                    <a:pt x="2812" y="688"/>
                  </a:cubicBezTo>
                  <a:cubicBezTo>
                    <a:pt x="2784" y="659"/>
                    <a:pt x="2784" y="659"/>
                    <a:pt x="2755" y="631"/>
                  </a:cubicBezTo>
                  <a:cubicBezTo>
                    <a:pt x="2755" y="602"/>
                    <a:pt x="2755" y="517"/>
                    <a:pt x="2755" y="489"/>
                  </a:cubicBezTo>
                  <a:cubicBezTo>
                    <a:pt x="2670" y="404"/>
                    <a:pt x="2613" y="347"/>
                    <a:pt x="2528" y="290"/>
                  </a:cubicBezTo>
                  <a:cubicBezTo>
                    <a:pt x="2443" y="176"/>
                    <a:pt x="2301" y="91"/>
                    <a:pt x="2188" y="34"/>
                  </a:cubicBezTo>
                  <a:cubicBezTo>
                    <a:pt x="2117" y="11"/>
                    <a:pt x="2047" y="0"/>
                    <a:pt x="1978" y="0"/>
                  </a:cubicBezTo>
                  <a:close/>
                </a:path>
              </a:pathLst>
            </a:custGeom>
            <a:solidFill>
              <a:srgbClr val="8A8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5"/>
            <p:cNvSpPr/>
            <p:nvPr/>
          </p:nvSpPr>
          <p:spPr>
            <a:xfrm>
              <a:off x="3291700" y="2878850"/>
              <a:ext cx="79550" cy="82225"/>
            </a:xfrm>
            <a:custGeom>
              <a:avLst/>
              <a:gdLst/>
              <a:ahLst/>
              <a:cxnLst/>
              <a:rect l="l" t="t" r="r" b="b"/>
              <a:pathLst>
                <a:path w="3182" h="3289" extrusionOk="0">
                  <a:moveTo>
                    <a:pt x="1800" y="0"/>
                  </a:moveTo>
                  <a:cubicBezTo>
                    <a:pt x="1647" y="0"/>
                    <a:pt x="1499" y="57"/>
                    <a:pt x="1364" y="154"/>
                  </a:cubicBezTo>
                  <a:cubicBezTo>
                    <a:pt x="1279" y="210"/>
                    <a:pt x="1194" y="296"/>
                    <a:pt x="1108" y="381"/>
                  </a:cubicBezTo>
                  <a:cubicBezTo>
                    <a:pt x="1091" y="398"/>
                    <a:pt x="1050" y="402"/>
                    <a:pt x="997" y="402"/>
                  </a:cubicBezTo>
                  <a:cubicBezTo>
                    <a:pt x="941" y="402"/>
                    <a:pt x="872" y="397"/>
                    <a:pt x="809" y="397"/>
                  </a:cubicBezTo>
                  <a:cubicBezTo>
                    <a:pt x="730" y="397"/>
                    <a:pt x="659" y="405"/>
                    <a:pt x="626" y="438"/>
                  </a:cubicBezTo>
                  <a:cubicBezTo>
                    <a:pt x="427" y="608"/>
                    <a:pt x="455" y="835"/>
                    <a:pt x="313" y="1034"/>
                  </a:cubicBezTo>
                  <a:cubicBezTo>
                    <a:pt x="1" y="1375"/>
                    <a:pt x="285" y="1914"/>
                    <a:pt x="484" y="2284"/>
                  </a:cubicBezTo>
                  <a:cubicBezTo>
                    <a:pt x="569" y="2426"/>
                    <a:pt x="626" y="2539"/>
                    <a:pt x="796" y="2624"/>
                  </a:cubicBezTo>
                  <a:cubicBezTo>
                    <a:pt x="966" y="2710"/>
                    <a:pt x="1023" y="2937"/>
                    <a:pt x="1194" y="3079"/>
                  </a:cubicBezTo>
                  <a:cubicBezTo>
                    <a:pt x="1307" y="3164"/>
                    <a:pt x="1421" y="3221"/>
                    <a:pt x="1563" y="3249"/>
                  </a:cubicBezTo>
                  <a:cubicBezTo>
                    <a:pt x="1652" y="3275"/>
                    <a:pt x="1741" y="3289"/>
                    <a:pt x="1833" y="3289"/>
                  </a:cubicBezTo>
                  <a:cubicBezTo>
                    <a:pt x="1946" y="3289"/>
                    <a:pt x="2062" y="3268"/>
                    <a:pt x="2188" y="3221"/>
                  </a:cubicBezTo>
                  <a:cubicBezTo>
                    <a:pt x="2500" y="3107"/>
                    <a:pt x="2528" y="2710"/>
                    <a:pt x="2699" y="2482"/>
                  </a:cubicBezTo>
                  <a:cubicBezTo>
                    <a:pt x="2812" y="2340"/>
                    <a:pt x="2926" y="2170"/>
                    <a:pt x="3039" y="2000"/>
                  </a:cubicBezTo>
                  <a:cubicBezTo>
                    <a:pt x="3125" y="1858"/>
                    <a:pt x="3181" y="1687"/>
                    <a:pt x="3181" y="1488"/>
                  </a:cubicBezTo>
                  <a:cubicBezTo>
                    <a:pt x="3181" y="1261"/>
                    <a:pt x="3153" y="1034"/>
                    <a:pt x="3039" y="807"/>
                  </a:cubicBezTo>
                  <a:cubicBezTo>
                    <a:pt x="3011" y="750"/>
                    <a:pt x="2954" y="693"/>
                    <a:pt x="2897" y="665"/>
                  </a:cubicBezTo>
                  <a:cubicBezTo>
                    <a:pt x="2812" y="665"/>
                    <a:pt x="2699" y="665"/>
                    <a:pt x="2613" y="636"/>
                  </a:cubicBezTo>
                  <a:cubicBezTo>
                    <a:pt x="2585" y="636"/>
                    <a:pt x="2585" y="608"/>
                    <a:pt x="2585" y="608"/>
                  </a:cubicBezTo>
                  <a:cubicBezTo>
                    <a:pt x="2557" y="551"/>
                    <a:pt x="2585" y="494"/>
                    <a:pt x="2557" y="466"/>
                  </a:cubicBezTo>
                  <a:cubicBezTo>
                    <a:pt x="2500" y="381"/>
                    <a:pt x="2415" y="324"/>
                    <a:pt x="2358" y="267"/>
                  </a:cubicBezTo>
                  <a:cubicBezTo>
                    <a:pt x="2273" y="154"/>
                    <a:pt x="2159" y="97"/>
                    <a:pt x="2017" y="40"/>
                  </a:cubicBezTo>
                  <a:cubicBezTo>
                    <a:pt x="1944" y="13"/>
                    <a:pt x="1871" y="0"/>
                    <a:pt x="1800" y="0"/>
                  </a:cubicBezTo>
                  <a:close/>
                </a:path>
              </a:pathLst>
            </a:custGeom>
            <a:solidFill>
              <a:srgbClr val="8F8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5"/>
            <p:cNvSpPr/>
            <p:nvPr/>
          </p:nvSpPr>
          <p:spPr>
            <a:xfrm>
              <a:off x="3295250" y="2880975"/>
              <a:ext cx="73875" cy="77400"/>
            </a:xfrm>
            <a:custGeom>
              <a:avLst/>
              <a:gdLst/>
              <a:ahLst/>
              <a:cxnLst/>
              <a:rect l="l" t="t" r="r" b="b"/>
              <a:pathLst>
                <a:path w="2955" h="3096" extrusionOk="0">
                  <a:moveTo>
                    <a:pt x="1659" y="0"/>
                  </a:moveTo>
                  <a:cubicBezTo>
                    <a:pt x="1508" y="0"/>
                    <a:pt x="1366" y="57"/>
                    <a:pt x="1250" y="154"/>
                  </a:cubicBezTo>
                  <a:cubicBezTo>
                    <a:pt x="1165" y="211"/>
                    <a:pt x="1080" y="296"/>
                    <a:pt x="1023" y="353"/>
                  </a:cubicBezTo>
                  <a:cubicBezTo>
                    <a:pt x="938" y="409"/>
                    <a:pt x="626" y="353"/>
                    <a:pt x="569" y="438"/>
                  </a:cubicBezTo>
                  <a:cubicBezTo>
                    <a:pt x="398" y="580"/>
                    <a:pt x="398" y="807"/>
                    <a:pt x="256" y="977"/>
                  </a:cubicBezTo>
                  <a:cubicBezTo>
                    <a:pt x="1" y="1318"/>
                    <a:pt x="256" y="1801"/>
                    <a:pt x="427" y="2170"/>
                  </a:cubicBezTo>
                  <a:cubicBezTo>
                    <a:pt x="512" y="2312"/>
                    <a:pt x="569" y="2397"/>
                    <a:pt x="711" y="2483"/>
                  </a:cubicBezTo>
                  <a:cubicBezTo>
                    <a:pt x="881" y="2568"/>
                    <a:pt x="938" y="2767"/>
                    <a:pt x="1080" y="2909"/>
                  </a:cubicBezTo>
                  <a:cubicBezTo>
                    <a:pt x="1194" y="2994"/>
                    <a:pt x="1307" y="3022"/>
                    <a:pt x="1421" y="3079"/>
                  </a:cubicBezTo>
                  <a:cubicBezTo>
                    <a:pt x="1493" y="3089"/>
                    <a:pt x="1566" y="3096"/>
                    <a:pt x="1639" y="3096"/>
                  </a:cubicBezTo>
                  <a:cubicBezTo>
                    <a:pt x="1765" y="3096"/>
                    <a:pt x="1891" y="3076"/>
                    <a:pt x="2017" y="3022"/>
                  </a:cubicBezTo>
                  <a:cubicBezTo>
                    <a:pt x="2301" y="2909"/>
                    <a:pt x="2358" y="2539"/>
                    <a:pt x="2500" y="2341"/>
                  </a:cubicBezTo>
                  <a:cubicBezTo>
                    <a:pt x="2613" y="2199"/>
                    <a:pt x="2727" y="2057"/>
                    <a:pt x="2812" y="1886"/>
                  </a:cubicBezTo>
                  <a:cubicBezTo>
                    <a:pt x="2897" y="1744"/>
                    <a:pt x="2954" y="1574"/>
                    <a:pt x="2954" y="1403"/>
                  </a:cubicBezTo>
                  <a:cubicBezTo>
                    <a:pt x="2954" y="1205"/>
                    <a:pt x="2897" y="977"/>
                    <a:pt x="2812" y="750"/>
                  </a:cubicBezTo>
                  <a:cubicBezTo>
                    <a:pt x="2784" y="693"/>
                    <a:pt x="2727" y="665"/>
                    <a:pt x="2670" y="637"/>
                  </a:cubicBezTo>
                  <a:cubicBezTo>
                    <a:pt x="2642" y="627"/>
                    <a:pt x="2613" y="624"/>
                    <a:pt x="2585" y="624"/>
                  </a:cubicBezTo>
                  <a:cubicBezTo>
                    <a:pt x="2528" y="624"/>
                    <a:pt x="2471" y="637"/>
                    <a:pt x="2415" y="637"/>
                  </a:cubicBezTo>
                  <a:cubicBezTo>
                    <a:pt x="2386" y="608"/>
                    <a:pt x="2386" y="580"/>
                    <a:pt x="2386" y="580"/>
                  </a:cubicBezTo>
                  <a:cubicBezTo>
                    <a:pt x="2358" y="551"/>
                    <a:pt x="2386" y="466"/>
                    <a:pt x="2358" y="438"/>
                  </a:cubicBezTo>
                  <a:cubicBezTo>
                    <a:pt x="2301" y="381"/>
                    <a:pt x="2244" y="324"/>
                    <a:pt x="2188" y="267"/>
                  </a:cubicBezTo>
                  <a:cubicBezTo>
                    <a:pt x="2102" y="182"/>
                    <a:pt x="1989" y="97"/>
                    <a:pt x="1875" y="40"/>
                  </a:cubicBezTo>
                  <a:cubicBezTo>
                    <a:pt x="1802" y="13"/>
                    <a:pt x="1729" y="0"/>
                    <a:pt x="1659" y="0"/>
                  </a:cubicBezTo>
                  <a:close/>
                </a:path>
              </a:pathLst>
            </a:custGeom>
            <a:solidFill>
              <a:srgbClr val="978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5"/>
            <p:cNvSpPr/>
            <p:nvPr/>
          </p:nvSpPr>
          <p:spPr>
            <a:xfrm>
              <a:off x="3298100" y="2883775"/>
              <a:ext cx="68900" cy="72075"/>
            </a:xfrm>
            <a:custGeom>
              <a:avLst/>
              <a:gdLst/>
              <a:ahLst/>
              <a:cxnLst/>
              <a:rect l="l" t="t" r="r" b="b"/>
              <a:pathLst>
                <a:path w="2756" h="2883" extrusionOk="0">
                  <a:moveTo>
                    <a:pt x="1535" y="1"/>
                  </a:moveTo>
                  <a:cubicBezTo>
                    <a:pt x="1405" y="1"/>
                    <a:pt x="1278" y="51"/>
                    <a:pt x="1165" y="127"/>
                  </a:cubicBezTo>
                  <a:cubicBezTo>
                    <a:pt x="1080" y="184"/>
                    <a:pt x="994" y="241"/>
                    <a:pt x="938" y="326"/>
                  </a:cubicBezTo>
                  <a:cubicBezTo>
                    <a:pt x="909" y="354"/>
                    <a:pt x="824" y="354"/>
                    <a:pt x="739" y="354"/>
                  </a:cubicBezTo>
                  <a:cubicBezTo>
                    <a:pt x="654" y="354"/>
                    <a:pt x="568" y="354"/>
                    <a:pt x="540" y="383"/>
                  </a:cubicBezTo>
                  <a:cubicBezTo>
                    <a:pt x="370" y="553"/>
                    <a:pt x="370" y="752"/>
                    <a:pt x="256" y="922"/>
                  </a:cubicBezTo>
                  <a:cubicBezTo>
                    <a:pt x="0" y="1235"/>
                    <a:pt x="228" y="1689"/>
                    <a:pt x="398" y="2030"/>
                  </a:cubicBezTo>
                  <a:cubicBezTo>
                    <a:pt x="455" y="2143"/>
                    <a:pt x="512" y="2257"/>
                    <a:pt x="654" y="2314"/>
                  </a:cubicBezTo>
                  <a:cubicBezTo>
                    <a:pt x="796" y="2427"/>
                    <a:pt x="852" y="2598"/>
                    <a:pt x="1023" y="2711"/>
                  </a:cubicBezTo>
                  <a:cubicBezTo>
                    <a:pt x="1108" y="2768"/>
                    <a:pt x="1222" y="2825"/>
                    <a:pt x="1335" y="2853"/>
                  </a:cubicBezTo>
                  <a:cubicBezTo>
                    <a:pt x="1395" y="2873"/>
                    <a:pt x="1459" y="2883"/>
                    <a:pt x="1524" y="2883"/>
                  </a:cubicBezTo>
                  <a:cubicBezTo>
                    <a:pt x="1643" y="2883"/>
                    <a:pt x="1765" y="2852"/>
                    <a:pt x="1875" y="2797"/>
                  </a:cubicBezTo>
                  <a:cubicBezTo>
                    <a:pt x="2159" y="2683"/>
                    <a:pt x="2215" y="2342"/>
                    <a:pt x="2357" y="2172"/>
                  </a:cubicBezTo>
                  <a:cubicBezTo>
                    <a:pt x="2443" y="2030"/>
                    <a:pt x="2556" y="1888"/>
                    <a:pt x="2641" y="1746"/>
                  </a:cubicBezTo>
                  <a:cubicBezTo>
                    <a:pt x="2727" y="1604"/>
                    <a:pt x="2755" y="1462"/>
                    <a:pt x="2755" y="1291"/>
                  </a:cubicBezTo>
                  <a:cubicBezTo>
                    <a:pt x="2755" y="1093"/>
                    <a:pt x="2698" y="894"/>
                    <a:pt x="2613" y="695"/>
                  </a:cubicBezTo>
                  <a:cubicBezTo>
                    <a:pt x="2585" y="638"/>
                    <a:pt x="2528" y="610"/>
                    <a:pt x="2499" y="553"/>
                  </a:cubicBezTo>
                  <a:cubicBezTo>
                    <a:pt x="2414" y="553"/>
                    <a:pt x="2329" y="581"/>
                    <a:pt x="2244" y="581"/>
                  </a:cubicBezTo>
                  <a:cubicBezTo>
                    <a:pt x="2244" y="553"/>
                    <a:pt x="2215" y="553"/>
                    <a:pt x="2215" y="525"/>
                  </a:cubicBezTo>
                  <a:cubicBezTo>
                    <a:pt x="2187" y="496"/>
                    <a:pt x="2215" y="439"/>
                    <a:pt x="2187" y="411"/>
                  </a:cubicBezTo>
                  <a:cubicBezTo>
                    <a:pt x="2130" y="354"/>
                    <a:pt x="2102" y="297"/>
                    <a:pt x="2045" y="241"/>
                  </a:cubicBezTo>
                  <a:cubicBezTo>
                    <a:pt x="1960" y="155"/>
                    <a:pt x="1846" y="70"/>
                    <a:pt x="1733" y="42"/>
                  </a:cubicBezTo>
                  <a:cubicBezTo>
                    <a:pt x="1666" y="13"/>
                    <a:pt x="1600" y="1"/>
                    <a:pt x="1535" y="1"/>
                  </a:cubicBezTo>
                  <a:close/>
                </a:path>
              </a:pathLst>
            </a:custGeom>
            <a:solidFill>
              <a:srgbClr val="9C9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5"/>
            <p:cNvSpPr/>
            <p:nvPr/>
          </p:nvSpPr>
          <p:spPr>
            <a:xfrm>
              <a:off x="3301650" y="2886225"/>
              <a:ext cx="63200" cy="67025"/>
            </a:xfrm>
            <a:custGeom>
              <a:avLst/>
              <a:gdLst/>
              <a:ahLst/>
              <a:cxnLst/>
              <a:rect l="l" t="t" r="r" b="b"/>
              <a:pathLst>
                <a:path w="2528" h="2681" extrusionOk="0">
                  <a:moveTo>
                    <a:pt x="1394" y="1"/>
                  </a:moveTo>
                  <a:cubicBezTo>
                    <a:pt x="1266" y="1"/>
                    <a:pt x="1146" y="39"/>
                    <a:pt x="1051" y="114"/>
                  </a:cubicBezTo>
                  <a:cubicBezTo>
                    <a:pt x="966" y="171"/>
                    <a:pt x="909" y="228"/>
                    <a:pt x="824" y="285"/>
                  </a:cubicBezTo>
                  <a:cubicBezTo>
                    <a:pt x="767" y="341"/>
                    <a:pt x="540" y="313"/>
                    <a:pt x="455" y="370"/>
                  </a:cubicBezTo>
                  <a:cubicBezTo>
                    <a:pt x="313" y="512"/>
                    <a:pt x="313" y="711"/>
                    <a:pt x="199" y="853"/>
                  </a:cubicBezTo>
                  <a:cubicBezTo>
                    <a:pt x="0" y="1165"/>
                    <a:pt x="171" y="1591"/>
                    <a:pt x="341" y="1903"/>
                  </a:cubicBezTo>
                  <a:cubicBezTo>
                    <a:pt x="398" y="2017"/>
                    <a:pt x="455" y="2102"/>
                    <a:pt x="568" y="2187"/>
                  </a:cubicBezTo>
                  <a:cubicBezTo>
                    <a:pt x="710" y="2273"/>
                    <a:pt x="767" y="2415"/>
                    <a:pt x="909" y="2528"/>
                  </a:cubicBezTo>
                  <a:cubicBezTo>
                    <a:pt x="994" y="2585"/>
                    <a:pt x="1108" y="2642"/>
                    <a:pt x="1193" y="2670"/>
                  </a:cubicBezTo>
                  <a:cubicBezTo>
                    <a:pt x="1236" y="2677"/>
                    <a:pt x="1278" y="2681"/>
                    <a:pt x="1321" y="2681"/>
                  </a:cubicBezTo>
                  <a:cubicBezTo>
                    <a:pt x="1449" y="2681"/>
                    <a:pt x="1577" y="2649"/>
                    <a:pt x="1704" y="2585"/>
                  </a:cubicBezTo>
                  <a:cubicBezTo>
                    <a:pt x="1960" y="2471"/>
                    <a:pt x="2017" y="2187"/>
                    <a:pt x="2159" y="2017"/>
                  </a:cubicBezTo>
                  <a:cubicBezTo>
                    <a:pt x="2244" y="1875"/>
                    <a:pt x="2357" y="1733"/>
                    <a:pt x="2414" y="1619"/>
                  </a:cubicBezTo>
                  <a:cubicBezTo>
                    <a:pt x="2499" y="1477"/>
                    <a:pt x="2528" y="1335"/>
                    <a:pt x="2528" y="1193"/>
                  </a:cubicBezTo>
                  <a:cubicBezTo>
                    <a:pt x="2528" y="995"/>
                    <a:pt x="2471" y="824"/>
                    <a:pt x="2386" y="625"/>
                  </a:cubicBezTo>
                  <a:cubicBezTo>
                    <a:pt x="2357" y="597"/>
                    <a:pt x="2301" y="540"/>
                    <a:pt x="2272" y="512"/>
                  </a:cubicBezTo>
                  <a:cubicBezTo>
                    <a:pt x="2187" y="512"/>
                    <a:pt x="2102" y="540"/>
                    <a:pt x="2045" y="540"/>
                  </a:cubicBezTo>
                  <a:cubicBezTo>
                    <a:pt x="2045" y="540"/>
                    <a:pt x="2017" y="512"/>
                    <a:pt x="2017" y="512"/>
                  </a:cubicBezTo>
                  <a:cubicBezTo>
                    <a:pt x="2017" y="483"/>
                    <a:pt x="2017" y="427"/>
                    <a:pt x="2017" y="398"/>
                  </a:cubicBezTo>
                  <a:cubicBezTo>
                    <a:pt x="1960" y="341"/>
                    <a:pt x="1903" y="285"/>
                    <a:pt x="1846" y="228"/>
                  </a:cubicBezTo>
                  <a:cubicBezTo>
                    <a:pt x="1790" y="143"/>
                    <a:pt x="1704" y="86"/>
                    <a:pt x="1591" y="29"/>
                  </a:cubicBezTo>
                  <a:cubicBezTo>
                    <a:pt x="1524" y="10"/>
                    <a:pt x="1458" y="1"/>
                    <a:pt x="1394" y="1"/>
                  </a:cubicBezTo>
                  <a:close/>
                </a:path>
              </a:pathLst>
            </a:custGeom>
            <a:solidFill>
              <a:srgbClr val="A19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5"/>
            <p:cNvSpPr/>
            <p:nvPr/>
          </p:nvSpPr>
          <p:spPr>
            <a:xfrm>
              <a:off x="3304475" y="2888725"/>
              <a:ext cx="58975" cy="61700"/>
            </a:xfrm>
            <a:custGeom>
              <a:avLst/>
              <a:gdLst/>
              <a:ahLst/>
              <a:cxnLst/>
              <a:rect l="l" t="t" r="r" b="b"/>
              <a:pathLst>
                <a:path w="2359" h="2468" extrusionOk="0">
                  <a:moveTo>
                    <a:pt x="1280" y="1"/>
                  </a:moveTo>
                  <a:cubicBezTo>
                    <a:pt x="1164" y="1"/>
                    <a:pt x="1059" y="44"/>
                    <a:pt x="967" y="99"/>
                  </a:cubicBezTo>
                  <a:cubicBezTo>
                    <a:pt x="881" y="128"/>
                    <a:pt x="825" y="185"/>
                    <a:pt x="768" y="241"/>
                  </a:cubicBezTo>
                  <a:cubicBezTo>
                    <a:pt x="683" y="298"/>
                    <a:pt x="484" y="298"/>
                    <a:pt x="427" y="355"/>
                  </a:cubicBezTo>
                  <a:cubicBezTo>
                    <a:pt x="285" y="497"/>
                    <a:pt x="285" y="667"/>
                    <a:pt x="200" y="809"/>
                  </a:cubicBezTo>
                  <a:cubicBezTo>
                    <a:pt x="1" y="1093"/>
                    <a:pt x="143" y="1463"/>
                    <a:pt x="285" y="1775"/>
                  </a:cubicBezTo>
                  <a:cubicBezTo>
                    <a:pt x="342" y="1860"/>
                    <a:pt x="399" y="1945"/>
                    <a:pt x="512" y="2031"/>
                  </a:cubicBezTo>
                  <a:cubicBezTo>
                    <a:pt x="626" y="2116"/>
                    <a:pt x="683" y="2258"/>
                    <a:pt x="825" y="2343"/>
                  </a:cubicBezTo>
                  <a:cubicBezTo>
                    <a:pt x="910" y="2400"/>
                    <a:pt x="995" y="2428"/>
                    <a:pt x="1109" y="2457"/>
                  </a:cubicBezTo>
                  <a:cubicBezTo>
                    <a:pt x="1144" y="2464"/>
                    <a:pt x="1181" y="2467"/>
                    <a:pt x="1220" y="2467"/>
                  </a:cubicBezTo>
                  <a:cubicBezTo>
                    <a:pt x="1336" y="2467"/>
                    <a:pt x="1464" y="2435"/>
                    <a:pt x="1591" y="2371"/>
                  </a:cubicBezTo>
                  <a:cubicBezTo>
                    <a:pt x="1790" y="2258"/>
                    <a:pt x="1875" y="2002"/>
                    <a:pt x="1989" y="1832"/>
                  </a:cubicBezTo>
                  <a:cubicBezTo>
                    <a:pt x="2074" y="1718"/>
                    <a:pt x="2159" y="1605"/>
                    <a:pt x="2244" y="1463"/>
                  </a:cubicBezTo>
                  <a:cubicBezTo>
                    <a:pt x="2330" y="1349"/>
                    <a:pt x="2358" y="1235"/>
                    <a:pt x="2330" y="1093"/>
                  </a:cubicBezTo>
                  <a:cubicBezTo>
                    <a:pt x="2330" y="923"/>
                    <a:pt x="2273" y="724"/>
                    <a:pt x="2188" y="582"/>
                  </a:cubicBezTo>
                  <a:cubicBezTo>
                    <a:pt x="2159" y="525"/>
                    <a:pt x="2102" y="497"/>
                    <a:pt x="2074" y="469"/>
                  </a:cubicBezTo>
                  <a:cubicBezTo>
                    <a:pt x="2017" y="469"/>
                    <a:pt x="1932" y="497"/>
                    <a:pt x="1875" y="497"/>
                  </a:cubicBezTo>
                  <a:cubicBezTo>
                    <a:pt x="1875" y="497"/>
                    <a:pt x="1875" y="497"/>
                    <a:pt x="1847" y="469"/>
                  </a:cubicBezTo>
                  <a:cubicBezTo>
                    <a:pt x="1847" y="440"/>
                    <a:pt x="1847" y="383"/>
                    <a:pt x="1847" y="355"/>
                  </a:cubicBezTo>
                  <a:cubicBezTo>
                    <a:pt x="1790" y="298"/>
                    <a:pt x="1762" y="270"/>
                    <a:pt x="1705" y="213"/>
                  </a:cubicBezTo>
                  <a:cubicBezTo>
                    <a:pt x="1648" y="128"/>
                    <a:pt x="1563" y="71"/>
                    <a:pt x="1478" y="43"/>
                  </a:cubicBezTo>
                  <a:cubicBezTo>
                    <a:pt x="1408" y="13"/>
                    <a:pt x="1343" y="1"/>
                    <a:pt x="1280" y="1"/>
                  </a:cubicBezTo>
                  <a:close/>
                </a:path>
              </a:pathLst>
            </a:custGeom>
            <a:solidFill>
              <a:srgbClr val="A89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5"/>
            <p:cNvSpPr/>
            <p:nvPr/>
          </p:nvSpPr>
          <p:spPr>
            <a:xfrm>
              <a:off x="3308025" y="2891175"/>
              <a:ext cx="53275" cy="56850"/>
            </a:xfrm>
            <a:custGeom>
              <a:avLst/>
              <a:gdLst/>
              <a:ahLst/>
              <a:cxnLst/>
              <a:rect l="l" t="t" r="r" b="b"/>
              <a:pathLst>
                <a:path w="2131" h="2274" extrusionOk="0">
                  <a:moveTo>
                    <a:pt x="1148" y="0"/>
                  </a:moveTo>
                  <a:cubicBezTo>
                    <a:pt x="1048" y="0"/>
                    <a:pt x="945" y="32"/>
                    <a:pt x="853" y="87"/>
                  </a:cubicBezTo>
                  <a:cubicBezTo>
                    <a:pt x="768" y="115"/>
                    <a:pt x="711" y="172"/>
                    <a:pt x="654" y="200"/>
                  </a:cubicBezTo>
                  <a:cubicBezTo>
                    <a:pt x="597" y="257"/>
                    <a:pt x="427" y="257"/>
                    <a:pt x="370" y="342"/>
                  </a:cubicBezTo>
                  <a:cubicBezTo>
                    <a:pt x="257" y="456"/>
                    <a:pt x="228" y="598"/>
                    <a:pt x="143" y="740"/>
                  </a:cubicBezTo>
                  <a:cubicBezTo>
                    <a:pt x="1" y="1024"/>
                    <a:pt x="115" y="1365"/>
                    <a:pt x="228" y="1620"/>
                  </a:cubicBezTo>
                  <a:cubicBezTo>
                    <a:pt x="285" y="1734"/>
                    <a:pt x="342" y="1819"/>
                    <a:pt x="427" y="1876"/>
                  </a:cubicBezTo>
                  <a:cubicBezTo>
                    <a:pt x="541" y="1961"/>
                    <a:pt x="597" y="2075"/>
                    <a:pt x="711" y="2160"/>
                  </a:cubicBezTo>
                  <a:cubicBezTo>
                    <a:pt x="796" y="2217"/>
                    <a:pt x="881" y="2245"/>
                    <a:pt x="967" y="2273"/>
                  </a:cubicBezTo>
                  <a:cubicBezTo>
                    <a:pt x="1109" y="2273"/>
                    <a:pt x="1279" y="2245"/>
                    <a:pt x="1421" y="2160"/>
                  </a:cubicBezTo>
                  <a:cubicBezTo>
                    <a:pt x="1591" y="2075"/>
                    <a:pt x="1677" y="1847"/>
                    <a:pt x="1790" y="1677"/>
                  </a:cubicBezTo>
                  <a:cubicBezTo>
                    <a:pt x="1875" y="1563"/>
                    <a:pt x="1960" y="1450"/>
                    <a:pt x="2046" y="1336"/>
                  </a:cubicBezTo>
                  <a:cubicBezTo>
                    <a:pt x="2102" y="1223"/>
                    <a:pt x="2131" y="1109"/>
                    <a:pt x="2131" y="995"/>
                  </a:cubicBezTo>
                  <a:cubicBezTo>
                    <a:pt x="2102" y="825"/>
                    <a:pt x="2046" y="655"/>
                    <a:pt x="1960" y="513"/>
                  </a:cubicBezTo>
                  <a:cubicBezTo>
                    <a:pt x="1932" y="484"/>
                    <a:pt x="1904" y="427"/>
                    <a:pt x="1847" y="399"/>
                  </a:cubicBezTo>
                  <a:cubicBezTo>
                    <a:pt x="1790" y="427"/>
                    <a:pt x="1733" y="456"/>
                    <a:pt x="1677" y="484"/>
                  </a:cubicBezTo>
                  <a:cubicBezTo>
                    <a:pt x="1677" y="456"/>
                    <a:pt x="1677" y="456"/>
                    <a:pt x="1648" y="427"/>
                  </a:cubicBezTo>
                  <a:cubicBezTo>
                    <a:pt x="1648" y="399"/>
                    <a:pt x="1648" y="371"/>
                    <a:pt x="1648" y="342"/>
                  </a:cubicBezTo>
                  <a:cubicBezTo>
                    <a:pt x="1620" y="285"/>
                    <a:pt x="1563" y="229"/>
                    <a:pt x="1535" y="200"/>
                  </a:cubicBezTo>
                  <a:cubicBezTo>
                    <a:pt x="1478" y="115"/>
                    <a:pt x="1393" y="58"/>
                    <a:pt x="1307" y="30"/>
                  </a:cubicBezTo>
                  <a:cubicBezTo>
                    <a:pt x="1257" y="10"/>
                    <a:pt x="1203" y="0"/>
                    <a:pt x="1148" y="0"/>
                  </a:cubicBezTo>
                  <a:close/>
                </a:path>
              </a:pathLst>
            </a:custGeom>
            <a:solidFill>
              <a:srgbClr val="AE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3310875" y="2893750"/>
              <a:ext cx="48300" cy="51425"/>
            </a:xfrm>
            <a:custGeom>
              <a:avLst/>
              <a:gdLst/>
              <a:ahLst/>
              <a:cxnLst/>
              <a:rect l="l" t="t" r="r" b="b"/>
              <a:pathLst>
                <a:path w="1932" h="2057" extrusionOk="0">
                  <a:moveTo>
                    <a:pt x="992" y="1"/>
                  </a:moveTo>
                  <a:cubicBezTo>
                    <a:pt x="910" y="1"/>
                    <a:pt x="830" y="22"/>
                    <a:pt x="767" y="69"/>
                  </a:cubicBezTo>
                  <a:cubicBezTo>
                    <a:pt x="682" y="97"/>
                    <a:pt x="625" y="126"/>
                    <a:pt x="597" y="182"/>
                  </a:cubicBezTo>
                  <a:cubicBezTo>
                    <a:pt x="512" y="211"/>
                    <a:pt x="370" y="239"/>
                    <a:pt x="313" y="324"/>
                  </a:cubicBezTo>
                  <a:cubicBezTo>
                    <a:pt x="228" y="410"/>
                    <a:pt x="199" y="552"/>
                    <a:pt x="143" y="694"/>
                  </a:cubicBezTo>
                  <a:cubicBezTo>
                    <a:pt x="1" y="921"/>
                    <a:pt x="86" y="1262"/>
                    <a:pt x="199" y="1489"/>
                  </a:cubicBezTo>
                  <a:cubicBezTo>
                    <a:pt x="256" y="1602"/>
                    <a:pt x="285" y="1659"/>
                    <a:pt x="370" y="1716"/>
                  </a:cubicBezTo>
                  <a:cubicBezTo>
                    <a:pt x="455" y="1801"/>
                    <a:pt x="540" y="1915"/>
                    <a:pt x="625" y="1972"/>
                  </a:cubicBezTo>
                  <a:cubicBezTo>
                    <a:pt x="711" y="2028"/>
                    <a:pt x="796" y="2057"/>
                    <a:pt x="881" y="2057"/>
                  </a:cubicBezTo>
                  <a:cubicBezTo>
                    <a:pt x="1023" y="2057"/>
                    <a:pt x="1137" y="2028"/>
                    <a:pt x="1279" y="1943"/>
                  </a:cubicBezTo>
                  <a:cubicBezTo>
                    <a:pt x="1421" y="1858"/>
                    <a:pt x="1534" y="1659"/>
                    <a:pt x="1619" y="1517"/>
                  </a:cubicBezTo>
                  <a:cubicBezTo>
                    <a:pt x="1704" y="1404"/>
                    <a:pt x="1790" y="1290"/>
                    <a:pt x="1846" y="1205"/>
                  </a:cubicBezTo>
                  <a:cubicBezTo>
                    <a:pt x="1903" y="1091"/>
                    <a:pt x="1932" y="1006"/>
                    <a:pt x="1932" y="892"/>
                  </a:cubicBezTo>
                  <a:cubicBezTo>
                    <a:pt x="1903" y="722"/>
                    <a:pt x="1846" y="580"/>
                    <a:pt x="1761" y="466"/>
                  </a:cubicBezTo>
                  <a:cubicBezTo>
                    <a:pt x="1733" y="410"/>
                    <a:pt x="1704" y="381"/>
                    <a:pt x="1676" y="353"/>
                  </a:cubicBezTo>
                  <a:cubicBezTo>
                    <a:pt x="1619" y="381"/>
                    <a:pt x="1563" y="410"/>
                    <a:pt x="1506" y="438"/>
                  </a:cubicBezTo>
                  <a:cubicBezTo>
                    <a:pt x="1506" y="438"/>
                    <a:pt x="1506" y="410"/>
                    <a:pt x="1506" y="410"/>
                  </a:cubicBezTo>
                  <a:cubicBezTo>
                    <a:pt x="1477" y="381"/>
                    <a:pt x="1477" y="353"/>
                    <a:pt x="1477" y="324"/>
                  </a:cubicBezTo>
                  <a:cubicBezTo>
                    <a:pt x="1449" y="268"/>
                    <a:pt x="1421" y="211"/>
                    <a:pt x="1392" y="182"/>
                  </a:cubicBezTo>
                  <a:cubicBezTo>
                    <a:pt x="1335" y="126"/>
                    <a:pt x="1250" y="69"/>
                    <a:pt x="1193" y="40"/>
                  </a:cubicBezTo>
                  <a:cubicBezTo>
                    <a:pt x="1129" y="15"/>
                    <a:pt x="1060" y="1"/>
                    <a:pt x="992" y="1"/>
                  </a:cubicBezTo>
                  <a:close/>
                </a:path>
              </a:pathLst>
            </a:custGeom>
            <a:solidFill>
              <a:srgbClr val="B5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5"/>
            <p:cNvSpPr/>
            <p:nvPr/>
          </p:nvSpPr>
          <p:spPr>
            <a:xfrm>
              <a:off x="3314425" y="2896100"/>
              <a:ext cx="42625" cy="46425"/>
            </a:xfrm>
            <a:custGeom>
              <a:avLst/>
              <a:gdLst/>
              <a:ahLst/>
              <a:cxnLst/>
              <a:rect l="l" t="t" r="r" b="b"/>
              <a:pathLst>
                <a:path w="1705" h="1857" extrusionOk="0">
                  <a:moveTo>
                    <a:pt x="882" y="1"/>
                  </a:moveTo>
                  <a:cubicBezTo>
                    <a:pt x="801" y="1"/>
                    <a:pt x="713" y="25"/>
                    <a:pt x="625" y="60"/>
                  </a:cubicBezTo>
                  <a:cubicBezTo>
                    <a:pt x="597" y="88"/>
                    <a:pt x="540" y="117"/>
                    <a:pt x="483" y="145"/>
                  </a:cubicBezTo>
                  <a:cubicBezTo>
                    <a:pt x="398" y="202"/>
                    <a:pt x="313" y="230"/>
                    <a:pt x="256" y="287"/>
                  </a:cubicBezTo>
                  <a:cubicBezTo>
                    <a:pt x="171" y="401"/>
                    <a:pt x="143" y="514"/>
                    <a:pt x="86" y="628"/>
                  </a:cubicBezTo>
                  <a:cubicBezTo>
                    <a:pt x="1" y="855"/>
                    <a:pt x="29" y="1139"/>
                    <a:pt x="143" y="1366"/>
                  </a:cubicBezTo>
                  <a:cubicBezTo>
                    <a:pt x="171" y="1452"/>
                    <a:pt x="228" y="1537"/>
                    <a:pt x="285" y="1594"/>
                  </a:cubicBezTo>
                  <a:cubicBezTo>
                    <a:pt x="341" y="1679"/>
                    <a:pt x="427" y="1764"/>
                    <a:pt x="540" y="1792"/>
                  </a:cubicBezTo>
                  <a:cubicBezTo>
                    <a:pt x="597" y="1849"/>
                    <a:pt x="682" y="1849"/>
                    <a:pt x="767" y="1849"/>
                  </a:cubicBezTo>
                  <a:cubicBezTo>
                    <a:pt x="787" y="1854"/>
                    <a:pt x="808" y="1857"/>
                    <a:pt x="828" y="1857"/>
                  </a:cubicBezTo>
                  <a:cubicBezTo>
                    <a:pt x="921" y="1857"/>
                    <a:pt x="1015" y="1806"/>
                    <a:pt x="1108" y="1736"/>
                  </a:cubicBezTo>
                  <a:cubicBezTo>
                    <a:pt x="1250" y="1650"/>
                    <a:pt x="1335" y="1480"/>
                    <a:pt x="1449" y="1338"/>
                  </a:cubicBezTo>
                  <a:cubicBezTo>
                    <a:pt x="1506" y="1253"/>
                    <a:pt x="1591" y="1168"/>
                    <a:pt x="1648" y="1082"/>
                  </a:cubicBezTo>
                  <a:cubicBezTo>
                    <a:pt x="1704" y="997"/>
                    <a:pt x="1704" y="884"/>
                    <a:pt x="1704" y="770"/>
                  </a:cubicBezTo>
                  <a:cubicBezTo>
                    <a:pt x="1676" y="656"/>
                    <a:pt x="1619" y="514"/>
                    <a:pt x="1534" y="401"/>
                  </a:cubicBezTo>
                  <a:cubicBezTo>
                    <a:pt x="1506" y="372"/>
                    <a:pt x="1477" y="344"/>
                    <a:pt x="1449" y="316"/>
                  </a:cubicBezTo>
                  <a:cubicBezTo>
                    <a:pt x="1392" y="344"/>
                    <a:pt x="1364" y="372"/>
                    <a:pt x="1307" y="401"/>
                  </a:cubicBezTo>
                  <a:cubicBezTo>
                    <a:pt x="1307" y="401"/>
                    <a:pt x="1307" y="401"/>
                    <a:pt x="1307" y="372"/>
                  </a:cubicBezTo>
                  <a:cubicBezTo>
                    <a:pt x="1307" y="344"/>
                    <a:pt x="1307" y="316"/>
                    <a:pt x="1279" y="316"/>
                  </a:cubicBezTo>
                  <a:cubicBezTo>
                    <a:pt x="1279" y="259"/>
                    <a:pt x="1250" y="202"/>
                    <a:pt x="1222" y="174"/>
                  </a:cubicBezTo>
                  <a:cubicBezTo>
                    <a:pt x="1165" y="117"/>
                    <a:pt x="1108" y="60"/>
                    <a:pt x="1023" y="32"/>
                  </a:cubicBezTo>
                  <a:cubicBezTo>
                    <a:pt x="980" y="10"/>
                    <a:pt x="932" y="1"/>
                    <a:pt x="882" y="1"/>
                  </a:cubicBezTo>
                  <a:close/>
                </a:path>
              </a:pathLst>
            </a:custGeom>
            <a:solidFill>
              <a:srgbClr val="BAA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5"/>
            <p:cNvSpPr/>
            <p:nvPr/>
          </p:nvSpPr>
          <p:spPr>
            <a:xfrm>
              <a:off x="3313725" y="2898950"/>
              <a:ext cx="43325" cy="40900"/>
            </a:xfrm>
            <a:custGeom>
              <a:avLst/>
              <a:gdLst/>
              <a:ahLst/>
              <a:cxnLst/>
              <a:rect l="l" t="t" r="r" b="b"/>
              <a:pathLst>
                <a:path w="1733" h="1636" extrusionOk="0">
                  <a:moveTo>
                    <a:pt x="860" y="1"/>
                  </a:moveTo>
                  <a:cubicBezTo>
                    <a:pt x="797" y="1"/>
                    <a:pt x="735" y="11"/>
                    <a:pt x="682" y="31"/>
                  </a:cubicBezTo>
                  <a:cubicBezTo>
                    <a:pt x="0" y="287"/>
                    <a:pt x="29" y="1366"/>
                    <a:pt x="597" y="1593"/>
                  </a:cubicBezTo>
                  <a:cubicBezTo>
                    <a:pt x="660" y="1623"/>
                    <a:pt x="721" y="1636"/>
                    <a:pt x="779" y="1636"/>
                  </a:cubicBezTo>
                  <a:cubicBezTo>
                    <a:pt x="1114" y="1636"/>
                    <a:pt x="1373" y="1202"/>
                    <a:pt x="1590" y="912"/>
                  </a:cubicBezTo>
                  <a:cubicBezTo>
                    <a:pt x="1732" y="713"/>
                    <a:pt x="1590" y="429"/>
                    <a:pt x="1392" y="230"/>
                  </a:cubicBezTo>
                  <a:cubicBezTo>
                    <a:pt x="1363" y="287"/>
                    <a:pt x="1307" y="315"/>
                    <a:pt x="1278" y="372"/>
                  </a:cubicBezTo>
                  <a:cubicBezTo>
                    <a:pt x="1278" y="112"/>
                    <a:pt x="1063" y="1"/>
                    <a:pt x="860" y="1"/>
                  </a:cubicBez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3158950" y="2876075"/>
              <a:ext cx="133500" cy="116475"/>
            </a:xfrm>
            <a:custGeom>
              <a:avLst/>
              <a:gdLst/>
              <a:ahLst/>
              <a:cxnLst/>
              <a:rect l="l" t="t" r="r" b="b"/>
              <a:pathLst>
                <a:path w="5340" h="4659" extrusionOk="0">
                  <a:moveTo>
                    <a:pt x="2646" y="1"/>
                  </a:moveTo>
                  <a:cubicBezTo>
                    <a:pt x="2443" y="1"/>
                    <a:pt x="2228" y="40"/>
                    <a:pt x="2022" y="40"/>
                  </a:cubicBezTo>
                  <a:cubicBezTo>
                    <a:pt x="1992" y="40"/>
                    <a:pt x="1961" y="39"/>
                    <a:pt x="1931" y="37"/>
                  </a:cubicBezTo>
                  <a:cubicBezTo>
                    <a:pt x="1834" y="37"/>
                    <a:pt x="1709" y="19"/>
                    <a:pt x="1603" y="19"/>
                  </a:cubicBezTo>
                  <a:cubicBezTo>
                    <a:pt x="1524" y="19"/>
                    <a:pt x="1457" y="29"/>
                    <a:pt x="1420" y="66"/>
                  </a:cubicBezTo>
                  <a:cubicBezTo>
                    <a:pt x="1193" y="321"/>
                    <a:pt x="1250" y="776"/>
                    <a:pt x="1079" y="918"/>
                  </a:cubicBezTo>
                  <a:cubicBezTo>
                    <a:pt x="710" y="1287"/>
                    <a:pt x="227" y="1457"/>
                    <a:pt x="114" y="2082"/>
                  </a:cubicBezTo>
                  <a:cubicBezTo>
                    <a:pt x="0" y="2508"/>
                    <a:pt x="256" y="2906"/>
                    <a:pt x="398" y="3303"/>
                  </a:cubicBezTo>
                  <a:cubicBezTo>
                    <a:pt x="398" y="3332"/>
                    <a:pt x="426" y="3389"/>
                    <a:pt x="426" y="3445"/>
                  </a:cubicBezTo>
                  <a:cubicBezTo>
                    <a:pt x="540" y="3786"/>
                    <a:pt x="994" y="4326"/>
                    <a:pt x="1420" y="4439"/>
                  </a:cubicBezTo>
                  <a:cubicBezTo>
                    <a:pt x="1865" y="4555"/>
                    <a:pt x="2389" y="4658"/>
                    <a:pt x="2893" y="4658"/>
                  </a:cubicBezTo>
                  <a:cubicBezTo>
                    <a:pt x="3129" y="4658"/>
                    <a:pt x="3361" y="4636"/>
                    <a:pt x="3578" y="4581"/>
                  </a:cubicBezTo>
                  <a:cubicBezTo>
                    <a:pt x="3891" y="4496"/>
                    <a:pt x="4175" y="4326"/>
                    <a:pt x="4430" y="4070"/>
                  </a:cubicBezTo>
                  <a:cubicBezTo>
                    <a:pt x="4686" y="3786"/>
                    <a:pt x="4544" y="3190"/>
                    <a:pt x="4856" y="2877"/>
                  </a:cubicBezTo>
                  <a:cubicBezTo>
                    <a:pt x="5084" y="2650"/>
                    <a:pt x="5339" y="2054"/>
                    <a:pt x="5311" y="1770"/>
                  </a:cubicBezTo>
                  <a:cubicBezTo>
                    <a:pt x="5254" y="1401"/>
                    <a:pt x="5226" y="1003"/>
                    <a:pt x="4885" y="861"/>
                  </a:cubicBezTo>
                  <a:cubicBezTo>
                    <a:pt x="4743" y="776"/>
                    <a:pt x="4601" y="719"/>
                    <a:pt x="4459" y="662"/>
                  </a:cubicBezTo>
                  <a:cubicBezTo>
                    <a:pt x="4254" y="601"/>
                    <a:pt x="4020" y="554"/>
                    <a:pt x="3788" y="554"/>
                  </a:cubicBezTo>
                  <a:cubicBezTo>
                    <a:pt x="3698" y="554"/>
                    <a:pt x="3609" y="561"/>
                    <a:pt x="3522" y="577"/>
                  </a:cubicBezTo>
                  <a:cubicBezTo>
                    <a:pt x="3578" y="321"/>
                    <a:pt x="3294" y="293"/>
                    <a:pt x="3181" y="179"/>
                  </a:cubicBezTo>
                  <a:cubicBezTo>
                    <a:pt x="3026" y="37"/>
                    <a:pt x="2841" y="1"/>
                    <a:pt x="2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3161075" y="2878100"/>
              <a:ext cx="129225" cy="113350"/>
            </a:xfrm>
            <a:custGeom>
              <a:avLst/>
              <a:gdLst/>
              <a:ahLst/>
              <a:cxnLst/>
              <a:rect l="l" t="t" r="r" b="b"/>
              <a:pathLst>
                <a:path w="5169" h="4534" extrusionOk="0">
                  <a:moveTo>
                    <a:pt x="2588" y="0"/>
                  </a:moveTo>
                  <a:cubicBezTo>
                    <a:pt x="2379" y="0"/>
                    <a:pt x="2153" y="45"/>
                    <a:pt x="1937" y="45"/>
                  </a:cubicBezTo>
                  <a:cubicBezTo>
                    <a:pt x="1906" y="45"/>
                    <a:pt x="1876" y="44"/>
                    <a:pt x="1846" y="42"/>
                  </a:cubicBezTo>
                  <a:cubicBezTo>
                    <a:pt x="1761" y="27"/>
                    <a:pt x="1662" y="13"/>
                    <a:pt x="1573" y="13"/>
                  </a:cubicBezTo>
                  <a:cubicBezTo>
                    <a:pt x="1484" y="13"/>
                    <a:pt x="1406" y="27"/>
                    <a:pt x="1364" y="70"/>
                  </a:cubicBezTo>
                  <a:cubicBezTo>
                    <a:pt x="1136" y="297"/>
                    <a:pt x="1193" y="723"/>
                    <a:pt x="1051" y="894"/>
                  </a:cubicBezTo>
                  <a:cubicBezTo>
                    <a:pt x="682" y="1234"/>
                    <a:pt x="228" y="1405"/>
                    <a:pt x="86" y="2001"/>
                  </a:cubicBezTo>
                  <a:cubicBezTo>
                    <a:pt x="0" y="2456"/>
                    <a:pt x="228" y="2825"/>
                    <a:pt x="370" y="3194"/>
                  </a:cubicBezTo>
                  <a:cubicBezTo>
                    <a:pt x="398" y="3251"/>
                    <a:pt x="398" y="3279"/>
                    <a:pt x="426" y="3336"/>
                  </a:cubicBezTo>
                  <a:cubicBezTo>
                    <a:pt x="512" y="3677"/>
                    <a:pt x="966" y="4216"/>
                    <a:pt x="1364" y="4302"/>
                  </a:cubicBezTo>
                  <a:cubicBezTo>
                    <a:pt x="1807" y="4417"/>
                    <a:pt x="2303" y="4533"/>
                    <a:pt x="2790" y="4533"/>
                  </a:cubicBezTo>
                  <a:cubicBezTo>
                    <a:pt x="3019" y="4533"/>
                    <a:pt x="3247" y="4507"/>
                    <a:pt x="3465" y="4443"/>
                  </a:cubicBezTo>
                  <a:lnTo>
                    <a:pt x="3493" y="4443"/>
                  </a:lnTo>
                  <a:cubicBezTo>
                    <a:pt x="3806" y="4330"/>
                    <a:pt x="4061" y="4188"/>
                    <a:pt x="4289" y="3932"/>
                  </a:cubicBezTo>
                  <a:cubicBezTo>
                    <a:pt x="4289" y="3932"/>
                    <a:pt x="4289" y="3932"/>
                    <a:pt x="4317" y="3904"/>
                  </a:cubicBezTo>
                  <a:cubicBezTo>
                    <a:pt x="4516" y="3620"/>
                    <a:pt x="4402" y="3080"/>
                    <a:pt x="4715" y="2796"/>
                  </a:cubicBezTo>
                  <a:cubicBezTo>
                    <a:pt x="4885" y="2598"/>
                    <a:pt x="5112" y="2143"/>
                    <a:pt x="5141" y="1859"/>
                  </a:cubicBezTo>
                  <a:cubicBezTo>
                    <a:pt x="5141" y="1802"/>
                    <a:pt x="5169" y="1774"/>
                    <a:pt x="5141" y="1717"/>
                  </a:cubicBezTo>
                  <a:cubicBezTo>
                    <a:pt x="5112" y="1405"/>
                    <a:pt x="5084" y="1064"/>
                    <a:pt x="4857" y="894"/>
                  </a:cubicBezTo>
                  <a:cubicBezTo>
                    <a:pt x="4828" y="865"/>
                    <a:pt x="4771" y="837"/>
                    <a:pt x="4743" y="808"/>
                  </a:cubicBezTo>
                  <a:cubicBezTo>
                    <a:pt x="4601" y="752"/>
                    <a:pt x="4459" y="695"/>
                    <a:pt x="4317" y="638"/>
                  </a:cubicBezTo>
                  <a:cubicBezTo>
                    <a:pt x="4112" y="577"/>
                    <a:pt x="3893" y="530"/>
                    <a:pt x="3669" y="530"/>
                  </a:cubicBezTo>
                  <a:cubicBezTo>
                    <a:pt x="3583" y="530"/>
                    <a:pt x="3495" y="537"/>
                    <a:pt x="3408" y="553"/>
                  </a:cubicBezTo>
                  <a:cubicBezTo>
                    <a:pt x="3465" y="297"/>
                    <a:pt x="3181" y="269"/>
                    <a:pt x="3067" y="155"/>
                  </a:cubicBezTo>
                  <a:cubicBezTo>
                    <a:pt x="2933" y="33"/>
                    <a:pt x="2767" y="0"/>
                    <a:pt x="2588" y="0"/>
                  </a:cubicBezTo>
                  <a:close/>
                </a:path>
              </a:pathLst>
            </a:custGeom>
            <a:solidFill>
              <a:srgbClr val="26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5"/>
            <p:cNvSpPr/>
            <p:nvPr/>
          </p:nvSpPr>
          <p:spPr>
            <a:xfrm>
              <a:off x="3163200" y="2879625"/>
              <a:ext cx="124975" cy="110425"/>
            </a:xfrm>
            <a:custGeom>
              <a:avLst/>
              <a:gdLst/>
              <a:ahLst/>
              <a:cxnLst/>
              <a:rect l="l" t="t" r="r" b="b"/>
              <a:pathLst>
                <a:path w="4999" h="4417" extrusionOk="0">
                  <a:moveTo>
                    <a:pt x="2474" y="1"/>
                  </a:moveTo>
                  <a:cubicBezTo>
                    <a:pt x="2277" y="1"/>
                    <a:pt x="2069" y="40"/>
                    <a:pt x="1875" y="40"/>
                  </a:cubicBezTo>
                  <a:cubicBezTo>
                    <a:pt x="1846" y="40"/>
                    <a:pt x="1818" y="39"/>
                    <a:pt x="1790" y="37"/>
                  </a:cubicBezTo>
                  <a:cubicBezTo>
                    <a:pt x="1692" y="37"/>
                    <a:pt x="1586" y="19"/>
                    <a:pt x="1496" y="19"/>
                  </a:cubicBezTo>
                  <a:cubicBezTo>
                    <a:pt x="1429" y="19"/>
                    <a:pt x="1372" y="29"/>
                    <a:pt x="1335" y="66"/>
                  </a:cubicBezTo>
                  <a:cubicBezTo>
                    <a:pt x="1108" y="293"/>
                    <a:pt x="1137" y="719"/>
                    <a:pt x="995" y="861"/>
                  </a:cubicBezTo>
                  <a:cubicBezTo>
                    <a:pt x="654" y="1202"/>
                    <a:pt x="199" y="1372"/>
                    <a:pt x="86" y="1969"/>
                  </a:cubicBezTo>
                  <a:cubicBezTo>
                    <a:pt x="1" y="2395"/>
                    <a:pt x="199" y="2764"/>
                    <a:pt x="341" y="3105"/>
                  </a:cubicBezTo>
                  <a:cubicBezTo>
                    <a:pt x="370" y="3161"/>
                    <a:pt x="370" y="3190"/>
                    <a:pt x="398" y="3247"/>
                  </a:cubicBezTo>
                  <a:cubicBezTo>
                    <a:pt x="483" y="3587"/>
                    <a:pt x="909" y="4099"/>
                    <a:pt x="1307" y="4212"/>
                  </a:cubicBezTo>
                  <a:cubicBezTo>
                    <a:pt x="1728" y="4308"/>
                    <a:pt x="2213" y="4416"/>
                    <a:pt x="2684" y="4416"/>
                  </a:cubicBezTo>
                  <a:cubicBezTo>
                    <a:pt x="2913" y="4416"/>
                    <a:pt x="3138" y="4391"/>
                    <a:pt x="3352" y="4326"/>
                  </a:cubicBezTo>
                  <a:lnTo>
                    <a:pt x="3380" y="4326"/>
                  </a:lnTo>
                  <a:cubicBezTo>
                    <a:pt x="3664" y="4241"/>
                    <a:pt x="3948" y="4099"/>
                    <a:pt x="4147" y="3843"/>
                  </a:cubicBezTo>
                  <a:cubicBezTo>
                    <a:pt x="4147" y="3843"/>
                    <a:pt x="4175" y="3815"/>
                    <a:pt x="4175" y="3815"/>
                  </a:cubicBezTo>
                  <a:cubicBezTo>
                    <a:pt x="4374" y="3531"/>
                    <a:pt x="4289" y="3019"/>
                    <a:pt x="4573" y="2735"/>
                  </a:cubicBezTo>
                  <a:cubicBezTo>
                    <a:pt x="4743" y="2537"/>
                    <a:pt x="4942" y="2111"/>
                    <a:pt x="4999" y="1827"/>
                  </a:cubicBezTo>
                  <a:cubicBezTo>
                    <a:pt x="4999" y="1770"/>
                    <a:pt x="4999" y="1741"/>
                    <a:pt x="4999" y="1685"/>
                  </a:cubicBezTo>
                  <a:cubicBezTo>
                    <a:pt x="4942" y="1372"/>
                    <a:pt x="4914" y="1060"/>
                    <a:pt x="4686" y="889"/>
                  </a:cubicBezTo>
                  <a:cubicBezTo>
                    <a:pt x="4658" y="861"/>
                    <a:pt x="4630" y="833"/>
                    <a:pt x="4601" y="804"/>
                  </a:cubicBezTo>
                  <a:cubicBezTo>
                    <a:pt x="4459" y="747"/>
                    <a:pt x="4317" y="691"/>
                    <a:pt x="4175" y="634"/>
                  </a:cubicBezTo>
                  <a:cubicBezTo>
                    <a:pt x="3991" y="572"/>
                    <a:pt x="3777" y="526"/>
                    <a:pt x="3566" y="526"/>
                  </a:cubicBezTo>
                  <a:cubicBezTo>
                    <a:pt x="3484" y="526"/>
                    <a:pt x="3403" y="533"/>
                    <a:pt x="3323" y="549"/>
                  </a:cubicBezTo>
                  <a:cubicBezTo>
                    <a:pt x="3352" y="293"/>
                    <a:pt x="3096" y="293"/>
                    <a:pt x="2982" y="179"/>
                  </a:cubicBezTo>
                  <a:cubicBezTo>
                    <a:pt x="2840" y="37"/>
                    <a:pt x="2663" y="1"/>
                    <a:pt x="2474" y="1"/>
                  </a:cubicBezTo>
                  <a:close/>
                </a:path>
              </a:pathLst>
            </a:custGeom>
            <a:solidFill>
              <a:srgbClr val="2B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5"/>
            <p:cNvSpPr/>
            <p:nvPr/>
          </p:nvSpPr>
          <p:spPr>
            <a:xfrm>
              <a:off x="3164625" y="2881650"/>
              <a:ext cx="121425" cy="107125"/>
            </a:xfrm>
            <a:custGeom>
              <a:avLst/>
              <a:gdLst/>
              <a:ahLst/>
              <a:cxnLst/>
              <a:rect l="l" t="t" r="r" b="b"/>
              <a:pathLst>
                <a:path w="4857" h="4285" extrusionOk="0">
                  <a:moveTo>
                    <a:pt x="2454" y="0"/>
                  </a:moveTo>
                  <a:cubicBezTo>
                    <a:pt x="2260" y="0"/>
                    <a:pt x="2048" y="45"/>
                    <a:pt x="1846" y="45"/>
                  </a:cubicBezTo>
                  <a:cubicBezTo>
                    <a:pt x="1817" y="45"/>
                    <a:pt x="1789" y="44"/>
                    <a:pt x="1761" y="42"/>
                  </a:cubicBezTo>
                  <a:cubicBezTo>
                    <a:pt x="1676" y="27"/>
                    <a:pt x="1584" y="13"/>
                    <a:pt x="1502" y="13"/>
                  </a:cubicBezTo>
                  <a:cubicBezTo>
                    <a:pt x="1420" y="13"/>
                    <a:pt x="1349" y="27"/>
                    <a:pt x="1307" y="70"/>
                  </a:cubicBezTo>
                  <a:cubicBezTo>
                    <a:pt x="1080" y="269"/>
                    <a:pt x="1136" y="695"/>
                    <a:pt x="994" y="837"/>
                  </a:cubicBezTo>
                  <a:cubicBezTo>
                    <a:pt x="654" y="1149"/>
                    <a:pt x="199" y="1320"/>
                    <a:pt x="86" y="1888"/>
                  </a:cubicBezTo>
                  <a:cubicBezTo>
                    <a:pt x="0" y="2314"/>
                    <a:pt x="228" y="2654"/>
                    <a:pt x="341" y="3024"/>
                  </a:cubicBezTo>
                  <a:cubicBezTo>
                    <a:pt x="370" y="3052"/>
                    <a:pt x="370" y="3109"/>
                    <a:pt x="398" y="3137"/>
                  </a:cubicBezTo>
                  <a:cubicBezTo>
                    <a:pt x="483" y="3478"/>
                    <a:pt x="909" y="3961"/>
                    <a:pt x="1278" y="4074"/>
                  </a:cubicBezTo>
                  <a:cubicBezTo>
                    <a:pt x="1668" y="4186"/>
                    <a:pt x="2130" y="4285"/>
                    <a:pt x="2578" y="4285"/>
                  </a:cubicBezTo>
                  <a:cubicBezTo>
                    <a:pt x="2816" y="4285"/>
                    <a:pt x="3050" y="4257"/>
                    <a:pt x="3266" y="4188"/>
                  </a:cubicBezTo>
                  <a:lnTo>
                    <a:pt x="3295" y="4188"/>
                  </a:lnTo>
                  <a:cubicBezTo>
                    <a:pt x="3579" y="4103"/>
                    <a:pt x="3834" y="3961"/>
                    <a:pt x="4033" y="3734"/>
                  </a:cubicBezTo>
                  <a:cubicBezTo>
                    <a:pt x="4061" y="3734"/>
                    <a:pt x="4061" y="3705"/>
                    <a:pt x="4061" y="3705"/>
                  </a:cubicBezTo>
                  <a:cubicBezTo>
                    <a:pt x="4260" y="3421"/>
                    <a:pt x="4175" y="2938"/>
                    <a:pt x="4431" y="2654"/>
                  </a:cubicBezTo>
                  <a:cubicBezTo>
                    <a:pt x="4629" y="2456"/>
                    <a:pt x="4828" y="2030"/>
                    <a:pt x="4857" y="1746"/>
                  </a:cubicBezTo>
                  <a:cubicBezTo>
                    <a:pt x="4857" y="1717"/>
                    <a:pt x="4857" y="1660"/>
                    <a:pt x="4857" y="1632"/>
                  </a:cubicBezTo>
                  <a:cubicBezTo>
                    <a:pt x="4828" y="1348"/>
                    <a:pt x="4800" y="1036"/>
                    <a:pt x="4573" y="837"/>
                  </a:cubicBezTo>
                  <a:cubicBezTo>
                    <a:pt x="4544" y="837"/>
                    <a:pt x="4516" y="808"/>
                    <a:pt x="4487" y="780"/>
                  </a:cubicBezTo>
                  <a:cubicBezTo>
                    <a:pt x="4345" y="723"/>
                    <a:pt x="4203" y="666"/>
                    <a:pt x="4090" y="610"/>
                  </a:cubicBezTo>
                  <a:cubicBezTo>
                    <a:pt x="3856" y="540"/>
                    <a:pt x="3622" y="489"/>
                    <a:pt x="3389" y="489"/>
                  </a:cubicBezTo>
                  <a:cubicBezTo>
                    <a:pt x="3338" y="489"/>
                    <a:pt x="3288" y="491"/>
                    <a:pt x="3238" y="496"/>
                  </a:cubicBezTo>
                  <a:cubicBezTo>
                    <a:pt x="3266" y="269"/>
                    <a:pt x="3011" y="269"/>
                    <a:pt x="2897" y="155"/>
                  </a:cubicBezTo>
                  <a:cubicBezTo>
                    <a:pt x="2775" y="33"/>
                    <a:pt x="2621" y="0"/>
                    <a:pt x="2454" y="0"/>
                  </a:cubicBezTo>
                  <a:close/>
                </a:path>
              </a:pathLst>
            </a:custGeom>
            <a:solidFill>
              <a:srgbClr val="30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5"/>
            <p:cNvSpPr/>
            <p:nvPr/>
          </p:nvSpPr>
          <p:spPr>
            <a:xfrm>
              <a:off x="3166750" y="2883350"/>
              <a:ext cx="117875" cy="104225"/>
            </a:xfrm>
            <a:custGeom>
              <a:avLst/>
              <a:gdLst/>
              <a:ahLst/>
              <a:cxnLst/>
              <a:rect l="l" t="t" r="r" b="b"/>
              <a:pathLst>
                <a:path w="4715" h="4169" extrusionOk="0">
                  <a:moveTo>
                    <a:pt x="2342" y="1"/>
                  </a:moveTo>
                  <a:cubicBezTo>
                    <a:pt x="2162" y="1"/>
                    <a:pt x="1975" y="34"/>
                    <a:pt x="1796" y="34"/>
                  </a:cubicBezTo>
                  <a:cubicBezTo>
                    <a:pt x="1765" y="34"/>
                    <a:pt x="1735" y="33"/>
                    <a:pt x="1705" y="30"/>
                  </a:cubicBezTo>
                  <a:cubicBezTo>
                    <a:pt x="1619" y="30"/>
                    <a:pt x="1527" y="23"/>
                    <a:pt x="1445" y="23"/>
                  </a:cubicBezTo>
                  <a:cubicBezTo>
                    <a:pt x="1364" y="23"/>
                    <a:pt x="1293" y="30"/>
                    <a:pt x="1250" y="59"/>
                  </a:cubicBezTo>
                  <a:cubicBezTo>
                    <a:pt x="1051" y="258"/>
                    <a:pt x="1080" y="655"/>
                    <a:pt x="938" y="797"/>
                  </a:cubicBezTo>
                  <a:cubicBezTo>
                    <a:pt x="597" y="1138"/>
                    <a:pt x="199" y="1308"/>
                    <a:pt x="86" y="1848"/>
                  </a:cubicBezTo>
                  <a:cubicBezTo>
                    <a:pt x="1" y="2246"/>
                    <a:pt x="199" y="2586"/>
                    <a:pt x="313" y="2927"/>
                  </a:cubicBezTo>
                  <a:cubicBezTo>
                    <a:pt x="341" y="2984"/>
                    <a:pt x="341" y="3012"/>
                    <a:pt x="370" y="3041"/>
                  </a:cubicBezTo>
                  <a:cubicBezTo>
                    <a:pt x="455" y="3382"/>
                    <a:pt x="853" y="3864"/>
                    <a:pt x="1222" y="3950"/>
                  </a:cubicBezTo>
                  <a:cubicBezTo>
                    <a:pt x="1628" y="4066"/>
                    <a:pt x="2087" y="4168"/>
                    <a:pt x="2535" y="4168"/>
                  </a:cubicBezTo>
                  <a:cubicBezTo>
                    <a:pt x="2746" y="4168"/>
                    <a:pt x="2954" y="4146"/>
                    <a:pt x="3153" y="4092"/>
                  </a:cubicBezTo>
                  <a:cubicBezTo>
                    <a:pt x="3181" y="4092"/>
                    <a:pt x="3181" y="4092"/>
                    <a:pt x="3181" y="4063"/>
                  </a:cubicBezTo>
                  <a:cubicBezTo>
                    <a:pt x="3465" y="3978"/>
                    <a:pt x="3692" y="3836"/>
                    <a:pt x="3920" y="3637"/>
                  </a:cubicBezTo>
                  <a:cubicBezTo>
                    <a:pt x="3920" y="3609"/>
                    <a:pt x="3920" y="3609"/>
                    <a:pt x="3920" y="3609"/>
                  </a:cubicBezTo>
                  <a:cubicBezTo>
                    <a:pt x="4118" y="3325"/>
                    <a:pt x="4033" y="2842"/>
                    <a:pt x="4289" y="2586"/>
                  </a:cubicBezTo>
                  <a:cubicBezTo>
                    <a:pt x="4459" y="2388"/>
                    <a:pt x="4658" y="1990"/>
                    <a:pt x="4686" y="1706"/>
                  </a:cubicBezTo>
                  <a:cubicBezTo>
                    <a:pt x="4715" y="1678"/>
                    <a:pt x="4715" y="1621"/>
                    <a:pt x="4686" y="1592"/>
                  </a:cubicBezTo>
                  <a:cubicBezTo>
                    <a:pt x="4658" y="1308"/>
                    <a:pt x="4630" y="996"/>
                    <a:pt x="4431" y="826"/>
                  </a:cubicBezTo>
                  <a:cubicBezTo>
                    <a:pt x="4402" y="797"/>
                    <a:pt x="4374" y="797"/>
                    <a:pt x="4317" y="769"/>
                  </a:cubicBezTo>
                  <a:cubicBezTo>
                    <a:pt x="4204" y="712"/>
                    <a:pt x="4090" y="655"/>
                    <a:pt x="3948" y="598"/>
                  </a:cubicBezTo>
                  <a:cubicBezTo>
                    <a:pt x="3738" y="528"/>
                    <a:pt x="3508" y="477"/>
                    <a:pt x="3275" y="477"/>
                  </a:cubicBezTo>
                  <a:cubicBezTo>
                    <a:pt x="3225" y="477"/>
                    <a:pt x="3175" y="480"/>
                    <a:pt x="3124" y="485"/>
                  </a:cubicBezTo>
                  <a:cubicBezTo>
                    <a:pt x="3153" y="258"/>
                    <a:pt x="2897" y="258"/>
                    <a:pt x="2812" y="144"/>
                  </a:cubicBezTo>
                  <a:cubicBezTo>
                    <a:pt x="2673" y="30"/>
                    <a:pt x="2511" y="1"/>
                    <a:pt x="2342" y="1"/>
                  </a:cubicBezTo>
                  <a:close/>
                </a:path>
              </a:pathLst>
            </a:custGeom>
            <a:solidFill>
              <a:srgbClr val="3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5"/>
            <p:cNvSpPr/>
            <p:nvPr/>
          </p:nvSpPr>
          <p:spPr>
            <a:xfrm>
              <a:off x="3168175" y="2885200"/>
              <a:ext cx="114325" cy="100975"/>
            </a:xfrm>
            <a:custGeom>
              <a:avLst/>
              <a:gdLst/>
              <a:ahLst/>
              <a:cxnLst/>
              <a:rect l="l" t="t" r="r" b="b"/>
              <a:pathLst>
                <a:path w="4573" h="4039" extrusionOk="0">
                  <a:moveTo>
                    <a:pt x="2297" y="0"/>
                  </a:moveTo>
                  <a:cubicBezTo>
                    <a:pt x="2113" y="0"/>
                    <a:pt x="1914" y="45"/>
                    <a:pt x="1726" y="45"/>
                  </a:cubicBezTo>
                  <a:cubicBezTo>
                    <a:pt x="1700" y="45"/>
                    <a:pt x="1673" y="44"/>
                    <a:pt x="1648" y="42"/>
                  </a:cubicBezTo>
                  <a:cubicBezTo>
                    <a:pt x="1577" y="27"/>
                    <a:pt x="1491" y="13"/>
                    <a:pt x="1413" y="13"/>
                  </a:cubicBezTo>
                  <a:cubicBezTo>
                    <a:pt x="1335" y="13"/>
                    <a:pt x="1264" y="27"/>
                    <a:pt x="1222" y="70"/>
                  </a:cubicBezTo>
                  <a:cubicBezTo>
                    <a:pt x="1023" y="269"/>
                    <a:pt x="1051" y="638"/>
                    <a:pt x="909" y="780"/>
                  </a:cubicBezTo>
                  <a:cubicBezTo>
                    <a:pt x="597" y="1092"/>
                    <a:pt x="199" y="1263"/>
                    <a:pt x="86" y="1774"/>
                  </a:cubicBezTo>
                  <a:cubicBezTo>
                    <a:pt x="0" y="2172"/>
                    <a:pt x="199" y="2512"/>
                    <a:pt x="341" y="2825"/>
                  </a:cubicBezTo>
                  <a:cubicBezTo>
                    <a:pt x="341" y="2882"/>
                    <a:pt x="370" y="2910"/>
                    <a:pt x="370" y="2967"/>
                  </a:cubicBezTo>
                  <a:cubicBezTo>
                    <a:pt x="455" y="3279"/>
                    <a:pt x="852" y="3734"/>
                    <a:pt x="1193" y="3847"/>
                  </a:cubicBezTo>
                  <a:cubicBezTo>
                    <a:pt x="1576" y="3943"/>
                    <a:pt x="2024" y="4039"/>
                    <a:pt x="2457" y="4039"/>
                  </a:cubicBezTo>
                  <a:cubicBezTo>
                    <a:pt x="2667" y="4039"/>
                    <a:pt x="2873" y="4016"/>
                    <a:pt x="3067" y="3961"/>
                  </a:cubicBezTo>
                  <a:lnTo>
                    <a:pt x="3096" y="3961"/>
                  </a:lnTo>
                  <a:cubicBezTo>
                    <a:pt x="3380" y="3876"/>
                    <a:pt x="3607" y="3734"/>
                    <a:pt x="3806" y="3506"/>
                  </a:cubicBezTo>
                  <a:cubicBezTo>
                    <a:pt x="3806" y="3506"/>
                    <a:pt x="3806" y="3506"/>
                    <a:pt x="3834" y="3478"/>
                  </a:cubicBezTo>
                  <a:cubicBezTo>
                    <a:pt x="4005" y="3251"/>
                    <a:pt x="3919" y="2768"/>
                    <a:pt x="4175" y="2512"/>
                  </a:cubicBezTo>
                  <a:cubicBezTo>
                    <a:pt x="4345" y="2342"/>
                    <a:pt x="4544" y="1916"/>
                    <a:pt x="4573" y="1660"/>
                  </a:cubicBezTo>
                  <a:cubicBezTo>
                    <a:pt x="4573" y="1632"/>
                    <a:pt x="4573" y="1575"/>
                    <a:pt x="4573" y="1547"/>
                  </a:cubicBezTo>
                  <a:cubicBezTo>
                    <a:pt x="4544" y="1263"/>
                    <a:pt x="4487" y="979"/>
                    <a:pt x="4289" y="808"/>
                  </a:cubicBezTo>
                  <a:cubicBezTo>
                    <a:pt x="4260" y="780"/>
                    <a:pt x="4232" y="780"/>
                    <a:pt x="4203" y="752"/>
                  </a:cubicBezTo>
                  <a:cubicBezTo>
                    <a:pt x="4090" y="695"/>
                    <a:pt x="3976" y="638"/>
                    <a:pt x="3834" y="581"/>
                  </a:cubicBezTo>
                  <a:cubicBezTo>
                    <a:pt x="3624" y="511"/>
                    <a:pt x="3414" y="460"/>
                    <a:pt x="3187" y="460"/>
                  </a:cubicBezTo>
                  <a:cubicBezTo>
                    <a:pt x="3139" y="460"/>
                    <a:pt x="3089" y="463"/>
                    <a:pt x="3039" y="468"/>
                  </a:cubicBezTo>
                  <a:cubicBezTo>
                    <a:pt x="3067" y="269"/>
                    <a:pt x="2840" y="240"/>
                    <a:pt x="2727" y="155"/>
                  </a:cubicBezTo>
                  <a:cubicBezTo>
                    <a:pt x="2604" y="33"/>
                    <a:pt x="2456" y="0"/>
                    <a:pt x="2297" y="0"/>
                  </a:cubicBezTo>
                  <a:close/>
                </a:path>
              </a:pathLst>
            </a:custGeom>
            <a:solidFill>
              <a:srgbClr val="3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3170300" y="2886900"/>
              <a:ext cx="110075" cy="98175"/>
            </a:xfrm>
            <a:custGeom>
              <a:avLst/>
              <a:gdLst/>
              <a:ahLst/>
              <a:cxnLst/>
              <a:rect l="l" t="t" r="r" b="b"/>
              <a:pathLst>
                <a:path w="4403" h="3927" extrusionOk="0">
                  <a:moveTo>
                    <a:pt x="2207" y="1"/>
                  </a:moveTo>
                  <a:cubicBezTo>
                    <a:pt x="2038" y="1"/>
                    <a:pt x="1858" y="34"/>
                    <a:pt x="1682" y="34"/>
                  </a:cubicBezTo>
                  <a:cubicBezTo>
                    <a:pt x="1652" y="34"/>
                    <a:pt x="1621" y="33"/>
                    <a:pt x="1591" y="30"/>
                  </a:cubicBezTo>
                  <a:cubicBezTo>
                    <a:pt x="1520" y="30"/>
                    <a:pt x="1435" y="23"/>
                    <a:pt x="1357" y="23"/>
                  </a:cubicBezTo>
                  <a:cubicBezTo>
                    <a:pt x="1279" y="23"/>
                    <a:pt x="1208" y="30"/>
                    <a:pt x="1165" y="59"/>
                  </a:cubicBezTo>
                  <a:cubicBezTo>
                    <a:pt x="995" y="258"/>
                    <a:pt x="995" y="627"/>
                    <a:pt x="881" y="740"/>
                  </a:cubicBezTo>
                  <a:cubicBezTo>
                    <a:pt x="569" y="1053"/>
                    <a:pt x="171" y="1223"/>
                    <a:pt x="57" y="1734"/>
                  </a:cubicBezTo>
                  <a:cubicBezTo>
                    <a:pt x="1" y="2104"/>
                    <a:pt x="171" y="2444"/>
                    <a:pt x="313" y="2757"/>
                  </a:cubicBezTo>
                  <a:cubicBezTo>
                    <a:pt x="313" y="2785"/>
                    <a:pt x="341" y="2842"/>
                    <a:pt x="341" y="2870"/>
                  </a:cubicBezTo>
                  <a:cubicBezTo>
                    <a:pt x="455" y="3183"/>
                    <a:pt x="824" y="3609"/>
                    <a:pt x="1165" y="3722"/>
                  </a:cubicBezTo>
                  <a:cubicBezTo>
                    <a:pt x="1509" y="3818"/>
                    <a:pt x="1943" y="3926"/>
                    <a:pt x="2364" y="3926"/>
                  </a:cubicBezTo>
                  <a:cubicBezTo>
                    <a:pt x="2568" y="3926"/>
                    <a:pt x="2768" y="3901"/>
                    <a:pt x="2954" y="3836"/>
                  </a:cubicBezTo>
                  <a:lnTo>
                    <a:pt x="2982" y="3836"/>
                  </a:lnTo>
                  <a:cubicBezTo>
                    <a:pt x="3238" y="3751"/>
                    <a:pt x="3465" y="3609"/>
                    <a:pt x="3664" y="3410"/>
                  </a:cubicBezTo>
                  <a:cubicBezTo>
                    <a:pt x="3664" y="3410"/>
                    <a:pt x="3692" y="3410"/>
                    <a:pt x="3692" y="3382"/>
                  </a:cubicBezTo>
                  <a:cubicBezTo>
                    <a:pt x="3863" y="3154"/>
                    <a:pt x="3806" y="2700"/>
                    <a:pt x="4033" y="2444"/>
                  </a:cubicBezTo>
                  <a:cubicBezTo>
                    <a:pt x="4204" y="2274"/>
                    <a:pt x="4374" y="1876"/>
                    <a:pt x="4402" y="1621"/>
                  </a:cubicBezTo>
                  <a:cubicBezTo>
                    <a:pt x="4402" y="1592"/>
                    <a:pt x="4402" y="1536"/>
                    <a:pt x="4402" y="1507"/>
                  </a:cubicBezTo>
                  <a:cubicBezTo>
                    <a:pt x="4374" y="1252"/>
                    <a:pt x="4346" y="968"/>
                    <a:pt x="4147" y="797"/>
                  </a:cubicBezTo>
                  <a:cubicBezTo>
                    <a:pt x="4118" y="769"/>
                    <a:pt x="4090" y="740"/>
                    <a:pt x="4062" y="740"/>
                  </a:cubicBezTo>
                  <a:cubicBezTo>
                    <a:pt x="3948" y="684"/>
                    <a:pt x="3834" y="627"/>
                    <a:pt x="3692" y="570"/>
                  </a:cubicBezTo>
                  <a:cubicBezTo>
                    <a:pt x="3505" y="500"/>
                    <a:pt x="3299" y="449"/>
                    <a:pt x="3074" y="449"/>
                  </a:cubicBezTo>
                  <a:cubicBezTo>
                    <a:pt x="3025" y="449"/>
                    <a:pt x="2976" y="451"/>
                    <a:pt x="2926" y="456"/>
                  </a:cubicBezTo>
                  <a:cubicBezTo>
                    <a:pt x="2954" y="258"/>
                    <a:pt x="2727" y="229"/>
                    <a:pt x="2642" y="144"/>
                  </a:cubicBezTo>
                  <a:cubicBezTo>
                    <a:pt x="2515" y="30"/>
                    <a:pt x="2366" y="1"/>
                    <a:pt x="2207" y="1"/>
                  </a:cubicBezTo>
                  <a:close/>
                </a:path>
              </a:pathLst>
            </a:custGeom>
            <a:solidFill>
              <a:srgbClr val="423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3171725" y="2888800"/>
              <a:ext cx="107225" cy="95075"/>
            </a:xfrm>
            <a:custGeom>
              <a:avLst/>
              <a:gdLst/>
              <a:ahLst/>
              <a:cxnLst/>
              <a:rect l="l" t="t" r="r" b="b"/>
              <a:pathLst>
                <a:path w="4289" h="3803" extrusionOk="0">
                  <a:moveTo>
                    <a:pt x="2119" y="0"/>
                  </a:moveTo>
                  <a:cubicBezTo>
                    <a:pt x="1937" y="0"/>
                    <a:pt x="1742" y="40"/>
                    <a:pt x="1562" y="40"/>
                  </a:cubicBezTo>
                  <a:cubicBezTo>
                    <a:pt x="1491" y="25"/>
                    <a:pt x="1406" y="11"/>
                    <a:pt x="1332" y="11"/>
                  </a:cubicBezTo>
                  <a:cubicBezTo>
                    <a:pt x="1257" y="11"/>
                    <a:pt x="1193" y="25"/>
                    <a:pt x="1165" y="68"/>
                  </a:cubicBezTo>
                  <a:cubicBezTo>
                    <a:pt x="966" y="238"/>
                    <a:pt x="994" y="579"/>
                    <a:pt x="852" y="721"/>
                  </a:cubicBezTo>
                  <a:cubicBezTo>
                    <a:pt x="568" y="1005"/>
                    <a:pt x="171" y="1176"/>
                    <a:pt x="86" y="1658"/>
                  </a:cubicBezTo>
                  <a:cubicBezTo>
                    <a:pt x="0" y="2028"/>
                    <a:pt x="199" y="2340"/>
                    <a:pt x="313" y="2652"/>
                  </a:cubicBezTo>
                  <a:cubicBezTo>
                    <a:pt x="313" y="2709"/>
                    <a:pt x="341" y="2738"/>
                    <a:pt x="341" y="2766"/>
                  </a:cubicBezTo>
                  <a:cubicBezTo>
                    <a:pt x="455" y="3078"/>
                    <a:pt x="796" y="3504"/>
                    <a:pt x="1136" y="3590"/>
                  </a:cubicBezTo>
                  <a:cubicBezTo>
                    <a:pt x="1495" y="3689"/>
                    <a:pt x="1924" y="3803"/>
                    <a:pt x="2344" y="3803"/>
                  </a:cubicBezTo>
                  <a:cubicBezTo>
                    <a:pt x="2522" y="3803"/>
                    <a:pt x="2699" y="3782"/>
                    <a:pt x="2869" y="3732"/>
                  </a:cubicBezTo>
                  <a:cubicBezTo>
                    <a:pt x="2897" y="3703"/>
                    <a:pt x="2897" y="3703"/>
                    <a:pt x="2897" y="3703"/>
                  </a:cubicBezTo>
                  <a:cubicBezTo>
                    <a:pt x="3153" y="3618"/>
                    <a:pt x="3380" y="3504"/>
                    <a:pt x="3550" y="3306"/>
                  </a:cubicBezTo>
                  <a:cubicBezTo>
                    <a:pt x="3550" y="3306"/>
                    <a:pt x="3579" y="3277"/>
                    <a:pt x="3579" y="3277"/>
                  </a:cubicBezTo>
                  <a:cubicBezTo>
                    <a:pt x="3749" y="3050"/>
                    <a:pt x="3692" y="2596"/>
                    <a:pt x="3919" y="2368"/>
                  </a:cubicBezTo>
                  <a:cubicBezTo>
                    <a:pt x="4090" y="2198"/>
                    <a:pt x="4260" y="1829"/>
                    <a:pt x="4289" y="1573"/>
                  </a:cubicBezTo>
                  <a:cubicBezTo>
                    <a:pt x="4289" y="1545"/>
                    <a:pt x="4289" y="1488"/>
                    <a:pt x="4289" y="1460"/>
                  </a:cubicBezTo>
                  <a:cubicBezTo>
                    <a:pt x="4260" y="1204"/>
                    <a:pt x="4203" y="920"/>
                    <a:pt x="4033" y="778"/>
                  </a:cubicBezTo>
                  <a:cubicBezTo>
                    <a:pt x="4005" y="750"/>
                    <a:pt x="3976" y="721"/>
                    <a:pt x="3948" y="721"/>
                  </a:cubicBezTo>
                  <a:cubicBezTo>
                    <a:pt x="3834" y="664"/>
                    <a:pt x="3721" y="608"/>
                    <a:pt x="3579" y="551"/>
                  </a:cubicBezTo>
                  <a:cubicBezTo>
                    <a:pt x="3392" y="481"/>
                    <a:pt x="3186" y="430"/>
                    <a:pt x="2992" y="430"/>
                  </a:cubicBezTo>
                  <a:cubicBezTo>
                    <a:pt x="2950" y="430"/>
                    <a:pt x="2909" y="432"/>
                    <a:pt x="2869" y="437"/>
                  </a:cubicBezTo>
                  <a:cubicBezTo>
                    <a:pt x="2897" y="238"/>
                    <a:pt x="2670" y="238"/>
                    <a:pt x="2556" y="153"/>
                  </a:cubicBezTo>
                  <a:cubicBezTo>
                    <a:pt x="2435" y="32"/>
                    <a:pt x="2282" y="0"/>
                    <a:pt x="2119" y="0"/>
                  </a:cubicBezTo>
                  <a:close/>
                </a:path>
              </a:pathLst>
            </a:custGeom>
            <a:solidFill>
              <a:srgbClr val="474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3173850" y="2890750"/>
              <a:ext cx="102975" cy="91725"/>
            </a:xfrm>
            <a:custGeom>
              <a:avLst/>
              <a:gdLst/>
              <a:ahLst/>
              <a:cxnLst/>
              <a:rect l="l" t="t" r="r" b="b"/>
              <a:pathLst>
                <a:path w="4119" h="3669" extrusionOk="0">
                  <a:moveTo>
                    <a:pt x="2043" y="0"/>
                  </a:moveTo>
                  <a:cubicBezTo>
                    <a:pt x="1896" y="0"/>
                    <a:pt x="1742" y="22"/>
                    <a:pt x="1601" y="22"/>
                  </a:cubicBezTo>
                  <a:cubicBezTo>
                    <a:pt x="1568" y="22"/>
                    <a:pt x="1537" y="21"/>
                    <a:pt x="1506" y="18"/>
                  </a:cubicBezTo>
                  <a:cubicBezTo>
                    <a:pt x="1435" y="18"/>
                    <a:pt x="1357" y="11"/>
                    <a:pt x="1286" y="11"/>
                  </a:cubicBezTo>
                  <a:cubicBezTo>
                    <a:pt x="1215" y="11"/>
                    <a:pt x="1151" y="18"/>
                    <a:pt x="1108" y="47"/>
                  </a:cubicBezTo>
                  <a:cubicBezTo>
                    <a:pt x="909" y="217"/>
                    <a:pt x="938" y="558"/>
                    <a:pt x="796" y="672"/>
                  </a:cubicBezTo>
                  <a:cubicBezTo>
                    <a:pt x="540" y="956"/>
                    <a:pt x="171" y="1126"/>
                    <a:pt x="57" y="1609"/>
                  </a:cubicBezTo>
                  <a:cubicBezTo>
                    <a:pt x="1" y="1950"/>
                    <a:pt x="171" y="2262"/>
                    <a:pt x="285" y="2574"/>
                  </a:cubicBezTo>
                  <a:cubicBezTo>
                    <a:pt x="313" y="2603"/>
                    <a:pt x="313" y="2631"/>
                    <a:pt x="313" y="2660"/>
                  </a:cubicBezTo>
                  <a:cubicBezTo>
                    <a:pt x="427" y="2944"/>
                    <a:pt x="767" y="3370"/>
                    <a:pt x="1080" y="3455"/>
                  </a:cubicBezTo>
                  <a:cubicBezTo>
                    <a:pt x="1419" y="3554"/>
                    <a:pt x="1841" y="3668"/>
                    <a:pt x="2250" y="3668"/>
                  </a:cubicBezTo>
                  <a:cubicBezTo>
                    <a:pt x="2423" y="3668"/>
                    <a:pt x="2594" y="3648"/>
                    <a:pt x="2755" y="3597"/>
                  </a:cubicBezTo>
                  <a:cubicBezTo>
                    <a:pt x="2784" y="3597"/>
                    <a:pt x="2784" y="3597"/>
                    <a:pt x="2784" y="3568"/>
                  </a:cubicBezTo>
                  <a:cubicBezTo>
                    <a:pt x="3039" y="3512"/>
                    <a:pt x="3238" y="3370"/>
                    <a:pt x="3408" y="3199"/>
                  </a:cubicBezTo>
                  <a:cubicBezTo>
                    <a:pt x="3437" y="3171"/>
                    <a:pt x="3437" y="3171"/>
                    <a:pt x="3437" y="3171"/>
                  </a:cubicBezTo>
                  <a:cubicBezTo>
                    <a:pt x="3607" y="2944"/>
                    <a:pt x="3550" y="2518"/>
                    <a:pt x="3778" y="2290"/>
                  </a:cubicBezTo>
                  <a:cubicBezTo>
                    <a:pt x="3920" y="2120"/>
                    <a:pt x="4090" y="1751"/>
                    <a:pt x="4118" y="1524"/>
                  </a:cubicBezTo>
                  <a:cubicBezTo>
                    <a:pt x="4118" y="1467"/>
                    <a:pt x="4118" y="1438"/>
                    <a:pt x="4118" y="1410"/>
                  </a:cubicBezTo>
                  <a:cubicBezTo>
                    <a:pt x="4090" y="1154"/>
                    <a:pt x="4062" y="899"/>
                    <a:pt x="3863" y="728"/>
                  </a:cubicBezTo>
                  <a:cubicBezTo>
                    <a:pt x="3834" y="728"/>
                    <a:pt x="3806" y="700"/>
                    <a:pt x="3778" y="700"/>
                  </a:cubicBezTo>
                  <a:cubicBezTo>
                    <a:pt x="3692" y="615"/>
                    <a:pt x="3579" y="586"/>
                    <a:pt x="3465" y="530"/>
                  </a:cubicBezTo>
                  <a:cubicBezTo>
                    <a:pt x="3238" y="444"/>
                    <a:pt x="2982" y="416"/>
                    <a:pt x="2755" y="416"/>
                  </a:cubicBezTo>
                  <a:cubicBezTo>
                    <a:pt x="2784" y="217"/>
                    <a:pt x="2556" y="217"/>
                    <a:pt x="2471" y="132"/>
                  </a:cubicBezTo>
                  <a:cubicBezTo>
                    <a:pt x="2352" y="26"/>
                    <a:pt x="2201" y="0"/>
                    <a:pt x="2043" y="0"/>
                  </a:cubicBezTo>
                  <a:close/>
                </a:path>
              </a:pathLst>
            </a:custGeom>
            <a:solidFill>
              <a:srgbClr val="4C4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3175275" y="2892225"/>
              <a:ext cx="100125" cy="88975"/>
            </a:xfrm>
            <a:custGeom>
              <a:avLst/>
              <a:gdLst/>
              <a:ahLst/>
              <a:cxnLst/>
              <a:rect l="l" t="t" r="r" b="b"/>
              <a:pathLst>
                <a:path w="4005" h="3559" extrusionOk="0">
                  <a:moveTo>
                    <a:pt x="2002" y="1"/>
                  </a:moveTo>
                  <a:cubicBezTo>
                    <a:pt x="1827" y="1"/>
                    <a:pt x="1638" y="45"/>
                    <a:pt x="1449" y="45"/>
                  </a:cubicBezTo>
                  <a:cubicBezTo>
                    <a:pt x="1392" y="30"/>
                    <a:pt x="1321" y="16"/>
                    <a:pt x="1253" y="16"/>
                  </a:cubicBezTo>
                  <a:cubicBezTo>
                    <a:pt x="1186" y="16"/>
                    <a:pt x="1122" y="30"/>
                    <a:pt x="1080" y="73"/>
                  </a:cubicBezTo>
                  <a:cubicBezTo>
                    <a:pt x="909" y="215"/>
                    <a:pt x="909" y="556"/>
                    <a:pt x="796" y="669"/>
                  </a:cubicBezTo>
                  <a:cubicBezTo>
                    <a:pt x="512" y="925"/>
                    <a:pt x="171" y="1095"/>
                    <a:pt x="86" y="1550"/>
                  </a:cubicBezTo>
                  <a:cubicBezTo>
                    <a:pt x="0" y="1891"/>
                    <a:pt x="171" y="2203"/>
                    <a:pt x="284" y="2487"/>
                  </a:cubicBezTo>
                  <a:cubicBezTo>
                    <a:pt x="313" y="2515"/>
                    <a:pt x="313" y="2544"/>
                    <a:pt x="341" y="2601"/>
                  </a:cubicBezTo>
                  <a:cubicBezTo>
                    <a:pt x="426" y="2856"/>
                    <a:pt x="739" y="3254"/>
                    <a:pt x="1051" y="3367"/>
                  </a:cubicBezTo>
                  <a:cubicBezTo>
                    <a:pt x="1377" y="3463"/>
                    <a:pt x="1767" y="3559"/>
                    <a:pt x="2143" y="3559"/>
                  </a:cubicBezTo>
                  <a:cubicBezTo>
                    <a:pt x="2325" y="3559"/>
                    <a:pt x="2503" y="3536"/>
                    <a:pt x="2670" y="3481"/>
                  </a:cubicBezTo>
                  <a:lnTo>
                    <a:pt x="2698" y="3481"/>
                  </a:lnTo>
                  <a:cubicBezTo>
                    <a:pt x="2925" y="3396"/>
                    <a:pt x="3153" y="3282"/>
                    <a:pt x="3323" y="3083"/>
                  </a:cubicBezTo>
                  <a:cubicBezTo>
                    <a:pt x="3522" y="2856"/>
                    <a:pt x="3465" y="2459"/>
                    <a:pt x="3664" y="2231"/>
                  </a:cubicBezTo>
                  <a:cubicBezTo>
                    <a:pt x="3806" y="2061"/>
                    <a:pt x="3976" y="1720"/>
                    <a:pt x="3976" y="1493"/>
                  </a:cubicBezTo>
                  <a:cubicBezTo>
                    <a:pt x="4005" y="1436"/>
                    <a:pt x="4005" y="1408"/>
                    <a:pt x="3976" y="1379"/>
                  </a:cubicBezTo>
                  <a:cubicBezTo>
                    <a:pt x="3948" y="1152"/>
                    <a:pt x="3919" y="897"/>
                    <a:pt x="3749" y="726"/>
                  </a:cubicBezTo>
                  <a:cubicBezTo>
                    <a:pt x="3721" y="726"/>
                    <a:pt x="3692" y="698"/>
                    <a:pt x="3664" y="669"/>
                  </a:cubicBezTo>
                  <a:cubicBezTo>
                    <a:pt x="3579" y="613"/>
                    <a:pt x="3465" y="584"/>
                    <a:pt x="3351" y="527"/>
                  </a:cubicBezTo>
                  <a:cubicBezTo>
                    <a:pt x="3164" y="457"/>
                    <a:pt x="2978" y="406"/>
                    <a:pt x="2791" y="406"/>
                  </a:cubicBezTo>
                  <a:cubicBezTo>
                    <a:pt x="2750" y="406"/>
                    <a:pt x="2710" y="409"/>
                    <a:pt x="2670" y="414"/>
                  </a:cubicBezTo>
                  <a:cubicBezTo>
                    <a:pt x="2698" y="243"/>
                    <a:pt x="2471" y="215"/>
                    <a:pt x="2386" y="130"/>
                  </a:cubicBezTo>
                  <a:cubicBezTo>
                    <a:pt x="2272" y="29"/>
                    <a:pt x="2142" y="1"/>
                    <a:pt x="2002" y="1"/>
                  </a:cubicBezTo>
                  <a:close/>
                </a:path>
              </a:pathLst>
            </a:custGeom>
            <a:solidFill>
              <a:srgbClr val="5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3177400" y="2894300"/>
              <a:ext cx="95875" cy="85475"/>
            </a:xfrm>
            <a:custGeom>
              <a:avLst/>
              <a:gdLst/>
              <a:ahLst/>
              <a:cxnLst/>
              <a:rect l="l" t="t" r="r" b="b"/>
              <a:pathLst>
                <a:path w="3835" h="3419" extrusionOk="0">
                  <a:moveTo>
                    <a:pt x="1898" y="0"/>
                  </a:moveTo>
                  <a:cubicBezTo>
                    <a:pt x="1764" y="0"/>
                    <a:pt x="1623" y="22"/>
                    <a:pt x="1485" y="22"/>
                  </a:cubicBezTo>
                  <a:cubicBezTo>
                    <a:pt x="1454" y="22"/>
                    <a:pt x="1423" y="21"/>
                    <a:pt x="1392" y="18"/>
                  </a:cubicBezTo>
                  <a:cubicBezTo>
                    <a:pt x="1335" y="18"/>
                    <a:pt x="1264" y="11"/>
                    <a:pt x="1197" y="11"/>
                  </a:cubicBezTo>
                  <a:cubicBezTo>
                    <a:pt x="1129" y="11"/>
                    <a:pt x="1066" y="18"/>
                    <a:pt x="1023" y="47"/>
                  </a:cubicBezTo>
                  <a:cubicBezTo>
                    <a:pt x="853" y="217"/>
                    <a:pt x="881" y="501"/>
                    <a:pt x="739" y="615"/>
                  </a:cubicBezTo>
                  <a:cubicBezTo>
                    <a:pt x="483" y="870"/>
                    <a:pt x="143" y="1041"/>
                    <a:pt x="57" y="1495"/>
                  </a:cubicBezTo>
                  <a:cubicBezTo>
                    <a:pt x="1" y="1808"/>
                    <a:pt x="143" y="2120"/>
                    <a:pt x="256" y="2376"/>
                  </a:cubicBezTo>
                  <a:cubicBezTo>
                    <a:pt x="285" y="2404"/>
                    <a:pt x="285" y="2461"/>
                    <a:pt x="313" y="2489"/>
                  </a:cubicBezTo>
                  <a:cubicBezTo>
                    <a:pt x="398" y="2745"/>
                    <a:pt x="711" y="3142"/>
                    <a:pt x="995" y="3228"/>
                  </a:cubicBezTo>
                  <a:cubicBezTo>
                    <a:pt x="1301" y="3323"/>
                    <a:pt x="1672" y="3419"/>
                    <a:pt x="2038" y="3419"/>
                  </a:cubicBezTo>
                  <a:cubicBezTo>
                    <a:pt x="2214" y="3419"/>
                    <a:pt x="2390" y="3397"/>
                    <a:pt x="2556" y="3341"/>
                  </a:cubicBezTo>
                  <a:lnTo>
                    <a:pt x="2613" y="3341"/>
                  </a:lnTo>
                  <a:cubicBezTo>
                    <a:pt x="2812" y="3256"/>
                    <a:pt x="3011" y="3142"/>
                    <a:pt x="3181" y="2972"/>
                  </a:cubicBezTo>
                  <a:cubicBezTo>
                    <a:pt x="3181" y="2972"/>
                    <a:pt x="3181" y="2972"/>
                    <a:pt x="3210" y="2944"/>
                  </a:cubicBezTo>
                  <a:cubicBezTo>
                    <a:pt x="3380" y="2745"/>
                    <a:pt x="3323" y="2347"/>
                    <a:pt x="3522" y="2148"/>
                  </a:cubicBezTo>
                  <a:cubicBezTo>
                    <a:pt x="3664" y="1978"/>
                    <a:pt x="3806" y="1637"/>
                    <a:pt x="3834" y="1438"/>
                  </a:cubicBezTo>
                  <a:cubicBezTo>
                    <a:pt x="3834" y="1382"/>
                    <a:pt x="3834" y="1353"/>
                    <a:pt x="3834" y="1325"/>
                  </a:cubicBezTo>
                  <a:cubicBezTo>
                    <a:pt x="3806" y="1098"/>
                    <a:pt x="3778" y="842"/>
                    <a:pt x="3579" y="700"/>
                  </a:cubicBezTo>
                  <a:cubicBezTo>
                    <a:pt x="3579" y="672"/>
                    <a:pt x="3550" y="672"/>
                    <a:pt x="3522" y="643"/>
                  </a:cubicBezTo>
                  <a:cubicBezTo>
                    <a:pt x="3437" y="586"/>
                    <a:pt x="3323" y="558"/>
                    <a:pt x="3210" y="501"/>
                  </a:cubicBezTo>
                  <a:cubicBezTo>
                    <a:pt x="3046" y="431"/>
                    <a:pt x="2863" y="380"/>
                    <a:pt x="2677" y="380"/>
                  </a:cubicBezTo>
                  <a:cubicBezTo>
                    <a:pt x="2637" y="380"/>
                    <a:pt x="2597" y="383"/>
                    <a:pt x="2556" y="388"/>
                  </a:cubicBezTo>
                  <a:cubicBezTo>
                    <a:pt x="2585" y="217"/>
                    <a:pt x="2386" y="189"/>
                    <a:pt x="2301" y="132"/>
                  </a:cubicBezTo>
                  <a:cubicBezTo>
                    <a:pt x="2181" y="26"/>
                    <a:pt x="2043" y="0"/>
                    <a:pt x="1898" y="0"/>
                  </a:cubicBezTo>
                  <a:close/>
                </a:path>
              </a:pathLst>
            </a:custGeom>
            <a:solidFill>
              <a:srgbClr val="57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3178825" y="2896075"/>
              <a:ext cx="92325" cy="82525"/>
            </a:xfrm>
            <a:custGeom>
              <a:avLst/>
              <a:gdLst/>
              <a:ahLst/>
              <a:cxnLst/>
              <a:rect l="l" t="t" r="r" b="b"/>
              <a:pathLst>
                <a:path w="3693" h="3301" extrusionOk="0">
                  <a:moveTo>
                    <a:pt x="1841" y="0"/>
                  </a:moveTo>
                  <a:cubicBezTo>
                    <a:pt x="1683" y="0"/>
                    <a:pt x="1515" y="33"/>
                    <a:pt x="1364" y="33"/>
                  </a:cubicBezTo>
                  <a:cubicBezTo>
                    <a:pt x="1307" y="33"/>
                    <a:pt x="1236" y="26"/>
                    <a:pt x="1172" y="26"/>
                  </a:cubicBezTo>
                  <a:cubicBezTo>
                    <a:pt x="1108" y="26"/>
                    <a:pt x="1051" y="33"/>
                    <a:pt x="1023" y="61"/>
                  </a:cubicBezTo>
                  <a:cubicBezTo>
                    <a:pt x="852" y="203"/>
                    <a:pt x="852" y="487"/>
                    <a:pt x="739" y="601"/>
                  </a:cubicBezTo>
                  <a:cubicBezTo>
                    <a:pt x="483" y="856"/>
                    <a:pt x="171" y="998"/>
                    <a:pt x="86" y="1424"/>
                  </a:cubicBezTo>
                  <a:cubicBezTo>
                    <a:pt x="0" y="1737"/>
                    <a:pt x="171" y="2021"/>
                    <a:pt x="256" y="2305"/>
                  </a:cubicBezTo>
                  <a:cubicBezTo>
                    <a:pt x="284" y="2333"/>
                    <a:pt x="284" y="2361"/>
                    <a:pt x="313" y="2390"/>
                  </a:cubicBezTo>
                  <a:cubicBezTo>
                    <a:pt x="398" y="2645"/>
                    <a:pt x="710" y="3015"/>
                    <a:pt x="966" y="3100"/>
                  </a:cubicBezTo>
                  <a:cubicBezTo>
                    <a:pt x="1267" y="3200"/>
                    <a:pt x="1654" y="3301"/>
                    <a:pt x="2025" y="3301"/>
                  </a:cubicBezTo>
                  <a:cubicBezTo>
                    <a:pt x="2179" y="3301"/>
                    <a:pt x="2330" y="3283"/>
                    <a:pt x="2471" y="3242"/>
                  </a:cubicBezTo>
                  <a:lnTo>
                    <a:pt x="2499" y="3213"/>
                  </a:lnTo>
                  <a:cubicBezTo>
                    <a:pt x="2727" y="3157"/>
                    <a:pt x="2925" y="3043"/>
                    <a:pt x="3067" y="2873"/>
                  </a:cubicBezTo>
                  <a:cubicBezTo>
                    <a:pt x="3067" y="2873"/>
                    <a:pt x="3096" y="2844"/>
                    <a:pt x="3096" y="2844"/>
                  </a:cubicBezTo>
                  <a:cubicBezTo>
                    <a:pt x="3266" y="2645"/>
                    <a:pt x="3209" y="2276"/>
                    <a:pt x="3408" y="2077"/>
                  </a:cubicBezTo>
                  <a:cubicBezTo>
                    <a:pt x="3550" y="1907"/>
                    <a:pt x="3692" y="1595"/>
                    <a:pt x="3692" y="1367"/>
                  </a:cubicBezTo>
                  <a:cubicBezTo>
                    <a:pt x="3692" y="1339"/>
                    <a:pt x="3692" y="1311"/>
                    <a:pt x="3692" y="1282"/>
                  </a:cubicBezTo>
                  <a:cubicBezTo>
                    <a:pt x="3664" y="1055"/>
                    <a:pt x="3635" y="828"/>
                    <a:pt x="3465" y="686"/>
                  </a:cubicBezTo>
                  <a:cubicBezTo>
                    <a:pt x="3437" y="657"/>
                    <a:pt x="3437" y="657"/>
                    <a:pt x="3408" y="629"/>
                  </a:cubicBezTo>
                  <a:cubicBezTo>
                    <a:pt x="3295" y="572"/>
                    <a:pt x="3209" y="515"/>
                    <a:pt x="3096" y="487"/>
                  </a:cubicBezTo>
                  <a:cubicBezTo>
                    <a:pt x="2897" y="402"/>
                    <a:pt x="2698" y="373"/>
                    <a:pt x="2471" y="373"/>
                  </a:cubicBezTo>
                  <a:cubicBezTo>
                    <a:pt x="2499" y="203"/>
                    <a:pt x="2301" y="203"/>
                    <a:pt x="2215" y="118"/>
                  </a:cubicBezTo>
                  <a:cubicBezTo>
                    <a:pt x="2109" y="25"/>
                    <a:pt x="1979" y="0"/>
                    <a:pt x="1841" y="0"/>
                  </a:cubicBezTo>
                  <a:close/>
                </a:path>
              </a:pathLst>
            </a:custGeom>
            <a:solidFill>
              <a:srgbClr val="5C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3180950" y="2898025"/>
              <a:ext cx="88775" cy="79475"/>
            </a:xfrm>
            <a:custGeom>
              <a:avLst/>
              <a:gdLst/>
              <a:ahLst/>
              <a:cxnLst/>
              <a:rect l="l" t="t" r="r" b="b"/>
              <a:pathLst>
                <a:path w="3551" h="3179" extrusionOk="0">
                  <a:moveTo>
                    <a:pt x="1768" y="0"/>
                  </a:moveTo>
                  <a:cubicBezTo>
                    <a:pt x="1646" y="0"/>
                    <a:pt x="1520" y="16"/>
                    <a:pt x="1404" y="16"/>
                  </a:cubicBezTo>
                  <a:cubicBezTo>
                    <a:pt x="1371" y="16"/>
                    <a:pt x="1338" y="15"/>
                    <a:pt x="1307" y="11"/>
                  </a:cubicBezTo>
                  <a:cubicBezTo>
                    <a:pt x="1236" y="11"/>
                    <a:pt x="1165" y="4"/>
                    <a:pt x="1105" y="4"/>
                  </a:cubicBezTo>
                  <a:cubicBezTo>
                    <a:pt x="1044" y="4"/>
                    <a:pt x="995" y="11"/>
                    <a:pt x="966" y="40"/>
                  </a:cubicBezTo>
                  <a:cubicBezTo>
                    <a:pt x="796" y="182"/>
                    <a:pt x="796" y="466"/>
                    <a:pt x="682" y="551"/>
                  </a:cubicBezTo>
                  <a:cubicBezTo>
                    <a:pt x="455" y="807"/>
                    <a:pt x="143" y="977"/>
                    <a:pt x="57" y="1375"/>
                  </a:cubicBezTo>
                  <a:cubicBezTo>
                    <a:pt x="1" y="1687"/>
                    <a:pt x="143" y="1943"/>
                    <a:pt x="256" y="2198"/>
                  </a:cubicBezTo>
                  <a:cubicBezTo>
                    <a:pt x="256" y="2227"/>
                    <a:pt x="256" y="2255"/>
                    <a:pt x="285" y="2283"/>
                  </a:cubicBezTo>
                  <a:cubicBezTo>
                    <a:pt x="370" y="2539"/>
                    <a:pt x="654" y="2880"/>
                    <a:pt x="938" y="2993"/>
                  </a:cubicBezTo>
                  <a:cubicBezTo>
                    <a:pt x="1214" y="3072"/>
                    <a:pt x="1574" y="3179"/>
                    <a:pt x="1930" y="3179"/>
                  </a:cubicBezTo>
                  <a:cubicBezTo>
                    <a:pt x="2085" y="3179"/>
                    <a:pt x="2239" y="3159"/>
                    <a:pt x="2386" y="3107"/>
                  </a:cubicBezTo>
                  <a:cubicBezTo>
                    <a:pt x="2613" y="3022"/>
                    <a:pt x="2784" y="2908"/>
                    <a:pt x="2926" y="2766"/>
                  </a:cubicBezTo>
                  <a:cubicBezTo>
                    <a:pt x="2954" y="2738"/>
                    <a:pt x="2954" y="2738"/>
                    <a:pt x="2954" y="2738"/>
                  </a:cubicBezTo>
                  <a:cubicBezTo>
                    <a:pt x="3124" y="2539"/>
                    <a:pt x="3068" y="2198"/>
                    <a:pt x="3266" y="1999"/>
                  </a:cubicBezTo>
                  <a:cubicBezTo>
                    <a:pt x="3380" y="1829"/>
                    <a:pt x="3522" y="1545"/>
                    <a:pt x="3550" y="1318"/>
                  </a:cubicBezTo>
                  <a:cubicBezTo>
                    <a:pt x="3550" y="1289"/>
                    <a:pt x="3550" y="1261"/>
                    <a:pt x="3550" y="1233"/>
                  </a:cubicBezTo>
                  <a:cubicBezTo>
                    <a:pt x="3522" y="1034"/>
                    <a:pt x="3465" y="807"/>
                    <a:pt x="3323" y="665"/>
                  </a:cubicBezTo>
                  <a:cubicBezTo>
                    <a:pt x="3295" y="636"/>
                    <a:pt x="3266" y="636"/>
                    <a:pt x="3238" y="608"/>
                  </a:cubicBezTo>
                  <a:cubicBezTo>
                    <a:pt x="3153" y="551"/>
                    <a:pt x="3068" y="494"/>
                    <a:pt x="2982" y="466"/>
                  </a:cubicBezTo>
                  <a:cubicBezTo>
                    <a:pt x="2784" y="381"/>
                    <a:pt x="2585" y="352"/>
                    <a:pt x="2386" y="352"/>
                  </a:cubicBezTo>
                  <a:cubicBezTo>
                    <a:pt x="2386" y="182"/>
                    <a:pt x="2216" y="182"/>
                    <a:pt x="2130" y="97"/>
                  </a:cubicBezTo>
                  <a:cubicBezTo>
                    <a:pt x="2027" y="19"/>
                    <a:pt x="1900" y="0"/>
                    <a:pt x="1768" y="0"/>
                  </a:cubicBezTo>
                  <a:close/>
                </a:path>
              </a:pathLst>
            </a:custGeom>
            <a:solidFill>
              <a:srgbClr val="61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3182375" y="2899625"/>
              <a:ext cx="85225" cy="76475"/>
            </a:xfrm>
            <a:custGeom>
              <a:avLst/>
              <a:gdLst/>
              <a:ahLst/>
              <a:cxnLst/>
              <a:rect l="l" t="t" r="r" b="b"/>
              <a:pathLst>
                <a:path w="3409" h="3059" extrusionOk="0">
                  <a:moveTo>
                    <a:pt x="1707" y="0"/>
                  </a:moveTo>
                  <a:cubicBezTo>
                    <a:pt x="1561" y="0"/>
                    <a:pt x="1401" y="33"/>
                    <a:pt x="1250" y="33"/>
                  </a:cubicBezTo>
                  <a:cubicBezTo>
                    <a:pt x="1193" y="33"/>
                    <a:pt x="1129" y="26"/>
                    <a:pt x="1072" y="26"/>
                  </a:cubicBezTo>
                  <a:cubicBezTo>
                    <a:pt x="1016" y="26"/>
                    <a:pt x="966" y="33"/>
                    <a:pt x="938" y="61"/>
                  </a:cubicBezTo>
                  <a:cubicBezTo>
                    <a:pt x="796" y="175"/>
                    <a:pt x="767" y="430"/>
                    <a:pt x="654" y="544"/>
                  </a:cubicBezTo>
                  <a:cubicBezTo>
                    <a:pt x="426" y="771"/>
                    <a:pt x="142" y="941"/>
                    <a:pt x="57" y="1339"/>
                  </a:cubicBezTo>
                  <a:cubicBezTo>
                    <a:pt x="0" y="1623"/>
                    <a:pt x="142" y="1879"/>
                    <a:pt x="256" y="2106"/>
                  </a:cubicBezTo>
                  <a:cubicBezTo>
                    <a:pt x="256" y="2134"/>
                    <a:pt x="284" y="2163"/>
                    <a:pt x="284" y="2191"/>
                  </a:cubicBezTo>
                  <a:cubicBezTo>
                    <a:pt x="370" y="2447"/>
                    <a:pt x="654" y="2759"/>
                    <a:pt x="909" y="2873"/>
                  </a:cubicBezTo>
                  <a:cubicBezTo>
                    <a:pt x="1166" y="2952"/>
                    <a:pt x="1506" y="3058"/>
                    <a:pt x="1851" y="3058"/>
                  </a:cubicBezTo>
                  <a:cubicBezTo>
                    <a:pt x="2002" y="3058"/>
                    <a:pt x="2154" y="3038"/>
                    <a:pt x="2301" y="2986"/>
                  </a:cubicBezTo>
                  <a:lnTo>
                    <a:pt x="2329" y="2986"/>
                  </a:lnTo>
                  <a:cubicBezTo>
                    <a:pt x="2499" y="2901"/>
                    <a:pt x="2670" y="2816"/>
                    <a:pt x="2840" y="2645"/>
                  </a:cubicBezTo>
                  <a:cubicBezTo>
                    <a:pt x="3011" y="2447"/>
                    <a:pt x="2982" y="2134"/>
                    <a:pt x="3153" y="1935"/>
                  </a:cubicBezTo>
                  <a:cubicBezTo>
                    <a:pt x="3266" y="1765"/>
                    <a:pt x="3408" y="1481"/>
                    <a:pt x="3408" y="1282"/>
                  </a:cubicBezTo>
                  <a:cubicBezTo>
                    <a:pt x="3408" y="1254"/>
                    <a:pt x="3408" y="1225"/>
                    <a:pt x="3408" y="1197"/>
                  </a:cubicBezTo>
                  <a:cubicBezTo>
                    <a:pt x="3380" y="998"/>
                    <a:pt x="3351" y="771"/>
                    <a:pt x="3181" y="657"/>
                  </a:cubicBezTo>
                  <a:cubicBezTo>
                    <a:pt x="3181" y="629"/>
                    <a:pt x="3153" y="601"/>
                    <a:pt x="3124" y="601"/>
                  </a:cubicBezTo>
                  <a:cubicBezTo>
                    <a:pt x="3039" y="544"/>
                    <a:pt x="2954" y="487"/>
                    <a:pt x="2869" y="459"/>
                  </a:cubicBezTo>
                  <a:cubicBezTo>
                    <a:pt x="2670" y="373"/>
                    <a:pt x="2499" y="345"/>
                    <a:pt x="2301" y="345"/>
                  </a:cubicBezTo>
                  <a:cubicBezTo>
                    <a:pt x="2301" y="203"/>
                    <a:pt x="2130" y="175"/>
                    <a:pt x="2045" y="118"/>
                  </a:cubicBezTo>
                  <a:cubicBezTo>
                    <a:pt x="1952" y="25"/>
                    <a:pt x="1835" y="0"/>
                    <a:pt x="1707" y="0"/>
                  </a:cubicBezTo>
                  <a:close/>
                </a:path>
              </a:pathLst>
            </a:custGeom>
            <a:solidFill>
              <a:srgbClr val="66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3184500" y="2901325"/>
              <a:ext cx="80975" cy="73350"/>
            </a:xfrm>
            <a:custGeom>
              <a:avLst/>
              <a:gdLst/>
              <a:ahLst/>
              <a:cxnLst/>
              <a:rect l="l" t="t" r="r" b="b"/>
              <a:pathLst>
                <a:path w="3239" h="2934" extrusionOk="0">
                  <a:moveTo>
                    <a:pt x="1587" y="0"/>
                  </a:moveTo>
                  <a:cubicBezTo>
                    <a:pt x="1456" y="0"/>
                    <a:pt x="1321" y="21"/>
                    <a:pt x="1193" y="21"/>
                  </a:cubicBezTo>
                  <a:cubicBezTo>
                    <a:pt x="1137" y="21"/>
                    <a:pt x="1080" y="14"/>
                    <a:pt x="1026" y="14"/>
                  </a:cubicBezTo>
                  <a:cubicBezTo>
                    <a:pt x="973" y="14"/>
                    <a:pt x="924" y="21"/>
                    <a:pt x="881" y="50"/>
                  </a:cubicBezTo>
                  <a:cubicBezTo>
                    <a:pt x="739" y="192"/>
                    <a:pt x="739" y="419"/>
                    <a:pt x="625" y="533"/>
                  </a:cubicBezTo>
                  <a:cubicBezTo>
                    <a:pt x="398" y="731"/>
                    <a:pt x="143" y="902"/>
                    <a:pt x="57" y="1271"/>
                  </a:cubicBezTo>
                  <a:cubicBezTo>
                    <a:pt x="1" y="1555"/>
                    <a:pt x="114" y="1811"/>
                    <a:pt x="228" y="2038"/>
                  </a:cubicBezTo>
                  <a:cubicBezTo>
                    <a:pt x="228" y="2066"/>
                    <a:pt x="256" y="2095"/>
                    <a:pt x="256" y="2123"/>
                  </a:cubicBezTo>
                  <a:cubicBezTo>
                    <a:pt x="341" y="2350"/>
                    <a:pt x="597" y="2663"/>
                    <a:pt x="853" y="2748"/>
                  </a:cubicBezTo>
                  <a:cubicBezTo>
                    <a:pt x="1090" y="2827"/>
                    <a:pt x="1423" y="2933"/>
                    <a:pt x="1757" y="2933"/>
                  </a:cubicBezTo>
                  <a:cubicBezTo>
                    <a:pt x="1903" y="2933"/>
                    <a:pt x="2049" y="2913"/>
                    <a:pt x="2187" y="2861"/>
                  </a:cubicBezTo>
                  <a:lnTo>
                    <a:pt x="2216" y="2861"/>
                  </a:lnTo>
                  <a:cubicBezTo>
                    <a:pt x="2386" y="2805"/>
                    <a:pt x="2556" y="2691"/>
                    <a:pt x="2698" y="2549"/>
                  </a:cubicBezTo>
                  <a:cubicBezTo>
                    <a:pt x="2698" y="2549"/>
                    <a:pt x="2698" y="2549"/>
                    <a:pt x="2698" y="2521"/>
                  </a:cubicBezTo>
                  <a:cubicBezTo>
                    <a:pt x="2869" y="2350"/>
                    <a:pt x="2840" y="2038"/>
                    <a:pt x="3011" y="1867"/>
                  </a:cubicBezTo>
                  <a:cubicBezTo>
                    <a:pt x="3124" y="1725"/>
                    <a:pt x="3238" y="1441"/>
                    <a:pt x="3238" y="1243"/>
                  </a:cubicBezTo>
                  <a:cubicBezTo>
                    <a:pt x="3238" y="1214"/>
                    <a:pt x="3238" y="1186"/>
                    <a:pt x="3238" y="1157"/>
                  </a:cubicBezTo>
                  <a:cubicBezTo>
                    <a:pt x="3210" y="959"/>
                    <a:pt x="3181" y="760"/>
                    <a:pt x="3039" y="618"/>
                  </a:cubicBezTo>
                  <a:cubicBezTo>
                    <a:pt x="3011" y="618"/>
                    <a:pt x="3011" y="589"/>
                    <a:pt x="2982" y="589"/>
                  </a:cubicBezTo>
                  <a:cubicBezTo>
                    <a:pt x="2897" y="533"/>
                    <a:pt x="2812" y="476"/>
                    <a:pt x="2727" y="447"/>
                  </a:cubicBezTo>
                  <a:cubicBezTo>
                    <a:pt x="2556" y="362"/>
                    <a:pt x="2386" y="334"/>
                    <a:pt x="2187" y="305"/>
                  </a:cubicBezTo>
                  <a:cubicBezTo>
                    <a:pt x="2187" y="192"/>
                    <a:pt x="2017" y="163"/>
                    <a:pt x="1960" y="107"/>
                  </a:cubicBezTo>
                  <a:cubicBezTo>
                    <a:pt x="1846" y="21"/>
                    <a:pt x="1719" y="0"/>
                    <a:pt x="1587" y="0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3186625" y="2903350"/>
              <a:ext cx="77425" cy="70300"/>
            </a:xfrm>
            <a:custGeom>
              <a:avLst/>
              <a:gdLst/>
              <a:ahLst/>
              <a:cxnLst/>
              <a:rect l="l" t="t" r="r" b="b"/>
              <a:pathLst>
                <a:path w="3097" h="2812" extrusionOk="0">
                  <a:moveTo>
                    <a:pt x="1536" y="0"/>
                  </a:moveTo>
                  <a:cubicBezTo>
                    <a:pt x="1401" y="0"/>
                    <a:pt x="1261" y="26"/>
                    <a:pt x="1137" y="26"/>
                  </a:cubicBezTo>
                  <a:cubicBezTo>
                    <a:pt x="1080" y="26"/>
                    <a:pt x="1023" y="19"/>
                    <a:pt x="973" y="19"/>
                  </a:cubicBezTo>
                  <a:cubicBezTo>
                    <a:pt x="924" y="19"/>
                    <a:pt x="881" y="26"/>
                    <a:pt x="853" y="54"/>
                  </a:cubicBezTo>
                  <a:cubicBezTo>
                    <a:pt x="711" y="168"/>
                    <a:pt x="682" y="395"/>
                    <a:pt x="569" y="480"/>
                  </a:cubicBezTo>
                  <a:cubicBezTo>
                    <a:pt x="370" y="679"/>
                    <a:pt x="114" y="849"/>
                    <a:pt x="29" y="1218"/>
                  </a:cubicBezTo>
                  <a:cubicBezTo>
                    <a:pt x="1" y="1474"/>
                    <a:pt x="86" y="1701"/>
                    <a:pt x="200" y="1928"/>
                  </a:cubicBezTo>
                  <a:cubicBezTo>
                    <a:pt x="200" y="1957"/>
                    <a:pt x="228" y="1985"/>
                    <a:pt x="228" y="2014"/>
                  </a:cubicBezTo>
                  <a:cubicBezTo>
                    <a:pt x="313" y="2241"/>
                    <a:pt x="569" y="2525"/>
                    <a:pt x="796" y="2638"/>
                  </a:cubicBezTo>
                  <a:cubicBezTo>
                    <a:pt x="1035" y="2718"/>
                    <a:pt x="1357" y="2811"/>
                    <a:pt x="1675" y="2811"/>
                  </a:cubicBezTo>
                  <a:cubicBezTo>
                    <a:pt x="1811" y="2811"/>
                    <a:pt x="1946" y="2794"/>
                    <a:pt x="2074" y="2752"/>
                  </a:cubicBezTo>
                  <a:cubicBezTo>
                    <a:pt x="2074" y="2752"/>
                    <a:pt x="2074" y="2752"/>
                    <a:pt x="2102" y="2724"/>
                  </a:cubicBezTo>
                  <a:cubicBezTo>
                    <a:pt x="2273" y="2667"/>
                    <a:pt x="2415" y="2582"/>
                    <a:pt x="2557" y="2440"/>
                  </a:cubicBezTo>
                  <a:cubicBezTo>
                    <a:pt x="2557" y="2440"/>
                    <a:pt x="2557" y="2411"/>
                    <a:pt x="2585" y="2411"/>
                  </a:cubicBezTo>
                  <a:cubicBezTo>
                    <a:pt x="2727" y="2241"/>
                    <a:pt x="2699" y="1957"/>
                    <a:pt x="2869" y="1786"/>
                  </a:cubicBezTo>
                  <a:cubicBezTo>
                    <a:pt x="2983" y="1644"/>
                    <a:pt x="3096" y="1360"/>
                    <a:pt x="3096" y="1190"/>
                  </a:cubicBezTo>
                  <a:cubicBezTo>
                    <a:pt x="3096" y="1162"/>
                    <a:pt x="3096" y="1133"/>
                    <a:pt x="3096" y="1105"/>
                  </a:cubicBezTo>
                  <a:cubicBezTo>
                    <a:pt x="3068" y="934"/>
                    <a:pt x="3039" y="736"/>
                    <a:pt x="2897" y="594"/>
                  </a:cubicBezTo>
                  <a:cubicBezTo>
                    <a:pt x="2869" y="594"/>
                    <a:pt x="2841" y="565"/>
                    <a:pt x="2841" y="565"/>
                  </a:cubicBezTo>
                  <a:cubicBezTo>
                    <a:pt x="2755" y="508"/>
                    <a:pt x="2670" y="452"/>
                    <a:pt x="2585" y="423"/>
                  </a:cubicBezTo>
                  <a:cubicBezTo>
                    <a:pt x="2443" y="338"/>
                    <a:pt x="2244" y="310"/>
                    <a:pt x="2074" y="281"/>
                  </a:cubicBezTo>
                  <a:cubicBezTo>
                    <a:pt x="2074" y="168"/>
                    <a:pt x="1932" y="139"/>
                    <a:pt x="1847" y="82"/>
                  </a:cubicBezTo>
                  <a:cubicBezTo>
                    <a:pt x="1756" y="18"/>
                    <a:pt x="1648" y="0"/>
                    <a:pt x="1536" y="0"/>
                  </a:cubicBezTo>
                  <a:close/>
                </a:path>
              </a:pathLst>
            </a:custGeom>
            <a:solidFill>
              <a:srgbClr val="70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3188050" y="2905125"/>
              <a:ext cx="73875" cy="67100"/>
            </a:xfrm>
            <a:custGeom>
              <a:avLst/>
              <a:gdLst/>
              <a:ahLst/>
              <a:cxnLst/>
              <a:rect l="l" t="t" r="r" b="b"/>
              <a:pathLst>
                <a:path w="2955" h="2684" extrusionOk="0">
                  <a:moveTo>
                    <a:pt x="1416" y="0"/>
                  </a:moveTo>
                  <a:cubicBezTo>
                    <a:pt x="1307" y="0"/>
                    <a:pt x="1193" y="11"/>
                    <a:pt x="1080" y="11"/>
                  </a:cubicBezTo>
                  <a:cubicBezTo>
                    <a:pt x="995" y="11"/>
                    <a:pt x="881" y="11"/>
                    <a:pt x="824" y="40"/>
                  </a:cubicBezTo>
                  <a:cubicBezTo>
                    <a:pt x="682" y="153"/>
                    <a:pt x="654" y="352"/>
                    <a:pt x="569" y="466"/>
                  </a:cubicBezTo>
                  <a:cubicBezTo>
                    <a:pt x="370" y="636"/>
                    <a:pt x="114" y="807"/>
                    <a:pt x="57" y="1147"/>
                  </a:cubicBezTo>
                  <a:cubicBezTo>
                    <a:pt x="1" y="1403"/>
                    <a:pt x="114" y="1630"/>
                    <a:pt x="199" y="1829"/>
                  </a:cubicBezTo>
                  <a:cubicBezTo>
                    <a:pt x="228" y="1857"/>
                    <a:pt x="228" y="1886"/>
                    <a:pt x="228" y="1914"/>
                  </a:cubicBezTo>
                  <a:cubicBezTo>
                    <a:pt x="313" y="2141"/>
                    <a:pt x="569" y="2397"/>
                    <a:pt x="767" y="2511"/>
                  </a:cubicBezTo>
                  <a:cubicBezTo>
                    <a:pt x="986" y="2590"/>
                    <a:pt x="1303" y="2684"/>
                    <a:pt x="1609" y="2684"/>
                  </a:cubicBezTo>
                  <a:cubicBezTo>
                    <a:pt x="1740" y="2684"/>
                    <a:pt x="1869" y="2667"/>
                    <a:pt x="1988" y="2624"/>
                  </a:cubicBezTo>
                  <a:lnTo>
                    <a:pt x="2017" y="2624"/>
                  </a:lnTo>
                  <a:cubicBezTo>
                    <a:pt x="2159" y="2539"/>
                    <a:pt x="2329" y="2454"/>
                    <a:pt x="2443" y="2340"/>
                  </a:cubicBezTo>
                  <a:cubicBezTo>
                    <a:pt x="2443" y="2312"/>
                    <a:pt x="2471" y="2312"/>
                    <a:pt x="2471" y="2312"/>
                  </a:cubicBezTo>
                  <a:cubicBezTo>
                    <a:pt x="2613" y="2141"/>
                    <a:pt x="2613" y="1886"/>
                    <a:pt x="2755" y="1715"/>
                  </a:cubicBezTo>
                  <a:cubicBezTo>
                    <a:pt x="2840" y="1573"/>
                    <a:pt x="2954" y="1318"/>
                    <a:pt x="2954" y="1147"/>
                  </a:cubicBezTo>
                  <a:cubicBezTo>
                    <a:pt x="2954" y="1119"/>
                    <a:pt x="2954" y="1091"/>
                    <a:pt x="2954" y="1062"/>
                  </a:cubicBezTo>
                  <a:cubicBezTo>
                    <a:pt x="2926" y="892"/>
                    <a:pt x="2897" y="693"/>
                    <a:pt x="2755" y="579"/>
                  </a:cubicBezTo>
                  <a:cubicBezTo>
                    <a:pt x="2755" y="551"/>
                    <a:pt x="2727" y="551"/>
                    <a:pt x="2698" y="551"/>
                  </a:cubicBezTo>
                  <a:cubicBezTo>
                    <a:pt x="2642" y="494"/>
                    <a:pt x="2556" y="437"/>
                    <a:pt x="2500" y="409"/>
                  </a:cubicBezTo>
                  <a:cubicBezTo>
                    <a:pt x="2329" y="324"/>
                    <a:pt x="2159" y="295"/>
                    <a:pt x="1988" y="267"/>
                  </a:cubicBezTo>
                  <a:cubicBezTo>
                    <a:pt x="1988" y="153"/>
                    <a:pt x="1846" y="153"/>
                    <a:pt x="1790" y="97"/>
                  </a:cubicBezTo>
                  <a:cubicBezTo>
                    <a:pt x="1679" y="18"/>
                    <a:pt x="1551" y="0"/>
                    <a:pt x="1416" y="0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3190175" y="2906900"/>
              <a:ext cx="70325" cy="63900"/>
            </a:xfrm>
            <a:custGeom>
              <a:avLst/>
              <a:gdLst/>
              <a:ahLst/>
              <a:cxnLst/>
              <a:rect l="l" t="t" r="r" b="b"/>
              <a:pathLst>
                <a:path w="2813" h="2556" extrusionOk="0">
                  <a:moveTo>
                    <a:pt x="1402" y="0"/>
                  </a:moveTo>
                  <a:cubicBezTo>
                    <a:pt x="1279" y="0"/>
                    <a:pt x="1147" y="26"/>
                    <a:pt x="1023" y="26"/>
                  </a:cubicBezTo>
                  <a:cubicBezTo>
                    <a:pt x="981" y="26"/>
                    <a:pt x="931" y="19"/>
                    <a:pt x="885" y="19"/>
                  </a:cubicBezTo>
                  <a:cubicBezTo>
                    <a:pt x="839" y="19"/>
                    <a:pt x="796" y="26"/>
                    <a:pt x="768" y="54"/>
                  </a:cubicBezTo>
                  <a:cubicBezTo>
                    <a:pt x="626" y="139"/>
                    <a:pt x="597" y="338"/>
                    <a:pt x="512" y="423"/>
                  </a:cubicBezTo>
                  <a:cubicBezTo>
                    <a:pt x="342" y="594"/>
                    <a:pt x="114" y="764"/>
                    <a:pt x="29" y="1105"/>
                  </a:cubicBezTo>
                  <a:cubicBezTo>
                    <a:pt x="1" y="1332"/>
                    <a:pt x="86" y="1559"/>
                    <a:pt x="171" y="1758"/>
                  </a:cubicBezTo>
                  <a:cubicBezTo>
                    <a:pt x="200" y="1786"/>
                    <a:pt x="200" y="1815"/>
                    <a:pt x="200" y="1815"/>
                  </a:cubicBezTo>
                  <a:cubicBezTo>
                    <a:pt x="285" y="2014"/>
                    <a:pt x="512" y="2298"/>
                    <a:pt x="739" y="2383"/>
                  </a:cubicBezTo>
                  <a:cubicBezTo>
                    <a:pt x="938" y="2462"/>
                    <a:pt x="1221" y="2556"/>
                    <a:pt x="1509" y="2556"/>
                  </a:cubicBezTo>
                  <a:cubicBezTo>
                    <a:pt x="1632" y="2556"/>
                    <a:pt x="1756" y="2539"/>
                    <a:pt x="1875" y="2496"/>
                  </a:cubicBezTo>
                  <a:lnTo>
                    <a:pt x="1903" y="2496"/>
                  </a:lnTo>
                  <a:cubicBezTo>
                    <a:pt x="2045" y="2440"/>
                    <a:pt x="2187" y="2354"/>
                    <a:pt x="2301" y="2212"/>
                  </a:cubicBezTo>
                  <a:lnTo>
                    <a:pt x="2329" y="2212"/>
                  </a:lnTo>
                  <a:cubicBezTo>
                    <a:pt x="2471" y="2042"/>
                    <a:pt x="2471" y="1786"/>
                    <a:pt x="2613" y="1616"/>
                  </a:cubicBezTo>
                  <a:cubicBezTo>
                    <a:pt x="2699" y="1502"/>
                    <a:pt x="2784" y="1275"/>
                    <a:pt x="2812" y="1105"/>
                  </a:cubicBezTo>
                  <a:cubicBezTo>
                    <a:pt x="2812" y="1076"/>
                    <a:pt x="2812" y="1048"/>
                    <a:pt x="2812" y="1020"/>
                  </a:cubicBezTo>
                  <a:cubicBezTo>
                    <a:pt x="2784" y="849"/>
                    <a:pt x="2727" y="679"/>
                    <a:pt x="2613" y="565"/>
                  </a:cubicBezTo>
                  <a:cubicBezTo>
                    <a:pt x="2585" y="537"/>
                    <a:pt x="2585" y="537"/>
                    <a:pt x="2557" y="508"/>
                  </a:cubicBezTo>
                  <a:cubicBezTo>
                    <a:pt x="2500" y="480"/>
                    <a:pt x="2415" y="423"/>
                    <a:pt x="2358" y="395"/>
                  </a:cubicBezTo>
                  <a:cubicBezTo>
                    <a:pt x="2216" y="310"/>
                    <a:pt x="2045" y="281"/>
                    <a:pt x="1875" y="253"/>
                  </a:cubicBezTo>
                  <a:cubicBezTo>
                    <a:pt x="1875" y="139"/>
                    <a:pt x="1761" y="139"/>
                    <a:pt x="1676" y="82"/>
                  </a:cubicBezTo>
                  <a:cubicBezTo>
                    <a:pt x="1599" y="18"/>
                    <a:pt x="1504" y="0"/>
                    <a:pt x="1402" y="0"/>
                  </a:cubicBezTo>
                  <a:close/>
                </a:path>
              </a:pathLst>
            </a:custGeom>
            <a:solidFill>
              <a:srgbClr val="7A7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3191600" y="2908600"/>
              <a:ext cx="66775" cy="61375"/>
            </a:xfrm>
            <a:custGeom>
              <a:avLst/>
              <a:gdLst/>
              <a:ahLst/>
              <a:cxnLst/>
              <a:rect l="l" t="t" r="r" b="b"/>
              <a:pathLst>
                <a:path w="2671" h="2455" extrusionOk="0">
                  <a:moveTo>
                    <a:pt x="1307" y="0"/>
                  </a:moveTo>
                  <a:cubicBezTo>
                    <a:pt x="1200" y="0"/>
                    <a:pt x="1094" y="14"/>
                    <a:pt x="995" y="14"/>
                  </a:cubicBezTo>
                  <a:cubicBezTo>
                    <a:pt x="909" y="14"/>
                    <a:pt x="796" y="14"/>
                    <a:pt x="739" y="43"/>
                  </a:cubicBezTo>
                  <a:cubicBezTo>
                    <a:pt x="625" y="128"/>
                    <a:pt x="597" y="327"/>
                    <a:pt x="483" y="412"/>
                  </a:cubicBezTo>
                  <a:cubicBezTo>
                    <a:pt x="313" y="582"/>
                    <a:pt x="114" y="724"/>
                    <a:pt x="57" y="1037"/>
                  </a:cubicBezTo>
                  <a:cubicBezTo>
                    <a:pt x="1" y="1264"/>
                    <a:pt x="86" y="1463"/>
                    <a:pt x="171" y="1662"/>
                  </a:cubicBezTo>
                  <a:cubicBezTo>
                    <a:pt x="199" y="1690"/>
                    <a:pt x="199" y="1718"/>
                    <a:pt x="228" y="1747"/>
                  </a:cubicBezTo>
                  <a:cubicBezTo>
                    <a:pt x="313" y="1917"/>
                    <a:pt x="512" y="2173"/>
                    <a:pt x="711" y="2286"/>
                  </a:cubicBezTo>
                  <a:cubicBezTo>
                    <a:pt x="896" y="2348"/>
                    <a:pt x="1185" y="2454"/>
                    <a:pt x="1471" y="2454"/>
                  </a:cubicBezTo>
                  <a:cubicBezTo>
                    <a:pt x="1580" y="2454"/>
                    <a:pt x="1688" y="2439"/>
                    <a:pt x="1790" y="2400"/>
                  </a:cubicBezTo>
                  <a:cubicBezTo>
                    <a:pt x="1790" y="2400"/>
                    <a:pt x="1790" y="2372"/>
                    <a:pt x="1818" y="2372"/>
                  </a:cubicBezTo>
                  <a:cubicBezTo>
                    <a:pt x="1960" y="2315"/>
                    <a:pt x="2102" y="2230"/>
                    <a:pt x="2216" y="2116"/>
                  </a:cubicBezTo>
                  <a:cubicBezTo>
                    <a:pt x="2358" y="1946"/>
                    <a:pt x="2358" y="1718"/>
                    <a:pt x="2500" y="1548"/>
                  </a:cubicBezTo>
                  <a:cubicBezTo>
                    <a:pt x="2585" y="1434"/>
                    <a:pt x="2670" y="1207"/>
                    <a:pt x="2670" y="1037"/>
                  </a:cubicBezTo>
                  <a:cubicBezTo>
                    <a:pt x="2670" y="1037"/>
                    <a:pt x="2670" y="1008"/>
                    <a:pt x="2670" y="980"/>
                  </a:cubicBezTo>
                  <a:cubicBezTo>
                    <a:pt x="2642" y="810"/>
                    <a:pt x="2613" y="668"/>
                    <a:pt x="2500" y="554"/>
                  </a:cubicBezTo>
                  <a:cubicBezTo>
                    <a:pt x="2471" y="526"/>
                    <a:pt x="2471" y="526"/>
                    <a:pt x="2443" y="497"/>
                  </a:cubicBezTo>
                  <a:cubicBezTo>
                    <a:pt x="2386" y="469"/>
                    <a:pt x="2301" y="412"/>
                    <a:pt x="2244" y="384"/>
                  </a:cubicBezTo>
                  <a:cubicBezTo>
                    <a:pt x="2102" y="298"/>
                    <a:pt x="1960" y="270"/>
                    <a:pt x="1818" y="242"/>
                  </a:cubicBezTo>
                  <a:cubicBezTo>
                    <a:pt x="1790" y="156"/>
                    <a:pt x="1676" y="128"/>
                    <a:pt x="1619" y="71"/>
                  </a:cubicBezTo>
                  <a:cubicBezTo>
                    <a:pt x="1520" y="14"/>
                    <a:pt x="1413" y="0"/>
                    <a:pt x="1307" y="0"/>
                  </a:cubicBezTo>
                  <a:close/>
                </a:path>
              </a:pathLst>
            </a:custGeom>
            <a:solidFill>
              <a:srgbClr val="7F7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3193725" y="2910725"/>
              <a:ext cx="62500" cy="57825"/>
            </a:xfrm>
            <a:custGeom>
              <a:avLst/>
              <a:gdLst/>
              <a:ahLst/>
              <a:cxnLst/>
              <a:rect l="l" t="t" r="r" b="b"/>
              <a:pathLst>
                <a:path w="2500" h="2313" extrusionOk="0">
                  <a:moveTo>
                    <a:pt x="1233" y="0"/>
                  </a:moveTo>
                  <a:cubicBezTo>
                    <a:pt x="1137" y="0"/>
                    <a:pt x="1037" y="15"/>
                    <a:pt x="938" y="15"/>
                  </a:cubicBezTo>
                  <a:cubicBezTo>
                    <a:pt x="895" y="15"/>
                    <a:pt x="846" y="8"/>
                    <a:pt x="803" y="8"/>
                  </a:cubicBezTo>
                  <a:cubicBezTo>
                    <a:pt x="760" y="8"/>
                    <a:pt x="725" y="15"/>
                    <a:pt x="711" y="43"/>
                  </a:cubicBezTo>
                  <a:cubicBezTo>
                    <a:pt x="569" y="128"/>
                    <a:pt x="540" y="270"/>
                    <a:pt x="455" y="355"/>
                  </a:cubicBezTo>
                  <a:cubicBezTo>
                    <a:pt x="285" y="526"/>
                    <a:pt x="86" y="668"/>
                    <a:pt x="29" y="980"/>
                  </a:cubicBezTo>
                  <a:cubicBezTo>
                    <a:pt x="1" y="1179"/>
                    <a:pt x="58" y="1378"/>
                    <a:pt x="171" y="1577"/>
                  </a:cubicBezTo>
                  <a:cubicBezTo>
                    <a:pt x="171" y="1577"/>
                    <a:pt x="171" y="1605"/>
                    <a:pt x="200" y="1633"/>
                  </a:cubicBezTo>
                  <a:cubicBezTo>
                    <a:pt x="285" y="1804"/>
                    <a:pt x="455" y="2031"/>
                    <a:pt x="654" y="2145"/>
                  </a:cubicBezTo>
                  <a:cubicBezTo>
                    <a:pt x="818" y="2206"/>
                    <a:pt x="1102" y="2313"/>
                    <a:pt x="1376" y="2313"/>
                  </a:cubicBezTo>
                  <a:cubicBezTo>
                    <a:pt x="1480" y="2313"/>
                    <a:pt x="1582" y="2297"/>
                    <a:pt x="1676" y="2258"/>
                  </a:cubicBezTo>
                  <a:lnTo>
                    <a:pt x="1705" y="2258"/>
                  </a:lnTo>
                  <a:cubicBezTo>
                    <a:pt x="1847" y="2201"/>
                    <a:pt x="1960" y="2116"/>
                    <a:pt x="2074" y="2003"/>
                  </a:cubicBezTo>
                  <a:cubicBezTo>
                    <a:pt x="2074" y="2003"/>
                    <a:pt x="2074" y="1974"/>
                    <a:pt x="2074" y="1974"/>
                  </a:cubicBezTo>
                  <a:cubicBezTo>
                    <a:pt x="2216" y="1832"/>
                    <a:pt x="2216" y="1633"/>
                    <a:pt x="2358" y="1463"/>
                  </a:cubicBezTo>
                  <a:cubicBezTo>
                    <a:pt x="2443" y="1349"/>
                    <a:pt x="2500" y="1151"/>
                    <a:pt x="2500" y="980"/>
                  </a:cubicBezTo>
                  <a:cubicBezTo>
                    <a:pt x="2500" y="952"/>
                    <a:pt x="2500" y="952"/>
                    <a:pt x="2500" y="923"/>
                  </a:cubicBezTo>
                  <a:cubicBezTo>
                    <a:pt x="2471" y="781"/>
                    <a:pt x="2443" y="611"/>
                    <a:pt x="2329" y="497"/>
                  </a:cubicBezTo>
                  <a:cubicBezTo>
                    <a:pt x="2329" y="497"/>
                    <a:pt x="2301" y="497"/>
                    <a:pt x="2301" y="469"/>
                  </a:cubicBezTo>
                  <a:cubicBezTo>
                    <a:pt x="2244" y="441"/>
                    <a:pt x="2187" y="384"/>
                    <a:pt x="2102" y="355"/>
                  </a:cubicBezTo>
                  <a:cubicBezTo>
                    <a:pt x="1989" y="270"/>
                    <a:pt x="1847" y="242"/>
                    <a:pt x="1705" y="213"/>
                  </a:cubicBezTo>
                  <a:cubicBezTo>
                    <a:pt x="1676" y="128"/>
                    <a:pt x="1563" y="100"/>
                    <a:pt x="1506" y="71"/>
                  </a:cubicBezTo>
                  <a:cubicBezTo>
                    <a:pt x="1421" y="15"/>
                    <a:pt x="1328" y="0"/>
                    <a:pt x="1233" y="0"/>
                  </a:cubicBezTo>
                  <a:close/>
                </a:path>
              </a:pathLst>
            </a:custGeom>
            <a:solidFill>
              <a:srgbClr val="85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3195150" y="2912150"/>
              <a:ext cx="59675" cy="54975"/>
            </a:xfrm>
            <a:custGeom>
              <a:avLst/>
              <a:gdLst/>
              <a:ahLst/>
              <a:cxnLst/>
              <a:rect l="l" t="t" r="r" b="b"/>
              <a:pathLst>
                <a:path w="2387" h="2199" extrusionOk="0">
                  <a:moveTo>
                    <a:pt x="1176" y="0"/>
                  </a:moveTo>
                  <a:cubicBezTo>
                    <a:pt x="1080" y="0"/>
                    <a:pt x="980" y="14"/>
                    <a:pt x="881" y="14"/>
                  </a:cubicBezTo>
                  <a:cubicBezTo>
                    <a:pt x="824" y="14"/>
                    <a:pt x="739" y="14"/>
                    <a:pt x="682" y="43"/>
                  </a:cubicBezTo>
                  <a:cubicBezTo>
                    <a:pt x="569" y="128"/>
                    <a:pt x="512" y="270"/>
                    <a:pt x="427" y="355"/>
                  </a:cubicBezTo>
                  <a:cubicBezTo>
                    <a:pt x="285" y="497"/>
                    <a:pt x="86" y="668"/>
                    <a:pt x="57" y="923"/>
                  </a:cubicBezTo>
                  <a:cubicBezTo>
                    <a:pt x="1" y="1122"/>
                    <a:pt x="86" y="1321"/>
                    <a:pt x="171" y="1491"/>
                  </a:cubicBezTo>
                  <a:cubicBezTo>
                    <a:pt x="171" y="1520"/>
                    <a:pt x="171" y="1520"/>
                    <a:pt x="199" y="1548"/>
                  </a:cubicBezTo>
                  <a:cubicBezTo>
                    <a:pt x="285" y="1718"/>
                    <a:pt x="455" y="1946"/>
                    <a:pt x="625" y="2031"/>
                  </a:cubicBezTo>
                  <a:cubicBezTo>
                    <a:pt x="790" y="2092"/>
                    <a:pt x="1044" y="2199"/>
                    <a:pt x="1301" y="2199"/>
                  </a:cubicBezTo>
                  <a:cubicBezTo>
                    <a:pt x="1399" y="2199"/>
                    <a:pt x="1497" y="2183"/>
                    <a:pt x="1591" y="2144"/>
                  </a:cubicBezTo>
                  <a:lnTo>
                    <a:pt x="1619" y="2144"/>
                  </a:lnTo>
                  <a:cubicBezTo>
                    <a:pt x="1733" y="2088"/>
                    <a:pt x="1875" y="2002"/>
                    <a:pt x="1960" y="1917"/>
                  </a:cubicBezTo>
                  <a:cubicBezTo>
                    <a:pt x="1960" y="1889"/>
                    <a:pt x="1960" y="1889"/>
                    <a:pt x="1988" y="1889"/>
                  </a:cubicBezTo>
                  <a:cubicBezTo>
                    <a:pt x="2102" y="1775"/>
                    <a:pt x="2130" y="1548"/>
                    <a:pt x="2216" y="1406"/>
                  </a:cubicBezTo>
                  <a:cubicBezTo>
                    <a:pt x="2301" y="1292"/>
                    <a:pt x="2386" y="1122"/>
                    <a:pt x="2386" y="952"/>
                  </a:cubicBezTo>
                  <a:cubicBezTo>
                    <a:pt x="2386" y="923"/>
                    <a:pt x="2386" y="923"/>
                    <a:pt x="2386" y="895"/>
                  </a:cubicBezTo>
                  <a:cubicBezTo>
                    <a:pt x="2358" y="753"/>
                    <a:pt x="2329" y="611"/>
                    <a:pt x="2216" y="497"/>
                  </a:cubicBezTo>
                  <a:cubicBezTo>
                    <a:pt x="2216" y="497"/>
                    <a:pt x="2187" y="469"/>
                    <a:pt x="2187" y="469"/>
                  </a:cubicBezTo>
                  <a:cubicBezTo>
                    <a:pt x="2130" y="440"/>
                    <a:pt x="2074" y="384"/>
                    <a:pt x="1988" y="355"/>
                  </a:cubicBezTo>
                  <a:cubicBezTo>
                    <a:pt x="1875" y="270"/>
                    <a:pt x="1761" y="242"/>
                    <a:pt x="1619" y="213"/>
                  </a:cubicBezTo>
                  <a:cubicBezTo>
                    <a:pt x="1591" y="128"/>
                    <a:pt x="1506" y="128"/>
                    <a:pt x="1449" y="71"/>
                  </a:cubicBezTo>
                  <a:cubicBezTo>
                    <a:pt x="1364" y="14"/>
                    <a:pt x="1271" y="0"/>
                    <a:pt x="1176" y="0"/>
                  </a:cubicBez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3197275" y="2913925"/>
              <a:ext cx="55400" cy="51925"/>
            </a:xfrm>
            <a:custGeom>
              <a:avLst/>
              <a:gdLst/>
              <a:ahLst/>
              <a:cxnLst/>
              <a:rect l="l" t="t" r="r" b="b"/>
              <a:pathLst>
                <a:path w="2216" h="2077" extrusionOk="0">
                  <a:moveTo>
                    <a:pt x="1091" y="0"/>
                  </a:moveTo>
                  <a:cubicBezTo>
                    <a:pt x="1002" y="0"/>
                    <a:pt x="909" y="14"/>
                    <a:pt x="824" y="29"/>
                  </a:cubicBezTo>
                  <a:cubicBezTo>
                    <a:pt x="768" y="29"/>
                    <a:pt x="682" y="29"/>
                    <a:pt x="626" y="57"/>
                  </a:cubicBezTo>
                  <a:cubicBezTo>
                    <a:pt x="512" y="114"/>
                    <a:pt x="455" y="256"/>
                    <a:pt x="398" y="313"/>
                  </a:cubicBezTo>
                  <a:cubicBezTo>
                    <a:pt x="256" y="455"/>
                    <a:pt x="86" y="625"/>
                    <a:pt x="29" y="881"/>
                  </a:cubicBezTo>
                  <a:cubicBezTo>
                    <a:pt x="1" y="1051"/>
                    <a:pt x="58" y="1250"/>
                    <a:pt x="143" y="1392"/>
                  </a:cubicBezTo>
                  <a:cubicBezTo>
                    <a:pt x="143" y="1420"/>
                    <a:pt x="171" y="1449"/>
                    <a:pt x="171" y="1449"/>
                  </a:cubicBezTo>
                  <a:cubicBezTo>
                    <a:pt x="256" y="1619"/>
                    <a:pt x="427" y="1818"/>
                    <a:pt x="569" y="1903"/>
                  </a:cubicBezTo>
                  <a:cubicBezTo>
                    <a:pt x="708" y="1983"/>
                    <a:pt x="945" y="2076"/>
                    <a:pt x="1182" y="2076"/>
                  </a:cubicBezTo>
                  <a:cubicBezTo>
                    <a:pt x="1283" y="2076"/>
                    <a:pt x="1384" y="2059"/>
                    <a:pt x="1477" y="2017"/>
                  </a:cubicBezTo>
                  <a:lnTo>
                    <a:pt x="1506" y="2017"/>
                  </a:lnTo>
                  <a:cubicBezTo>
                    <a:pt x="1619" y="1960"/>
                    <a:pt x="1733" y="1903"/>
                    <a:pt x="1818" y="1789"/>
                  </a:cubicBezTo>
                  <a:lnTo>
                    <a:pt x="1847" y="1789"/>
                  </a:lnTo>
                  <a:cubicBezTo>
                    <a:pt x="1960" y="1676"/>
                    <a:pt x="1989" y="1477"/>
                    <a:pt x="2074" y="1335"/>
                  </a:cubicBezTo>
                  <a:cubicBezTo>
                    <a:pt x="2159" y="1221"/>
                    <a:pt x="2216" y="1051"/>
                    <a:pt x="2216" y="909"/>
                  </a:cubicBezTo>
                  <a:cubicBezTo>
                    <a:pt x="2216" y="881"/>
                    <a:pt x="2216" y="881"/>
                    <a:pt x="2216" y="852"/>
                  </a:cubicBezTo>
                  <a:cubicBezTo>
                    <a:pt x="2187" y="710"/>
                    <a:pt x="2159" y="597"/>
                    <a:pt x="2074" y="483"/>
                  </a:cubicBezTo>
                  <a:cubicBezTo>
                    <a:pt x="2045" y="483"/>
                    <a:pt x="2045" y="455"/>
                    <a:pt x="2017" y="455"/>
                  </a:cubicBezTo>
                  <a:cubicBezTo>
                    <a:pt x="1989" y="398"/>
                    <a:pt x="1932" y="369"/>
                    <a:pt x="1875" y="341"/>
                  </a:cubicBezTo>
                  <a:cubicBezTo>
                    <a:pt x="1761" y="256"/>
                    <a:pt x="1648" y="227"/>
                    <a:pt x="1506" y="199"/>
                  </a:cubicBezTo>
                  <a:cubicBezTo>
                    <a:pt x="1477" y="114"/>
                    <a:pt x="1392" y="114"/>
                    <a:pt x="1335" y="57"/>
                  </a:cubicBezTo>
                  <a:cubicBezTo>
                    <a:pt x="1264" y="14"/>
                    <a:pt x="1179" y="0"/>
                    <a:pt x="1091" y="0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3198700" y="2915925"/>
              <a:ext cx="52575" cy="48775"/>
            </a:xfrm>
            <a:custGeom>
              <a:avLst/>
              <a:gdLst/>
              <a:ahLst/>
              <a:cxnLst/>
              <a:rect l="l" t="t" r="r" b="b"/>
              <a:pathLst>
                <a:path w="2103" h="1951" extrusionOk="0">
                  <a:moveTo>
                    <a:pt x="986" y="1"/>
                  </a:moveTo>
                  <a:cubicBezTo>
                    <a:pt x="918" y="1"/>
                    <a:pt x="852" y="5"/>
                    <a:pt x="796" y="5"/>
                  </a:cubicBezTo>
                  <a:cubicBezTo>
                    <a:pt x="739" y="5"/>
                    <a:pt x="654" y="5"/>
                    <a:pt x="597" y="34"/>
                  </a:cubicBezTo>
                  <a:cubicBezTo>
                    <a:pt x="512" y="91"/>
                    <a:pt x="455" y="204"/>
                    <a:pt x="370" y="289"/>
                  </a:cubicBezTo>
                  <a:cubicBezTo>
                    <a:pt x="228" y="403"/>
                    <a:pt x="86" y="573"/>
                    <a:pt x="29" y="801"/>
                  </a:cubicBezTo>
                  <a:cubicBezTo>
                    <a:pt x="1" y="971"/>
                    <a:pt x="57" y="1141"/>
                    <a:pt x="143" y="1312"/>
                  </a:cubicBezTo>
                  <a:cubicBezTo>
                    <a:pt x="143" y="1312"/>
                    <a:pt x="171" y="1340"/>
                    <a:pt x="171" y="1369"/>
                  </a:cubicBezTo>
                  <a:cubicBezTo>
                    <a:pt x="256" y="1511"/>
                    <a:pt x="398" y="1681"/>
                    <a:pt x="540" y="1795"/>
                  </a:cubicBezTo>
                  <a:cubicBezTo>
                    <a:pt x="686" y="1857"/>
                    <a:pt x="924" y="1950"/>
                    <a:pt x="1153" y="1950"/>
                  </a:cubicBezTo>
                  <a:cubicBezTo>
                    <a:pt x="1235" y="1950"/>
                    <a:pt x="1317" y="1938"/>
                    <a:pt x="1392" y="1908"/>
                  </a:cubicBezTo>
                  <a:cubicBezTo>
                    <a:pt x="1392" y="1908"/>
                    <a:pt x="1420" y="1880"/>
                    <a:pt x="1420" y="1880"/>
                  </a:cubicBezTo>
                  <a:cubicBezTo>
                    <a:pt x="1534" y="1851"/>
                    <a:pt x="1619" y="1766"/>
                    <a:pt x="1733" y="1681"/>
                  </a:cubicBezTo>
                  <a:cubicBezTo>
                    <a:pt x="1846" y="1567"/>
                    <a:pt x="1875" y="1397"/>
                    <a:pt x="1960" y="1255"/>
                  </a:cubicBezTo>
                  <a:cubicBezTo>
                    <a:pt x="2045" y="1141"/>
                    <a:pt x="2102" y="999"/>
                    <a:pt x="2102" y="857"/>
                  </a:cubicBezTo>
                  <a:cubicBezTo>
                    <a:pt x="2102" y="829"/>
                    <a:pt x="2074" y="829"/>
                    <a:pt x="2074" y="801"/>
                  </a:cubicBezTo>
                  <a:cubicBezTo>
                    <a:pt x="2074" y="687"/>
                    <a:pt x="2017" y="545"/>
                    <a:pt x="1932" y="460"/>
                  </a:cubicBezTo>
                  <a:cubicBezTo>
                    <a:pt x="1932" y="460"/>
                    <a:pt x="1903" y="431"/>
                    <a:pt x="1903" y="431"/>
                  </a:cubicBezTo>
                  <a:cubicBezTo>
                    <a:pt x="1846" y="375"/>
                    <a:pt x="1818" y="346"/>
                    <a:pt x="1761" y="318"/>
                  </a:cubicBezTo>
                  <a:cubicBezTo>
                    <a:pt x="1648" y="233"/>
                    <a:pt x="1534" y="204"/>
                    <a:pt x="1420" y="176"/>
                  </a:cubicBezTo>
                  <a:cubicBezTo>
                    <a:pt x="1420" y="119"/>
                    <a:pt x="1335" y="91"/>
                    <a:pt x="1278" y="62"/>
                  </a:cubicBezTo>
                  <a:cubicBezTo>
                    <a:pt x="1193" y="11"/>
                    <a:pt x="1088" y="1"/>
                    <a:pt x="986" y="1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3200825" y="2917700"/>
              <a:ext cx="48300" cy="45875"/>
            </a:xfrm>
            <a:custGeom>
              <a:avLst/>
              <a:gdLst/>
              <a:ahLst/>
              <a:cxnLst/>
              <a:rect l="l" t="t" r="r" b="b"/>
              <a:pathLst>
                <a:path w="1932" h="1835" extrusionOk="0">
                  <a:moveTo>
                    <a:pt x="916" y="1"/>
                  </a:moveTo>
                  <a:cubicBezTo>
                    <a:pt x="857" y="1"/>
                    <a:pt x="798" y="8"/>
                    <a:pt x="739" y="20"/>
                  </a:cubicBezTo>
                  <a:cubicBezTo>
                    <a:pt x="654" y="20"/>
                    <a:pt x="597" y="20"/>
                    <a:pt x="569" y="48"/>
                  </a:cubicBezTo>
                  <a:cubicBezTo>
                    <a:pt x="455" y="105"/>
                    <a:pt x="398" y="190"/>
                    <a:pt x="313" y="247"/>
                  </a:cubicBezTo>
                  <a:cubicBezTo>
                    <a:pt x="200" y="360"/>
                    <a:pt x="58" y="531"/>
                    <a:pt x="29" y="758"/>
                  </a:cubicBezTo>
                  <a:cubicBezTo>
                    <a:pt x="1" y="928"/>
                    <a:pt x="29" y="1070"/>
                    <a:pt x="114" y="1212"/>
                  </a:cubicBezTo>
                  <a:lnTo>
                    <a:pt x="143" y="1269"/>
                  </a:lnTo>
                  <a:cubicBezTo>
                    <a:pt x="228" y="1411"/>
                    <a:pt x="370" y="1582"/>
                    <a:pt x="512" y="1667"/>
                  </a:cubicBezTo>
                  <a:cubicBezTo>
                    <a:pt x="615" y="1728"/>
                    <a:pt x="822" y="1835"/>
                    <a:pt x="1036" y="1835"/>
                  </a:cubicBezTo>
                  <a:cubicBezTo>
                    <a:pt x="1118" y="1835"/>
                    <a:pt x="1200" y="1819"/>
                    <a:pt x="1279" y="1780"/>
                  </a:cubicBezTo>
                  <a:lnTo>
                    <a:pt x="1307" y="1780"/>
                  </a:lnTo>
                  <a:cubicBezTo>
                    <a:pt x="1392" y="1724"/>
                    <a:pt x="1506" y="1667"/>
                    <a:pt x="1591" y="1582"/>
                  </a:cubicBezTo>
                  <a:cubicBezTo>
                    <a:pt x="1591" y="1582"/>
                    <a:pt x="1591" y="1582"/>
                    <a:pt x="1591" y="1553"/>
                  </a:cubicBezTo>
                  <a:cubicBezTo>
                    <a:pt x="1705" y="1468"/>
                    <a:pt x="1761" y="1326"/>
                    <a:pt x="1818" y="1184"/>
                  </a:cubicBezTo>
                  <a:cubicBezTo>
                    <a:pt x="1903" y="1070"/>
                    <a:pt x="1932" y="928"/>
                    <a:pt x="1932" y="815"/>
                  </a:cubicBezTo>
                  <a:cubicBezTo>
                    <a:pt x="1932" y="786"/>
                    <a:pt x="1932" y="758"/>
                    <a:pt x="1932" y="758"/>
                  </a:cubicBezTo>
                  <a:cubicBezTo>
                    <a:pt x="1903" y="644"/>
                    <a:pt x="1875" y="531"/>
                    <a:pt x="1790" y="446"/>
                  </a:cubicBezTo>
                  <a:cubicBezTo>
                    <a:pt x="1790" y="417"/>
                    <a:pt x="1761" y="417"/>
                    <a:pt x="1761" y="417"/>
                  </a:cubicBezTo>
                  <a:cubicBezTo>
                    <a:pt x="1705" y="360"/>
                    <a:pt x="1676" y="332"/>
                    <a:pt x="1619" y="304"/>
                  </a:cubicBezTo>
                  <a:cubicBezTo>
                    <a:pt x="1534" y="218"/>
                    <a:pt x="1421" y="190"/>
                    <a:pt x="1335" y="162"/>
                  </a:cubicBezTo>
                  <a:cubicBezTo>
                    <a:pt x="1307" y="105"/>
                    <a:pt x="1222" y="76"/>
                    <a:pt x="1165" y="48"/>
                  </a:cubicBezTo>
                  <a:cubicBezTo>
                    <a:pt x="1082" y="15"/>
                    <a:pt x="999" y="1"/>
                    <a:pt x="916" y="1"/>
                  </a:cubicBezTo>
                  <a:close/>
                </a:path>
              </a:pathLst>
            </a:custGeom>
            <a:solidFill>
              <a:srgbClr val="9C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3202250" y="2919475"/>
              <a:ext cx="45475" cy="42700"/>
            </a:xfrm>
            <a:custGeom>
              <a:avLst/>
              <a:gdLst/>
              <a:ahLst/>
              <a:cxnLst/>
              <a:rect l="l" t="t" r="r" b="b"/>
              <a:pathLst>
                <a:path w="1819" h="1708" extrusionOk="0">
                  <a:moveTo>
                    <a:pt x="852" y="1"/>
                  </a:moveTo>
                  <a:cubicBezTo>
                    <a:pt x="796" y="1"/>
                    <a:pt x="739" y="5"/>
                    <a:pt x="682" y="5"/>
                  </a:cubicBezTo>
                  <a:cubicBezTo>
                    <a:pt x="625" y="5"/>
                    <a:pt x="569" y="5"/>
                    <a:pt x="540" y="34"/>
                  </a:cubicBezTo>
                  <a:cubicBezTo>
                    <a:pt x="427" y="91"/>
                    <a:pt x="370" y="176"/>
                    <a:pt x="313" y="233"/>
                  </a:cubicBezTo>
                  <a:cubicBezTo>
                    <a:pt x="199" y="318"/>
                    <a:pt x="86" y="488"/>
                    <a:pt x="29" y="687"/>
                  </a:cubicBezTo>
                  <a:cubicBezTo>
                    <a:pt x="1" y="857"/>
                    <a:pt x="29" y="999"/>
                    <a:pt x="114" y="1113"/>
                  </a:cubicBezTo>
                  <a:cubicBezTo>
                    <a:pt x="143" y="1141"/>
                    <a:pt x="143" y="1170"/>
                    <a:pt x="143" y="1170"/>
                  </a:cubicBezTo>
                  <a:cubicBezTo>
                    <a:pt x="228" y="1312"/>
                    <a:pt x="341" y="1454"/>
                    <a:pt x="483" y="1539"/>
                  </a:cubicBezTo>
                  <a:cubicBezTo>
                    <a:pt x="566" y="1601"/>
                    <a:pt x="767" y="1707"/>
                    <a:pt x="969" y="1707"/>
                  </a:cubicBezTo>
                  <a:cubicBezTo>
                    <a:pt x="1046" y="1707"/>
                    <a:pt x="1123" y="1692"/>
                    <a:pt x="1193" y="1653"/>
                  </a:cubicBezTo>
                  <a:lnTo>
                    <a:pt x="1222" y="1653"/>
                  </a:lnTo>
                  <a:cubicBezTo>
                    <a:pt x="1307" y="1596"/>
                    <a:pt x="1392" y="1539"/>
                    <a:pt x="1477" y="1482"/>
                  </a:cubicBezTo>
                  <a:lnTo>
                    <a:pt x="1477" y="1454"/>
                  </a:lnTo>
                  <a:cubicBezTo>
                    <a:pt x="1591" y="1369"/>
                    <a:pt x="1648" y="1227"/>
                    <a:pt x="1704" y="1113"/>
                  </a:cubicBezTo>
                  <a:cubicBezTo>
                    <a:pt x="1761" y="1028"/>
                    <a:pt x="1818" y="886"/>
                    <a:pt x="1790" y="772"/>
                  </a:cubicBezTo>
                  <a:cubicBezTo>
                    <a:pt x="1790" y="744"/>
                    <a:pt x="1790" y="715"/>
                    <a:pt x="1790" y="715"/>
                  </a:cubicBezTo>
                  <a:cubicBezTo>
                    <a:pt x="1761" y="602"/>
                    <a:pt x="1733" y="517"/>
                    <a:pt x="1676" y="431"/>
                  </a:cubicBezTo>
                  <a:cubicBezTo>
                    <a:pt x="1648" y="403"/>
                    <a:pt x="1648" y="403"/>
                    <a:pt x="1648" y="403"/>
                  </a:cubicBezTo>
                  <a:cubicBezTo>
                    <a:pt x="1591" y="346"/>
                    <a:pt x="1562" y="318"/>
                    <a:pt x="1506" y="289"/>
                  </a:cubicBezTo>
                  <a:cubicBezTo>
                    <a:pt x="1420" y="204"/>
                    <a:pt x="1335" y="176"/>
                    <a:pt x="1250" y="147"/>
                  </a:cubicBezTo>
                  <a:cubicBezTo>
                    <a:pt x="1222" y="91"/>
                    <a:pt x="1136" y="62"/>
                    <a:pt x="1108" y="62"/>
                  </a:cubicBezTo>
                  <a:cubicBezTo>
                    <a:pt x="1023" y="11"/>
                    <a:pt x="938" y="1"/>
                    <a:pt x="852" y="1"/>
                  </a:cubicBezTo>
                  <a:close/>
                </a:path>
              </a:pathLst>
            </a:custGeom>
            <a:solidFill>
              <a:srgbClr val="A1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3204375" y="2921250"/>
              <a:ext cx="41200" cy="39500"/>
            </a:xfrm>
            <a:custGeom>
              <a:avLst/>
              <a:gdLst/>
              <a:ahLst/>
              <a:cxnLst/>
              <a:rect l="l" t="t" r="r" b="b"/>
              <a:pathLst>
                <a:path w="1648" h="1580" extrusionOk="0">
                  <a:moveTo>
                    <a:pt x="777" y="1"/>
                  </a:moveTo>
                  <a:cubicBezTo>
                    <a:pt x="724" y="1"/>
                    <a:pt x="673" y="8"/>
                    <a:pt x="625" y="20"/>
                  </a:cubicBezTo>
                  <a:cubicBezTo>
                    <a:pt x="569" y="20"/>
                    <a:pt x="512" y="20"/>
                    <a:pt x="484" y="48"/>
                  </a:cubicBezTo>
                  <a:cubicBezTo>
                    <a:pt x="398" y="76"/>
                    <a:pt x="342" y="133"/>
                    <a:pt x="256" y="190"/>
                  </a:cubicBezTo>
                  <a:cubicBezTo>
                    <a:pt x="171" y="304"/>
                    <a:pt x="58" y="446"/>
                    <a:pt x="29" y="644"/>
                  </a:cubicBezTo>
                  <a:cubicBezTo>
                    <a:pt x="1" y="786"/>
                    <a:pt x="29" y="928"/>
                    <a:pt x="86" y="1042"/>
                  </a:cubicBezTo>
                  <a:cubicBezTo>
                    <a:pt x="114" y="1042"/>
                    <a:pt x="114" y="1070"/>
                    <a:pt x="114" y="1070"/>
                  </a:cubicBezTo>
                  <a:cubicBezTo>
                    <a:pt x="200" y="1184"/>
                    <a:pt x="313" y="1326"/>
                    <a:pt x="427" y="1440"/>
                  </a:cubicBezTo>
                  <a:cubicBezTo>
                    <a:pt x="508" y="1480"/>
                    <a:pt x="693" y="1580"/>
                    <a:pt x="874" y="1580"/>
                  </a:cubicBezTo>
                  <a:cubicBezTo>
                    <a:pt x="945" y="1580"/>
                    <a:pt x="1016" y="1565"/>
                    <a:pt x="1080" y="1525"/>
                  </a:cubicBezTo>
                  <a:lnTo>
                    <a:pt x="1108" y="1525"/>
                  </a:lnTo>
                  <a:cubicBezTo>
                    <a:pt x="1193" y="1496"/>
                    <a:pt x="1279" y="1440"/>
                    <a:pt x="1335" y="1354"/>
                  </a:cubicBezTo>
                  <a:lnTo>
                    <a:pt x="1364" y="1354"/>
                  </a:lnTo>
                  <a:cubicBezTo>
                    <a:pt x="1449" y="1269"/>
                    <a:pt x="1506" y="1156"/>
                    <a:pt x="1563" y="1042"/>
                  </a:cubicBezTo>
                  <a:cubicBezTo>
                    <a:pt x="1619" y="957"/>
                    <a:pt x="1648" y="843"/>
                    <a:pt x="1648" y="730"/>
                  </a:cubicBezTo>
                  <a:cubicBezTo>
                    <a:pt x="1648" y="701"/>
                    <a:pt x="1648" y="673"/>
                    <a:pt x="1648" y="673"/>
                  </a:cubicBezTo>
                  <a:cubicBezTo>
                    <a:pt x="1619" y="588"/>
                    <a:pt x="1591" y="474"/>
                    <a:pt x="1506" y="389"/>
                  </a:cubicBezTo>
                  <a:cubicBezTo>
                    <a:pt x="1506" y="389"/>
                    <a:pt x="1506" y="389"/>
                    <a:pt x="1477" y="360"/>
                  </a:cubicBezTo>
                  <a:cubicBezTo>
                    <a:pt x="1449" y="332"/>
                    <a:pt x="1421" y="304"/>
                    <a:pt x="1392" y="275"/>
                  </a:cubicBezTo>
                  <a:cubicBezTo>
                    <a:pt x="1307" y="190"/>
                    <a:pt x="1222" y="162"/>
                    <a:pt x="1137" y="105"/>
                  </a:cubicBezTo>
                  <a:cubicBezTo>
                    <a:pt x="1108" y="76"/>
                    <a:pt x="1051" y="76"/>
                    <a:pt x="995" y="48"/>
                  </a:cubicBezTo>
                  <a:cubicBezTo>
                    <a:pt x="928" y="15"/>
                    <a:pt x="852" y="1"/>
                    <a:pt x="777" y="1"/>
                  </a:cubicBezTo>
                  <a:close/>
                </a:path>
              </a:pathLst>
            </a:custGeom>
            <a:solidFill>
              <a:srgbClr val="A6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3205800" y="2923150"/>
              <a:ext cx="38375" cy="36575"/>
            </a:xfrm>
            <a:custGeom>
              <a:avLst/>
              <a:gdLst/>
              <a:ahLst/>
              <a:cxnLst/>
              <a:rect l="l" t="t" r="r" b="b"/>
              <a:pathLst>
                <a:path w="1535" h="1463" extrusionOk="0">
                  <a:moveTo>
                    <a:pt x="597" y="0"/>
                  </a:moveTo>
                  <a:cubicBezTo>
                    <a:pt x="540" y="0"/>
                    <a:pt x="512" y="29"/>
                    <a:pt x="455" y="29"/>
                  </a:cubicBezTo>
                  <a:cubicBezTo>
                    <a:pt x="370" y="57"/>
                    <a:pt x="313" y="114"/>
                    <a:pt x="256" y="171"/>
                  </a:cubicBezTo>
                  <a:cubicBezTo>
                    <a:pt x="171" y="256"/>
                    <a:pt x="57" y="398"/>
                    <a:pt x="29" y="568"/>
                  </a:cubicBezTo>
                  <a:cubicBezTo>
                    <a:pt x="1" y="710"/>
                    <a:pt x="29" y="824"/>
                    <a:pt x="114" y="938"/>
                  </a:cubicBezTo>
                  <a:cubicBezTo>
                    <a:pt x="114" y="966"/>
                    <a:pt x="114" y="966"/>
                    <a:pt x="114" y="966"/>
                  </a:cubicBezTo>
                  <a:cubicBezTo>
                    <a:pt x="199" y="1080"/>
                    <a:pt x="285" y="1222"/>
                    <a:pt x="398" y="1307"/>
                  </a:cubicBezTo>
                  <a:cubicBezTo>
                    <a:pt x="461" y="1369"/>
                    <a:pt x="646" y="1463"/>
                    <a:pt x="830" y="1463"/>
                  </a:cubicBezTo>
                  <a:cubicBezTo>
                    <a:pt x="896" y="1463"/>
                    <a:pt x="963" y="1450"/>
                    <a:pt x="1023" y="1420"/>
                  </a:cubicBezTo>
                  <a:cubicBezTo>
                    <a:pt x="1108" y="1364"/>
                    <a:pt x="1165" y="1307"/>
                    <a:pt x="1250" y="1250"/>
                  </a:cubicBezTo>
                  <a:cubicBezTo>
                    <a:pt x="1335" y="1165"/>
                    <a:pt x="1392" y="1080"/>
                    <a:pt x="1449" y="966"/>
                  </a:cubicBezTo>
                  <a:cubicBezTo>
                    <a:pt x="1506" y="881"/>
                    <a:pt x="1534" y="767"/>
                    <a:pt x="1506" y="654"/>
                  </a:cubicBezTo>
                  <a:cubicBezTo>
                    <a:pt x="1506" y="568"/>
                    <a:pt x="1449" y="483"/>
                    <a:pt x="1392" y="370"/>
                  </a:cubicBezTo>
                  <a:cubicBezTo>
                    <a:pt x="1364" y="341"/>
                    <a:pt x="1307" y="284"/>
                    <a:pt x="1278" y="256"/>
                  </a:cubicBezTo>
                  <a:cubicBezTo>
                    <a:pt x="1193" y="171"/>
                    <a:pt x="1136" y="142"/>
                    <a:pt x="1051" y="86"/>
                  </a:cubicBezTo>
                  <a:cubicBezTo>
                    <a:pt x="1023" y="57"/>
                    <a:pt x="966" y="57"/>
                    <a:pt x="938" y="29"/>
                  </a:cubicBezTo>
                  <a:cubicBezTo>
                    <a:pt x="824" y="0"/>
                    <a:pt x="710" y="0"/>
                    <a:pt x="597" y="0"/>
                  </a:cubicBezTo>
                  <a:close/>
                </a:path>
              </a:pathLst>
            </a:custGeom>
            <a:solidFill>
              <a:srgbClr val="AB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3555825" y="2881575"/>
              <a:ext cx="72425" cy="93550"/>
            </a:xfrm>
            <a:custGeom>
              <a:avLst/>
              <a:gdLst/>
              <a:ahLst/>
              <a:cxnLst/>
              <a:rect l="l" t="t" r="r" b="b"/>
              <a:pathLst>
                <a:path w="2897" h="3742" extrusionOk="0">
                  <a:moveTo>
                    <a:pt x="745" y="0"/>
                  </a:moveTo>
                  <a:cubicBezTo>
                    <a:pt x="645" y="0"/>
                    <a:pt x="545" y="28"/>
                    <a:pt x="455" y="73"/>
                  </a:cubicBezTo>
                  <a:cubicBezTo>
                    <a:pt x="341" y="130"/>
                    <a:pt x="284" y="215"/>
                    <a:pt x="256" y="329"/>
                  </a:cubicBezTo>
                  <a:cubicBezTo>
                    <a:pt x="256" y="499"/>
                    <a:pt x="369" y="613"/>
                    <a:pt x="369" y="783"/>
                  </a:cubicBezTo>
                  <a:cubicBezTo>
                    <a:pt x="369" y="982"/>
                    <a:pt x="199" y="1124"/>
                    <a:pt x="142" y="1294"/>
                  </a:cubicBezTo>
                  <a:cubicBezTo>
                    <a:pt x="0" y="1663"/>
                    <a:pt x="142" y="2118"/>
                    <a:pt x="256" y="2515"/>
                  </a:cubicBezTo>
                  <a:cubicBezTo>
                    <a:pt x="313" y="2714"/>
                    <a:pt x="426" y="2913"/>
                    <a:pt x="511" y="3112"/>
                  </a:cubicBezTo>
                  <a:cubicBezTo>
                    <a:pt x="549" y="3187"/>
                    <a:pt x="638" y="3276"/>
                    <a:pt x="734" y="3276"/>
                  </a:cubicBezTo>
                  <a:cubicBezTo>
                    <a:pt x="783" y="3276"/>
                    <a:pt x="833" y="3254"/>
                    <a:pt x="881" y="3197"/>
                  </a:cubicBezTo>
                  <a:cubicBezTo>
                    <a:pt x="1136" y="3367"/>
                    <a:pt x="1420" y="3453"/>
                    <a:pt x="1704" y="3538"/>
                  </a:cubicBezTo>
                  <a:cubicBezTo>
                    <a:pt x="1875" y="3595"/>
                    <a:pt x="2073" y="3566"/>
                    <a:pt x="2272" y="3708"/>
                  </a:cubicBezTo>
                  <a:cubicBezTo>
                    <a:pt x="2324" y="3731"/>
                    <a:pt x="2372" y="3741"/>
                    <a:pt x="2416" y="3741"/>
                  </a:cubicBezTo>
                  <a:cubicBezTo>
                    <a:pt x="2591" y="3741"/>
                    <a:pt x="2704" y="3583"/>
                    <a:pt x="2726" y="3424"/>
                  </a:cubicBezTo>
                  <a:cubicBezTo>
                    <a:pt x="2812" y="3112"/>
                    <a:pt x="2726" y="2799"/>
                    <a:pt x="2812" y="2487"/>
                  </a:cubicBezTo>
                  <a:cubicBezTo>
                    <a:pt x="2868" y="2288"/>
                    <a:pt x="2897" y="2033"/>
                    <a:pt x="2812" y="1805"/>
                  </a:cubicBezTo>
                  <a:cubicBezTo>
                    <a:pt x="2726" y="1635"/>
                    <a:pt x="2812" y="1607"/>
                    <a:pt x="2641" y="1550"/>
                  </a:cubicBezTo>
                  <a:lnTo>
                    <a:pt x="2584" y="1578"/>
                  </a:lnTo>
                  <a:cubicBezTo>
                    <a:pt x="2641" y="1323"/>
                    <a:pt x="2783" y="982"/>
                    <a:pt x="2556" y="755"/>
                  </a:cubicBezTo>
                  <a:cubicBezTo>
                    <a:pt x="2535" y="734"/>
                    <a:pt x="2506" y="728"/>
                    <a:pt x="2477" y="728"/>
                  </a:cubicBezTo>
                  <a:cubicBezTo>
                    <a:pt x="2445" y="728"/>
                    <a:pt x="2412" y="735"/>
                    <a:pt x="2388" y="735"/>
                  </a:cubicBezTo>
                  <a:cubicBezTo>
                    <a:pt x="2375" y="735"/>
                    <a:pt x="2364" y="733"/>
                    <a:pt x="2357" y="726"/>
                  </a:cubicBezTo>
                  <a:cubicBezTo>
                    <a:pt x="2102" y="527"/>
                    <a:pt x="1988" y="215"/>
                    <a:pt x="1704" y="73"/>
                  </a:cubicBezTo>
                  <a:cubicBezTo>
                    <a:pt x="1660" y="58"/>
                    <a:pt x="1612" y="51"/>
                    <a:pt x="1563" y="51"/>
                  </a:cubicBezTo>
                  <a:cubicBezTo>
                    <a:pt x="1422" y="51"/>
                    <a:pt x="1270" y="110"/>
                    <a:pt x="1165" y="215"/>
                  </a:cubicBezTo>
                  <a:cubicBezTo>
                    <a:pt x="1045" y="62"/>
                    <a:pt x="895" y="0"/>
                    <a:pt x="7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3557225" y="2883000"/>
              <a:ext cx="69625" cy="90350"/>
            </a:xfrm>
            <a:custGeom>
              <a:avLst/>
              <a:gdLst/>
              <a:ahLst/>
              <a:cxnLst/>
              <a:rect l="l" t="t" r="r" b="b"/>
              <a:pathLst>
                <a:path w="2785" h="3614" extrusionOk="0">
                  <a:moveTo>
                    <a:pt x="716" y="0"/>
                  </a:moveTo>
                  <a:cubicBezTo>
                    <a:pt x="618" y="0"/>
                    <a:pt x="518" y="27"/>
                    <a:pt x="427" y="73"/>
                  </a:cubicBezTo>
                  <a:cubicBezTo>
                    <a:pt x="342" y="101"/>
                    <a:pt x="285" y="215"/>
                    <a:pt x="257" y="328"/>
                  </a:cubicBezTo>
                  <a:cubicBezTo>
                    <a:pt x="257" y="470"/>
                    <a:pt x="342" y="584"/>
                    <a:pt x="370" y="726"/>
                  </a:cubicBezTo>
                  <a:cubicBezTo>
                    <a:pt x="370" y="840"/>
                    <a:pt x="313" y="925"/>
                    <a:pt x="285" y="982"/>
                  </a:cubicBezTo>
                  <a:cubicBezTo>
                    <a:pt x="228" y="1067"/>
                    <a:pt x="143" y="1152"/>
                    <a:pt x="115" y="1237"/>
                  </a:cubicBezTo>
                  <a:cubicBezTo>
                    <a:pt x="1" y="1606"/>
                    <a:pt x="115" y="2032"/>
                    <a:pt x="228" y="2402"/>
                  </a:cubicBezTo>
                  <a:cubicBezTo>
                    <a:pt x="285" y="2515"/>
                    <a:pt x="313" y="2629"/>
                    <a:pt x="370" y="2742"/>
                  </a:cubicBezTo>
                  <a:cubicBezTo>
                    <a:pt x="427" y="2828"/>
                    <a:pt x="455" y="2913"/>
                    <a:pt x="484" y="2998"/>
                  </a:cubicBezTo>
                  <a:cubicBezTo>
                    <a:pt x="522" y="3074"/>
                    <a:pt x="610" y="3149"/>
                    <a:pt x="707" y="3149"/>
                  </a:cubicBezTo>
                  <a:cubicBezTo>
                    <a:pt x="755" y="3149"/>
                    <a:pt x="806" y="3130"/>
                    <a:pt x="853" y="3083"/>
                  </a:cubicBezTo>
                  <a:cubicBezTo>
                    <a:pt x="1080" y="3254"/>
                    <a:pt x="1364" y="3339"/>
                    <a:pt x="1620" y="3424"/>
                  </a:cubicBezTo>
                  <a:cubicBezTo>
                    <a:pt x="1790" y="3452"/>
                    <a:pt x="1989" y="3452"/>
                    <a:pt x="2188" y="3566"/>
                  </a:cubicBezTo>
                  <a:cubicBezTo>
                    <a:pt x="2241" y="3599"/>
                    <a:pt x="2292" y="3614"/>
                    <a:pt x="2338" y="3614"/>
                  </a:cubicBezTo>
                  <a:cubicBezTo>
                    <a:pt x="2489" y="3614"/>
                    <a:pt x="2599" y="3462"/>
                    <a:pt x="2642" y="3310"/>
                  </a:cubicBezTo>
                  <a:cubicBezTo>
                    <a:pt x="2699" y="3026"/>
                    <a:pt x="2614" y="2742"/>
                    <a:pt x="2727" y="2402"/>
                  </a:cubicBezTo>
                  <a:cubicBezTo>
                    <a:pt x="2784" y="2203"/>
                    <a:pt x="2784" y="1976"/>
                    <a:pt x="2699" y="1777"/>
                  </a:cubicBezTo>
                  <a:cubicBezTo>
                    <a:pt x="2614" y="1606"/>
                    <a:pt x="2727" y="1578"/>
                    <a:pt x="2528" y="1493"/>
                  </a:cubicBezTo>
                  <a:lnTo>
                    <a:pt x="2472" y="1521"/>
                  </a:lnTo>
                  <a:cubicBezTo>
                    <a:pt x="2528" y="1322"/>
                    <a:pt x="2614" y="1095"/>
                    <a:pt x="2557" y="896"/>
                  </a:cubicBezTo>
                  <a:cubicBezTo>
                    <a:pt x="2557" y="840"/>
                    <a:pt x="2528" y="783"/>
                    <a:pt x="2472" y="726"/>
                  </a:cubicBezTo>
                  <a:cubicBezTo>
                    <a:pt x="2457" y="711"/>
                    <a:pt x="2438" y="706"/>
                    <a:pt x="2418" y="706"/>
                  </a:cubicBezTo>
                  <a:cubicBezTo>
                    <a:pt x="2373" y="706"/>
                    <a:pt x="2321" y="732"/>
                    <a:pt x="2291" y="732"/>
                  </a:cubicBezTo>
                  <a:cubicBezTo>
                    <a:pt x="2283" y="732"/>
                    <a:pt x="2277" y="730"/>
                    <a:pt x="2273" y="726"/>
                  </a:cubicBezTo>
                  <a:cubicBezTo>
                    <a:pt x="2046" y="527"/>
                    <a:pt x="1932" y="215"/>
                    <a:pt x="1648" y="73"/>
                  </a:cubicBezTo>
                  <a:cubicBezTo>
                    <a:pt x="1604" y="58"/>
                    <a:pt x="1558" y="51"/>
                    <a:pt x="1511" y="51"/>
                  </a:cubicBezTo>
                  <a:cubicBezTo>
                    <a:pt x="1377" y="51"/>
                    <a:pt x="1235" y="110"/>
                    <a:pt x="1109" y="215"/>
                  </a:cubicBezTo>
                  <a:cubicBezTo>
                    <a:pt x="1006" y="62"/>
                    <a:pt x="863" y="0"/>
                    <a:pt x="716" y="0"/>
                  </a:cubicBezTo>
                  <a:close/>
                </a:path>
              </a:pathLst>
            </a:custGeom>
            <a:solidFill>
              <a:srgbClr val="282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3557950" y="2884375"/>
              <a:ext cx="68175" cy="87275"/>
            </a:xfrm>
            <a:custGeom>
              <a:avLst/>
              <a:gdLst/>
              <a:ahLst/>
              <a:cxnLst/>
              <a:rect l="l" t="t" r="r" b="b"/>
              <a:pathLst>
                <a:path w="2727" h="3491" extrusionOk="0">
                  <a:moveTo>
                    <a:pt x="744" y="0"/>
                  </a:moveTo>
                  <a:cubicBezTo>
                    <a:pt x="648" y="0"/>
                    <a:pt x="549" y="28"/>
                    <a:pt x="455" y="75"/>
                  </a:cubicBezTo>
                  <a:cubicBezTo>
                    <a:pt x="370" y="103"/>
                    <a:pt x="284" y="188"/>
                    <a:pt x="284" y="302"/>
                  </a:cubicBezTo>
                  <a:cubicBezTo>
                    <a:pt x="256" y="444"/>
                    <a:pt x="370" y="557"/>
                    <a:pt x="370" y="699"/>
                  </a:cubicBezTo>
                  <a:cubicBezTo>
                    <a:pt x="370" y="785"/>
                    <a:pt x="341" y="870"/>
                    <a:pt x="284" y="955"/>
                  </a:cubicBezTo>
                  <a:cubicBezTo>
                    <a:pt x="228" y="1040"/>
                    <a:pt x="171" y="1097"/>
                    <a:pt x="142" y="1182"/>
                  </a:cubicBezTo>
                  <a:cubicBezTo>
                    <a:pt x="0" y="1523"/>
                    <a:pt x="142" y="1949"/>
                    <a:pt x="256" y="2318"/>
                  </a:cubicBezTo>
                  <a:cubicBezTo>
                    <a:pt x="284" y="2432"/>
                    <a:pt x="341" y="2545"/>
                    <a:pt x="370" y="2659"/>
                  </a:cubicBezTo>
                  <a:cubicBezTo>
                    <a:pt x="426" y="2716"/>
                    <a:pt x="455" y="2801"/>
                    <a:pt x="483" y="2886"/>
                  </a:cubicBezTo>
                  <a:cubicBezTo>
                    <a:pt x="523" y="2945"/>
                    <a:pt x="603" y="3032"/>
                    <a:pt x="696" y="3032"/>
                  </a:cubicBezTo>
                  <a:cubicBezTo>
                    <a:pt x="737" y="3032"/>
                    <a:pt x="780" y="3015"/>
                    <a:pt x="824" y="2971"/>
                  </a:cubicBezTo>
                  <a:cubicBezTo>
                    <a:pt x="1051" y="3142"/>
                    <a:pt x="1307" y="3199"/>
                    <a:pt x="1562" y="3284"/>
                  </a:cubicBezTo>
                  <a:cubicBezTo>
                    <a:pt x="1733" y="3341"/>
                    <a:pt x="1932" y="3341"/>
                    <a:pt x="2130" y="3454"/>
                  </a:cubicBezTo>
                  <a:cubicBezTo>
                    <a:pt x="2174" y="3479"/>
                    <a:pt x="2217" y="3491"/>
                    <a:pt x="2258" y="3491"/>
                  </a:cubicBezTo>
                  <a:cubicBezTo>
                    <a:pt x="2399" y="3491"/>
                    <a:pt x="2512" y="3353"/>
                    <a:pt x="2556" y="3199"/>
                  </a:cubicBezTo>
                  <a:cubicBezTo>
                    <a:pt x="2613" y="2943"/>
                    <a:pt x="2556" y="2659"/>
                    <a:pt x="2641" y="2347"/>
                  </a:cubicBezTo>
                  <a:cubicBezTo>
                    <a:pt x="2698" y="2148"/>
                    <a:pt x="2727" y="1921"/>
                    <a:pt x="2613" y="1722"/>
                  </a:cubicBezTo>
                  <a:cubicBezTo>
                    <a:pt x="2556" y="1551"/>
                    <a:pt x="2641" y="1523"/>
                    <a:pt x="2471" y="1466"/>
                  </a:cubicBezTo>
                  <a:cubicBezTo>
                    <a:pt x="2471" y="1466"/>
                    <a:pt x="2414" y="1495"/>
                    <a:pt x="2414" y="1495"/>
                  </a:cubicBezTo>
                  <a:cubicBezTo>
                    <a:pt x="2443" y="1296"/>
                    <a:pt x="2528" y="1069"/>
                    <a:pt x="2499" y="898"/>
                  </a:cubicBezTo>
                  <a:cubicBezTo>
                    <a:pt x="2471" y="841"/>
                    <a:pt x="2443" y="785"/>
                    <a:pt x="2386" y="728"/>
                  </a:cubicBezTo>
                  <a:cubicBezTo>
                    <a:pt x="2375" y="707"/>
                    <a:pt x="2353" y="701"/>
                    <a:pt x="2328" y="701"/>
                  </a:cubicBezTo>
                  <a:cubicBezTo>
                    <a:pt x="2301" y="701"/>
                    <a:pt x="2269" y="708"/>
                    <a:pt x="2246" y="708"/>
                  </a:cubicBezTo>
                  <a:cubicBezTo>
                    <a:pt x="2233" y="708"/>
                    <a:pt x="2222" y="706"/>
                    <a:pt x="2216" y="699"/>
                  </a:cubicBezTo>
                  <a:cubicBezTo>
                    <a:pt x="1988" y="501"/>
                    <a:pt x="1875" y="217"/>
                    <a:pt x="1619" y="75"/>
                  </a:cubicBezTo>
                  <a:cubicBezTo>
                    <a:pt x="1573" y="59"/>
                    <a:pt x="1528" y="52"/>
                    <a:pt x="1482" y="52"/>
                  </a:cubicBezTo>
                  <a:cubicBezTo>
                    <a:pt x="1357" y="52"/>
                    <a:pt x="1233" y="105"/>
                    <a:pt x="1108" y="188"/>
                  </a:cubicBezTo>
                  <a:cubicBezTo>
                    <a:pt x="1008" y="55"/>
                    <a:pt x="879" y="0"/>
                    <a:pt x="744" y="0"/>
                  </a:cubicBezTo>
                  <a:close/>
                </a:path>
              </a:pathLst>
            </a:custGeom>
            <a:solidFill>
              <a:srgbClr val="302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3559375" y="2885775"/>
              <a:ext cx="65325" cy="83850"/>
            </a:xfrm>
            <a:custGeom>
              <a:avLst/>
              <a:gdLst/>
              <a:ahLst/>
              <a:cxnLst/>
              <a:rect l="l" t="t" r="r" b="b"/>
              <a:pathLst>
                <a:path w="2613" h="3354" extrusionOk="0">
                  <a:moveTo>
                    <a:pt x="715" y="1"/>
                  </a:moveTo>
                  <a:cubicBezTo>
                    <a:pt x="619" y="1"/>
                    <a:pt x="520" y="28"/>
                    <a:pt x="426" y="75"/>
                  </a:cubicBezTo>
                  <a:cubicBezTo>
                    <a:pt x="341" y="104"/>
                    <a:pt x="284" y="189"/>
                    <a:pt x="284" y="274"/>
                  </a:cubicBezTo>
                  <a:cubicBezTo>
                    <a:pt x="256" y="416"/>
                    <a:pt x="341" y="530"/>
                    <a:pt x="341" y="672"/>
                  </a:cubicBezTo>
                  <a:cubicBezTo>
                    <a:pt x="341" y="757"/>
                    <a:pt x="313" y="842"/>
                    <a:pt x="256" y="899"/>
                  </a:cubicBezTo>
                  <a:cubicBezTo>
                    <a:pt x="199" y="984"/>
                    <a:pt x="142" y="1069"/>
                    <a:pt x="114" y="1126"/>
                  </a:cubicBezTo>
                  <a:cubicBezTo>
                    <a:pt x="0" y="1467"/>
                    <a:pt x="114" y="1865"/>
                    <a:pt x="227" y="2234"/>
                  </a:cubicBezTo>
                  <a:cubicBezTo>
                    <a:pt x="256" y="2319"/>
                    <a:pt x="313" y="2433"/>
                    <a:pt x="369" y="2546"/>
                  </a:cubicBezTo>
                  <a:cubicBezTo>
                    <a:pt x="398" y="2603"/>
                    <a:pt x="426" y="2688"/>
                    <a:pt x="455" y="2745"/>
                  </a:cubicBezTo>
                  <a:cubicBezTo>
                    <a:pt x="495" y="2825"/>
                    <a:pt x="577" y="2906"/>
                    <a:pt x="673" y="2906"/>
                  </a:cubicBezTo>
                  <a:cubicBezTo>
                    <a:pt x="712" y="2906"/>
                    <a:pt x="754" y="2892"/>
                    <a:pt x="795" y="2859"/>
                  </a:cubicBezTo>
                  <a:cubicBezTo>
                    <a:pt x="994" y="3001"/>
                    <a:pt x="1250" y="3086"/>
                    <a:pt x="1505" y="3171"/>
                  </a:cubicBezTo>
                  <a:cubicBezTo>
                    <a:pt x="1676" y="3228"/>
                    <a:pt x="1846" y="3228"/>
                    <a:pt x="2017" y="3313"/>
                  </a:cubicBezTo>
                  <a:cubicBezTo>
                    <a:pt x="2073" y="3341"/>
                    <a:pt x="2125" y="3354"/>
                    <a:pt x="2171" y="3354"/>
                  </a:cubicBezTo>
                  <a:cubicBezTo>
                    <a:pt x="2309" y="3354"/>
                    <a:pt x="2400" y="3242"/>
                    <a:pt x="2442" y="3114"/>
                  </a:cubicBezTo>
                  <a:cubicBezTo>
                    <a:pt x="2528" y="2830"/>
                    <a:pt x="2442" y="2575"/>
                    <a:pt x="2528" y="2262"/>
                  </a:cubicBezTo>
                  <a:cubicBezTo>
                    <a:pt x="2584" y="2092"/>
                    <a:pt x="2613" y="1865"/>
                    <a:pt x="2528" y="1666"/>
                  </a:cubicBezTo>
                  <a:cubicBezTo>
                    <a:pt x="2442" y="1524"/>
                    <a:pt x="2528" y="1495"/>
                    <a:pt x="2386" y="1439"/>
                  </a:cubicBezTo>
                  <a:lnTo>
                    <a:pt x="2329" y="1439"/>
                  </a:lnTo>
                  <a:cubicBezTo>
                    <a:pt x="2357" y="1268"/>
                    <a:pt x="2442" y="1041"/>
                    <a:pt x="2386" y="871"/>
                  </a:cubicBezTo>
                  <a:cubicBezTo>
                    <a:pt x="2357" y="814"/>
                    <a:pt x="2357" y="757"/>
                    <a:pt x="2300" y="700"/>
                  </a:cubicBezTo>
                  <a:cubicBezTo>
                    <a:pt x="2272" y="686"/>
                    <a:pt x="2237" y="686"/>
                    <a:pt x="2205" y="686"/>
                  </a:cubicBezTo>
                  <a:cubicBezTo>
                    <a:pt x="2173" y="686"/>
                    <a:pt x="2144" y="686"/>
                    <a:pt x="2130" y="672"/>
                  </a:cubicBezTo>
                  <a:cubicBezTo>
                    <a:pt x="1903" y="501"/>
                    <a:pt x="1818" y="217"/>
                    <a:pt x="1562" y="104"/>
                  </a:cubicBezTo>
                  <a:cubicBezTo>
                    <a:pt x="1515" y="75"/>
                    <a:pt x="1461" y="63"/>
                    <a:pt x="1405" y="63"/>
                  </a:cubicBezTo>
                  <a:cubicBezTo>
                    <a:pt x="1294" y="63"/>
                    <a:pt x="1174" y="113"/>
                    <a:pt x="1079" y="189"/>
                  </a:cubicBezTo>
                  <a:cubicBezTo>
                    <a:pt x="980" y="56"/>
                    <a:pt x="850" y="1"/>
                    <a:pt x="715" y="1"/>
                  </a:cubicBezTo>
                  <a:close/>
                </a:path>
              </a:pathLst>
            </a:custGeom>
            <a:solidFill>
              <a:srgbClr val="3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3560775" y="2887200"/>
              <a:ext cx="62525" cy="80925"/>
            </a:xfrm>
            <a:custGeom>
              <a:avLst/>
              <a:gdLst/>
              <a:ahLst/>
              <a:cxnLst/>
              <a:rect l="l" t="t" r="r" b="b"/>
              <a:pathLst>
                <a:path w="2501" h="3237" extrusionOk="0">
                  <a:moveTo>
                    <a:pt x="693" y="1"/>
                  </a:moveTo>
                  <a:cubicBezTo>
                    <a:pt x="601" y="1"/>
                    <a:pt x="509" y="28"/>
                    <a:pt x="427" y="75"/>
                  </a:cubicBezTo>
                  <a:cubicBezTo>
                    <a:pt x="342" y="104"/>
                    <a:pt x="285" y="189"/>
                    <a:pt x="257" y="274"/>
                  </a:cubicBezTo>
                  <a:cubicBezTo>
                    <a:pt x="257" y="388"/>
                    <a:pt x="342" y="501"/>
                    <a:pt x="342" y="643"/>
                  </a:cubicBezTo>
                  <a:cubicBezTo>
                    <a:pt x="342" y="728"/>
                    <a:pt x="285" y="785"/>
                    <a:pt x="257" y="870"/>
                  </a:cubicBezTo>
                  <a:cubicBezTo>
                    <a:pt x="200" y="927"/>
                    <a:pt x="143" y="1012"/>
                    <a:pt x="115" y="1069"/>
                  </a:cubicBezTo>
                  <a:cubicBezTo>
                    <a:pt x="1" y="1410"/>
                    <a:pt x="86" y="1779"/>
                    <a:pt x="200" y="2120"/>
                  </a:cubicBezTo>
                  <a:cubicBezTo>
                    <a:pt x="228" y="2234"/>
                    <a:pt x="285" y="2319"/>
                    <a:pt x="342" y="2432"/>
                  </a:cubicBezTo>
                  <a:cubicBezTo>
                    <a:pt x="370" y="2489"/>
                    <a:pt x="399" y="2574"/>
                    <a:pt x="427" y="2631"/>
                  </a:cubicBezTo>
                  <a:cubicBezTo>
                    <a:pt x="465" y="2707"/>
                    <a:pt x="541" y="2783"/>
                    <a:pt x="621" y="2783"/>
                  </a:cubicBezTo>
                  <a:cubicBezTo>
                    <a:pt x="660" y="2783"/>
                    <a:pt x="701" y="2764"/>
                    <a:pt x="739" y="2716"/>
                  </a:cubicBezTo>
                  <a:cubicBezTo>
                    <a:pt x="967" y="2887"/>
                    <a:pt x="1194" y="2944"/>
                    <a:pt x="1421" y="3029"/>
                  </a:cubicBezTo>
                  <a:cubicBezTo>
                    <a:pt x="1591" y="3086"/>
                    <a:pt x="1762" y="3086"/>
                    <a:pt x="1932" y="3199"/>
                  </a:cubicBezTo>
                  <a:cubicBezTo>
                    <a:pt x="1978" y="3225"/>
                    <a:pt x="2020" y="3236"/>
                    <a:pt x="2059" y="3236"/>
                  </a:cubicBezTo>
                  <a:cubicBezTo>
                    <a:pt x="2191" y="3236"/>
                    <a:pt x="2286" y="3110"/>
                    <a:pt x="2330" y="3000"/>
                  </a:cubicBezTo>
                  <a:cubicBezTo>
                    <a:pt x="2415" y="2745"/>
                    <a:pt x="2358" y="2489"/>
                    <a:pt x="2443" y="2205"/>
                  </a:cubicBezTo>
                  <a:cubicBezTo>
                    <a:pt x="2500" y="2035"/>
                    <a:pt x="2500" y="1808"/>
                    <a:pt x="2415" y="1637"/>
                  </a:cubicBezTo>
                  <a:cubicBezTo>
                    <a:pt x="2358" y="1467"/>
                    <a:pt x="2443" y="1438"/>
                    <a:pt x="2273" y="1382"/>
                  </a:cubicBezTo>
                  <a:cubicBezTo>
                    <a:pt x="2273" y="1382"/>
                    <a:pt x="2216" y="1410"/>
                    <a:pt x="2216" y="1410"/>
                  </a:cubicBezTo>
                  <a:cubicBezTo>
                    <a:pt x="2244" y="1240"/>
                    <a:pt x="2330" y="1012"/>
                    <a:pt x="2273" y="842"/>
                  </a:cubicBezTo>
                  <a:cubicBezTo>
                    <a:pt x="2273" y="785"/>
                    <a:pt x="2244" y="757"/>
                    <a:pt x="2216" y="700"/>
                  </a:cubicBezTo>
                  <a:cubicBezTo>
                    <a:pt x="2195" y="679"/>
                    <a:pt x="2170" y="674"/>
                    <a:pt x="2144" y="674"/>
                  </a:cubicBezTo>
                  <a:cubicBezTo>
                    <a:pt x="2116" y="674"/>
                    <a:pt x="2087" y="680"/>
                    <a:pt x="2060" y="680"/>
                  </a:cubicBezTo>
                  <a:cubicBezTo>
                    <a:pt x="2044" y="680"/>
                    <a:pt x="2030" y="678"/>
                    <a:pt x="2017" y="672"/>
                  </a:cubicBezTo>
                  <a:cubicBezTo>
                    <a:pt x="1847" y="501"/>
                    <a:pt x="1733" y="217"/>
                    <a:pt x="1506" y="104"/>
                  </a:cubicBezTo>
                  <a:cubicBezTo>
                    <a:pt x="1459" y="75"/>
                    <a:pt x="1408" y="63"/>
                    <a:pt x="1357" y="63"/>
                  </a:cubicBezTo>
                  <a:cubicBezTo>
                    <a:pt x="1254" y="63"/>
                    <a:pt x="1146" y="113"/>
                    <a:pt x="1052" y="189"/>
                  </a:cubicBezTo>
                  <a:cubicBezTo>
                    <a:pt x="952" y="56"/>
                    <a:pt x="823" y="1"/>
                    <a:pt x="693" y="1"/>
                  </a:cubicBezTo>
                  <a:close/>
                </a:path>
              </a:pathLst>
            </a:custGeom>
            <a:solidFill>
              <a:srgbClr val="3D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3561500" y="2888425"/>
              <a:ext cx="61075" cy="77675"/>
            </a:xfrm>
            <a:custGeom>
              <a:avLst/>
              <a:gdLst/>
              <a:ahLst/>
              <a:cxnLst/>
              <a:rect l="l" t="t" r="r" b="b"/>
              <a:pathLst>
                <a:path w="2443" h="3107" extrusionOk="0">
                  <a:moveTo>
                    <a:pt x="697" y="1"/>
                  </a:moveTo>
                  <a:cubicBezTo>
                    <a:pt x="617" y="1"/>
                    <a:pt x="533" y="21"/>
                    <a:pt x="455" y="55"/>
                  </a:cubicBezTo>
                  <a:cubicBezTo>
                    <a:pt x="370" y="111"/>
                    <a:pt x="313" y="168"/>
                    <a:pt x="284" y="253"/>
                  </a:cubicBezTo>
                  <a:cubicBezTo>
                    <a:pt x="256" y="395"/>
                    <a:pt x="341" y="481"/>
                    <a:pt x="341" y="594"/>
                  </a:cubicBezTo>
                  <a:cubicBezTo>
                    <a:pt x="341" y="679"/>
                    <a:pt x="313" y="765"/>
                    <a:pt x="256" y="821"/>
                  </a:cubicBezTo>
                  <a:cubicBezTo>
                    <a:pt x="199" y="907"/>
                    <a:pt x="142" y="963"/>
                    <a:pt x="114" y="1020"/>
                  </a:cubicBezTo>
                  <a:cubicBezTo>
                    <a:pt x="0" y="1333"/>
                    <a:pt x="114" y="1702"/>
                    <a:pt x="228" y="2043"/>
                  </a:cubicBezTo>
                  <a:cubicBezTo>
                    <a:pt x="256" y="2128"/>
                    <a:pt x="284" y="2241"/>
                    <a:pt x="341" y="2327"/>
                  </a:cubicBezTo>
                  <a:cubicBezTo>
                    <a:pt x="370" y="2383"/>
                    <a:pt x="398" y="2469"/>
                    <a:pt x="426" y="2525"/>
                  </a:cubicBezTo>
                  <a:cubicBezTo>
                    <a:pt x="464" y="2601"/>
                    <a:pt x="540" y="2664"/>
                    <a:pt x="620" y="2664"/>
                  </a:cubicBezTo>
                  <a:cubicBezTo>
                    <a:pt x="660" y="2664"/>
                    <a:pt x="701" y="2648"/>
                    <a:pt x="739" y="2611"/>
                  </a:cubicBezTo>
                  <a:cubicBezTo>
                    <a:pt x="938" y="2781"/>
                    <a:pt x="1165" y="2838"/>
                    <a:pt x="1392" y="2923"/>
                  </a:cubicBezTo>
                  <a:cubicBezTo>
                    <a:pt x="1534" y="2980"/>
                    <a:pt x="1704" y="2980"/>
                    <a:pt x="1846" y="3065"/>
                  </a:cubicBezTo>
                  <a:cubicBezTo>
                    <a:pt x="1897" y="3094"/>
                    <a:pt x="1944" y="3106"/>
                    <a:pt x="1987" y="3106"/>
                  </a:cubicBezTo>
                  <a:cubicBezTo>
                    <a:pt x="2112" y="3106"/>
                    <a:pt x="2202" y="3000"/>
                    <a:pt x="2244" y="2895"/>
                  </a:cubicBezTo>
                  <a:cubicBezTo>
                    <a:pt x="2329" y="2667"/>
                    <a:pt x="2272" y="2412"/>
                    <a:pt x="2357" y="2128"/>
                  </a:cubicBezTo>
                  <a:cubicBezTo>
                    <a:pt x="2414" y="1957"/>
                    <a:pt x="2443" y="1759"/>
                    <a:pt x="2357" y="1588"/>
                  </a:cubicBezTo>
                  <a:cubicBezTo>
                    <a:pt x="2272" y="1446"/>
                    <a:pt x="2357" y="1418"/>
                    <a:pt x="2215" y="1361"/>
                  </a:cubicBezTo>
                  <a:cubicBezTo>
                    <a:pt x="2215" y="1361"/>
                    <a:pt x="2159" y="1389"/>
                    <a:pt x="2159" y="1389"/>
                  </a:cubicBezTo>
                  <a:cubicBezTo>
                    <a:pt x="2187" y="1219"/>
                    <a:pt x="2244" y="992"/>
                    <a:pt x="2215" y="850"/>
                  </a:cubicBezTo>
                  <a:cubicBezTo>
                    <a:pt x="2187" y="793"/>
                    <a:pt x="2159" y="736"/>
                    <a:pt x="2130" y="708"/>
                  </a:cubicBezTo>
                  <a:cubicBezTo>
                    <a:pt x="2102" y="651"/>
                    <a:pt x="1988" y="679"/>
                    <a:pt x="1960" y="651"/>
                  </a:cubicBezTo>
                  <a:cubicBezTo>
                    <a:pt x="1790" y="481"/>
                    <a:pt x="1704" y="197"/>
                    <a:pt x="1477" y="111"/>
                  </a:cubicBezTo>
                  <a:cubicBezTo>
                    <a:pt x="1428" y="82"/>
                    <a:pt x="1375" y="69"/>
                    <a:pt x="1321" y="69"/>
                  </a:cubicBezTo>
                  <a:cubicBezTo>
                    <a:pt x="1220" y="69"/>
                    <a:pt x="1115" y="113"/>
                    <a:pt x="1023" y="168"/>
                  </a:cubicBezTo>
                  <a:cubicBezTo>
                    <a:pt x="937" y="48"/>
                    <a:pt x="820" y="1"/>
                    <a:pt x="697" y="1"/>
                  </a:cubicBezTo>
                  <a:close/>
                </a:path>
              </a:pathLst>
            </a:custGeom>
            <a:solidFill>
              <a:srgbClr val="45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3562925" y="2890150"/>
              <a:ext cx="58225" cy="74525"/>
            </a:xfrm>
            <a:custGeom>
              <a:avLst/>
              <a:gdLst/>
              <a:ahLst/>
              <a:cxnLst/>
              <a:rect l="l" t="t" r="r" b="b"/>
              <a:pathLst>
                <a:path w="2329" h="2981" extrusionOk="0">
                  <a:moveTo>
                    <a:pt x="677" y="1"/>
                  </a:moveTo>
                  <a:cubicBezTo>
                    <a:pt x="594" y="1"/>
                    <a:pt x="508" y="19"/>
                    <a:pt x="426" y="42"/>
                  </a:cubicBezTo>
                  <a:cubicBezTo>
                    <a:pt x="369" y="71"/>
                    <a:pt x="284" y="156"/>
                    <a:pt x="284" y="241"/>
                  </a:cubicBezTo>
                  <a:cubicBezTo>
                    <a:pt x="256" y="355"/>
                    <a:pt x="341" y="440"/>
                    <a:pt x="313" y="554"/>
                  </a:cubicBezTo>
                  <a:cubicBezTo>
                    <a:pt x="313" y="639"/>
                    <a:pt x="284" y="696"/>
                    <a:pt x="227" y="752"/>
                  </a:cubicBezTo>
                  <a:cubicBezTo>
                    <a:pt x="199" y="838"/>
                    <a:pt x="142" y="894"/>
                    <a:pt x="114" y="951"/>
                  </a:cubicBezTo>
                  <a:cubicBezTo>
                    <a:pt x="0" y="1264"/>
                    <a:pt x="85" y="1633"/>
                    <a:pt x="199" y="1945"/>
                  </a:cubicBezTo>
                  <a:cubicBezTo>
                    <a:pt x="227" y="2030"/>
                    <a:pt x="256" y="2116"/>
                    <a:pt x="313" y="2201"/>
                  </a:cubicBezTo>
                  <a:cubicBezTo>
                    <a:pt x="341" y="2258"/>
                    <a:pt x="369" y="2343"/>
                    <a:pt x="398" y="2400"/>
                  </a:cubicBezTo>
                  <a:cubicBezTo>
                    <a:pt x="437" y="2459"/>
                    <a:pt x="519" y="2533"/>
                    <a:pt x="593" y="2533"/>
                  </a:cubicBezTo>
                  <a:cubicBezTo>
                    <a:pt x="625" y="2533"/>
                    <a:pt x="656" y="2519"/>
                    <a:pt x="682" y="2485"/>
                  </a:cubicBezTo>
                  <a:cubicBezTo>
                    <a:pt x="881" y="2627"/>
                    <a:pt x="1108" y="2712"/>
                    <a:pt x="1307" y="2797"/>
                  </a:cubicBezTo>
                  <a:cubicBezTo>
                    <a:pt x="1449" y="2826"/>
                    <a:pt x="1591" y="2854"/>
                    <a:pt x="1761" y="2939"/>
                  </a:cubicBezTo>
                  <a:cubicBezTo>
                    <a:pt x="1812" y="2968"/>
                    <a:pt x="1857" y="2980"/>
                    <a:pt x="1897" y="2980"/>
                  </a:cubicBezTo>
                  <a:cubicBezTo>
                    <a:pt x="2014" y="2980"/>
                    <a:pt x="2088" y="2875"/>
                    <a:pt x="2130" y="2769"/>
                  </a:cubicBezTo>
                  <a:cubicBezTo>
                    <a:pt x="2215" y="2542"/>
                    <a:pt x="2187" y="2314"/>
                    <a:pt x="2272" y="2059"/>
                  </a:cubicBezTo>
                  <a:cubicBezTo>
                    <a:pt x="2329" y="1888"/>
                    <a:pt x="2329" y="1690"/>
                    <a:pt x="2244" y="1519"/>
                  </a:cubicBezTo>
                  <a:cubicBezTo>
                    <a:pt x="2187" y="1406"/>
                    <a:pt x="2244" y="1377"/>
                    <a:pt x="2102" y="1320"/>
                  </a:cubicBezTo>
                  <a:cubicBezTo>
                    <a:pt x="2102" y="1311"/>
                    <a:pt x="2099" y="1308"/>
                    <a:pt x="2094" y="1308"/>
                  </a:cubicBezTo>
                  <a:cubicBezTo>
                    <a:pt x="2086" y="1308"/>
                    <a:pt x="2073" y="1320"/>
                    <a:pt x="2073" y="1320"/>
                  </a:cubicBezTo>
                  <a:cubicBezTo>
                    <a:pt x="2102" y="1150"/>
                    <a:pt x="2158" y="980"/>
                    <a:pt x="2102" y="809"/>
                  </a:cubicBezTo>
                  <a:cubicBezTo>
                    <a:pt x="2102" y="752"/>
                    <a:pt x="2073" y="724"/>
                    <a:pt x="2045" y="667"/>
                  </a:cubicBezTo>
                  <a:cubicBezTo>
                    <a:pt x="2024" y="646"/>
                    <a:pt x="1999" y="641"/>
                    <a:pt x="1975" y="641"/>
                  </a:cubicBezTo>
                  <a:cubicBezTo>
                    <a:pt x="1948" y="641"/>
                    <a:pt x="1922" y="647"/>
                    <a:pt x="1902" y="647"/>
                  </a:cubicBezTo>
                  <a:cubicBezTo>
                    <a:pt x="1890" y="647"/>
                    <a:pt x="1881" y="645"/>
                    <a:pt x="1875" y="639"/>
                  </a:cubicBezTo>
                  <a:cubicBezTo>
                    <a:pt x="1704" y="468"/>
                    <a:pt x="1647" y="213"/>
                    <a:pt x="1420" y="99"/>
                  </a:cubicBezTo>
                  <a:cubicBezTo>
                    <a:pt x="1381" y="70"/>
                    <a:pt x="1334" y="57"/>
                    <a:pt x="1284" y="57"/>
                  </a:cubicBezTo>
                  <a:cubicBezTo>
                    <a:pt x="1191" y="57"/>
                    <a:pt x="1087" y="101"/>
                    <a:pt x="994" y="156"/>
                  </a:cubicBezTo>
                  <a:cubicBezTo>
                    <a:pt x="910" y="39"/>
                    <a:pt x="797" y="1"/>
                    <a:pt x="677" y="1"/>
                  </a:cubicBezTo>
                  <a:close/>
                </a:path>
              </a:pathLst>
            </a:custGeom>
            <a:solidFill>
              <a:srgbClr val="4C4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3564325" y="2891575"/>
              <a:ext cx="55425" cy="71100"/>
            </a:xfrm>
            <a:custGeom>
              <a:avLst/>
              <a:gdLst/>
              <a:ahLst/>
              <a:cxnLst/>
              <a:rect l="l" t="t" r="r" b="b"/>
              <a:pathLst>
                <a:path w="2217" h="2844" extrusionOk="0">
                  <a:moveTo>
                    <a:pt x="656" y="0"/>
                  </a:moveTo>
                  <a:cubicBezTo>
                    <a:pt x="576" y="0"/>
                    <a:pt x="497" y="19"/>
                    <a:pt x="427" y="42"/>
                  </a:cubicBezTo>
                  <a:cubicBezTo>
                    <a:pt x="342" y="71"/>
                    <a:pt x="285" y="156"/>
                    <a:pt x="285" y="213"/>
                  </a:cubicBezTo>
                  <a:cubicBezTo>
                    <a:pt x="257" y="326"/>
                    <a:pt x="313" y="411"/>
                    <a:pt x="313" y="525"/>
                  </a:cubicBezTo>
                  <a:cubicBezTo>
                    <a:pt x="285" y="582"/>
                    <a:pt x="257" y="667"/>
                    <a:pt x="228" y="724"/>
                  </a:cubicBezTo>
                  <a:cubicBezTo>
                    <a:pt x="171" y="781"/>
                    <a:pt x="143" y="837"/>
                    <a:pt x="115" y="894"/>
                  </a:cubicBezTo>
                  <a:cubicBezTo>
                    <a:pt x="1" y="1207"/>
                    <a:pt x="86" y="1547"/>
                    <a:pt x="171" y="1831"/>
                  </a:cubicBezTo>
                  <a:cubicBezTo>
                    <a:pt x="200" y="1917"/>
                    <a:pt x="257" y="2002"/>
                    <a:pt x="285" y="2115"/>
                  </a:cubicBezTo>
                  <a:cubicBezTo>
                    <a:pt x="313" y="2172"/>
                    <a:pt x="342" y="2229"/>
                    <a:pt x="399" y="2286"/>
                  </a:cubicBezTo>
                  <a:cubicBezTo>
                    <a:pt x="419" y="2346"/>
                    <a:pt x="481" y="2406"/>
                    <a:pt x="556" y="2406"/>
                  </a:cubicBezTo>
                  <a:cubicBezTo>
                    <a:pt x="588" y="2406"/>
                    <a:pt x="621" y="2396"/>
                    <a:pt x="654" y="2371"/>
                  </a:cubicBezTo>
                  <a:cubicBezTo>
                    <a:pt x="825" y="2513"/>
                    <a:pt x="1023" y="2570"/>
                    <a:pt x="1251" y="2655"/>
                  </a:cubicBezTo>
                  <a:cubicBezTo>
                    <a:pt x="1364" y="2712"/>
                    <a:pt x="1506" y="2712"/>
                    <a:pt x="1677" y="2797"/>
                  </a:cubicBezTo>
                  <a:cubicBezTo>
                    <a:pt x="1725" y="2829"/>
                    <a:pt x="1769" y="2843"/>
                    <a:pt x="1809" y="2843"/>
                  </a:cubicBezTo>
                  <a:cubicBezTo>
                    <a:pt x="1907" y="2843"/>
                    <a:pt x="1977" y="2756"/>
                    <a:pt x="2017" y="2655"/>
                  </a:cubicBezTo>
                  <a:cubicBezTo>
                    <a:pt x="2102" y="2456"/>
                    <a:pt x="2074" y="2229"/>
                    <a:pt x="2159" y="1973"/>
                  </a:cubicBezTo>
                  <a:cubicBezTo>
                    <a:pt x="2216" y="1831"/>
                    <a:pt x="2216" y="1633"/>
                    <a:pt x="2159" y="1491"/>
                  </a:cubicBezTo>
                  <a:cubicBezTo>
                    <a:pt x="2074" y="1349"/>
                    <a:pt x="2159" y="1320"/>
                    <a:pt x="2017" y="1263"/>
                  </a:cubicBezTo>
                  <a:cubicBezTo>
                    <a:pt x="2017" y="1263"/>
                    <a:pt x="1961" y="1292"/>
                    <a:pt x="1961" y="1292"/>
                  </a:cubicBezTo>
                  <a:cubicBezTo>
                    <a:pt x="1989" y="1121"/>
                    <a:pt x="2046" y="951"/>
                    <a:pt x="2017" y="781"/>
                  </a:cubicBezTo>
                  <a:cubicBezTo>
                    <a:pt x="1989" y="752"/>
                    <a:pt x="1961" y="695"/>
                    <a:pt x="1932" y="667"/>
                  </a:cubicBezTo>
                  <a:cubicBezTo>
                    <a:pt x="1904" y="610"/>
                    <a:pt x="1819" y="639"/>
                    <a:pt x="1790" y="610"/>
                  </a:cubicBezTo>
                  <a:cubicBezTo>
                    <a:pt x="1648" y="468"/>
                    <a:pt x="1563" y="184"/>
                    <a:pt x="1364" y="99"/>
                  </a:cubicBezTo>
                  <a:cubicBezTo>
                    <a:pt x="1325" y="69"/>
                    <a:pt x="1278" y="57"/>
                    <a:pt x="1229" y="57"/>
                  </a:cubicBezTo>
                  <a:cubicBezTo>
                    <a:pt x="1139" y="57"/>
                    <a:pt x="1041" y="100"/>
                    <a:pt x="967" y="156"/>
                  </a:cubicBezTo>
                  <a:cubicBezTo>
                    <a:pt x="883" y="39"/>
                    <a:pt x="769" y="0"/>
                    <a:pt x="656" y="0"/>
                  </a:cubicBezTo>
                  <a:close/>
                </a:path>
              </a:pathLst>
            </a:custGeom>
            <a:solidFill>
              <a:srgbClr val="5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3565050" y="2893150"/>
              <a:ext cx="53275" cy="67675"/>
            </a:xfrm>
            <a:custGeom>
              <a:avLst/>
              <a:gdLst/>
              <a:ahLst/>
              <a:cxnLst/>
              <a:rect l="l" t="t" r="r" b="b"/>
              <a:pathLst>
                <a:path w="2131" h="2707" extrusionOk="0">
                  <a:moveTo>
                    <a:pt x="642" y="1"/>
                  </a:moveTo>
                  <a:cubicBezTo>
                    <a:pt x="567" y="1"/>
                    <a:pt x="492" y="14"/>
                    <a:pt x="426" y="36"/>
                  </a:cubicBezTo>
                  <a:cubicBezTo>
                    <a:pt x="370" y="64"/>
                    <a:pt x="313" y="121"/>
                    <a:pt x="284" y="206"/>
                  </a:cubicBezTo>
                  <a:cubicBezTo>
                    <a:pt x="256" y="292"/>
                    <a:pt x="313" y="377"/>
                    <a:pt x="313" y="490"/>
                  </a:cubicBezTo>
                  <a:cubicBezTo>
                    <a:pt x="313" y="547"/>
                    <a:pt x="284" y="604"/>
                    <a:pt x="228" y="661"/>
                  </a:cubicBezTo>
                  <a:cubicBezTo>
                    <a:pt x="199" y="718"/>
                    <a:pt x="142" y="774"/>
                    <a:pt x="114" y="860"/>
                  </a:cubicBezTo>
                  <a:cubicBezTo>
                    <a:pt x="0" y="1115"/>
                    <a:pt x="86" y="1456"/>
                    <a:pt x="171" y="1740"/>
                  </a:cubicBezTo>
                  <a:cubicBezTo>
                    <a:pt x="199" y="1825"/>
                    <a:pt x="256" y="1910"/>
                    <a:pt x="284" y="1996"/>
                  </a:cubicBezTo>
                  <a:cubicBezTo>
                    <a:pt x="313" y="2052"/>
                    <a:pt x="370" y="2109"/>
                    <a:pt x="398" y="2166"/>
                  </a:cubicBezTo>
                  <a:cubicBezTo>
                    <a:pt x="418" y="2226"/>
                    <a:pt x="481" y="2286"/>
                    <a:pt x="556" y="2286"/>
                  </a:cubicBezTo>
                  <a:cubicBezTo>
                    <a:pt x="587" y="2286"/>
                    <a:pt x="620" y="2276"/>
                    <a:pt x="654" y="2251"/>
                  </a:cubicBezTo>
                  <a:cubicBezTo>
                    <a:pt x="796" y="2393"/>
                    <a:pt x="994" y="2450"/>
                    <a:pt x="1193" y="2535"/>
                  </a:cubicBezTo>
                  <a:cubicBezTo>
                    <a:pt x="1335" y="2592"/>
                    <a:pt x="1449" y="2592"/>
                    <a:pt x="1591" y="2677"/>
                  </a:cubicBezTo>
                  <a:cubicBezTo>
                    <a:pt x="1632" y="2698"/>
                    <a:pt x="1672" y="2707"/>
                    <a:pt x="1709" y="2707"/>
                  </a:cubicBezTo>
                  <a:cubicBezTo>
                    <a:pt x="1824" y="2707"/>
                    <a:pt x="1910" y="2621"/>
                    <a:pt x="1932" y="2535"/>
                  </a:cubicBezTo>
                  <a:cubicBezTo>
                    <a:pt x="2045" y="2365"/>
                    <a:pt x="2017" y="2138"/>
                    <a:pt x="2102" y="1910"/>
                  </a:cubicBezTo>
                  <a:cubicBezTo>
                    <a:pt x="2130" y="1740"/>
                    <a:pt x="2130" y="1570"/>
                    <a:pt x="2073" y="1428"/>
                  </a:cubicBezTo>
                  <a:cubicBezTo>
                    <a:pt x="2017" y="1314"/>
                    <a:pt x="2073" y="1286"/>
                    <a:pt x="1960" y="1229"/>
                  </a:cubicBezTo>
                  <a:lnTo>
                    <a:pt x="1903" y="1229"/>
                  </a:lnTo>
                  <a:cubicBezTo>
                    <a:pt x="1932" y="1087"/>
                    <a:pt x="1960" y="916"/>
                    <a:pt x="1932" y="774"/>
                  </a:cubicBezTo>
                  <a:cubicBezTo>
                    <a:pt x="1932" y="718"/>
                    <a:pt x="1903" y="661"/>
                    <a:pt x="1875" y="632"/>
                  </a:cubicBezTo>
                  <a:cubicBezTo>
                    <a:pt x="1864" y="611"/>
                    <a:pt x="1846" y="606"/>
                    <a:pt x="1826" y="606"/>
                  </a:cubicBezTo>
                  <a:cubicBezTo>
                    <a:pt x="1804" y="606"/>
                    <a:pt x="1779" y="613"/>
                    <a:pt x="1759" y="613"/>
                  </a:cubicBezTo>
                  <a:cubicBezTo>
                    <a:pt x="1748" y="613"/>
                    <a:pt x="1739" y="610"/>
                    <a:pt x="1733" y="604"/>
                  </a:cubicBezTo>
                  <a:cubicBezTo>
                    <a:pt x="1591" y="434"/>
                    <a:pt x="1534" y="178"/>
                    <a:pt x="1335" y="93"/>
                  </a:cubicBezTo>
                  <a:cubicBezTo>
                    <a:pt x="1293" y="62"/>
                    <a:pt x="1248" y="49"/>
                    <a:pt x="1201" y="49"/>
                  </a:cubicBezTo>
                  <a:cubicBezTo>
                    <a:pt x="1121" y="49"/>
                    <a:pt x="1038" y="85"/>
                    <a:pt x="966" y="121"/>
                  </a:cubicBezTo>
                  <a:cubicBezTo>
                    <a:pt x="879" y="34"/>
                    <a:pt x="760" y="1"/>
                    <a:pt x="642" y="1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3566475" y="2894575"/>
              <a:ext cx="51125" cy="64850"/>
            </a:xfrm>
            <a:custGeom>
              <a:avLst/>
              <a:gdLst/>
              <a:ahLst/>
              <a:cxnLst/>
              <a:rect l="l" t="t" r="r" b="b"/>
              <a:pathLst>
                <a:path w="2045" h="2594" extrusionOk="0">
                  <a:moveTo>
                    <a:pt x="623" y="0"/>
                  </a:moveTo>
                  <a:cubicBezTo>
                    <a:pt x="558" y="0"/>
                    <a:pt x="492" y="14"/>
                    <a:pt x="426" y="36"/>
                  </a:cubicBezTo>
                  <a:cubicBezTo>
                    <a:pt x="369" y="64"/>
                    <a:pt x="313" y="121"/>
                    <a:pt x="284" y="178"/>
                  </a:cubicBezTo>
                  <a:cubicBezTo>
                    <a:pt x="256" y="263"/>
                    <a:pt x="313" y="348"/>
                    <a:pt x="284" y="462"/>
                  </a:cubicBezTo>
                  <a:cubicBezTo>
                    <a:pt x="284" y="519"/>
                    <a:pt x="256" y="575"/>
                    <a:pt x="227" y="604"/>
                  </a:cubicBezTo>
                  <a:cubicBezTo>
                    <a:pt x="171" y="689"/>
                    <a:pt x="142" y="746"/>
                    <a:pt x="114" y="803"/>
                  </a:cubicBezTo>
                  <a:cubicBezTo>
                    <a:pt x="0" y="1058"/>
                    <a:pt x="85" y="1371"/>
                    <a:pt x="171" y="1655"/>
                  </a:cubicBezTo>
                  <a:cubicBezTo>
                    <a:pt x="199" y="1711"/>
                    <a:pt x="227" y="1797"/>
                    <a:pt x="284" y="1882"/>
                  </a:cubicBezTo>
                  <a:cubicBezTo>
                    <a:pt x="313" y="1939"/>
                    <a:pt x="341" y="1995"/>
                    <a:pt x="369" y="2052"/>
                  </a:cubicBezTo>
                  <a:cubicBezTo>
                    <a:pt x="391" y="2096"/>
                    <a:pt x="463" y="2156"/>
                    <a:pt x="534" y="2156"/>
                  </a:cubicBezTo>
                  <a:cubicBezTo>
                    <a:pt x="555" y="2156"/>
                    <a:pt x="577" y="2151"/>
                    <a:pt x="597" y="2137"/>
                  </a:cubicBezTo>
                  <a:cubicBezTo>
                    <a:pt x="767" y="2251"/>
                    <a:pt x="937" y="2336"/>
                    <a:pt x="1108" y="2393"/>
                  </a:cubicBezTo>
                  <a:cubicBezTo>
                    <a:pt x="1250" y="2450"/>
                    <a:pt x="1363" y="2478"/>
                    <a:pt x="1505" y="2563"/>
                  </a:cubicBezTo>
                  <a:cubicBezTo>
                    <a:pt x="1540" y="2584"/>
                    <a:pt x="1575" y="2593"/>
                    <a:pt x="1608" y="2593"/>
                  </a:cubicBezTo>
                  <a:cubicBezTo>
                    <a:pt x="1712" y="2593"/>
                    <a:pt x="1803" y="2507"/>
                    <a:pt x="1846" y="2421"/>
                  </a:cubicBezTo>
                  <a:cubicBezTo>
                    <a:pt x="1931" y="2251"/>
                    <a:pt x="1903" y="2052"/>
                    <a:pt x="1988" y="1825"/>
                  </a:cubicBezTo>
                  <a:cubicBezTo>
                    <a:pt x="2045" y="1683"/>
                    <a:pt x="2045" y="1513"/>
                    <a:pt x="1960" y="1371"/>
                  </a:cubicBezTo>
                  <a:cubicBezTo>
                    <a:pt x="1931" y="1257"/>
                    <a:pt x="1960" y="1229"/>
                    <a:pt x="1846" y="1172"/>
                  </a:cubicBezTo>
                  <a:cubicBezTo>
                    <a:pt x="1846" y="1172"/>
                    <a:pt x="1818" y="1200"/>
                    <a:pt x="1818" y="1200"/>
                  </a:cubicBezTo>
                  <a:cubicBezTo>
                    <a:pt x="1818" y="1058"/>
                    <a:pt x="1875" y="888"/>
                    <a:pt x="1818" y="746"/>
                  </a:cubicBezTo>
                  <a:cubicBezTo>
                    <a:pt x="1818" y="689"/>
                    <a:pt x="1789" y="661"/>
                    <a:pt x="1761" y="632"/>
                  </a:cubicBezTo>
                  <a:cubicBezTo>
                    <a:pt x="1733" y="575"/>
                    <a:pt x="1676" y="604"/>
                    <a:pt x="1647" y="575"/>
                  </a:cubicBezTo>
                  <a:cubicBezTo>
                    <a:pt x="1505" y="433"/>
                    <a:pt x="1449" y="178"/>
                    <a:pt x="1278" y="93"/>
                  </a:cubicBezTo>
                  <a:cubicBezTo>
                    <a:pt x="1227" y="67"/>
                    <a:pt x="1176" y="53"/>
                    <a:pt x="1122" y="53"/>
                  </a:cubicBezTo>
                  <a:cubicBezTo>
                    <a:pt x="1057" y="53"/>
                    <a:pt x="987" y="74"/>
                    <a:pt x="909" y="121"/>
                  </a:cubicBezTo>
                  <a:cubicBezTo>
                    <a:pt x="822" y="34"/>
                    <a:pt x="724" y="0"/>
                    <a:pt x="623" y="0"/>
                  </a:cubicBezTo>
                  <a:close/>
                </a:path>
              </a:pathLst>
            </a:custGeom>
            <a:solidFill>
              <a:srgbClr val="61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3567875" y="2896000"/>
              <a:ext cx="48325" cy="61400"/>
            </a:xfrm>
            <a:custGeom>
              <a:avLst/>
              <a:gdLst/>
              <a:ahLst/>
              <a:cxnLst/>
              <a:rect l="l" t="t" r="r" b="b"/>
              <a:pathLst>
                <a:path w="1933" h="2456" extrusionOk="0">
                  <a:moveTo>
                    <a:pt x="595" y="0"/>
                  </a:moveTo>
                  <a:cubicBezTo>
                    <a:pt x="531" y="0"/>
                    <a:pt x="465" y="14"/>
                    <a:pt x="399" y="36"/>
                  </a:cubicBezTo>
                  <a:cubicBezTo>
                    <a:pt x="342" y="64"/>
                    <a:pt x="285" y="92"/>
                    <a:pt x="285" y="178"/>
                  </a:cubicBezTo>
                  <a:cubicBezTo>
                    <a:pt x="257" y="263"/>
                    <a:pt x="285" y="320"/>
                    <a:pt x="285" y="405"/>
                  </a:cubicBezTo>
                  <a:cubicBezTo>
                    <a:pt x="257" y="462"/>
                    <a:pt x="228" y="518"/>
                    <a:pt x="200" y="575"/>
                  </a:cubicBezTo>
                  <a:cubicBezTo>
                    <a:pt x="171" y="632"/>
                    <a:pt x="115" y="689"/>
                    <a:pt x="86" y="746"/>
                  </a:cubicBezTo>
                  <a:cubicBezTo>
                    <a:pt x="1" y="973"/>
                    <a:pt x="58" y="1285"/>
                    <a:pt x="143" y="1541"/>
                  </a:cubicBezTo>
                  <a:cubicBezTo>
                    <a:pt x="171" y="1626"/>
                    <a:pt x="200" y="1711"/>
                    <a:pt x="257" y="1768"/>
                  </a:cubicBezTo>
                  <a:cubicBezTo>
                    <a:pt x="285" y="1825"/>
                    <a:pt x="313" y="1882"/>
                    <a:pt x="342" y="1910"/>
                  </a:cubicBezTo>
                  <a:cubicBezTo>
                    <a:pt x="364" y="1976"/>
                    <a:pt x="437" y="2042"/>
                    <a:pt x="508" y="2042"/>
                  </a:cubicBezTo>
                  <a:cubicBezTo>
                    <a:pt x="529" y="2042"/>
                    <a:pt x="550" y="2036"/>
                    <a:pt x="569" y="2024"/>
                  </a:cubicBezTo>
                  <a:cubicBezTo>
                    <a:pt x="711" y="2137"/>
                    <a:pt x="881" y="2194"/>
                    <a:pt x="1052" y="2279"/>
                  </a:cubicBezTo>
                  <a:cubicBezTo>
                    <a:pt x="1165" y="2336"/>
                    <a:pt x="1279" y="2336"/>
                    <a:pt x="1421" y="2421"/>
                  </a:cubicBezTo>
                  <a:cubicBezTo>
                    <a:pt x="1461" y="2445"/>
                    <a:pt x="1499" y="2456"/>
                    <a:pt x="1534" y="2456"/>
                  </a:cubicBezTo>
                  <a:cubicBezTo>
                    <a:pt x="1623" y="2456"/>
                    <a:pt x="1693" y="2389"/>
                    <a:pt x="1733" y="2308"/>
                  </a:cubicBezTo>
                  <a:cubicBezTo>
                    <a:pt x="1819" y="2166"/>
                    <a:pt x="1819" y="1967"/>
                    <a:pt x="1875" y="1768"/>
                  </a:cubicBezTo>
                  <a:cubicBezTo>
                    <a:pt x="1932" y="1626"/>
                    <a:pt x="1932" y="1456"/>
                    <a:pt x="1875" y="1314"/>
                  </a:cubicBezTo>
                  <a:cubicBezTo>
                    <a:pt x="1819" y="1228"/>
                    <a:pt x="1875" y="1200"/>
                    <a:pt x="1762" y="1143"/>
                  </a:cubicBezTo>
                  <a:lnTo>
                    <a:pt x="1733" y="1143"/>
                  </a:lnTo>
                  <a:cubicBezTo>
                    <a:pt x="1733" y="1001"/>
                    <a:pt x="1762" y="859"/>
                    <a:pt x="1733" y="717"/>
                  </a:cubicBezTo>
                  <a:cubicBezTo>
                    <a:pt x="1705" y="689"/>
                    <a:pt x="1705" y="632"/>
                    <a:pt x="1677" y="604"/>
                  </a:cubicBezTo>
                  <a:cubicBezTo>
                    <a:pt x="1662" y="589"/>
                    <a:pt x="1641" y="589"/>
                    <a:pt x="1620" y="589"/>
                  </a:cubicBezTo>
                  <a:cubicBezTo>
                    <a:pt x="1598" y="589"/>
                    <a:pt x="1577" y="589"/>
                    <a:pt x="1563" y="575"/>
                  </a:cubicBezTo>
                  <a:cubicBezTo>
                    <a:pt x="1449" y="405"/>
                    <a:pt x="1393" y="178"/>
                    <a:pt x="1222" y="92"/>
                  </a:cubicBezTo>
                  <a:cubicBezTo>
                    <a:pt x="1184" y="67"/>
                    <a:pt x="1134" y="53"/>
                    <a:pt x="1081" y="53"/>
                  </a:cubicBezTo>
                  <a:cubicBezTo>
                    <a:pt x="1015" y="53"/>
                    <a:pt x="944" y="74"/>
                    <a:pt x="881" y="121"/>
                  </a:cubicBezTo>
                  <a:cubicBezTo>
                    <a:pt x="794" y="34"/>
                    <a:pt x="697" y="0"/>
                    <a:pt x="595" y="0"/>
                  </a:cubicBezTo>
                  <a:close/>
                </a:path>
              </a:pathLst>
            </a:custGeom>
            <a:solidFill>
              <a:srgbClr val="66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3569300" y="2897375"/>
              <a:ext cx="45475" cy="58600"/>
            </a:xfrm>
            <a:custGeom>
              <a:avLst/>
              <a:gdLst/>
              <a:ahLst/>
              <a:cxnLst/>
              <a:rect l="l" t="t" r="r" b="b"/>
              <a:pathLst>
                <a:path w="1819" h="2344" extrusionOk="0">
                  <a:moveTo>
                    <a:pt x="585" y="0"/>
                  </a:moveTo>
                  <a:cubicBezTo>
                    <a:pt x="521" y="0"/>
                    <a:pt x="457" y="14"/>
                    <a:pt x="398" y="37"/>
                  </a:cubicBezTo>
                  <a:cubicBezTo>
                    <a:pt x="342" y="37"/>
                    <a:pt x="285" y="94"/>
                    <a:pt x="256" y="151"/>
                  </a:cubicBezTo>
                  <a:cubicBezTo>
                    <a:pt x="228" y="236"/>
                    <a:pt x="285" y="293"/>
                    <a:pt x="256" y="378"/>
                  </a:cubicBezTo>
                  <a:cubicBezTo>
                    <a:pt x="256" y="435"/>
                    <a:pt x="228" y="492"/>
                    <a:pt x="171" y="520"/>
                  </a:cubicBezTo>
                  <a:cubicBezTo>
                    <a:pt x="143" y="577"/>
                    <a:pt x="114" y="634"/>
                    <a:pt x="86" y="691"/>
                  </a:cubicBezTo>
                  <a:cubicBezTo>
                    <a:pt x="1" y="918"/>
                    <a:pt x="29" y="1202"/>
                    <a:pt x="114" y="1457"/>
                  </a:cubicBezTo>
                  <a:cubicBezTo>
                    <a:pt x="143" y="1514"/>
                    <a:pt x="171" y="1599"/>
                    <a:pt x="228" y="1656"/>
                  </a:cubicBezTo>
                  <a:cubicBezTo>
                    <a:pt x="256" y="1713"/>
                    <a:pt x="285" y="1770"/>
                    <a:pt x="313" y="1798"/>
                  </a:cubicBezTo>
                  <a:cubicBezTo>
                    <a:pt x="333" y="1858"/>
                    <a:pt x="382" y="1919"/>
                    <a:pt x="439" y="1919"/>
                  </a:cubicBezTo>
                  <a:cubicBezTo>
                    <a:pt x="462" y="1919"/>
                    <a:pt x="487" y="1908"/>
                    <a:pt x="512" y="1883"/>
                  </a:cubicBezTo>
                  <a:cubicBezTo>
                    <a:pt x="654" y="2025"/>
                    <a:pt x="824" y="2082"/>
                    <a:pt x="966" y="2167"/>
                  </a:cubicBezTo>
                  <a:cubicBezTo>
                    <a:pt x="1080" y="2196"/>
                    <a:pt x="1194" y="2224"/>
                    <a:pt x="1307" y="2309"/>
                  </a:cubicBezTo>
                  <a:cubicBezTo>
                    <a:pt x="1347" y="2334"/>
                    <a:pt x="1385" y="2344"/>
                    <a:pt x="1420" y="2344"/>
                  </a:cubicBezTo>
                  <a:cubicBezTo>
                    <a:pt x="1509" y="2344"/>
                    <a:pt x="1579" y="2277"/>
                    <a:pt x="1620" y="2196"/>
                  </a:cubicBezTo>
                  <a:cubicBezTo>
                    <a:pt x="1705" y="2054"/>
                    <a:pt x="1705" y="1912"/>
                    <a:pt x="1790" y="1685"/>
                  </a:cubicBezTo>
                  <a:cubicBezTo>
                    <a:pt x="1818" y="1571"/>
                    <a:pt x="1818" y="1401"/>
                    <a:pt x="1762" y="1287"/>
                  </a:cubicBezTo>
                  <a:cubicBezTo>
                    <a:pt x="1733" y="1173"/>
                    <a:pt x="1762" y="1145"/>
                    <a:pt x="1648" y="1117"/>
                  </a:cubicBezTo>
                  <a:lnTo>
                    <a:pt x="1620" y="1117"/>
                  </a:lnTo>
                  <a:cubicBezTo>
                    <a:pt x="1620" y="975"/>
                    <a:pt x="1648" y="833"/>
                    <a:pt x="1620" y="719"/>
                  </a:cubicBezTo>
                  <a:cubicBezTo>
                    <a:pt x="1620" y="662"/>
                    <a:pt x="1591" y="634"/>
                    <a:pt x="1591" y="605"/>
                  </a:cubicBezTo>
                  <a:cubicBezTo>
                    <a:pt x="1563" y="549"/>
                    <a:pt x="1506" y="577"/>
                    <a:pt x="1478" y="549"/>
                  </a:cubicBezTo>
                  <a:cubicBezTo>
                    <a:pt x="1364" y="407"/>
                    <a:pt x="1307" y="179"/>
                    <a:pt x="1165" y="94"/>
                  </a:cubicBezTo>
                  <a:cubicBezTo>
                    <a:pt x="1123" y="66"/>
                    <a:pt x="1073" y="52"/>
                    <a:pt x="1020" y="52"/>
                  </a:cubicBezTo>
                  <a:cubicBezTo>
                    <a:pt x="966" y="52"/>
                    <a:pt x="910" y="66"/>
                    <a:pt x="853" y="94"/>
                  </a:cubicBezTo>
                  <a:cubicBezTo>
                    <a:pt x="770" y="28"/>
                    <a:pt x="677" y="0"/>
                    <a:pt x="585" y="0"/>
                  </a:cubicBezTo>
                  <a:close/>
                </a:path>
              </a:pathLst>
            </a:custGeom>
            <a:solidFill>
              <a:srgbClr val="6E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3570025" y="2898625"/>
              <a:ext cx="44025" cy="55275"/>
            </a:xfrm>
            <a:custGeom>
              <a:avLst/>
              <a:gdLst/>
              <a:ahLst/>
              <a:cxnLst/>
              <a:rect l="l" t="t" r="r" b="b"/>
              <a:pathLst>
                <a:path w="1761" h="2211" extrusionOk="0">
                  <a:moveTo>
                    <a:pt x="568" y="0"/>
                  </a:moveTo>
                  <a:cubicBezTo>
                    <a:pt x="521" y="0"/>
                    <a:pt x="473" y="6"/>
                    <a:pt x="426" y="16"/>
                  </a:cubicBezTo>
                  <a:cubicBezTo>
                    <a:pt x="369" y="44"/>
                    <a:pt x="313" y="101"/>
                    <a:pt x="284" y="129"/>
                  </a:cubicBezTo>
                  <a:cubicBezTo>
                    <a:pt x="256" y="215"/>
                    <a:pt x="284" y="271"/>
                    <a:pt x="256" y="357"/>
                  </a:cubicBezTo>
                  <a:cubicBezTo>
                    <a:pt x="256" y="413"/>
                    <a:pt x="227" y="442"/>
                    <a:pt x="199" y="499"/>
                  </a:cubicBezTo>
                  <a:cubicBezTo>
                    <a:pt x="171" y="527"/>
                    <a:pt x="114" y="584"/>
                    <a:pt x="85" y="641"/>
                  </a:cubicBezTo>
                  <a:cubicBezTo>
                    <a:pt x="0" y="868"/>
                    <a:pt x="57" y="1123"/>
                    <a:pt x="142" y="1351"/>
                  </a:cubicBezTo>
                  <a:cubicBezTo>
                    <a:pt x="142" y="1436"/>
                    <a:pt x="199" y="1493"/>
                    <a:pt x="227" y="1549"/>
                  </a:cubicBezTo>
                  <a:cubicBezTo>
                    <a:pt x="256" y="1606"/>
                    <a:pt x="284" y="1663"/>
                    <a:pt x="313" y="1691"/>
                  </a:cubicBezTo>
                  <a:cubicBezTo>
                    <a:pt x="334" y="1735"/>
                    <a:pt x="390" y="1795"/>
                    <a:pt x="453" y="1795"/>
                  </a:cubicBezTo>
                  <a:cubicBezTo>
                    <a:pt x="472" y="1795"/>
                    <a:pt x="492" y="1790"/>
                    <a:pt x="511" y="1777"/>
                  </a:cubicBezTo>
                  <a:cubicBezTo>
                    <a:pt x="625" y="1890"/>
                    <a:pt x="795" y="1975"/>
                    <a:pt x="937" y="2032"/>
                  </a:cubicBezTo>
                  <a:cubicBezTo>
                    <a:pt x="1023" y="2089"/>
                    <a:pt x="1136" y="2117"/>
                    <a:pt x="1250" y="2174"/>
                  </a:cubicBezTo>
                  <a:cubicBezTo>
                    <a:pt x="1284" y="2200"/>
                    <a:pt x="1319" y="2210"/>
                    <a:pt x="1352" y="2210"/>
                  </a:cubicBezTo>
                  <a:cubicBezTo>
                    <a:pt x="1427" y="2210"/>
                    <a:pt x="1494" y="2157"/>
                    <a:pt x="1534" y="2117"/>
                  </a:cubicBezTo>
                  <a:cubicBezTo>
                    <a:pt x="1619" y="1975"/>
                    <a:pt x="1647" y="1833"/>
                    <a:pt x="1704" y="1635"/>
                  </a:cubicBezTo>
                  <a:cubicBezTo>
                    <a:pt x="1761" y="1521"/>
                    <a:pt x="1761" y="1379"/>
                    <a:pt x="1704" y="1237"/>
                  </a:cubicBezTo>
                  <a:cubicBezTo>
                    <a:pt x="1647" y="1152"/>
                    <a:pt x="1676" y="1123"/>
                    <a:pt x="1591" y="1067"/>
                  </a:cubicBezTo>
                  <a:lnTo>
                    <a:pt x="1562" y="1067"/>
                  </a:lnTo>
                  <a:cubicBezTo>
                    <a:pt x="1562" y="953"/>
                    <a:pt x="1591" y="811"/>
                    <a:pt x="1562" y="697"/>
                  </a:cubicBezTo>
                  <a:cubicBezTo>
                    <a:pt x="1534" y="669"/>
                    <a:pt x="1534" y="612"/>
                    <a:pt x="1505" y="584"/>
                  </a:cubicBezTo>
                  <a:cubicBezTo>
                    <a:pt x="1477" y="555"/>
                    <a:pt x="1420" y="555"/>
                    <a:pt x="1420" y="527"/>
                  </a:cubicBezTo>
                  <a:cubicBezTo>
                    <a:pt x="1335" y="413"/>
                    <a:pt x="1278" y="186"/>
                    <a:pt x="1136" y="101"/>
                  </a:cubicBezTo>
                  <a:cubicBezTo>
                    <a:pt x="1094" y="73"/>
                    <a:pt x="1044" y="58"/>
                    <a:pt x="994" y="58"/>
                  </a:cubicBezTo>
                  <a:cubicBezTo>
                    <a:pt x="944" y="58"/>
                    <a:pt x="895" y="73"/>
                    <a:pt x="852" y="101"/>
                  </a:cubicBezTo>
                  <a:cubicBezTo>
                    <a:pt x="757" y="25"/>
                    <a:pt x="663" y="0"/>
                    <a:pt x="568" y="0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3571425" y="2900025"/>
              <a:ext cx="41225" cy="52125"/>
            </a:xfrm>
            <a:custGeom>
              <a:avLst/>
              <a:gdLst/>
              <a:ahLst/>
              <a:cxnLst/>
              <a:rect l="l" t="t" r="r" b="b"/>
              <a:pathLst>
                <a:path w="1649" h="2085" extrusionOk="0">
                  <a:moveTo>
                    <a:pt x="539" y="1"/>
                  </a:moveTo>
                  <a:cubicBezTo>
                    <a:pt x="493" y="1"/>
                    <a:pt x="446" y="7"/>
                    <a:pt x="399" y="17"/>
                  </a:cubicBezTo>
                  <a:cubicBezTo>
                    <a:pt x="342" y="45"/>
                    <a:pt x="313" y="73"/>
                    <a:pt x="285" y="130"/>
                  </a:cubicBezTo>
                  <a:cubicBezTo>
                    <a:pt x="257" y="187"/>
                    <a:pt x="257" y="244"/>
                    <a:pt x="257" y="329"/>
                  </a:cubicBezTo>
                  <a:cubicBezTo>
                    <a:pt x="228" y="357"/>
                    <a:pt x="200" y="414"/>
                    <a:pt x="171" y="443"/>
                  </a:cubicBezTo>
                  <a:cubicBezTo>
                    <a:pt x="143" y="499"/>
                    <a:pt x="115" y="528"/>
                    <a:pt x="86" y="585"/>
                  </a:cubicBezTo>
                  <a:cubicBezTo>
                    <a:pt x="1" y="783"/>
                    <a:pt x="29" y="1039"/>
                    <a:pt x="115" y="1266"/>
                  </a:cubicBezTo>
                  <a:cubicBezTo>
                    <a:pt x="143" y="1323"/>
                    <a:pt x="171" y="1408"/>
                    <a:pt x="200" y="1465"/>
                  </a:cubicBezTo>
                  <a:cubicBezTo>
                    <a:pt x="228" y="1493"/>
                    <a:pt x="257" y="1550"/>
                    <a:pt x="285" y="1579"/>
                  </a:cubicBezTo>
                  <a:cubicBezTo>
                    <a:pt x="307" y="1622"/>
                    <a:pt x="362" y="1683"/>
                    <a:pt x="412" y="1683"/>
                  </a:cubicBezTo>
                  <a:cubicBezTo>
                    <a:pt x="427" y="1683"/>
                    <a:pt x="442" y="1677"/>
                    <a:pt x="455" y="1664"/>
                  </a:cubicBezTo>
                  <a:cubicBezTo>
                    <a:pt x="597" y="1777"/>
                    <a:pt x="711" y="1834"/>
                    <a:pt x="853" y="1919"/>
                  </a:cubicBezTo>
                  <a:cubicBezTo>
                    <a:pt x="938" y="1976"/>
                    <a:pt x="1052" y="1976"/>
                    <a:pt x="1137" y="2061"/>
                  </a:cubicBezTo>
                  <a:cubicBezTo>
                    <a:pt x="1179" y="2078"/>
                    <a:pt x="1215" y="2085"/>
                    <a:pt x="1248" y="2085"/>
                  </a:cubicBezTo>
                  <a:cubicBezTo>
                    <a:pt x="1326" y="2085"/>
                    <a:pt x="1381" y="2045"/>
                    <a:pt x="1421" y="2005"/>
                  </a:cubicBezTo>
                  <a:cubicBezTo>
                    <a:pt x="1506" y="1891"/>
                    <a:pt x="1563" y="1749"/>
                    <a:pt x="1620" y="1550"/>
                  </a:cubicBezTo>
                  <a:cubicBezTo>
                    <a:pt x="1648" y="1437"/>
                    <a:pt x="1648" y="1323"/>
                    <a:pt x="1591" y="1181"/>
                  </a:cubicBezTo>
                  <a:cubicBezTo>
                    <a:pt x="1563" y="1096"/>
                    <a:pt x="1591" y="1067"/>
                    <a:pt x="1506" y="1039"/>
                  </a:cubicBezTo>
                  <a:lnTo>
                    <a:pt x="1478" y="1039"/>
                  </a:lnTo>
                  <a:cubicBezTo>
                    <a:pt x="1449" y="925"/>
                    <a:pt x="1478" y="783"/>
                    <a:pt x="1449" y="670"/>
                  </a:cubicBezTo>
                  <a:cubicBezTo>
                    <a:pt x="1449" y="641"/>
                    <a:pt x="1421" y="613"/>
                    <a:pt x="1421" y="585"/>
                  </a:cubicBezTo>
                  <a:cubicBezTo>
                    <a:pt x="1393" y="528"/>
                    <a:pt x="1336" y="556"/>
                    <a:pt x="1336" y="528"/>
                  </a:cubicBezTo>
                  <a:cubicBezTo>
                    <a:pt x="1251" y="386"/>
                    <a:pt x="1222" y="187"/>
                    <a:pt x="1080" y="102"/>
                  </a:cubicBezTo>
                  <a:cubicBezTo>
                    <a:pt x="1052" y="73"/>
                    <a:pt x="1009" y="59"/>
                    <a:pt x="959" y="59"/>
                  </a:cubicBezTo>
                  <a:cubicBezTo>
                    <a:pt x="910" y="59"/>
                    <a:pt x="853" y="73"/>
                    <a:pt x="796" y="102"/>
                  </a:cubicBezTo>
                  <a:cubicBezTo>
                    <a:pt x="720" y="26"/>
                    <a:pt x="632" y="1"/>
                    <a:pt x="539" y="1"/>
                  </a:cubicBezTo>
                  <a:close/>
                </a:path>
              </a:pathLst>
            </a:custGeom>
            <a:solidFill>
              <a:srgbClr val="7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3572850" y="2901425"/>
              <a:ext cx="38375" cy="49100"/>
            </a:xfrm>
            <a:custGeom>
              <a:avLst/>
              <a:gdLst/>
              <a:ahLst/>
              <a:cxnLst/>
              <a:rect l="l" t="t" r="r" b="b"/>
              <a:pathLst>
                <a:path w="1535" h="1964" extrusionOk="0">
                  <a:moveTo>
                    <a:pt x="532" y="0"/>
                  </a:moveTo>
                  <a:cubicBezTo>
                    <a:pt x="485" y="0"/>
                    <a:pt x="440" y="7"/>
                    <a:pt x="398" y="17"/>
                  </a:cubicBezTo>
                  <a:cubicBezTo>
                    <a:pt x="342" y="46"/>
                    <a:pt x="285" y="74"/>
                    <a:pt x="285" y="103"/>
                  </a:cubicBezTo>
                  <a:cubicBezTo>
                    <a:pt x="228" y="159"/>
                    <a:pt x="256" y="216"/>
                    <a:pt x="228" y="273"/>
                  </a:cubicBezTo>
                  <a:cubicBezTo>
                    <a:pt x="228" y="330"/>
                    <a:pt x="200" y="358"/>
                    <a:pt x="171" y="387"/>
                  </a:cubicBezTo>
                  <a:cubicBezTo>
                    <a:pt x="114" y="443"/>
                    <a:pt x="86" y="472"/>
                    <a:pt x="86" y="529"/>
                  </a:cubicBezTo>
                  <a:cubicBezTo>
                    <a:pt x="1" y="727"/>
                    <a:pt x="29" y="955"/>
                    <a:pt x="86" y="1182"/>
                  </a:cubicBezTo>
                  <a:cubicBezTo>
                    <a:pt x="114" y="1239"/>
                    <a:pt x="143" y="1295"/>
                    <a:pt x="171" y="1352"/>
                  </a:cubicBezTo>
                  <a:cubicBezTo>
                    <a:pt x="200" y="1381"/>
                    <a:pt x="228" y="1437"/>
                    <a:pt x="256" y="1466"/>
                  </a:cubicBezTo>
                  <a:cubicBezTo>
                    <a:pt x="280" y="1512"/>
                    <a:pt x="341" y="1559"/>
                    <a:pt x="393" y="1559"/>
                  </a:cubicBezTo>
                  <a:cubicBezTo>
                    <a:pt x="405" y="1559"/>
                    <a:pt x="416" y="1556"/>
                    <a:pt x="427" y="1551"/>
                  </a:cubicBezTo>
                  <a:cubicBezTo>
                    <a:pt x="540" y="1665"/>
                    <a:pt x="654" y="1721"/>
                    <a:pt x="796" y="1807"/>
                  </a:cubicBezTo>
                  <a:cubicBezTo>
                    <a:pt x="881" y="1835"/>
                    <a:pt x="966" y="1863"/>
                    <a:pt x="1052" y="1920"/>
                  </a:cubicBezTo>
                  <a:cubicBezTo>
                    <a:pt x="1093" y="1951"/>
                    <a:pt x="1131" y="1964"/>
                    <a:pt x="1165" y="1964"/>
                  </a:cubicBezTo>
                  <a:cubicBezTo>
                    <a:pt x="1224" y="1964"/>
                    <a:pt x="1271" y="1928"/>
                    <a:pt x="1307" y="1892"/>
                  </a:cubicBezTo>
                  <a:cubicBezTo>
                    <a:pt x="1421" y="1778"/>
                    <a:pt x="1449" y="1665"/>
                    <a:pt x="1506" y="1494"/>
                  </a:cubicBezTo>
                  <a:cubicBezTo>
                    <a:pt x="1534" y="1381"/>
                    <a:pt x="1534" y="1267"/>
                    <a:pt x="1478" y="1153"/>
                  </a:cubicBezTo>
                  <a:cubicBezTo>
                    <a:pt x="1449" y="1068"/>
                    <a:pt x="1478" y="1040"/>
                    <a:pt x="1392" y="1011"/>
                  </a:cubicBezTo>
                  <a:cubicBezTo>
                    <a:pt x="1392" y="997"/>
                    <a:pt x="1385" y="997"/>
                    <a:pt x="1378" y="997"/>
                  </a:cubicBezTo>
                  <a:cubicBezTo>
                    <a:pt x="1371" y="997"/>
                    <a:pt x="1364" y="997"/>
                    <a:pt x="1364" y="983"/>
                  </a:cubicBezTo>
                  <a:cubicBezTo>
                    <a:pt x="1364" y="898"/>
                    <a:pt x="1364" y="756"/>
                    <a:pt x="1336" y="671"/>
                  </a:cubicBezTo>
                  <a:cubicBezTo>
                    <a:pt x="1336" y="614"/>
                    <a:pt x="1336" y="585"/>
                    <a:pt x="1307" y="557"/>
                  </a:cubicBezTo>
                  <a:cubicBezTo>
                    <a:pt x="1307" y="529"/>
                    <a:pt x="1250" y="529"/>
                    <a:pt x="1250" y="500"/>
                  </a:cubicBezTo>
                  <a:cubicBezTo>
                    <a:pt x="1165" y="387"/>
                    <a:pt x="1137" y="188"/>
                    <a:pt x="1023" y="103"/>
                  </a:cubicBezTo>
                  <a:cubicBezTo>
                    <a:pt x="990" y="69"/>
                    <a:pt x="947" y="56"/>
                    <a:pt x="894" y="56"/>
                  </a:cubicBezTo>
                  <a:cubicBezTo>
                    <a:pt x="857" y="56"/>
                    <a:pt x="815" y="62"/>
                    <a:pt x="768" y="74"/>
                  </a:cubicBezTo>
                  <a:cubicBezTo>
                    <a:pt x="696" y="20"/>
                    <a:pt x="612" y="0"/>
                    <a:pt x="532" y="0"/>
                  </a:cubicBezTo>
                  <a:close/>
                </a:path>
              </a:pathLst>
            </a:custGeom>
            <a:solidFill>
              <a:srgbClr val="82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3573575" y="2902850"/>
              <a:ext cx="36925" cy="45950"/>
            </a:xfrm>
            <a:custGeom>
              <a:avLst/>
              <a:gdLst/>
              <a:ahLst/>
              <a:cxnLst/>
              <a:rect l="l" t="t" r="r" b="b"/>
              <a:pathLst>
                <a:path w="1477" h="1838" extrusionOk="0">
                  <a:moveTo>
                    <a:pt x="531" y="0"/>
                  </a:moveTo>
                  <a:cubicBezTo>
                    <a:pt x="485" y="0"/>
                    <a:pt x="439" y="7"/>
                    <a:pt x="398" y="17"/>
                  </a:cubicBezTo>
                  <a:cubicBezTo>
                    <a:pt x="369" y="46"/>
                    <a:pt x="313" y="74"/>
                    <a:pt x="284" y="102"/>
                  </a:cubicBezTo>
                  <a:cubicBezTo>
                    <a:pt x="256" y="159"/>
                    <a:pt x="256" y="188"/>
                    <a:pt x="227" y="244"/>
                  </a:cubicBezTo>
                  <a:cubicBezTo>
                    <a:pt x="227" y="273"/>
                    <a:pt x="199" y="330"/>
                    <a:pt x="171" y="358"/>
                  </a:cubicBezTo>
                  <a:cubicBezTo>
                    <a:pt x="142" y="386"/>
                    <a:pt x="114" y="443"/>
                    <a:pt x="85" y="472"/>
                  </a:cubicBezTo>
                  <a:cubicBezTo>
                    <a:pt x="0" y="642"/>
                    <a:pt x="29" y="898"/>
                    <a:pt x="85" y="1068"/>
                  </a:cubicBezTo>
                  <a:cubicBezTo>
                    <a:pt x="114" y="1125"/>
                    <a:pt x="142" y="1182"/>
                    <a:pt x="171" y="1238"/>
                  </a:cubicBezTo>
                  <a:cubicBezTo>
                    <a:pt x="199" y="1267"/>
                    <a:pt x="227" y="1324"/>
                    <a:pt x="256" y="1352"/>
                  </a:cubicBezTo>
                  <a:cubicBezTo>
                    <a:pt x="279" y="1398"/>
                    <a:pt x="321" y="1445"/>
                    <a:pt x="367" y="1445"/>
                  </a:cubicBezTo>
                  <a:cubicBezTo>
                    <a:pt x="377" y="1445"/>
                    <a:pt x="387" y="1442"/>
                    <a:pt x="398" y="1437"/>
                  </a:cubicBezTo>
                  <a:cubicBezTo>
                    <a:pt x="511" y="1522"/>
                    <a:pt x="625" y="1608"/>
                    <a:pt x="739" y="1664"/>
                  </a:cubicBezTo>
                  <a:cubicBezTo>
                    <a:pt x="824" y="1721"/>
                    <a:pt x="909" y="1750"/>
                    <a:pt x="994" y="1806"/>
                  </a:cubicBezTo>
                  <a:cubicBezTo>
                    <a:pt x="1027" y="1828"/>
                    <a:pt x="1059" y="1837"/>
                    <a:pt x="1090" y="1837"/>
                  </a:cubicBezTo>
                  <a:cubicBezTo>
                    <a:pt x="1140" y="1837"/>
                    <a:pt x="1186" y="1813"/>
                    <a:pt x="1221" y="1778"/>
                  </a:cubicBezTo>
                  <a:cubicBezTo>
                    <a:pt x="1335" y="1693"/>
                    <a:pt x="1392" y="1579"/>
                    <a:pt x="1449" y="1409"/>
                  </a:cubicBezTo>
                  <a:cubicBezTo>
                    <a:pt x="1477" y="1324"/>
                    <a:pt x="1477" y="1210"/>
                    <a:pt x="1420" y="1096"/>
                  </a:cubicBezTo>
                  <a:cubicBezTo>
                    <a:pt x="1392" y="1040"/>
                    <a:pt x="1392" y="1011"/>
                    <a:pt x="1335" y="954"/>
                  </a:cubicBezTo>
                  <a:lnTo>
                    <a:pt x="1307" y="954"/>
                  </a:lnTo>
                  <a:cubicBezTo>
                    <a:pt x="1278" y="841"/>
                    <a:pt x="1307" y="727"/>
                    <a:pt x="1278" y="642"/>
                  </a:cubicBezTo>
                  <a:cubicBezTo>
                    <a:pt x="1278" y="614"/>
                    <a:pt x="1250" y="585"/>
                    <a:pt x="1250" y="557"/>
                  </a:cubicBezTo>
                  <a:cubicBezTo>
                    <a:pt x="1221" y="528"/>
                    <a:pt x="1193" y="528"/>
                    <a:pt x="1193" y="500"/>
                  </a:cubicBezTo>
                  <a:cubicBezTo>
                    <a:pt x="1136" y="358"/>
                    <a:pt x="1108" y="188"/>
                    <a:pt x="994" y="102"/>
                  </a:cubicBezTo>
                  <a:cubicBezTo>
                    <a:pt x="961" y="69"/>
                    <a:pt x="918" y="55"/>
                    <a:pt x="871" y="55"/>
                  </a:cubicBezTo>
                  <a:cubicBezTo>
                    <a:pt x="838" y="55"/>
                    <a:pt x="802" y="62"/>
                    <a:pt x="767" y="74"/>
                  </a:cubicBezTo>
                  <a:cubicBezTo>
                    <a:pt x="695" y="20"/>
                    <a:pt x="611" y="0"/>
                    <a:pt x="531" y="0"/>
                  </a:cubicBezTo>
                  <a:close/>
                </a:path>
              </a:pathLst>
            </a:custGeom>
            <a:solidFill>
              <a:srgbClr val="8A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3574975" y="2904275"/>
              <a:ext cx="34125" cy="43100"/>
            </a:xfrm>
            <a:custGeom>
              <a:avLst/>
              <a:gdLst/>
              <a:ahLst/>
              <a:cxnLst/>
              <a:rect l="l" t="t" r="r" b="b"/>
              <a:pathLst>
                <a:path w="1365" h="1724" extrusionOk="0">
                  <a:moveTo>
                    <a:pt x="522" y="0"/>
                  </a:moveTo>
                  <a:cubicBezTo>
                    <a:pt x="482" y="0"/>
                    <a:pt x="440" y="7"/>
                    <a:pt x="399" y="17"/>
                  </a:cubicBezTo>
                  <a:cubicBezTo>
                    <a:pt x="342" y="17"/>
                    <a:pt x="313" y="45"/>
                    <a:pt x="285" y="74"/>
                  </a:cubicBezTo>
                  <a:cubicBezTo>
                    <a:pt x="257" y="131"/>
                    <a:pt x="257" y="159"/>
                    <a:pt x="228" y="216"/>
                  </a:cubicBezTo>
                  <a:cubicBezTo>
                    <a:pt x="200" y="244"/>
                    <a:pt x="171" y="273"/>
                    <a:pt x="143" y="301"/>
                  </a:cubicBezTo>
                  <a:cubicBezTo>
                    <a:pt x="115" y="358"/>
                    <a:pt x="86" y="386"/>
                    <a:pt x="86" y="415"/>
                  </a:cubicBezTo>
                  <a:cubicBezTo>
                    <a:pt x="1" y="585"/>
                    <a:pt x="29" y="812"/>
                    <a:pt x="86" y="983"/>
                  </a:cubicBezTo>
                  <a:cubicBezTo>
                    <a:pt x="86" y="1039"/>
                    <a:pt x="115" y="1096"/>
                    <a:pt x="171" y="1125"/>
                  </a:cubicBezTo>
                  <a:cubicBezTo>
                    <a:pt x="171" y="1153"/>
                    <a:pt x="200" y="1210"/>
                    <a:pt x="228" y="1238"/>
                  </a:cubicBezTo>
                  <a:cubicBezTo>
                    <a:pt x="257" y="1267"/>
                    <a:pt x="313" y="1323"/>
                    <a:pt x="370" y="1323"/>
                  </a:cubicBezTo>
                  <a:cubicBezTo>
                    <a:pt x="455" y="1409"/>
                    <a:pt x="569" y="1465"/>
                    <a:pt x="654" y="1551"/>
                  </a:cubicBezTo>
                  <a:cubicBezTo>
                    <a:pt x="739" y="1579"/>
                    <a:pt x="825" y="1607"/>
                    <a:pt x="881" y="1693"/>
                  </a:cubicBezTo>
                  <a:cubicBezTo>
                    <a:pt x="914" y="1714"/>
                    <a:pt x="946" y="1724"/>
                    <a:pt x="977" y="1724"/>
                  </a:cubicBezTo>
                  <a:cubicBezTo>
                    <a:pt x="1027" y="1724"/>
                    <a:pt x="1073" y="1699"/>
                    <a:pt x="1109" y="1664"/>
                  </a:cubicBezTo>
                  <a:cubicBezTo>
                    <a:pt x="1222" y="1607"/>
                    <a:pt x="1279" y="1494"/>
                    <a:pt x="1336" y="1352"/>
                  </a:cubicBezTo>
                  <a:cubicBezTo>
                    <a:pt x="1364" y="1238"/>
                    <a:pt x="1364" y="1153"/>
                    <a:pt x="1307" y="1039"/>
                  </a:cubicBezTo>
                  <a:cubicBezTo>
                    <a:pt x="1279" y="983"/>
                    <a:pt x="1307" y="954"/>
                    <a:pt x="1222" y="926"/>
                  </a:cubicBezTo>
                  <a:cubicBezTo>
                    <a:pt x="1194" y="812"/>
                    <a:pt x="1194" y="727"/>
                    <a:pt x="1165" y="613"/>
                  </a:cubicBezTo>
                  <a:cubicBezTo>
                    <a:pt x="1165" y="585"/>
                    <a:pt x="1165" y="557"/>
                    <a:pt x="1137" y="528"/>
                  </a:cubicBezTo>
                  <a:cubicBezTo>
                    <a:pt x="1137" y="500"/>
                    <a:pt x="1109" y="500"/>
                    <a:pt x="1109" y="471"/>
                  </a:cubicBezTo>
                  <a:cubicBezTo>
                    <a:pt x="1052" y="358"/>
                    <a:pt x="1023" y="187"/>
                    <a:pt x="938" y="102"/>
                  </a:cubicBezTo>
                  <a:cubicBezTo>
                    <a:pt x="905" y="69"/>
                    <a:pt x="872" y="55"/>
                    <a:pt x="827" y="55"/>
                  </a:cubicBezTo>
                  <a:cubicBezTo>
                    <a:pt x="795" y="55"/>
                    <a:pt x="758" y="62"/>
                    <a:pt x="711" y="74"/>
                  </a:cubicBezTo>
                  <a:cubicBezTo>
                    <a:pt x="657" y="20"/>
                    <a:pt x="591" y="0"/>
                    <a:pt x="522" y="0"/>
                  </a:cubicBezTo>
                  <a:close/>
                </a:path>
              </a:pathLst>
            </a:custGeom>
            <a:solidFill>
              <a:srgbClr val="91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3576400" y="2905650"/>
              <a:ext cx="31975" cy="39650"/>
            </a:xfrm>
            <a:custGeom>
              <a:avLst/>
              <a:gdLst/>
              <a:ahLst/>
              <a:cxnLst/>
              <a:rect l="l" t="t" r="r" b="b"/>
              <a:pathLst>
                <a:path w="1279" h="1586" extrusionOk="0">
                  <a:moveTo>
                    <a:pt x="509" y="0"/>
                  </a:moveTo>
                  <a:cubicBezTo>
                    <a:pt x="464" y="0"/>
                    <a:pt x="417" y="7"/>
                    <a:pt x="370" y="19"/>
                  </a:cubicBezTo>
                  <a:cubicBezTo>
                    <a:pt x="342" y="19"/>
                    <a:pt x="313" y="47"/>
                    <a:pt x="285" y="76"/>
                  </a:cubicBezTo>
                  <a:cubicBezTo>
                    <a:pt x="228" y="104"/>
                    <a:pt x="228" y="132"/>
                    <a:pt x="200" y="189"/>
                  </a:cubicBezTo>
                  <a:cubicBezTo>
                    <a:pt x="171" y="218"/>
                    <a:pt x="171" y="246"/>
                    <a:pt x="143" y="274"/>
                  </a:cubicBezTo>
                  <a:cubicBezTo>
                    <a:pt x="114" y="303"/>
                    <a:pt x="86" y="331"/>
                    <a:pt x="58" y="360"/>
                  </a:cubicBezTo>
                  <a:cubicBezTo>
                    <a:pt x="1" y="530"/>
                    <a:pt x="1" y="729"/>
                    <a:pt x="58" y="899"/>
                  </a:cubicBezTo>
                  <a:cubicBezTo>
                    <a:pt x="86" y="928"/>
                    <a:pt x="114" y="984"/>
                    <a:pt x="143" y="1013"/>
                  </a:cubicBezTo>
                  <a:cubicBezTo>
                    <a:pt x="143" y="1041"/>
                    <a:pt x="171" y="1098"/>
                    <a:pt x="200" y="1126"/>
                  </a:cubicBezTo>
                  <a:cubicBezTo>
                    <a:pt x="228" y="1155"/>
                    <a:pt x="285" y="1212"/>
                    <a:pt x="313" y="1212"/>
                  </a:cubicBezTo>
                  <a:cubicBezTo>
                    <a:pt x="398" y="1297"/>
                    <a:pt x="512" y="1354"/>
                    <a:pt x="597" y="1410"/>
                  </a:cubicBezTo>
                  <a:cubicBezTo>
                    <a:pt x="654" y="1467"/>
                    <a:pt x="711" y="1496"/>
                    <a:pt x="796" y="1552"/>
                  </a:cubicBezTo>
                  <a:cubicBezTo>
                    <a:pt x="832" y="1576"/>
                    <a:pt x="868" y="1585"/>
                    <a:pt x="902" y="1585"/>
                  </a:cubicBezTo>
                  <a:cubicBezTo>
                    <a:pt x="948" y="1585"/>
                    <a:pt x="990" y="1569"/>
                    <a:pt x="1023" y="1552"/>
                  </a:cubicBezTo>
                  <a:cubicBezTo>
                    <a:pt x="1108" y="1496"/>
                    <a:pt x="1194" y="1410"/>
                    <a:pt x="1222" y="1268"/>
                  </a:cubicBezTo>
                  <a:cubicBezTo>
                    <a:pt x="1279" y="1183"/>
                    <a:pt x="1250" y="1098"/>
                    <a:pt x="1222" y="1013"/>
                  </a:cubicBezTo>
                  <a:cubicBezTo>
                    <a:pt x="1194" y="956"/>
                    <a:pt x="1194" y="928"/>
                    <a:pt x="1137" y="871"/>
                  </a:cubicBezTo>
                  <a:lnTo>
                    <a:pt x="1108" y="871"/>
                  </a:lnTo>
                  <a:cubicBezTo>
                    <a:pt x="1108" y="786"/>
                    <a:pt x="1080" y="700"/>
                    <a:pt x="1080" y="615"/>
                  </a:cubicBezTo>
                  <a:cubicBezTo>
                    <a:pt x="1052" y="587"/>
                    <a:pt x="1052" y="558"/>
                    <a:pt x="1052" y="530"/>
                  </a:cubicBezTo>
                  <a:cubicBezTo>
                    <a:pt x="1052" y="502"/>
                    <a:pt x="1023" y="502"/>
                    <a:pt x="1023" y="473"/>
                  </a:cubicBezTo>
                  <a:cubicBezTo>
                    <a:pt x="966" y="360"/>
                    <a:pt x="966" y="189"/>
                    <a:pt x="881" y="104"/>
                  </a:cubicBezTo>
                  <a:cubicBezTo>
                    <a:pt x="853" y="47"/>
                    <a:pt x="768" y="47"/>
                    <a:pt x="682" y="47"/>
                  </a:cubicBezTo>
                  <a:cubicBezTo>
                    <a:pt x="632" y="14"/>
                    <a:pt x="573" y="0"/>
                    <a:pt x="509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3577125" y="2907050"/>
              <a:ext cx="29825" cy="36525"/>
            </a:xfrm>
            <a:custGeom>
              <a:avLst/>
              <a:gdLst/>
              <a:ahLst/>
              <a:cxnLst/>
              <a:rect l="l" t="t" r="r" b="b"/>
              <a:pathLst>
                <a:path w="1193" h="1461" extrusionOk="0">
                  <a:moveTo>
                    <a:pt x="514" y="1"/>
                  </a:moveTo>
                  <a:cubicBezTo>
                    <a:pt x="473" y="1"/>
                    <a:pt x="433" y="8"/>
                    <a:pt x="398" y="20"/>
                  </a:cubicBezTo>
                  <a:cubicBezTo>
                    <a:pt x="369" y="20"/>
                    <a:pt x="313" y="20"/>
                    <a:pt x="284" y="48"/>
                  </a:cubicBezTo>
                  <a:cubicBezTo>
                    <a:pt x="256" y="76"/>
                    <a:pt x="227" y="105"/>
                    <a:pt x="199" y="133"/>
                  </a:cubicBezTo>
                  <a:cubicBezTo>
                    <a:pt x="199" y="162"/>
                    <a:pt x="171" y="190"/>
                    <a:pt x="142" y="218"/>
                  </a:cubicBezTo>
                  <a:cubicBezTo>
                    <a:pt x="114" y="247"/>
                    <a:pt x="85" y="275"/>
                    <a:pt x="85" y="304"/>
                  </a:cubicBezTo>
                  <a:cubicBezTo>
                    <a:pt x="0" y="446"/>
                    <a:pt x="0" y="644"/>
                    <a:pt x="57" y="786"/>
                  </a:cubicBezTo>
                  <a:cubicBezTo>
                    <a:pt x="85" y="843"/>
                    <a:pt x="114" y="872"/>
                    <a:pt x="142" y="928"/>
                  </a:cubicBezTo>
                  <a:cubicBezTo>
                    <a:pt x="171" y="957"/>
                    <a:pt x="171" y="957"/>
                    <a:pt x="199" y="985"/>
                  </a:cubicBezTo>
                  <a:cubicBezTo>
                    <a:pt x="227" y="1042"/>
                    <a:pt x="284" y="1070"/>
                    <a:pt x="313" y="1070"/>
                  </a:cubicBezTo>
                  <a:cubicBezTo>
                    <a:pt x="398" y="1156"/>
                    <a:pt x="455" y="1241"/>
                    <a:pt x="540" y="1298"/>
                  </a:cubicBezTo>
                  <a:cubicBezTo>
                    <a:pt x="597" y="1354"/>
                    <a:pt x="653" y="1383"/>
                    <a:pt x="739" y="1440"/>
                  </a:cubicBezTo>
                  <a:cubicBezTo>
                    <a:pt x="767" y="1454"/>
                    <a:pt x="802" y="1461"/>
                    <a:pt x="838" y="1461"/>
                  </a:cubicBezTo>
                  <a:cubicBezTo>
                    <a:pt x="873" y="1461"/>
                    <a:pt x="909" y="1454"/>
                    <a:pt x="937" y="1440"/>
                  </a:cubicBezTo>
                  <a:cubicBezTo>
                    <a:pt x="1023" y="1411"/>
                    <a:pt x="1108" y="1326"/>
                    <a:pt x="1165" y="1212"/>
                  </a:cubicBezTo>
                  <a:cubicBezTo>
                    <a:pt x="1193" y="1127"/>
                    <a:pt x="1193" y="1042"/>
                    <a:pt x="1136" y="957"/>
                  </a:cubicBezTo>
                  <a:cubicBezTo>
                    <a:pt x="1108" y="900"/>
                    <a:pt x="1108" y="872"/>
                    <a:pt x="1079" y="843"/>
                  </a:cubicBezTo>
                  <a:lnTo>
                    <a:pt x="1051" y="843"/>
                  </a:lnTo>
                  <a:cubicBezTo>
                    <a:pt x="1023" y="758"/>
                    <a:pt x="1023" y="673"/>
                    <a:pt x="994" y="588"/>
                  </a:cubicBezTo>
                  <a:cubicBezTo>
                    <a:pt x="994" y="559"/>
                    <a:pt x="994" y="531"/>
                    <a:pt x="966" y="502"/>
                  </a:cubicBezTo>
                  <a:cubicBezTo>
                    <a:pt x="966" y="474"/>
                    <a:pt x="966" y="474"/>
                    <a:pt x="966" y="446"/>
                  </a:cubicBezTo>
                  <a:cubicBezTo>
                    <a:pt x="937" y="332"/>
                    <a:pt x="937" y="190"/>
                    <a:pt x="852" y="105"/>
                  </a:cubicBezTo>
                  <a:cubicBezTo>
                    <a:pt x="824" y="48"/>
                    <a:pt x="767" y="48"/>
                    <a:pt x="682" y="48"/>
                  </a:cubicBezTo>
                  <a:cubicBezTo>
                    <a:pt x="632" y="15"/>
                    <a:pt x="572" y="1"/>
                    <a:pt x="514" y="1"/>
                  </a:cubicBezTo>
                  <a:close/>
                </a:path>
              </a:pathLst>
            </a:custGeom>
            <a:solidFill>
              <a:srgbClr val="9E9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3578525" y="2908475"/>
              <a:ext cx="27025" cy="33625"/>
            </a:xfrm>
            <a:custGeom>
              <a:avLst/>
              <a:gdLst/>
              <a:ahLst/>
              <a:cxnLst/>
              <a:rect l="l" t="t" r="r" b="b"/>
              <a:pathLst>
                <a:path w="1081" h="1345" extrusionOk="0">
                  <a:moveTo>
                    <a:pt x="504" y="1"/>
                  </a:moveTo>
                  <a:cubicBezTo>
                    <a:pt x="469" y="1"/>
                    <a:pt x="434" y="8"/>
                    <a:pt x="399" y="19"/>
                  </a:cubicBezTo>
                  <a:cubicBezTo>
                    <a:pt x="342" y="19"/>
                    <a:pt x="313" y="19"/>
                    <a:pt x="285" y="48"/>
                  </a:cubicBezTo>
                  <a:cubicBezTo>
                    <a:pt x="257" y="48"/>
                    <a:pt x="228" y="76"/>
                    <a:pt x="200" y="105"/>
                  </a:cubicBezTo>
                  <a:cubicBezTo>
                    <a:pt x="171" y="133"/>
                    <a:pt x="143" y="161"/>
                    <a:pt x="143" y="161"/>
                  </a:cubicBezTo>
                  <a:cubicBezTo>
                    <a:pt x="115" y="190"/>
                    <a:pt x="86" y="218"/>
                    <a:pt x="58" y="247"/>
                  </a:cubicBezTo>
                  <a:cubicBezTo>
                    <a:pt x="1" y="389"/>
                    <a:pt x="1" y="559"/>
                    <a:pt x="58" y="701"/>
                  </a:cubicBezTo>
                  <a:cubicBezTo>
                    <a:pt x="58" y="729"/>
                    <a:pt x="86" y="786"/>
                    <a:pt x="115" y="815"/>
                  </a:cubicBezTo>
                  <a:cubicBezTo>
                    <a:pt x="143" y="843"/>
                    <a:pt x="143" y="843"/>
                    <a:pt x="171" y="871"/>
                  </a:cubicBezTo>
                  <a:cubicBezTo>
                    <a:pt x="200" y="928"/>
                    <a:pt x="228" y="957"/>
                    <a:pt x="285" y="957"/>
                  </a:cubicBezTo>
                  <a:cubicBezTo>
                    <a:pt x="342" y="1042"/>
                    <a:pt x="399" y="1099"/>
                    <a:pt x="484" y="1184"/>
                  </a:cubicBezTo>
                  <a:cubicBezTo>
                    <a:pt x="512" y="1212"/>
                    <a:pt x="569" y="1269"/>
                    <a:pt x="626" y="1297"/>
                  </a:cubicBezTo>
                  <a:cubicBezTo>
                    <a:pt x="659" y="1331"/>
                    <a:pt x="702" y="1344"/>
                    <a:pt x="743" y="1344"/>
                  </a:cubicBezTo>
                  <a:cubicBezTo>
                    <a:pt x="773" y="1344"/>
                    <a:pt x="801" y="1338"/>
                    <a:pt x="825" y="1326"/>
                  </a:cubicBezTo>
                  <a:cubicBezTo>
                    <a:pt x="910" y="1326"/>
                    <a:pt x="1023" y="1241"/>
                    <a:pt x="1052" y="1127"/>
                  </a:cubicBezTo>
                  <a:cubicBezTo>
                    <a:pt x="1080" y="1070"/>
                    <a:pt x="1080" y="985"/>
                    <a:pt x="1052" y="900"/>
                  </a:cubicBezTo>
                  <a:cubicBezTo>
                    <a:pt x="1023" y="871"/>
                    <a:pt x="1023" y="843"/>
                    <a:pt x="967" y="815"/>
                  </a:cubicBezTo>
                  <a:cubicBezTo>
                    <a:pt x="967" y="786"/>
                    <a:pt x="967" y="786"/>
                    <a:pt x="967" y="786"/>
                  </a:cubicBezTo>
                  <a:cubicBezTo>
                    <a:pt x="938" y="729"/>
                    <a:pt x="910" y="644"/>
                    <a:pt x="881" y="559"/>
                  </a:cubicBezTo>
                  <a:cubicBezTo>
                    <a:pt x="881" y="531"/>
                    <a:pt x="881" y="531"/>
                    <a:pt x="881" y="502"/>
                  </a:cubicBezTo>
                  <a:cubicBezTo>
                    <a:pt x="881" y="474"/>
                    <a:pt x="881" y="445"/>
                    <a:pt x="853" y="445"/>
                  </a:cubicBezTo>
                  <a:cubicBezTo>
                    <a:pt x="853" y="332"/>
                    <a:pt x="853" y="190"/>
                    <a:pt x="796" y="105"/>
                  </a:cubicBezTo>
                  <a:cubicBezTo>
                    <a:pt x="775" y="63"/>
                    <a:pt x="739" y="37"/>
                    <a:pt x="699" y="37"/>
                  </a:cubicBezTo>
                  <a:cubicBezTo>
                    <a:pt x="685" y="37"/>
                    <a:pt x="669" y="40"/>
                    <a:pt x="654" y="48"/>
                  </a:cubicBezTo>
                  <a:cubicBezTo>
                    <a:pt x="604" y="15"/>
                    <a:pt x="554" y="1"/>
                    <a:pt x="504" y="1"/>
                  </a:cubicBezTo>
                  <a:close/>
                </a:path>
              </a:pathLst>
            </a:custGeom>
            <a:solidFill>
              <a:srgbClr val="A6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3579250" y="2909650"/>
              <a:ext cx="25575" cy="31275"/>
            </a:xfrm>
            <a:custGeom>
              <a:avLst/>
              <a:gdLst/>
              <a:ahLst/>
              <a:cxnLst/>
              <a:rect l="l" t="t" r="r" b="b"/>
              <a:pathLst>
                <a:path w="1023" h="1251" extrusionOk="0">
                  <a:moveTo>
                    <a:pt x="398" y="1"/>
                  </a:moveTo>
                  <a:cubicBezTo>
                    <a:pt x="370" y="29"/>
                    <a:pt x="341" y="29"/>
                    <a:pt x="313" y="29"/>
                  </a:cubicBezTo>
                  <a:cubicBezTo>
                    <a:pt x="256" y="58"/>
                    <a:pt x="228" y="58"/>
                    <a:pt x="199" y="86"/>
                  </a:cubicBezTo>
                  <a:cubicBezTo>
                    <a:pt x="171" y="86"/>
                    <a:pt x="171" y="114"/>
                    <a:pt x="142" y="143"/>
                  </a:cubicBezTo>
                  <a:cubicBezTo>
                    <a:pt x="114" y="171"/>
                    <a:pt x="114" y="171"/>
                    <a:pt x="86" y="200"/>
                  </a:cubicBezTo>
                  <a:cubicBezTo>
                    <a:pt x="29" y="342"/>
                    <a:pt x="0" y="484"/>
                    <a:pt x="57" y="597"/>
                  </a:cubicBezTo>
                  <a:cubicBezTo>
                    <a:pt x="57" y="654"/>
                    <a:pt x="86" y="682"/>
                    <a:pt x="114" y="711"/>
                  </a:cubicBezTo>
                  <a:cubicBezTo>
                    <a:pt x="142" y="739"/>
                    <a:pt x="142" y="739"/>
                    <a:pt x="171" y="768"/>
                  </a:cubicBezTo>
                  <a:cubicBezTo>
                    <a:pt x="199" y="796"/>
                    <a:pt x="228" y="824"/>
                    <a:pt x="256" y="853"/>
                  </a:cubicBezTo>
                  <a:cubicBezTo>
                    <a:pt x="313" y="938"/>
                    <a:pt x="370" y="995"/>
                    <a:pt x="426" y="1052"/>
                  </a:cubicBezTo>
                  <a:cubicBezTo>
                    <a:pt x="483" y="1108"/>
                    <a:pt x="512" y="1137"/>
                    <a:pt x="568" y="1194"/>
                  </a:cubicBezTo>
                  <a:cubicBezTo>
                    <a:pt x="625" y="1222"/>
                    <a:pt x="682" y="1250"/>
                    <a:pt x="739" y="1250"/>
                  </a:cubicBezTo>
                  <a:cubicBezTo>
                    <a:pt x="852" y="1222"/>
                    <a:pt x="938" y="1194"/>
                    <a:pt x="994" y="1080"/>
                  </a:cubicBezTo>
                  <a:cubicBezTo>
                    <a:pt x="1023" y="995"/>
                    <a:pt x="994" y="938"/>
                    <a:pt x="966" y="881"/>
                  </a:cubicBezTo>
                  <a:cubicBezTo>
                    <a:pt x="938" y="824"/>
                    <a:pt x="938" y="796"/>
                    <a:pt x="909" y="768"/>
                  </a:cubicBezTo>
                  <a:lnTo>
                    <a:pt x="881" y="768"/>
                  </a:lnTo>
                  <a:cubicBezTo>
                    <a:pt x="852" y="682"/>
                    <a:pt x="824" y="626"/>
                    <a:pt x="824" y="569"/>
                  </a:cubicBezTo>
                  <a:cubicBezTo>
                    <a:pt x="824" y="540"/>
                    <a:pt x="824" y="512"/>
                    <a:pt x="824" y="484"/>
                  </a:cubicBezTo>
                  <a:cubicBezTo>
                    <a:pt x="824" y="484"/>
                    <a:pt x="796" y="455"/>
                    <a:pt x="796" y="427"/>
                  </a:cubicBezTo>
                  <a:cubicBezTo>
                    <a:pt x="796" y="313"/>
                    <a:pt x="824" y="200"/>
                    <a:pt x="767" y="114"/>
                  </a:cubicBezTo>
                  <a:cubicBezTo>
                    <a:pt x="739" y="58"/>
                    <a:pt x="710" y="29"/>
                    <a:pt x="625" y="29"/>
                  </a:cubicBezTo>
                  <a:cubicBezTo>
                    <a:pt x="568" y="29"/>
                    <a:pt x="483" y="1"/>
                    <a:pt x="398" y="1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3579950" y="2911375"/>
              <a:ext cx="24875" cy="27975"/>
            </a:xfrm>
            <a:custGeom>
              <a:avLst/>
              <a:gdLst/>
              <a:ahLst/>
              <a:cxnLst/>
              <a:rect l="l" t="t" r="r" b="b"/>
              <a:pathLst>
                <a:path w="995" h="1119" extrusionOk="0">
                  <a:moveTo>
                    <a:pt x="445" y="0"/>
                  </a:moveTo>
                  <a:cubicBezTo>
                    <a:pt x="332" y="0"/>
                    <a:pt x="215" y="20"/>
                    <a:pt x="143" y="74"/>
                  </a:cubicBezTo>
                  <a:cubicBezTo>
                    <a:pt x="29" y="187"/>
                    <a:pt x="1" y="471"/>
                    <a:pt x="114" y="585"/>
                  </a:cubicBezTo>
                  <a:cubicBezTo>
                    <a:pt x="285" y="727"/>
                    <a:pt x="342" y="926"/>
                    <a:pt x="484" y="1039"/>
                  </a:cubicBezTo>
                  <a:cubicBezTo>
                    <a:pt x="535" y="1090"/>
                    <a:pt x="614" y="1119"/>
                    <a:pt x="692" y="1119"/>
                  </a:cubicBezTo>
                  <a:cubicBezTo>
                    <a:pt x="787" y="1119"/>
                    <a:pt x="878" y="1076"/>
                    <a:pt x="910" y="983"/>
                  </a:cubicBezTo>
                  <a:cubicBezTo>
                    <a:pt x="995" y="841"/>
                    <a:pt x="768" y="699"/>
                    <a:pt x="739" y="528"/>
                  </a:cubicBezTo>
                  <a:cubicBezTo>
                    <a:pt x="711" y="358"/>
                    <a:pt x="853" y="45"/>
                    <a:pt x="626" y="17"/>
                  </a:cubicBezTo>
                  <a:cubicBezTo>
                    <a:pt x="574" y="7"/>
                    <a:pt x="510" y="0"/>
                    <a:pt x="445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3428725" y="2856875"/>
              <a:ext cx="117175" cy="108575"/>
            </a:xfrm>
            <a:custGeom>
              <a:avLst/>
              <a:gdLst/>
              <a:ahLst/>
              <a:cxnLst/>
              <a:rect l="l" t="t" r="r" b="b"/>
              <a:pathLst>
                <a:path w="4687" h="4343" extrusionOk="0">
                  <a:moveTo>
                    <a:pt x="1953" y="0"/>
                  </a:moveTo>
                  <a:cubicBezTo>
                    <a:pt x="1905" y="0"/>
                    <a:pt x="1860" y="11"/>
                    <a:pt x="1818" y="39"/>
                  </a:cubicBezTo>
                  <a:cubicBezTo>
                    <a:pt x="1563" y="152"/>
                    <a:pt x="1336" y="408"/>
                    <a:pt x="1194" y="663"/>
                  </a:cubicBezTo>
                  <a:cubicBezTo>
                    <a:pt x="1165" y="692"/>
                    <a:pt x="1137" y="749"/>
                    <a:pt x="1165" y="805"/>
                  </a:cubicBezTo>
                  <a:lnTo>
                    <a:pt x="1108" y="805"/>
                  </a:lnTo>
                  <a:cubicBezTo>
                    <a:pt x="1023" y="891"/>
                    <a:pt x="1052" y="1004"/>
                    <a:pt x="1023" y="1118"/>
                  </a:cubicBezTo>
                  <a:cubicBezTo>
                    <a:pt x="1023" y="1175"/>
                    <a:pt x="938" y="1231"/>
                    <a:pt x="910" y="1317"/>
                  </a:cubicBezTo>
                  <a:cubicBezTo>
                    <a:pt x="768" y="1515"/>
                    <a:pt x="540" y="1572"/>
                    <a:pt x="342" y="1657"/>
                  </a:cubicBezTo>
                  <a:cubicBezTo>
                    <a:pt x="143" y="1743"/>
                    <a:pt x="1" y="1970"/>
                    <a:pt x="29" y="2197"/>
                  </a:cubicBezTo>
                  <a:cubicBezTo>
                    <a:pt x="86" y="2424"/>
                    <a:pt x="171" y="2680"/>
                    <a:pt x="370" y="2822"/>
                  </a:cubicBezTo>
                  <a:cubicBezTo>
                    <a:pt x="342" y="3106"/>
                    <a:pt x="484" y="3390"/>
                    <a:pt x="739" y="3503"/>
                  </a:cubicBezTo>
                  <a:cubicBezTo>
                    <a:pt x="1023" y="3617"/>
                    <a:pt x="1307" y="3702"/>
                    <a:pt x="1620" y="3787"/>
                  </a:cubicBezTo>
                  <a:cubicBezTo>
                    <a:pt x="1620" y="3787"/>
                    <a:pt x="1676" y="3873"/>
                    <a:pt x="1648" y="3929"/>
                  </a:cubicBezTo>
                  <a:cubicBezTo>
                    <a:pt x="1847" y="4015"/>
                    <a:pt x="1904" y="4270"/>
                    <a:pt x="2131" y="4270"/>
                  </a:cubicBezTo>
                  <a:cubicBezTo>
                    <a:pt x="2435" y="4270"/>
                    <a:pt x="2725" y="4343"/>
                    <a:pt x="3021" y="4343"/>
                  </a:cubicBezTo>
                  <a:cubicBezTo>
                    <a:pt x="3139" y="4343"/>
                    <a:pt x="3259" y="4331"/>
                    <a:pt x="3380" y="4299"/>
                  </a:cubicBezTo>
                  <a:cubicBezTo>
                    <a:pt x="3494" y="4299"/>
                    <a:pt x="3579" y="4213"/>
                    <a:pt x="3607" y="4157"/>
                  </a:cubicBezTo>
                  <a:cubicBezTo>
                    <a:pt x="3693" y="3986"/>
                    <a:pt x="3806" y="3873"/>
                    <a:pt x="3977" y="3873"/>
                  </a:cubicBezTo>
                  <a:cubicBezTo>
                    <a:pt x="4232" y="3844"/>
                    <a:pt x="4119" y="3447"/>
                    <a:pt x="4289" y="3333"/>
                  </a:cubicBezTo>
                  <a:cubicBezTo>
                    <a:pt x="4322" y="3300"/>
                    <a:pt x="4325" y="3288"/>
                    <a:pt x="4316" y="3288"/>
                  </a:cubicBezTo>
                  <a:cubicBezTo>
                    <a:pt x="4312" y="3288"/>
                    <a:pt x="4304" y="3291"/>
                    <a:pt x="4296" y="3296"/>
                  </a:cubicBezTo>
                  <a:lnTo>
                    <a:pt x="4296" y="3296"/>
                  </a:lnTo>
                  <a:cubicBezTo>
                    <a:pt x="4388" y="3195"/>
                    <a:pt x="4447" y="3096"/>
                    <a:pt x="4573" y="3021"/>
                  </a:cubicBezTo>
                  <a:cubicBezTo>
                    <a:pt x="4630" y="2992"/>
                    <a:pt x="4630" y="2935"/>
                    <a:pt x="4630" y="2879"/>
                  </a:cubicBezTo>
                  <a:cubicBezTo>
                    <a:pt x="4630" y="2651"/>
                    <a:pt x="4687" y="2367"/>
                    <a:pt x="4488" y="2197"/>
                  </a:cubicBezTo>
                  <a:cubicBezTo>
                    <a:pt x="4573" y="1743"/>
                    <a:pt x="4630" y="1288"/>
                    <a:pt x="4317" y="947"/>
                  </a:cubicBezTo>
                  <a:cubicBezTo>
                    <a:pt x="4147" y="720"/>
                    <a:pt x="3835" y="663"/>
                    <a:pt x="3579" y="578"/>
                  </a:cubicBezTo>
                  <a:cubicBezTo>
                    <a:pt x="3352" y="521"/>
                    <a:pt x="3238" y="294"/>
                    <a:pt x="3011" y="237"/>
                  </a:cubicBezTo>
                  <a:cubicBezTo>
                    <a:pt x="2812" y="181"/>
                    <a:pt x="2585" y="181"/>
                    <a:pt x="2415" y="124"/>
                  </a:cubicBezTo>
                  <a:cubicBezTo>
                    <a:pt x="2265" y="102"/>
                    <a:pt x="2098" y="0"/>
                    <a:pt x="19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3430850" y="2858575"/>
              <a:ext cx="112925" cy="105150"/>
            </a:xfrm>
            <a:custGeom>
              <a:avLst/>
              <a:gdLst/>
              <a:ahLst/>
              <a:cxnLst/>
              <a:rect l="l" t="t" r="r" b="b"/>
              <a:pathLst>
                <a:path w="4517" h="4206" extrusionOk="0">
                  <a:moveTo>
                    <a:pt x="1879" y="1"/>
                  </a:moveTo>
                  <a:cubicBezTo>
                    <a:pt x="1838" y="1"/>
                    <a:pt x="1799" y="9"/>
                    <a:pt x="1762" y="28"/>
                  </a:cubicBezTo>
                  <a:cubicBezTo>
                    <a:pt x="1705" y="56"/>
                    <a:pt x="1677" y="56"/>
                    <a:pt x="1648" y="84"/>
                  </a:cubicBezTo>
                  <a:cubicBezTo>
                    <a:pt x="1449" y="226"/>
                    <a:pt x="1279" y="425"/>
                    <a:pt x="1165" y="624"/>
                  </a:cubicBezTo>
                  <a:cubicBezTo>
                    <a:pt x="1137" y="681"/>
                    <a:pt x="1109" y="737"/>
                    <a:pt x="1109" y="794"/>
                  </a:cubicBezTo>
                  <a:cubicBezTo>
                    <a:pt x="1109" y="794"/>
                    <a:pt x="1096" y="782"/>
                    <a:pt x="1088" y="782"/>
                  </a:cubicBezTo>
                  <a:cubicBezTo>
                    <a:pt x="1083" y="782"/>
                    <a:pt x="1080" y="785"/>
                    <a:pt x="1080" y="794"/>
                  </a:cubicBezTo>
                  <a:cubicBezTo>
                    <a:pt x="967" y="851"/>
                    <a:pt x="995" y="993"/>
                    <a:pt x="995" y="1078"/>
                  </a:cubicBezTo>
                  <a:cubicBezTo>
                    <a:pt x="995" y="1135"/>
                    <a:pt x="910" y="1192"/>
                    <a:pt x="853" y="1277"/>
                  </a:cubicBezTo>
                  <a:cubicBezTo>
                    <a:pt x="796" y="1391"/>
                    <a:pt x="654" y="1476"/>
                    <a:pt x="512" y="1533"/>
                  </a:cubicBezTo>
                  <a:cubicBezTo>
                    <a:pt x="455" y="1561"/>
                    <a:pt x="370" y="1589"/>
                    <a:pt x="313" y="1618"/>
                  </a:cubicBezTo>
                  <a:cubicBezTo>
                    <a:pt x="115" y="1675"/>
                    <a:pt x="1" y="1902"/>
                    <a:pt x="29" y="2101"/>
                  </a:cubicBezTo>
                  <a:cubicBezTo>
                    <a:pt x="86" y="2356"/>
                    <a:pt x="143" y="2612"/>
                    <a:pt x="370" y="2754"/>
                  </a:cubicBezTo>
                  <a:cubicBezTo>
                    <a:pt x="342" y="2839"/>
                    <a:pt x="342" y="2924"/>
                    <a:pt x="370" y="2981"/>
                  </a:cubicBezTo>
                  <a:cubicBezTo>
                    <a:pt x="427" y="3151"/>
                    <a:pt x="541" y="3322"/>
                    <a:pt x="711" y="3379"/>
                  </a:cubicBezTo>
                  <a:cubicBezTo>
                    <a:pt x="967" y="3492"/>
                    <a:pt x="1251" y="3606"/>
                    <a:pt x="1535" y="3663"/>
                  </a:cubicBezTo>
                  <a:cubicBezTo>
                    <a:pt x="1563" y="3691"/>
                    <a:pt x="1620" y="3748"/>
                    <a:pt x="1591" y="3805"/>
                  </a:cubicBezTo>
                  <a:cubicBezTo>
                    <a:pt x="1762" y="3861"/>
                    <a:pt x="1847" y="4145"/>
                    <a:pt x="2046" y="4145"/>
                  </a:cubicBezTo>
                  <a:cubicBezTo>
                    <a:pt x="2335" y="4145"/>
                    <a:pt x="2624" y="4205"/>
                    <a:pt x="2924" y="4205"/>
                  </a:cubicBezTo>
                  <a:cubicBezTo>
                    <a:pt x="3037" y="4205"/>
                    <a:pt x="3151" y="4197"/>
                    <a:pt x="3267" y="4174"/>
                  </a:cubicBezTo>
                  <a:cubicBezTo>
                    <a:pt x="3352" y="4145"/>
                    <a:pt x="3466" y="4089"/>
                    <a:pt x="3494" y="4003"/>
                  </a:cubicBezTo>
                  <a:cubicBezTo>
                    <a:pt x="3551" y="3833"/>
                    <a:pt x="3664" y="3748"/>
                    <a:pt x="3835" y="3748"/>
                  </a:cubicBezTo>
                  <a:cubicBezTo>
                    <a:pt x="4090" y="3719"/>
                    <a:pt x="3977" y="3350"/>
                    <a:pt x="4119" y="3208"/>
                  </a:cubicBezTo>
                  <a:cubicBezTo>
                    <a:pt x="4204" y="3123"/>
                    <a:pt x="4289" y="3009"/>
                    <a:pt x="4431" y="2924"/>
                  </a:cubicBezTo>
                  <a:cubicBezTo>
                    <a:pt x="4460" y="2896"/>
                    <a:pt x="4460" y="2839"/>
                    <a:pt x="4460" y="2811"/>
                  </a:cubicBezTo>
                  <a:cubicBezTo>
                    <a:pt x="4488" y="2583"/>
                    <a:pt x="4516" y="2299"/>
                    <a:pt x="4346" y="2129"/>
                  </a:cubicBezTo>
                  <a:cubicBezTo>
                    <a:pt x="4431" y="1703"/>
                    <a:pt x="4460" y="1249"/>
                    <a:pt x="4176" y="908"/>
                  </a:cubicBezTo>
                  <a:cubicBezTo>
                    <a:pt x="4005" y="709"/>
                    <a:pt x="3693" y="652"/>
                    <a:pt x="3437" y="567"/>
                  </a:cubicBezTo>
                  <a:cubicBezTo>
                    <a:pt x="3238" y="510"/>
                    <a:pt x="3125" y="283"/>
                    <a:pt x="2898" y="226"/>
                  </a:cubicBezTo>
                  <a:lnTo>
                    <a:pt x="2869" y="226"/>
                  </a:lnTo>
                  <a:cubicBezTo>
                    <a:pt x="2670" y="198"/>
                    <a:pt x="2500" y="198"/>
                    <a:pt x="2330" y="141"/>
                  </a:cubicBezTo>
                  <a:cubicBezTo>
                    <a:pt x="2175" y="97"/>
                    <a:pt x="2020" y="1"/>
                    <a:pt x="1879" y="1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3433000" y="2860275"/>
              <a:ext cx="109350" cy="101325"/>
            </a:xfrm>
            <a:custGeom>
              <a:avLst/>
              <a:gdLst/>
              <a:ahLst/>
              <a:cxnLst/>
              <a:rect l="l" t="t" r="r" b="b"/>
              <a:pathLst>
                <a:path w="4374" h="4053" extrusionOk="0">
                  <a:moveTo>
                    <a:pt x="1802" y="1"/>
                  </a:moveTo>
                  <a:cubicBezTo>
                    <a:pt x="1769" y="1"/>
                    <a:pt x="1737" y="5"/>
                    <a:pt x="1704" y="16"/>
                  </a:cubicBezTo>
                  <a:cubicBezTo>
                    <a:pt x="1647" y="45"/>
                    <a:pt x="1619" y="73"/>
                    <a:pt x="1591" y="73"/>
                  </a:cubicBezTo>
                  <a:cubicBezTo>
                    <a:pt x="1392" y="215"/>
                    <a:pt x="1221" y="414"/>
                    <a:pt x="1108" y="613"/>
                  </a:cubicBezTo>
                  <a:cubicBezTo>
                    <a:pt x="1079" y="641"/>
                    <a:pt x="1051" y="698"/>
                    <a:pt x="1079" y="755"/>
                  </a:cubicBezTo>
                  <a:lnTo>
                    <a:pt x="1023" y="755"/>
                  </a:lnTo>
                  <a:cubicBezTo>
                    <a:pt x="937" y="840"/>
                    <a:pt x="966" y="953"/>
                    <a:pt x="966" y="1039"/>
                  </a:cubicBezTo>
                  <a:cubicBezTo>
                    <a:pt x="937" y="1095"/>
                    <a:pt x="881" y="1152"/>
                    <a:pt x="824" y="1237"/>
                  </a:cubicBezTo>
                  <a:cubicBezTo>
                    <a:pt x="767" y="1351"/>
                    <a:pt x="625" y="1436"/>
                    <a:pt x="511" y="1493"/>
                  </a:cubicBezTo>
                  <a:cubicBezTo>
                    <a:pt x="426" y="1521"/>
                    <a:pt x="369" y="1550"/>
                    <a:pt x="313" y="1550"/>
                  </a:cubicBezTo>
                  <a:cubicBezTo>
                    <a:pt x="114" y="1635"/>
                    <a:pt x="0" y="1834"/>
                    <a:pt x="29" y="2033"/>
                  </a:cubicBezTo>
                  <a:cubicBezTo>
                    <a:pt x="85" y="2260"/>
                    <a:pt x="142" y="2515"/>
                    <a:pt x="341" y="2657"/>
                  </a:cubicBezTo>
                  <a:cubicBezTo>
                    <a:pt x="341" y="2743"/>
                    <a:pt x="341" y="2828"/>
                    <a:pt x="369" y="2885"/>
                  </a:cubicBezTo>
                  <a:cubicBezTo>
                    <a:pt x="398" y="3055"/>
                    <a:pt x="511" y="3197"/>
                    <a:pt x="653" y="3254"/>
                  </a:cubicBezTo>
                  <a:cubicBezTo>
                    <a:pt x="937" y="3367"/>
                    <a:pt x="1193" y="3481"/>
                    <a:pt x="1477" y="3538"/>
                  </a:cubicBezTo>
                  <a:cubicBezTo>
                    <a:pt x="1505" y="3566"/>
                    <a:pt x="1562" y="3623"/>
                    <a:pt x="1505" y="3680"/>
                  </a:cubicBezTo>
                  <a:cubicBezTo>
                    <a:pt x="1704" y="3737"/>
                    <a:pt x="1761" y="3992"/>
                    <a:pt x="1960" y="3992"/>
                  </a:cubicBezTo>
                  <a:cubicBezTo>
                    <a:pt x="2249" y="3992"/>
                    <a:pt x="2538" y="4052"/>
                    <a:pt x="2827" y="4052"/>
                  </a:cubicBezTo>
                  <a:cubicBezTo>
                    <a:pt x="2936" y="4052"/>
                    <a:pt x="3044" y="4044"/>
                    <a:pt x="3152" y="4021"/>
                  </a:cubicBezTo>
                  <a:cubicBezTo>
                    <a:pt x="3238" y="3992"/>
                    <a:pt x="3323" y="3935"/>
                    <a:pt x="3351" y="3879"/>
                  </a:cubicBezTo>
                  <a:cubicBezTo>
                    <a:pt x="3436" y="3708"/>
                    <a:pt x="3522" y="3623"/>
                    <a:pt x="3692" y="3623"/>
                  </a:cubicBezTo>
                  <a:cubicBezTo>
                    <a:pt x="3919" y="3595"/>
                    <a:pt x="3834" y="3225"/>
                    <a:pt x="3976" y="3112"/>
                  </a:cubicBezTo>
                  <a:cubicBezTo>
                    <a:pt x="4004" y="3093"/>
                    <a:pt x="4011" y="3087"/>
                    <a:pt x="4007" y="3087"/>
                  </a:cubicBezTo>
                  <a:cubicBezTo>
                    <a:pt x="3998" y="3087"/>
                    <a:pt x="3948" y="3112"/>
                    <a:pt x="3948" y="3112"/>
                  </a:cubicBezTo>
                  <a:cubicBezTo>
                    <a:pt x="4061" y="3027"/>
                    <a:pt x="4146" y="2913"/>
                    <a:pt x="4260" y="2828"/>
                  </a:cubicBezTo>
                  <a:cubicBezTo>
                    <a:pt x="4288" y="2799"/>
                    <a:pt x="4288" y="2743"/>
                    <a:pt x="4288" y="2714"/>
                  </a:cubicBezTo>
                  <a:cubicBezTo>
                    <a:pt x="4317" y="2487"/>
                    <a:pt x="4374" y="2231"/>
                    <a:pt x="4203" y="2061"/>
                  </a:cubicBezTo>
                  <a:cubicBezTo>
                    <a:pt x="4260" y="1663"/>
                    <a:pt x="4317" y="1209"/>
                    <a:pt x="4033" y="897"/>
                  </a:cubicBezTo>
                  <a:cubicBezTo>
                    <a:pt x="3862" y="698"/>
                    <a:pt x="3578" y="641"/>
                    <a:pt x="3323" y="556"/>
                  </a:cubicBezTo>
                  <a:cubicBezTo>
                    <a:pt x="3124" y="499"/>
                    <a:pt x="3039" y="272"/>
                    <a:pt x="2812" y="215"/>
                  </a:cubicBezTo>
                  <a:lnTo>
                    <a:pt x="2755" y="215"/>
                  </a:lnTo>
                  <a:cubicBezTo>
                    <a:pt x="2584" y="187"/>
                    <a:pt x="2414" y="187"/>
                    <a:pt x="2244" y="130"/>
                  </a:cubicBezTo>
                  <a:cubicBezTo>
                    <a:pt x="2083" y="84"/>
                    <a:pt x="1941" y="1"/>
                    <a:pt x="1802" y="1"/>
                  </a:cubicBezTo>
                  <a:close/>
                </a:path>
              </a:pathLst>
            </a:custGeom>
            <a:solidFill>
              <a:srgbClr val="2E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3435125" y="2862125"/>
              <a:ext cx="105100" cy="98050"/>
            </a:xfrm>
            <a:custGeom>
              <a:avLst/>
              <a:gdLst/>
              <a:ahLst/>
              <a:cxnLst/>
              <a:rect l="l" t="t" r="r" b="b"/>
              <a:pathLst>
                <a:path w="4204" h="3922" extrusionOk="0">
                  <a:moveTo>
                    <a:pt x="1736" y="1"/>
                  </a:moveTo>
                  <a:cubicBezTo>
                    <a:pt x="1696" y="1"/>
                    <a:pt x="1657" y="9"/>
                    <a:pt x="1619" y="27"/>
                  </a:cubicBezTo>
                  <a:cubicBezTo>
                    <a:pt x="1591" y="56"/>
                    <a:pt x="1562" y="56"/>
                    <a:pt x="1534" y="84"/>
                  </a:cubicBezTo>
                  <a:cubicBezTo>
                    <a:pt x="1335" y="198"/>
                    <a:pt x="1193" y="397"/>
                    <a:pt x="1080" y="595"/>
                  </a:cubicBezTo>
                  <a:cubicBezTo>
                    <a:pt x="1051" y="624"/>
                    <a:pt x="1023" y="681"/>
                    <a:pt x="1023" y="737"/>
                  </a:cubicBezTo>
                  <a:cubicBezTo>
                    <a:pt x="1023" y="737"/>
                    <a:pt x="1010" y="725"/>
                    <a:pt x="1002" y="725"/>
                  </a:cubicBezTo>
                  <a:cubicBezTo>
                    <a:pt x="997" y="725"/>
                    <a:pt x="994" y="728"/>
                    <a:pt x="994" y="737"/>
                  </a:cubicBezTo>
                  <a:cubicBezTo>
                    <a:pt x="909" y="794"/>
                    <a:pt x="938" y="908"/>
                    <a:pt x="909" y="993"/>
                  </a:cubicBezTo>
                  <a:cubicBezTo>
                    <a:pt x="909" y="1050"/>
                    <a:pt x="824" y="1107"/>
                    <a:pt x="796" y="1192"/>
                  </a:cubicBezTo>
                  <a:cubicBezTo>
                    <a:pt x="739" y="1305"/>
                    <a:pt x="597" y="1362"/>
                    <a:pt x="483" y="1419"/>
                  </a:cubicBezTo>
                  <a:cubicBezTo>
                    <a:pt x="426" y="1447"/>
                    <a:pt x="341" y="1476"/>
                    <a:pt x="284" y="1504"/>
                  </a:cubicBezTo>
                  <a:cubicBezTo>
                    <a:pt x="114" y="1561"/>
                    <a:pt x="0" y="1788"/>
                    <a:pt x="29" y="1959"/>
                  </a:cubicBezTo>
                  <a:cubicBezTo>
                    <a:pt x="57" y="2186"/>
                    <a:pt x="142" y="2413"/>
                    <a:pt x="313" y="2555"/>
                  </a:cubicBezTo>
                  <a:cubicBezTo>
                    <a:pt x="313" y="2640"/>
                    <a:pt x="313" y="2697"/>
                    <a:pt x="341" y="2782"/>
                  </a:cubicBezTo>
                  <a:cubicBezTo>
                    <a:pt x="370" y="2953"/>
                    <a:pt x="483" y="3095"/>
                    <a:pt x="625" y="3151"/>
                  </a:cubicBezTo>
                  <a:cubicBezTo>
                    <a:pt x="881" y="3265"/>
                    <a:pt x="1136" y="3350"/>
                    <a:pt x="1420" y="3435"/>
                  </a:cubicBezTo>
                  <a:cubicBezTo>
                    <a:pt x="1449" y="3435"/>
                    <a:pt x="1477" y="3492"/>
                    <a:pt x="1449" y="3549"/>
                  </a:cubicBezTo>
                  <a:cubicBezTo>
                    <a:pt x="1619" y="3606"/>
                    <a:pt x="1704" y="3861"/>
                    <a:pt x="1875" y="3861"/>
                  </a:cubicBezTo>
                  <a:cubicBezTo>
                    <a:pt x="2164" y="3861"/>
                    <a:pt x="2438" y="3921"/>
                    <a:pt x="2719" y="3921"/>
                  </a:cubicBezTo>
                  <a:cubicBezTo>
                    <a:pt x="2824" y="3921"/>
                    <a:pt x="2931" y="3913"/>
                    <a:pt x="3039" y="3890"/>
                  </a:cubicBezTo>
                  <a:cubicBezTo>
                    <a:pt x="3124" y="3861"/>
                    <a:pt x="3209" y="3805"/>
                    <a:pt x="3238" y="3748"/>
                  </a:cubicBezTo>
                  <a:cubicBezTo>
                    <a:pt x="3295" y="3577"/>
                    <a:pt x="3380" y="3492"/>
                    <a:pt x="3550" y="3492"/>
                  </a:cubicBezTo>
                  <a:cubicBezTo>
                    <a:pt x="3777" y="3464"/>
                    <a:pt x="3692" y="3123"/>
                    <a:pt x="3834" y="3009"/>
                  </a:cubicBezTo>
                  <a:cubicBezTo>
                    <a:pt x="3868" y="2976"/>
                    <a:pt x="3870" y="2964"/>
                    <a:pt x="3862" y="2964"/>
                  </a:cubicBezTo>
                  <a:cubicBezTo>
                    <a:pt x="3861" y="2964"/>
                    <a:pt x="3860" y="2965"/>
                    <a:pt x="3858" y="2965"/>
                  </a:cubicBezTo>
                  <a:lnTo>
                    <a:pt x="3858" y="2965"/>
                  </a:lnTo>
                  <a:cubicBezTo>
                    <a:pt x="3940" y="2887"/>
                    <a:pt x="3995" y="2796"/>
                    <a:pt x="4090" y="2725"/>
                  </a:cubicBezTo>
                  <a:cubicBezTo>
                    <a:pt x="4147" y="2697"/>
                    <a:pt x="4147" y="2640"/>
                    <a:pt x="4147" y="2612"/>
                  </a:cubicBezTo>
                  <a:cubicBezTo>
                    <a:pt x="4147" y="2413"/>
                    <a:pt x="4203" y="2157"/>
                    <a:pt x="4033" y="1987"/>
                  </a:cubicBezTo>
                  <a:cubicBezTo>
                    <a:pt x="4118" y="1589"/>
                    <a:pt x="4147" y="1163"/>
                    <a:pt x="3891" y="851"/>
                  </a:cubicBezTo>
                  <a:cubicBezTo>
                    <a:pt x="3721" y="681"/>
                    <a:pt x="3437" y="624"/>
                    <a:pt x="3209" y="539"/>
                  </a:cubicBezTo>
                  <a:cubicBezTo>
                    <a:pt x="3011" y="482"/>
                    <a:pt x="2925" y="255"/>
                    <a:pt x="2698" y="226"/>
                  </a:cubicBezTo>
                  <a:cubicBezTo>
                    <a:pt x="2698" y="226"/>
                    <a:pt x="2670" y="226"/>
                    <a:pt x="2670" y="198"/>
                  </a:cubicBezTo>
                  <a:cubicBezTo>
                    <a:pt x="2499" y="169"/>
                    <a:pt x="2329" y="169"/>
                    <a:pt x="2159" y="141"/>
                  </a:cubicBezTo>
                  <a:cubicBezTo>
                    <a:pt x="2026" y="97"/>
                    <a:pt x="1876" y="1"/>
                    <a:pt x="1736" y="1"/>
                  </a:cubicBezTo>
                  <a:close/>
                </a:path>
              </a:pathLst>
            </a:custGeom>
            <a:solidFill>
              <a:srgbClr val="332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3437250" y="2863825"/>
              <a:ext cx="100850" cy="94225"/>
            </a:xfrm>
            <a:custGeom>
              <a:avLst/>
              <a:gdLst/>
              <a:ahLst/>
              <a:cxnLst/>
              <a:rect l="l" t="t" r="r" b="b"/>
              <a:pathLst>
                <a:path w="4034" h="3769" extrusionOk="0">
                  <a:moveTo>
                    <a:pt x="1660" y="1"/>
                  </a:moveTo>
                  <a:cubicBezTo>
                    <a:pt x="1628" y="1"/>
                    <a:pt x="1595" y="5"/>
                    <a:pt x="1563" y="16"/>
                  </a:cubicBezTo>
                  <a:cubicBezTo>
                    <a:pt x="1534" y="45"/>
                    <a:pt x="1506" y="73"/>
                    <a:pt x="1477" y="73"/>
                  </a:cubicBezTo>
                  <a:cubicBezTo>
                    <a:pt x="1279" y="187"/>
                    <a:pt x="1137" y="385"/>
                    <a:pt x="1023" y="556"/>
                  </a:cubicBezTo>
                  <a:cubicBezTo>
                    <a:pt x="995" y="613"/>
                    <a:pt x="966" y="641"/>
                    <a:pt x="995" y="698"/>
                  </a:cubicBezTo>
                  <a:lnTo>
                    <a:pt x="938" y="698"/>
                  </a:lnTo>
                  <a:cubicBezTo>
                    <a:pt x="853" y="783"/>
                    <a:pt x="881" y="868"/>
                    <a:pt x="881" y="953"/>
                  </a:cubicBezTo>
                  <a:cubicBezTo>
                    <a:pt x="853" y="1039"/>
                    <a:pt x="796" y="1067"/>
                    <a:pt x="767" y="1152"/>
                  </a:cubicBezTo>
                  <a:cubicBezTo>
                    <a:pt x="682" y="1266"/>
                    <a:pt x="597" y="1323"/>
                    <a:pt x="455" y="1379"/>
                  </a:cubicBezTo>
                  <a:cubicBezTo>
                    <a:pt x="398" y="1408"/>
                    <a:pt x="341" y="1436"/>
                    <a:pt x="285" y="1465"/>
                  </a:cubicBezTo>
                  <a:cubicBezTo>
                    <a:pt x="114" y="1521"/>
                    <a:pt x="1" y="1720"/>
                    <a:pt x="29" y="1891"/>
                  </a:cubicBezTo>
                  <a:cubicBezTo>
                    <a:pt x="57" y="2118"/>
                    <a:pt x="114" y="2345"/>
                    <a:pt x="313" y="2459"/>
                  </a:cubicBezTo>
                  <a:cubicBezTo>
                    <a:pt x="285" y="2544"/>
                    <a:pt x="285" y="2601"/>
                    <a:pt x="313" y="2686"/>
                  </a:cubicBezTo>
                  <a:cubicBezTo>
                    <a:pt x="370" y="2828"/>
                    <a:pt x="455" y="2970"/>
                    <a:pt x="597" y="3027"/>
                  </a:cubicBezTo>
                  <a:cubicBezTo>
                    <a:pt x="853" y="3140"/>
                    <a:pt x="1080" y="3225"/>
                    <a:pt x="1364" y="3311"/>
                  </a:cubicBezTo>
                  <a:cubicBezTo>
                    <a:pt x="1364" y="3311"/>
                    <a:pt x="1421" y="3367"/>
                    <a:pt x="1392" y="3424"/>
                  </a:cubicBezTo>
                  <a:cubicBezTo>
                    <a:pt x="1563" y="3481"/>
                    <a:pt x="1619" y="3708"/>
                    <a:pt x="1818" y="3708"/>
                  </a:cubicBezTo>
                  <a:cubicBezTo>
                    <a:pt x="2066" y="3708"/>
                    <a:pt x="2329" y="3768"/>
                    <a:pt x="2596" y="3768"/>
                  </a:cubicBezTo>
                  <a:cubicBezTo>
                    <a:pt x="2696" y="3768"/>
                    <a:pt x="2797" y="3760"/>
                    <a:pt x="2897" y="3737"/>
                  </a:cubicBezTo>
                  <a:cubicBezTo>
                    <a:pt x="2982" y="3708"/>
                    <a:pt x="3068" y="3651"/>
                    <a:pt x="3096" y="3595"/>
                  </a:cubicBezTo>
                  <a:cubicBezTo>
                    <a:pt x="3153" y="3453"/>
                    <a:pt x="3266" y="3367"/>
                    <a:pt x="3408" y="3367"/>
                  </a:cubicBezTo>
                  <a:cubicBezTo>
                    <a:pt x="3636" y="3339"/>
                    <a:pt x="3550" y="2998"/>
                    <a:pt x="3692" y="2913"/>
                  </a:cubicBezTo>
                  <a:cubicBezTo>
                    <a:pt x="3715" y="2880"/>
                    <a:pt x="3715" y="2868"/>
                    <a:pt x="3707" y="2868"/>
                  </a:cubicBezTo>
                  <a:cubicBezTo>
                    <a:pt x="3704" y="2868"/>
                    <a:pt x="3700" y="2870"/>
                    <a:pt x="3695" y="2873"/>
                  </a:cubicBezTo>
                  <a:lnTo>
                    <a:pt x="3695" y="2873"/>
                  </a:lnTo>
                  <a:cubicBezTo>
                    <a:pt x="3770" y="2779"/>
                    <a:pt x="3848" y="2704"/>
                    <a:pt x="3948" y="2629"/>
                  </a:cubicBezTo>
                  <a:cubicBezTo>
                    <a:pt x="3976" y="2629"/>
                    <a:pt x="3976" y="2572"/>
                    <a:pt x="3976" y="2515"/>
                  </a:cubicBezTo>
                  <a:cubicBezTo>
                    <a:pt x="4005" y="2317"/>
                    <a:pt x="4033" y="2089"/>
                    <a:pt x="3891" y="1919"/>
                  </a:cubicBezTo>
                  <a:cubicBezTo>
                    <a:pt x="3948" y="1550"/>
                    <a:pt x="4005" y="1124"/>
                    <a:pt x="3749" y="840"/>
                  </a:cubicBezTo>
                  <a:cubicBezTo>
                    <a:pt x="3579" y="641"/>
                    <a:pt x="3323" y="613"/>
                    <a:pt x="3096" y="527"/>
                  </a:cubicBezTo>
                  <a:cubicBezTo>
                    <a:pt x="2897" y="471"/>
                    <a:pt x="2812" y="272"/>
                    <a:pt x="2613" y="215"/>
                  </a:cubicBezTo>
                  <a:lnTo>
                    <a:pt x="2556" y="215"/>
                  </a:lnTo>
                  <a:cubicBezTo>
                    <a:pt x="2386" y="187"/>
                    <a:pt x="2216" y="158"/>
                    <a:pt x="2074" y="130"/>
                  </a:cubicBezTo>
                  <a:cubicBezTo>
                    <a:pt x="1936" y="84"/>
                    <a:pt x="1798" y="1"/>
                    <a:pt x="1660" y="1"/>
                  </a:cubicBezTo>
                  <a:close/>
                </a:path>
              </a:pathLst>
            </a:custGeom>
            <a:solidFill>
              <a:srgbClr val="3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3439375" y="2865675"/>
              <a:ext cx="97300" cy="90400"/>
            </a:xfrm>
            <a:custGeom>
              <a:avLst/>
              <a:gdLst/>
              <a:ahLst/>
              <a:cxnLst/>
              <a:rect l="l" t="t" r="r" b="b"/>
              <a:pathLst>
                <a:path w="3892" h="3616" extrusionOk="0">
                  <a:moveTo>
                    <a:pt x="1606" y="1"/>
                  </a:moveTo>
                  <a:cubicBezTo>
                    <a:pt x="1571" y="1"/>
                    <a:pt x="1538" y="8"/>
                    <a:pt x="1506" y="27"/>
                  </a:cubicBezTo>
                  <a:cubicBezTo>
                    <a:pt x="1478" y="27"/>
                    <a:pt x="1449" y="56"/>
                    <a:pt x="1421" y="84"/>
                  </a:cubicBezTo>
                  <a:cubicBezTo>
                    <a:pt x="1222" y="169"/>
                    <a:pt x="1080" y="368"/>
                    <a:pt x="966" y="539"/>
                  </a:cubicBezTo>
                  <a:cubicBezTo>
                    <a:pt x="966" y="567"/>
                    <a:pt x="938" y="624"/>
                    <a:pt x="938" y="681"/>
                  </a:cubicBezTo>
                  <a:cubicBezTo>
                    <a:pt x="938" y="681"/>
                    <a:pt x="925" y="668"/>
                    <a:pt x="917" y="668"/>
                  </a:cubicBezTo>
                  <a:cubicBezTo>
                    <a:pt x="913" y="668"/>
                    <a:pt x="910" y="671"/>
                    <a:pt x="910" y="681"/>
                  </a:cubicBezTo>
                  <a:cubicBezTo>
                    <a:pt x="824" y="737"/>
                    <a:pt x="853" y="851"/>
                    <a:pt x="824" y="908"/>
                  </a:cubicBezTo>
                  <a:cubicBezTo>
                    <a:pt x="824" y="993"/>
                    <a:pt x="768" y="1021"/>
                    <a:pt x="739" y="1107"/>
                  </a:cubicBezTo>
                  <a:cubicBezTo>
                    <a:pt x="654" y="1192"/>
                    <a:pt x="569" y="1277"/>
                    <a:pt x="455" y="1334"/>
                  </a:cubicBezTo>
                  <a:cubicBezTo>
                    <a:pt x="398" y="1362"/>
                    <a:pt x="342" y="1362"/>
                    <a:pt x="256" y="1391"/>
                  </a:cubicBezTo>
                  <a:cubicBezTo>
                    <a:pt x="114" y="1447"/>
                    <a:pt x="1" y="1646"/>
                    <a:pt x="29" y="1817"/>
                  </a:cubicBezTo>
                  <a:cubicBezTo>
                    <a:pt x="58" y="2015"/>
                    <a:pt x="114" y="2243"/>
                    <a:pt x="285" y="2356"/>
                  </a:cubicBezTo>
                  <a:cubicBezTo>
                    <a:pt x="285" y="2441"/>
                    <a:pt x="285" y="2498"/>
                    <a:pt x="285" y="2583"/>
                  </a:cubicBezTo>
                  <a:cubicBezTo>
                    <a:pt x="342" y="2725"/>
                    <a:pt x="427" y="2839"/>
                    <a:pt x="569" y="2924"/>
                  </a:cubicBezTo>
                  <a:cubicBezTo>
                    <a:pt x="796" y="3009"/>
                    <a:pt x="1023" y="3095"/>
                    <a:pt x="1279" y="3180"/>
                  </a:cubicBezTo>
                  <a:cubicBezTo>
                    <a:pt x="1307" y="3180"/>
                    <a:pt x="1364" y="3237"/>
                    <a:pt x="1307" y="3293"/>
                  </a:cubicBezTo>
                  <a:cubicBezTo>
                    <a:pt x="1478" y="3350"/>
                    <a:pt x="1534" y="3577"/>
                    <a:pt x="1733" y="3577"/>
                  </a:cubicBezTo>
                  <a:cubicBezTo>
                    <a:pt x="1960" y="3577"/>
                    <a:pt x="2187" y="3615"/>
                    <a:pt x="2423" y="3615"/>
                  </a:cubicBezTo>
                  <a:cubicBezTo>
                    <a:pt x="2541" y="3615"/>
                    <a:pt x="2661" y="3606"/>
                    <a:pt x="2784" y="3577"/>
                  </a:cubicBezTo>
                  <a:cubicBezTo>
                    <a:pt x="2869" y="3577"/>
                    <a:pt x="2954" y="3521"/>
                    <a:pt x="2983" y="3464"/>
                  </a:cubicBezTo>
                  <a:cubicBezTo>
                    <a:pt x="3039" y="3322"/>
                    <a:pt x="3125" y="3237"/>
                    <a:pt x="3267" y="3237"/>
                  </a:cubicBezTo>
                  <a:cubicBezTo>
                    <a:pt x="3494" y="3208"/>
                    <a:pt x="3409" y="2896"/>
                    <a:pt x="3522" y="2782"/>
                  </a:cubicBezTo>
                  <a:cubicBezTo>
                    <a:pt x="3607" y="2697"/>
                    <a:pt x="3664" y="2612"/>
                    <a:pt x="3778" y="2555"/>
                  </a:cubicBezTo>
                  <a:cubicBezTo>
                    <a:pt x="3806" y="2527"/>
                    <a:pt x="3806" y="2470"/>
                    <a:pt x="3835" y="2441"/>
                  </a:cubicBezTo>
                  <a:cubicBezTo>
                    <a:pt x="3835" y="2243"/>
                    <a:pt x="3891" y="2015"/>
                    <a:pt x="3721" y="1845"/>
                  </a:cubicBezTo>
                  <a:cubicBezTo>
                    <a:pt x="3806" y="1504"/>
                    <a:pt x="3835" y="1107"/>
                    <a:pt x="3579" y="794"/>
                  </a:cubicBezTo>
                  <a:cubicBezTo>
                    <a:pt x="3437" y="624"/>
                    <a:pt x="3181" y="567"/>
                    <a:pt x="2954" y="510"/>
                  </a:cubicBezTo>
                  <a:cubicBezTo>
                    <a:pt x="2784" y="453"/>
                    <a:pt x="2699" y="255"/>
                    <a:pt x="2500" y="198"/>
                  </a:cubicBezTo>
                  <a:lnTo>
                    <a:pt x="2471" y="198"/>
                  </a:lnTo>
                  <a:cubicBezTo>
                    <a:pt x="2301" y="169"/>
                    <a:pt x="2131" y="169"/>
                    <a:pt x="1989" y="113"/>
                  </a:cubicBezTo>
                  <a:cubicBezTo>
                    <a:pt x="1857" y="91"/>
                    <a:pt x="1725" y="1"/>
                    <a:pt x="1606" y="1"/>
                  </a:cubicBezTo>
                  <a:close/>
                </a:path>
              </a:pathLst>
            </a:custGeom>
            <a:solidFill>
              <a:srgbClr val="3F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3441500" y="2867375"/>
              <a:ext cx="93050" cy="87125"/>
            </a:xfrm>
            <a:custGeom>
              <a:avLst/>
              <a:gdLst/>
              <a:ahLst/>
              <a:cxnLst/>
              <a:rect l="l" t="t" r="r" b="b"/>
              <a:pathLst>
                <a:path w="3722" h="3485" extrusionOk="0">
                  <a:moveTo>
                    <a:pt x="1533" y="1"/>
                  </a:moveTo>
                  <a:cubicBezTo>
                    <a:pt x="1505" y="1"/>
                    <a:pt x="1476" y="5"/>
                    <a:pt x="1449" y="16"/>
                  </a:cubicBezTo>
                  <a:cubicBezTo>
                    <a:pt x="1421" y="45"/>
                    <a:pt x="1364" y="45"/>
                    <a:pt x="1336" y="73"/>
                  </a:cubicBezTo>
                  <a:cubicBezTo>
                    <a:pt x="1165" y="187"/>
                    <a:pt x="1052" y="329"/>
                    <a:pt x="938" y="527"/>
                  </a:cubicBezTo>
                  <a:cubicBezTo>
                    <a:pt x="910" y="556"/>
                    <a:pt x="881" y="584"/>
                    <a:pt x="910" y="641"/>
                  </a:cubicBezTo>
                  <a:lnTo>
                    <a:pt x="853" y="641"/>
                  </a:lnTo>
                  <a:cubicBezTo>
                    <a:pt x="796" y="698"/>
                    <a:pt x="796" y="811"/>
                    <a:pt x="796" y="868"/>
                  </a:cubicBezTo>
                  <a:cubicBezTo>
                    <a:pt x="796" y="953"/>
                    <a:pt x="739" y="982"/>
                    <a:pt x="683" y="1039"/>
                  </a:cubicBezTo>
                  <a:cubicBezTo>
                    <a:pt x="626" y="1152"/>
                    <a:pt x="541" y="1237"/>
                    <a:pt x="427" y="1266"/>
                  </a:cubicBezTo>
                  <a:cubicBezTo>
                    <a:pt x="370" y="1294"/>
                    <a:pt x="313" y="1323"/>
                    <a:pt x="257" y="1351"/>
                  </a:cubicBezTo>
                  <a:cubicBezTo>
                    <a:pt x="86" y="1408"/>
                    <a:pt x="1" y="1578"/>
                    <a:pt x="29" y="1749"/>
                  </a:cubicBezTo>
                  <a:cubicBezTo>
                    <a:pt x="58" y="1947"/>
                    <a:pt x="115" y="2146"/>
                    <a:pt x="257" y="2260"/>
                  </a:cubicBezTo>
                  <a:cubicBezTo>
                    <a:pt x="257" y="2345"/>
                    <a:pt x="257" y="2402"/>
                    <a:pt x="285" y="2487"/>
                  </a:cubicBezTo>
                  <a:cubicBezTo>
                    <a:pt x="313" y="2629"/>
                    <a:pt x="399" y="2743"/>
                    <a:pt x="541" y="2799"/>
                  </a:cubicBezTo>
                  <a:cubicBezTo>
                    <a:pt x="768" y="2913"/>
                    <a:pt x="967" y="2998"/>
                    <a:pt x="1222" y="3055"/>
                  </a:cubicBezTo>
                  <a:cubicBezTo>
                    <a:pt x="1251" y="3055"/>
                    <a:pt x="1279" y="3112"/>
                    <a:pt x="1251" y="3169"/>
                  </a:cubicBezTo>
                  <a:cubicBezTo>
                    <a:pt x="1421" y="3225"/>
                    <a:pt x="1478" y="3424"/>
                    <a:pt x="1648" y="3424"/>
                  </a:cubicBezTo>
                  <a:cubicBezTo>
                    <a:pt x="1896" y="3424"/>
                    <a:pt x="2129" y="3484"/>
                    <a:pt x="2379" y="3484"/>
                  </a:cubicBezTo>
                  <a:cubicBezTo>
                    <a:pt x="2473" y="3484"/>
                    <a:pt x="2570" y="3476"/>
                    <a:pt x="2670" y="3453"/>
                  </a:cubicBezTo>
                  <a:cubicBezTo>
                    <a:pt x="2727" y="3424"/>
                    <a:pt x="2812" y="3367"/>
                    <a:pt x="2841" y="3339"/>
                  </a:cubicBezTo>
                  <a:cubicBezTo>
                    <a:pt x="2898" y="3197"/>
                    <a:pt x="2983" y="3112"/>
                    <a:pt x="3125" y="3112"/>
                  </a:cubicBezTo>
                  <a:cubicBezTo>
                    <a:pt x="3324" y="3083"/>
                    <a:pt x="3267" y="2799"/>
                    <a:pt x="3380" y="2686"/>
                  </a:cubicBezTo>
                  <a:cubicBezTo>
                    <a:pt x="3409" y="2667"/>
                    <a:pt x="3415" y="2661"/>
                    <a:pt x="3411" y="2661"/>
                  </a:cubicBezTo>
                  <a:cubicBezTo>
                    <a:pt x="3403" y="2661"/>
                    <a:pt x="3352" y="2686"/>
                    <a:pt x="3352" y="2686"/>
                  </a:cubicBezTo>
                  <a:cubicBezTo>
                    <a:pt x="3437" y="2601"/>
                    <a:pt x="3522" y="2515"/>
                    <a:pt x="3636" y="2459"/>
                  </a:cubicBezTo>
                  <a:cubicBezTo>
                    <a:pt x="3664" y="2430"/>
                    <a:pt x="3664" y="2373"/>
                    <a:pt x="3664" y="2345"/>
                  </a:cubicBezTo>
                  <a:cubicBezTo>
                    <a:pt x="3664" y="2175"/>
                    <a:pt x="3721" y="1919"/>
                    <a:pt x="3579" y="1777"/>
                  </a:cubicBezTo>
                  <a:cubicBezTo>
                    <a:pt x="3636" y="1436"/>
                    <a:pt x="3693" y="1067"/>
                    <a:pt x="3437" y="783"/>
                  </a:cubicBezTo>
                  <a:cubicBezTo>
                    <a:pt x="3295" y="613"/>
                    <a:pt x="3068" y="556"/>
                    <a:pt x="2841" y="499"/>
                  </a:cubicBezTo>
                  <a:cubicBezTo>
                    <a:pt x="2670" y="442"/>
                    <a:pt x="2585" y="243"/>
                    <a:pt x="2386" y="215"/>
                  </a:cubicBezTo>
                  <a:cubicBezTo>
                    <a:pt x="2386" y="215"/>
                    <a:pt x="2358" y="187"/>
                    <a:pt x="2358" y="187"/>
                  </a:cubicBezTo>
                  <a:cubicBezTo>
                    <a:pt x="2216" y="158"/>
                    <a:pt x="2046" y="158"/>
                    <a:pt x="1904" y="130"/>
                  </a:cubicBezTo>
                  <a:cubicBezTo>
                    <a:pt x="1789" y="84"/>
                    <a:pt x="1655" y="1"/>
                    <a:pt x="1533" y="1"/>
                  </a:cubicBezTo>
                  <a:close/>
                </a:path>
              </a:pathLst>
            </a:custGeom>
            <a:solidFill>
              <a:srgbClr val="4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3442925" y="2869125"/>
              <a:ext cx="89500" cy="83400"/>
            </a:xfrm>
            <a:custGeom>
              <a:avLst/>
              <a:gdLst/>
              <a:ahLst/>
              <a:cxnLst/>
              <a:rect l="l" t="t" r="r" b="b"/>
              <a:pathLst>
                <a:path w="3580" h="3336" extrusionOk="0">
                  <a:moveTo>
                    <a:pt x="1506" y="1"/>
                  </a:moveTo>
                  <a:cubicBezTo>
                    <a:pt x="1467" y="1"/>
                    <a:pt x="1429" y="10"/>
                    <a:pt x="1392" y="31"/>
                  </a:cubicBezTo>
                  <a:cubicBezTo>
                    <a:pt x="1364" y="31"/>
                    <a:pt x="1336" y="60"/>
                    <a:pt x="1307" y="60"/>
                  </a:cubicBezTo>
                  <a:cubicBezTo>
                    <a:pt x="1137" y="173"/>
                    <a:pt x="1023" y="315"/>
                    <a:pt x="910" y="486"/>
                  </a:cubicBezTo>
                  <a:cubicBezTo>
                    <a:pt x="910" y="514"/>
                    <a:pt x="881" y="571"/>
                    <a:pt x="881" y="628"/>
                  </a:cubicBezTo>
                  <a:cubicBezTo>
                    <a:pt x="881" y="628"/>
                    <a:pt x="869" y="615"/>
                    <a:pt x="860" y="615"/>
                  </a:cubicBezTo>
                  <a:cubicBezTo>
                    <a:pt x="856" y="615"/>
                    <a:pt x="853" y="618"/>
                    <a:pt x="853" y="628"/>
                  </a:cubicBezTo>
                  <a:cubicBezTo>
                    <a:pt x="768" y="685"/>
                    <a:pt x="796" y="770"/>
                    <a:pt x="796" y="855"/>
                  </a:cubicBezTo>
                  <a:cubicBezTo>
                    <a:pt x="768" y="912"/>
                    <a:pt x="711" y="940"/>
                    <a:pt x="682" y="997"/>
                  </a:cubicBezTo>
                  <a:cubicBezTo>
                    <a:pt x="626" y="1111"/>
                    <a:pt x="540" y="1167"/>
                    <a:pt x="427" y="1224"/>
                  </a:cubicBezTo>
                  <a:cubicBezTo>
                    <a:pt x="370" y="1253"/>
                    <a:pt x="342" y="1281"/>
                    <a:pt x="285" y="1281"/>
                  </a:cubicBezTo>
                  <a:cubicBezTo>
                    <a:pt x="114" y="1338"/>
                    <a:pt x="1" y="1508"/>
                    <a:pt x="29" y="1679"/>
                  </a:cubicBezTo>
                  <a:cubicBezTo>
                    <a:pt x="58" y="1849"/>
                    <a:pt x="114" y="2048"/>
                    <a:pt x="285" y="2161"/>
                  </a:cubicBezTo>
                  <a:cubicBezTo>
                    <a:pt x="256" y="2247"/>
                    <a:pt x="256" y="2303"/>
                    <a:pt x="285" y="2389"/>
                  </a:cubicBezTo>
                  <a:cubicBezTo>
                    <a:pt x="313" y="2502"/>
                    <a:pt x="398" y="2616"/>
                    <a:pt x="540" y="2673"/>
                  </a:cubicBezTo>
                  <a:cubicBezTo>
                    <a:pt x="739" y="2786"/>
                    <a:pt x="966" y="2871"/>
                    <a:pt x="1194" y="2928"/>
                  </a:cubicBezTo>
                  <a:cubicBezTo>
                    <a:pt x="1194" y="2928"/>
                    <a:pt x="1250" y="2985"/>
                    <a:pt x="1222" y="3042"/>
                  </a:cubicBezTo>
                  <a:cubicBezTo>
                    <a:pt x="1364" y="3099"/>
                    <a:pt x="1421" y="3297"/>
                    <a:pt x="1591" y="3297"/>
                  </a:cubicBezTo>
                  <a:cubicBezTo>
                    <a:pt x="1818" y="3297"/>
                    <a:pt x="2033" y="3335"/>
                    <a:pt x="2243" y="3335"/>
                  </a:cubicBezTo>
                  <a:cubicBezTo>
                    <a:pt x="2348" y="3335"/>
                    <a:pt x="2453" y="3326"/>
                    <a:pt x="2557" y="3297"/>
                  </a:cubicBezTo>
                  <a:cubicBezTo>
                    <a:pt x="2642" y="3297"/>
                    <a:pt x="2727" y="3241"/>
                    <a:pt x="2727" y="3184"/>
                  </a:cubicBezTo>
                  <a:cubicBezTo>
                    <a:pt x="2784" y="3070"/>
                    <a:pt x="2869" y="2985"/>
                    <a:pt x="3039" y="2985"/>
                  </a:cubicBezTo>
                  <a:cubicBezTo>
                    <a:pt x="3210" y="2957"/>
                    <a:pt x="3153" y="2673"/>
                    <a:pt x="3267" y="2587"/>
                  </a:cubicBezTo>
                  <a:cubicBezTo>
                    <a:pt x="3286" y="2568"/>
                    <a:pt x="3289" y="2562"/>
                    <a:pt x="3285" y="2562"/>
                  </a:cubicBezTo>
                  <a:cubicBezTo>
                    <a:pt x="3276" y="2562"/>
                    <a:pt x="3238" y="2587"/>
                    <a:pt x="3238" y="2587"/>
                  </a:cubicBezTo>
                  <a:cubicBezTo>
                    <a:pt x="3323" y="2502"/>
                    <a:pt x="3380" y="2417"/>
                    <a:pt x="3494" y="2360"/>
                  </a:cubicBezTo>
                  <a:cubicBezTo>
                    <a:pt x="3522" y="2332"/>
                    <a:pt x="3522" y="2275"/>
                    <a:pt x="3522" y="2247"/>
                  </a:cubicBezTo>
                  <a:cubicBezTo>
                    <a:pt x="3551" y="2076"/>
                    <a:pt x="3579" y="1849"/>
                    <a:pt x="3465" y="1735"/>
                  </a:cubicBezTo>
                  <a:cubicBezTo>
                    <a:pt x="3522" y="1395"/>
                    <a:pt x="3551" y="1025"/>
                    <a:pt x="3323" y="770"/>
                  </a:cubicBezTo>
                  <a:cubicBezTo>
                    <a:pt x="3181" y="599"/>
                    <a:pt x="2954" y="543"/>
                    <a:pt x="2755" y="486"/>
                  </a:cubicBezTo>
                  <a:cubicBezTo>
                    <a:pt x="2585" y="429"/>
                    <a:pt x="2500" y="230"/>
                    <a:pt x="2329" y="202"/>
                  </a:cubicBezTo>
                  <a:lnTo>
                    <a:pt x="2273" y="202"/>
                  </a:lnTo>
                  <a:cubicBezTo>
                    <a:pt x="2131" y="173"/>
                    <a:pt x="1989" y="145"/>
                    <a:pt x="1847" y="117"/>
                  </a:cubicBezTo>
                  <a:cubicBezTo>
                    <a:pt x="1741" y="74"/>
                    <a:pt x="1620" y="1"/>
                    <a:pt x="1506" y="1"/>
                  </a:cubicBezTo>
                  <a:close/>
                </a:path>
              </a:pathLst>
            </a:custGeom>
            <a:solidFill>
              <a:srgbClr val="4A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3445050" y="2870925"/>
              <a:ext cx="85950" cy="79725"/>
            </a:xfrm>
            <a:custGeom>
              <a:avLst/>
              <a:gdLst/>
              <a:ahLst/>
              <a:cxnLst/>
              <a:rect l="l" t="t" r="r" b="b"/>
              <a:pathLst>
                <a:path w="3438" h="3189" extrusionOk="0">
                  <a:moveTo>
                    <a:pt x="1419" y="1"/>
                  </a:moveTo>
                  <a:cubicBezTo>
                    <a:pt x="1391" y="1"/>
                    <a:pt x="1363" y="5"/>
                    <a:pt x="1336" y="16"/>
                  </a:cubicBezTo>
                  <a:cubicBezTo>
                    <a:pt x="1307" y="45"/>
                    <a:pt x="1279" y="45"/>
                    <a:pt x="1251" y="73"/>
                  </a:cubicBezTo>
                  <a:cubicBezTo>
                    <a:pt x="1109" y="158"/>
                    <a:pt x="967" y="300"/>
                    <a:pt x="881" y="471"/>
                  </a:cubicBezTo>
                  <a:cubicBezTo>
                    <a:pt x="853" y="499"/>
                    <a:pt x="825" y="556"/>
                    <a:pt x="853" y="584"/>
                  </a:cubicBezTo>
                  <a:lnTo>
                    <a:pt x="796" y="584"/>
                  </a:lnTo>
                  <a:cubicBezTo>
                    <a:pt x="739" y="641"/>
                    <a:pt x="768" y="726"/>
                    <a:pt x="739" y="811"/>
                  </a:cubicBezTo>
                  <a:cubicBezTo>
                    <a:pt x="739" y="868"/>
                    <a:pt x="683" y="897"/>
                    <a:pt x="654" y="953"/>
                  </a:cubicBezTo>
                  <a:cubicBezTo>
                    <a:pt x="597" y="1067"/>
                    <a:pt x="512" y="1124"/>
                    <a:pt x="427" y="1181"/>
                  </a:cubicBezTo>
                  <a:cubicBezTo>
                    <a:pt x="370" y="1209"/>
                    <a:pt x="313" y="1209"/>
                    <a:pt x="257" y="1237"/>
                  </a:cubicBezTo>
                  <a:cubicBezTo>
                    <a:pt x="115" y="1294"/>
                    <a:pt x="1" y="1436"/>
                    <a:pt x="29" y="1607"/>
                  </a:cubicBezTo>
                  <a:cubicBezTo>
                    <a:pt x="58" y="1777"/>
                    <a:pt x="115" y="1976"/>
                    <a:pt x="257" y="2089"/>
                  </a:cubicBezTo>
                  <a:cubicBezTo>
                    <a:pt x="257" y="2146"/>
                    <a:pt x="257" y="2203"/>
                    <a:pt x="257" y="2260"/>
                  </a:cubicBezTo>
                  <a:cubicBezTo>
                    <a:pt x="285" y="2402"/>
                    <a:pt x="370" y="2515"/>
                    <a:pt x="484" y="2572"/>
                  </a:cubicBezTo>
                  <a:cubicBezTo>
                    <a:pt x="683" y="2657"/>
                    <a:pt x="910" y="2743"/>
                    <a:pt x="1137" y="2799"/>
                  </a:cubicBezTo>
                  <a:cubicBezTo>
                    <a:pt x="1137" y="2828"/>
                    <a:pt x="1194" y="2856"/>
                    <a:pt x="1165" y="2913"/>
                  </a:cubicBezTo>
                  <a:cubicBezTo>
                    <a:pt x="1307" y="2970"/>
                    <a:pt x="1364" y="3140"/>
                    <a:pt x="1506" y="3140"/>
                  </a:cubicBezTo>
                  <a:cubicBezTo>
                    <a:pt x="1740" y="3140"/>
                    <a:pt x="1975" y="3188"/>
                    <a:pt x="2209" y="3188"/>
                  </a:cubicBezTo>
                  <a:cubicBezTo>
                    <a:pt x="2287" y="3188"/>
                    <a:pt x="2365" y="3183"/>
                    <a:pt x="2443" y="3169"/>
                  </a:cubicBezTo>
                  <a:cubicBezTo>
                    <a:pt x="2500" y="3140"/>
                    <a:pt x="2585" y="3112"/>
                    <a:pt x="2614" y="3055"/>
                  </a:cubicBezTo>
                  <a:cubicBezTo>
                    <a:pt x="2670" y="2941"/>
                    <a:pt x="2756" y="2856"/>
                    <a:pt x="2869" y="2856"/>
                  </a:cubicBezTo>
                  <a:cubicBezTo>
                    <a:pt x="3068" y="2828"/>
                    <a:pt x="3011" y="2572"/>
                    <a:pt x="3125" y="2487"/>
                  </a:cubicBezTo>
                  <a:cubicBezTo>
                    <a:pt x="3149" y="2463"/>
                    <a:pt x="3147" y="2454"/>
                    <a:pt x="3138" y="2454"/>
                  </a:cubicBezTo>
                  <a:cubicBezTo>
                    <a:pt x="3134" y="2454"/>
                    <a:pt x="3130" y="2455"/>
                    <a:pt x="3125" y="2457"/>
                  </a:cubicBezTo>
                  <a:lnTo>
                    <a:pt x="3125" y="2457"/>
                  </a:lnTo>
                  <a:cubicBezTo>
                    <a:pt x="3195" y="2382"/>
                    <a:pt x="3248" y="2310"/>
                    <a:pt x="3324" y="2260"/>
                  </a:cubicBezTo>
                  <a:cubicBezTo>
                    <a:pt x="3380" y="2231"/>
                    <a:pt x="3380" y="2203"/>
                    <a:pt x="3380" y="2175"/>
                  </a:cubicBezTo>
                  <a:cubicBezTo>
                    <a:pt x="3380" y="2004"/>
                    <a:pt x="3437" y="1777"/>
                    <a:pt x="3295" y="1663"/>
                  </a:cubicBezTo>
                  <a:cubicBezTo>
                    <a:pt x="3352" y="1323"/>
                    <a:pt x="3409" y="982"/>
                    <a:pt x="3182" y="726"/>
                  </a:cubicBezTo>
                  <a:cubicBezTo>
                    <a:pt x="3040" y="584"/>
                    <a:pt x="2841" y="527"/>
                    <a:pt x="2642" y="471"/>
                  </a:cubicBezTo>
                  <a:cubicBezTo>
                    <a:pt x="2472" y="414"/>
                    <a:pt x="2386" y="243"/>
                    <a:pt x="2216" y="187"/>
                  </a:cubicBezTo>
                  <a:lnTo>
                    <a:pt x="2188" y="187"/>
                  </a:lnTo>
                  <a:cubicBezTo>
                    <a:pt x="2046" y="158"/>
                    <a:pt x="1904" y="158"/>
                    <a:pt x="1762" y="101"/>
                  </a:cubicBezTo>
                  <a:cubicBezTo>
                    <a:pt x="1647" y="79"/>
                    <a:pt x="1533" y="1"/>
                    <a:pt x="1419" y="1"/>
                  </a:cubicBezTo>
                  <a:close/>
                </a:path>
              </a:pathLst>
            </a:custGeom>
            <a:solidFill>
              <a:srgbClr val="514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3447200" y="2872975"/>
              <a:ext cx="81675" cy="75675"/>
            </a:xfrm>
            <a:custGeom>
              <a:avLst/>
              <a:gdLst/>
              <a:ahLst/>
              <a:cxnLst/>
              <a:rect l="l" t="t" r="r" b="b"/>
              <a:pathLst>
                <a:path w="3267" h="3027" extrusionOk="0">
                  <a:moveTo>
                    <a:pt x="1377" y="1"/>
                  </a:moveTo>
                  <a:cubicBezTo>
                    <a:pt x="1344" y="1"/>
                    <a:pt x="1311" y="6"/>
                    <a:pt x="1278" y="19"/>
                  </a:cubicBezTo>
                  <a:cubicBezTo>
                    <a:pt x="1250" y="19"/>
                    <a:pt x="1221" y="48"/>
                    <a:pt x="1193" y="48"/>
                  </a:cubicBezTo>
                  <a:cubicBezTo>
                    <a:pt x="1051" y="133"/>
                    <a:pt x="909" y="275"/>
                    <a:pt x="824" y="445"/>
                  </a:cubicBezTo>
                  <a:cubicBezTo>
                    <a:pt x="824" y="474"/>
                    <a:pt x="795" y="502"/>
                    <a:pt x="795" y="559"/>
                  </a:cubicBezTo>
                  <a:cubicBezTo>
                    <a:pt x="795" y="559"/>
                    <a:pt x="783" y="546"/>
                    <a:pt x="774" y="546"/>
                  </a:cubicBezTo>
                  <a:cubicBezTo>
                    <a:pt x="770" y="546"/>
                    <a:pt x="767" y="550"/>
                    <a:pt x="767" y="559"/>
                  </a:cubicBezTo>
                  <a:cubicBezTo>
                    <a:pt x="710" y="616"/>
                    <a:pt x="710" y="701"/>
                    <a:pt x="710" y="758"/>
                  </a:cubicBezTo>
                  <a:cubicBezTo>
                    <a:pt x="710" y="815"/>
                    <a:pt x="653" y="843"/>
                    <a:pt x="625" y="900"/>
                  </a:cubicBezTo>
                  <a:cubicBezTo>
                    <a:pt x="568" y="1013"/>
                    <a:pt x="483" y="1070"/>
                    <a:pt x="398" y="1099"/>
                  </a:cubicBezTo>
                  <a:cubicBezTo>
                    <a:pt x="341" y="1127"/>
                    <a:pt x="284" y="1155"/>
                    <a:pt x="256" y="1155"/>
                  </a:cubicBezTo>
                  <a:cubicBezTo>
                    <a:pt x="114" y="1212"/>
                    <a:pt x="0" y="1383"/>
                    <a:pt x="29" y="1525"/>
                  </a:cubicBezTo>
                  <a:cubicBezTo>
                    <a:pt x="57" y="1695"/>
                    <a:pt x="85" y="1865"/>
                    <a:pt x="227" y="1979"/>
                  </a:cubicBezTo>
                  <a:cubicBezTo>
                    <a:pt x="227" y="2036"/>
                    <a:pt x="227" y="2093"/>
                    <a:pt x="256" y="2149"/>
                  </a:cubicBezTo>
                  <a:cubicBezTo>
                    <a:pt x="284" y="2291"/>
                    <a:pt x="341" y="2377"/>
                    <a:pt x="455" y="2433"/>
                  </a:cubicBezTo>
                  <a:cubicBezTo>
                    <a:pt x="653" y="2547"/>
                    <a:pt x="852" y="2604"/>
                    <a:pt x="1051" y="2689"/>
                  </a:cubicBezTo>
                  <a:cubicBezTo>
                    <a:pt x="1079" y="2689"/>
                    <a:pt x="1108" y="2717"/>
                    <a:pt x="1079" y="2774"/>
                  </a:cubicBezTo>
                  <a:cubicBezTo>
                    <a:pt x="1221" y="2831"/>
                    <a:pt x="1278" y="3001"/>
                    <a:pt x="1449" y="3001"/>
                  </a:cubicBezTo>
                  <a:cubicBezTo>
                    <a:pt x="1638" y="3001"/>
                    <a:pt x="1827" y="3027"/>
                    <a:pt x="2025" y="3027"/>
                  </a:cubicBezTo>
                  <a:cubicBezTo>
                    <a:pt x="2124" y="3027"/>
                    <a:pt x="2225" y="3020"/>
                    <a:pt x="2329" y="3001"/>
                  </a:cubicBezTo>
                  <a:cubicBezTo>
                    <a:pt x="2386" y="3001"/>
                    <a:pt x="2471" y="2945"/>
                    <a:pt x="2471" y="2916"/>
                  </a:cubicBezTo>
                  <a:cubicBezTo>
                    <a:pt x="2528" y="2803"/>
                    <a:pt x="2613" y="2717"/>
                    <a:pt x="2755" y="2717"/>
                  </a:cubicBezTo>
                  <a:cubicBezTo>
                    <a:pt x="2925" y="2689"/>
                    <a:pt x="2840" y="2433"/>
                    <a:pt x="2954" y="2348"/>
                  </a:cubicBezTo>
                  <a:cubicBezTo>
                    <a:pt x="3010" y="2291"/>
                    <a:pt x="3096" y="2206"/>
                    <a:pt x="3181" y="2149"/>
                  </a:cubicBezTo>
                  <a:cubicBezTo>
                    <a:pt x="3209" y="2121"/>
                    <a:pt x="3209" y="2093"/>
                    <a:pt x="3209" y="2064"/>
                  </a:cubicBezTo>
                  <a:cubicBezTo>
                    <a:pt x="3238" y="1894"/>
                    <a:pt x="3266" y="1695"/>
                    <a:pt x="3152" y="1581"/>
                  </a:cubicBezTo>
                  <a:cubicBezTo>
                    <a:pt x="3209" y="1269"/>
                    <a:pt x="3238" y="928"/>
                    <a:pt x="3039" y="701"/>
                  </a:cubicBezTo>
                  <a:cubicBezTo>
                    <a:pt x="2897" y="531"/>
                    <a:pt x="2698" y="502"/>
                    <a:pt x="2499" y="445"/>
                  </a:cubicBezTo>
                  <a:cubicBezTo>
                    <a:pt x="2357" y="389"/>
                    <a:pt x="2272" y="218"/>
                    <a:pt x="2102" y="190"/>
                  </a:cubicBezTo>
                  <a:cubicBezTo>
                    <a:pt x="2102" y="190"/>
                    <a:pt x="2102" y="161"/>
                    <a:pt x="2073" y="161"/>
                  </a:cubicBezTo>
                  <a:cubicBezTo>
                    <a:pt x="1960" y="133"/>
                    <a:pt x="1818" y="133"/>
                    <a:pt x="1676" y="105"/>
                  </a:cubicBezTo>
                  <a:cubicBezTo>
                    <a:pt x="1588" y="61"/>
                    <a:pt x="1485" y="1"/>
                    <a:pt x="1377" y="1"/>
                  </a:cubicBezTo>
                  <a:close/>
                </a:path>
              </a:pathLst>
            </a:custGeom>
            <a:solidFill>
              <a:srgbClr val="575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3449325" y="2874475"/>
              <a:ext cx="77400" cy="72625"/>
            </a:xfrm>
            <a:custGeom>
              <a:avLst/>
              <a:gdLst/>
              <a:ahLst/>
              <a:cxnLst/>
              <a:rect l="l" t="t" r="r" b="b"/>
              <a:pathLst>
                <a:path w="3096" h="2905" extrusionOk="0">
                  <a:moveTo>
                    <a:pt x="1291" y="1"/>
                  </a:moveTo>
                  <a:cubicBezTo>
                    <a:pt x="1267" y="1"/>
                    <a:pt x="1244" y="5"/>
                    <a:pt x="1222" y="16"/>
                  </a:cubicBezTo>
                  <a:cubicBezTo>
                    <a:pt x="1193" y="45"/>
                    <a:pt x="1165" y="45"/>
                    <a:pt x="1136" y="73"/>
                  </a:cubicBezTo>
                  <a:cubicBezTo>
                    <a:pt x="994" y="130"/>
                    <a:pt x="881" y="272"/>
                    <a:pt x="796" y="414"/>
                  </a:cubicBezTo>
                  <a:cubicBezTo>
                    <a:pt x="767" y="442"/>
                    <a:pt x="739" y="499"/>
                    <a:pt x="767" y="527"/>
                  </a:cubicBezTo>
                  <a:lnTo>
                    <a:pt x="710" y="527"/>
                  </a:lnTo>
                  <a:cubicBezTo>
                    <a:pt x="654" y="584"/>
                    <a:pt x="682" y="669"/>
                    <a:pt x="682" y="726"/>
                  </a:cubicBezTo>
                  <a:cubicBezTo>
                    <a:pt x="654" y="783"/>
                    <a:pt x="625" y="811"/>
                    <a:pt x="597" y="868"/>
                  </a:cubicBezTo>
                  <a:cubicBezTo>
                    <a:pt x="540" y="953"/>
                    <a:pt x="455" y="1010"/>
                    <a:pt x="370" y="1067"/>
                  </a:cubicBezTo>
                  <a:cubicBezTo>
                    <a:pt x="341" y="1095"/>
                    <a:pt x="284" y="1095"/>
                    <a:pt x="228" y="1124"/>
                  </a:cubicBezTo>
                  <a:cubicBezTo>
                    <a:pt x="114" y="1181"/>
                    <a:pt x="0" y="1323"/>
                    <a:pt x="29" y="1465"/>
                  </a:cubicBezTo>
                  <a:cubicBezTo>
                    <a:pt x="57" y="1607"/>
                    <a:pt x="86" y="1777"/>
                    <a:pt x="199" y="1891"/>
                  </a:cubicBezTo>
                  <a:cubicBezTo>
                    <a:pt x="199" y="1947"/>
                    <a:pt x="199" y="2004"/>
                    <a:pt x="228" y="2061"/>
                  </a:cubicBezTo>
                  <a:cubicBezTo>
                    <a:pt x="256" y="2175"/>
                    <a:pt x="313" y="2288"/>
                    <a:pt x="426" y="2345"/>
                  </a:cubicBezTo>
                  <a:cubicBezTo>
                    <a:pt x="597" y="2430"/>
                    <a:pt x="796" y="2515"/>
                    <a:pt x="994" y="2572"/>
                  </a:cubicBezTo>
                  <a:cubicBezTo>
                    <a:pt x="1023" y="2572"/>
                    <a:pt x="1051" y="2629"/>
                    <a:pt x="1023" y="2657"/>
                  </a:cubicBezTo>
                  <a:cubicBezTo>
                    <a:pt x="1165" y="2714"/>
                    <a:pt x="1222" y="2856"/>
                    <a:pt x="1364" y="2856"/>
                  </a:cubicBezTo>
                  <a:cubicBezTo>
                    <a:pt x="1576" y="2856"/>
                    <a:pt x="1774" y="2904"/>
                    <a:pt x="1979" y="2904"/>
                  </a:cubicBezTo>
                  <a:cubicBezTo>
                    <a:pt x="2047" y="2904"/>
                    <a:pt x="2116" y="2899"/>
                    <a:pt x="2187" y="2885"/>
                  </a:cubicBezTo>
                  <a:cubicBezTo>
                    <a:pt x="2272" y="2856"/>
                    <a:pt x="2329" y="2828"/>
                    <a:pt x="2357" y="2771"/>
                  </a:cubicBezTo>
                  <a:cubicBezTo>
                    <a:pt x="2386" y="2657"/>
                    <a:pt x="2471" y="2601"/>
                    <a:pt x="2613" y="2601"/>
                  </a:cubicBezTo>
                  <a:cubicBezTo>
                    <a:pt x="2755" y="2572"/>
                    <a:pt x="2698" y="2345"/>
                    <a:pt x="2812" y="2260"/>
                  </a:cubicBezTo>
                  <a:cubicBezTo>
                    <a:pt x="2869" y="2203"/>
                    <a:pt x="2925" y="2118"/>
                    <a:pt x="3011" y="2061"/>
                  </a:cubicBezTo>
                  <a:cubicBezTo>
                    <a:pt x="3039" y="2061"/>
                    <a:pt x="3039" y="2004"/>
                    <a:pt x="3039" y="1976"/>
                  </a:cubicBezTo>
                  <a:cubicBezTo>
                    <a:pt x="3067" y="1834"/>
                    <a:pt x="3096" y="1635"/>
                    <a:pt x="3011" y="1521"/>
                  </a:cubicBezTo>
                  <a:cubicBezTo>
                    <a:pt x="3067" y="1237"/>
                    <a:pt x="3096" y="897"/>
                    <a:pt x="2897" y="669"/>
                  </a:cubicBezTo>
                  <a:cubicBezTo>
                    <a:pt x="2755" y="527"/>
                    <a:pt x="2556" y="499"/>
                    <a:pt x="2386" y="414"/>
                  </a:cubicBezTo>
                  <a:cubicBezTo>
                    <a:pt x="2244" y="385"/>
                    <a:pt x="2159" y="215"/>
                    <a:pt x="2017" y="187"/>
                  </a:cubicBezTo>
                  <a:lnTo>
                    <a:pt x="1988" y="187"/>
                  </a:lnTo>
                  <a:cubicBezTo>
                    <a:pt x="1846" y="158"/>
                    <a:pt x="1733" y="130"/>
                    <a:pt x="1619" y="101"/>
                  </a:cubicBezTo>
                  <a:cubicBezTo>
                    <a:pt x="1505" y="79"/>
                    <a:pt x="1391" y="1"/>
                    <a:pt x="1291" y="1"/>
                  </a:cubicBezTo>
                  <a:close/>
                </a:path>
              </a:pathLst>
            </a:custGeom>
            <a:solidFill>
              <a:srgbClr val="5C57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3451450" y="2876525"/>
              <a:ext cx="73875" cy="68575"/>
            </a:xfrm>
            <a:custGeom>
              <a:avLst/>
              <a:gdLst/>
              <a:ahLst/>
              <a:cxnLst/>
              <a:rect l="l" t="t" r="r" b="b"/>
              <a:pathLst>
                <a:path w="2955" h="2743" extrusionOk="0">
                  <a:moveTo>
                    <a:pt x="1232" y="1"/>
                  </a:moveTo>
                  <a:cubicBezTo>
                    <a:pt x="1201" y="1"/>
                    <a:pt x="1170" y="6"/>
                    <a:pt x="1137" y="19"/>
                  </a:cubicBezTo>
                  <a:cubicBezTo>
                    <a:pt x="1137" y="19"/>
                    <a:pt x="1108" y="19"/>
                    <a:pt x="1080" y="48"/>
                  </a:cubicBezTo>
                  <a:cubicBezTo>
                    <a:pt x="938" y="133"/>
                    <a:pt x="824" y="247"/>
                    <a:pt x="739" y="389"/>
                  </a:cubicBezTo>
                  <a:cubicBezTo>
                    <a:pt x="739" y="417"/>
                    <a:pt x="711" y="445"/>
                    <a:pt x="711" y="502"/>
                  </a:cubicBezTo>
                  <a:cubicBezTo>
                    <a:pt x="711" y="502"/>
                    <a:pt x="698" y="490"/>
                    <a:pt x="689" y="490"/>
                  </a:cubicBezTo>
                  <a:cubicBezTo>
                    <a:pt x="685" y="490"/>
                    <a:pt x="682" y="493"/>
                    <a:pt x="682" y="502"/>
                  </a:cubicBezTo>
                  <a:cubicBezTo>
                    <a:pt x="625" y="531"/>
                    <a:pt x="654" y="616"/>
                    <a:pt x="625" y="673"/>
                  </a:cubicBezTo>
                  <a:cubicBezTo>
                    <a:pt x="625" y="729"/>
                    <a:pt x="569" y="758"/>
                    <a:pt x="540" y="815"/>
                  </a:cubicBezTo>
                  <a:cubicBezTo>
                    <a:pt x="512" y="900"/>
                    <a:pt x="427" y="957"/>
                    <a:pt x="370" y="1013"/>
                  </a:cubicBezTo>
                  <a:cubicBezTo>
                    <a:pt x="313" y="1013"/>
                    <a:pt x="256" y="1042"/>
                    <a:pt x="228" y="1070"/>
                  </a:cubicBezTo>
                  <a:cubicBezTo>
                    <a:pt x="86" y="1099"/>
                    <a:pt x="1" y="1241"/>
                    <a:pt x="29" y="1383"/>
                  </a:cubicBezTo>
                  <a:cubicBezTo>
                    <a:pt x="29" y="1525"/>
                    <a:pt x="86" y="1695"/>
                    <a:pt x="199" y="1780"/>
                  </a:cubicBezTo>
                  <a:cubicBezTo>
                    <a:pt x="199" y="1837"/>
                    <a:pt x="199" y="1894"/>
                    <a:pt x="199" y="1951"/>
                  </a:cubicBezTo>
                  <a:cubicBezTo>
                    <a:pt x="228" y="2064"/>
                    <a:pt x="285" y="2149"/>
                    <a:pt x="398" y="2206"/>
                  </a:cubicBezTo>
                  <a:cubicBezTo>
                    <a:pt x="569" y="2291"/>
                    <a:pt x="739" y="2377"/>
                    <a:pt x="938" y="2433"/>
                  </a:cubicBezTo>
                  <a:cubicBezTo>
                    <a:pt x="938" y="2433"/>
                    <a:pt x="995" y="2490"/>
                    <a:pt x="966" y="2519"/>
                  </a:cubicBezTo>
                  <a:cubicBezTo>
                    <a:pt x="1080" y="2547"/>
                    <a:pt x="1137" y="2717"/>
                    <a:pt x="1279" y="2717"/>
                  </a:cubicBezTo>
                  <a:cubicBezTo>
                    <a:pt x="1449" y="2717"/>
                    <a:pt x="1619" y="2743"/>
                    <a:pt x="1798" y="2743"/>
                  </a:cubicBezTo>
                  <a:cubicBezTo>
                    <a:pt x="1888" y="2743"/>
                    <a:pt x="1979" y="2736"/>
                    <a:pt x="2074" y="2717"/>
                  </a:cubicBezTo>
                  <a:cubicBezTo>
                    <a:pt x="2130" y="2717"/>
                    <a:pt x="2187" y="2661"/>
                    <a:pt x="2216" y="2632"/>
                  </a:cubicBezTo>
                  <a:cubicBezTo>
                    <a:pt x="2272" y="2519"/>
                    <a:pt x="2329" y="2462"/>
                    <a:pt x="2471" y="2462"/>
                  </a:cubicBezTo>
                  <a:cubicBezTo>
                    <a:pt x="2613" y="2433"/>
                    <a:pt x="2556" y="2235"/>
                    <a:pt x="2670" y="2149"/>
                  </a:cubicBezTo>
                  <a:cubicBezTo>
                    <a:pt x="2689" y="2130"/>
                    <a:pt x="2692" y="2124"/>
                    <a:pt x="2688" y="2124"/>
                  </a:cubicBezTo>
                  <a:cubicBezTo>
                    <a:pt x="2680" y="2124"/>
                    <a:pt x="2642" y="2149"/>
                    <a:pt x="2642" y="2149"/>
                  </a:cubicBezTo>
                  <a:cubicBezTo>
                    <a:pt x="2727" y="2093"/>
                    <a:pt x="2784" y="2007"/>
                    <a:pt x="2869" y="1951"/>
                  </a:cubicBezTo>
                  <a:cubicBezTo>
                    <a:pt x="2897" y="1951"/>
                    <a:pt x="2897" y="1894"/>
                    <a:pt x="2897" y="1894"/>
                  </a:cubicBezTo>
                  <a:cubicBezTo>
                    <a:pt x="2897" y="1752"/>
                    <a:pt x="2954" y="1553"/>
                    <a:pt x="2840" y="1439"/>
                  </a:cubicBezTo>
                  <a:cubicBezTo>
                    <a:pt x="2897" y="1155"/>
                    <a:pt x="2926" y="871"/>
                    <a:pt x="2755" y="644"/>
                  </a:cubicBezTo>
                  <a:cubicBezTo>
                    <a:pt x="2613" y="502"/>
                    <a:pt x="2443" y="445"/>
                    <a:pt x="2272" y="389"/>
                  </a:cubicBezTo>
                  <a:cubicBezTo>
                    <a:pt x="2130" y="360"/>
                    <a:pt x="2045" y="190"/>
                    <a:pt x="1903" y="161"/>
                  </a:cubicBezTo>
                  <a:lnTo>
                    <a:pt x="1875" y="161"/>
                  </a:lnTo>
                  <a:cubicBezTo>
                    <a:pt x="1761" y="133"/>
                    <a:pt x="1648" y="133"/>
                    <a:pt x="1534" y="105"/>
                  </a:cubicBezTo>
                  <a:cubicBezTo>
                    <a:pt x="1425" y="61"/>
                    <a:pt x="1333" y="1"/>
                    <a:pt x="1232" y="1"/>
                  </a:cubicBezTo>
                  <a:close/>
                </a:path>
              </a:pathLst>
            </a:custGeom>
            <a:solidFill>
              <a:srgbClr val="635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3453575" y="2878275"/>
              <a:ext cx="69600" cy="64975"/>
            </a:xfrm>
            <a:custGeom>
              <a:avLst/>
              <a:gdLst/>
              <a:ahLst/>
              <a:cxnLst/>
              <a:rect l="l" t="t" r="r" b="b"/>
              <a:pathLst>
                <a:path w="2784" h="2599" extrusionOk="0">
                  <a:moveTo>
                    <a:pt x="1129" y="1"/>
                  </a:moveTo>
                  <a:cubicBezTo>
                    <a:pt x="1112" y="1"/>
                    <a:pt x="1096" y="2"/>
                    <a:pt x="1080" y="6"/>
                  </a:cubicBezTo>
                  <a:cubicBezTo>
                    <a:pt x="1052" y="6"/>
                    <a:pt x="1052" y="35"/>
                    <a:pt x="1023" y="35"/>
                  </a:cubicBezTo>
                  <a:cubicBezTo>
                    <a:pt x="881" y="120"/>
                    <a:pt x="768" y="233"/>
                    <a:pt x="711" y="375"/>
                  </a:cubicBezTo>
                  <a:cubicBezTo>
                    <a:pt x="682" y="404"/>
                    <a:pt x="654" y="432"/>
                    <a:pt x="682" y="461"/>
                  </a:cubicBezTo>
                  <a:lnTo>
                    <a:pt x="626" y="461"/>
                  </a:lnTo>
                  <a:cubicBezTo>
                    <a:pt x="597" y="517"/>
                    <a:pt x="597" y="574"/>
                    <a:pt x="597" y="631"/>
                  </a:cubicBezTo>
                  <a:cubicBezTo>
                    <a:pt x="597" y="688"/>
                    <a:pt x="540" y="716"/>
                    <a:pt x="512" y="773"/>
                  </a:cubicBezTo>
                  <a:cubicBezTo>
                    <a:pt x="484" y="858"/>
                    <a:pt x="398" y="915"/>
                    <a:pt x="342" y="943"/>
                  </a:cubicBezTo>
                  <a:cubicBezTo>
                    <a:pt x="313" y="972"/>
                    <a:pt x="256" y="1000"/>
                    <a:pt x="228" y="1000"/>
                  </a:cubicBezTo>
                  <a:cubicBezTo>
                    <a:pt x="86" y="1057"/>
                    <a:pt x="1" y="1171"/>
                    <a:pt x="29" y="1313"/>
                  </a:cubicBezTo>
                  <a:cubicBezTo>
                    <a:pt x="29" y="1455"/>
                    <a:pt x="58" y="1597"/>
                    <a:pt x="171" y="1682"/>
                  </a:cubicBezTo>
                  <a:cubicBezTo>
                    <a:pt x="171" y="1739"/>
                    <a:pt x="171" y="1795"/>
                    <a:pt x="171" y="1852"/>
                  </a:cubicBezTo>
                  <a:cubicBezTo>
                    <a:pt x="200" y="1937"/>
                    <a:pt x="256" y="2051"/>
                    <a:pt x="370" y="2079"/>
                  </a:cubicBezTo>
                  <a:cubicBezTo>
                    <a:pt x="512" y="2165"/>
                    <a:pt x="682" y="2250"/>
                    <a:pt x="881" y="2307"/>
                  </a:cubicBezTo>
                  <a:cubicBezTo>
                    <a:pt x="881" y="2307"/>
                    <a:pt x="910" y="2363"/>
                    <a:pt x="881" y="2392"/>
                  </a:cubicBezTo>
                  <a:cubicBezTo>
                    <a:pt x="1023" y="2420"/>
                    <a:pt x="1052" y="2562"/>
                    <a:pt x="1194" y="2562"/>
                  </a:cubicBezTo>
                  <a:cubicBezTo>
                    <a:pt x="1398" y="2562"/>
                    <a:pt x="1602" y="2599"/>
                    <a:pt x="1807" y="2599"/>
                  </a:cubicBezTo>
                  <a:cubicBezTo>
                    <a:pt x="1858" y="2599"/>
                    <a:pt x="1909" y="2596"/>
                    <a:pt x="1960" y="2591"/>
                  </a:cubicBezTo>
                  <a:cubicBezTo>
                    <a:pt x="2017" y="2562"/>
                    <a:pt x="2074" y="2534"/>
                    <a:pt x="2102" y="2505"/>
                  </a:cubicBezTo>
                  <a:cubicBezTo>
                    <a:pt x="2131" y="2392"/>
                    <a:pt x="2216" y="2335"/>
                    <a:pt x="2329" y="2335"/>
                  </a:cubicBezTo>
                  <a:cubicBezTo>
                    <a:pt x="2471" y="2335"/>
                    <a:pt x="2415" y="2108"/>
                    <a:pt x="2500" y="2051"/>
                  </a:cubicBezTo>
                  <a:cubicBezTo>
                    <a:pt x="2524" y="2027"/>
                    <a:pt x="2528" y="2018"/>
                    <a:pt x="2524" y="2018"/>
                  </a:cubicBezTo>
                  <a:cubicBezTo>
                    <a:pt x="2523" y="2018"/>
                    <a:pt x="2523" y="2018"/>
                    <a:pt x="2523" y="2018"/>
                  </a:cubicBezTo>
                  <a:lnTo>
                    <a:pt x="2523" y="2018"/>
                  </a:lnTo>
                  <a:cubicBezTo>
                    <a:pt x="2572" y="1951"/>
                    <a:pt x="2625" y="1901"/>
                    <a:pt x="2699" y="1852"/>
                  </a:cubicBezTo>
                  <a:cubicBezTo>
                    <a:pt x="2727" y="1852"/>
                    <a:pt x="2727" y="1824"/>
                    <a:pt x="2727" y="1795"/>
                  </a:cubicBezTo>
                  <a:cubicBezTo>
                    <a:pt x="2755" y="1653"/>
                    <a:pt x="2784" y="1483"/>
                    <a:pt x="2699" y="1369"/>
                  </a:cubicBezTo>
                  <a:cubicBezTo>
                    <a:pt x="2755" y="1114"/>
                    <a:pt x="2755" y="830"/>
                    <a:pt x="2585" y="603"/>
                  </a:cubicBezTo>
                  <a:cubicBezTo>
                    <a:pt x="2500" y="489"/>
                    <a:pt x="2301" y="432"/>
                    <a:pt x="2159" y="375"/>
                  </a:cubicBezTo>
                  <a:cubicBezTo>
                    <a:pt x="2017" y="347"/>
                    <a:pt x="1960" y="205"/>
                    <a:pt x="1818" y="148"/>
                  </a:cubicBezTo>
                  <a:lnTo>
                    <a:pt x="1790" y="148"/>
                  </a:lnTo>
                  <a:cubicBezTo>
                    <a:pt x="1648" y="120"/>
                    <a:pt x="1534" y="120"/>
                    <a:pt x="1449" y="91"/>
                  </a:cubicBezTo>
                  <a:cubicBezTo>
                    <a:pt x="1351" y="67"/>
                    <a:pt x="1233" y="1"/>
                    <a:pt x="1129" y="1"/>
                  </a:cubicBezTo>
                  <a:close/>
                </a:path>
              </a:pathLst>
            </a:custGeom>
            <a:solidFill>
              <a:srgbClr val="68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3455700" y="2880075"/>
              <a:ext cx="65350" cy="61475"/>
            </a:xfrm>
            <a:custGeom>
              <a:avLst/>
              <a:gdLst/>
              <a:ahLst/>
              <a:cxnLst/>
              <a:rect l="l" t="t" r="r" b="b"/>
              <a:pathLst>
                <a:path w="2614" h="2459" extrusionOk="0">
                  <a:moveTo>
                    <a:pt x="1105" y="0"/>
                  </a:moveTo>
                  <a:cubicBezTo>
                    <a:pt x="1078" y="0"/>
                    <a:pt x="1051" y="6"/>
                    <a:pt x="1023" y="19"/>
                  </a:cubicBezTo>
                  <a:cubicBezTo>
                    <a:pt x="995" y="19"/>
                    <a:pt x="995" y="19"/>
                    <a:pt x="967" y="48"/>
                  </a:cubicBezTo>
                  <a:cubicBezTo>
                    <a:pt x="825" y="105"/>
                    <a:pt x="739" y="218"/>
                    <a:pt x="654" y="332"/>
                  </a:cubicBezTo>
                  <a:cubicBezTo>
                    <a:pt x="654" y="360"/>
                    <a:pt x="626" y="389"/>
                    <a:pt x="626" y="417"/>
                  </a:cubicBezTo>
                  <a:cubicBezTo>
                    <a:pt x="626" y="431"/>
                    <a:pt x="619" y="431"/>
                    <a:pt x="612" y="431"/>
                  </a:cubicBezTo>
                  <a:cubicBezTo>
                    <a:pt x="604" y="431"/>
                    <a:pt x="597" y="431"/>
                    <a:pt x="597" y="445"/>
                  </a:cubicBezTo>
                  <a:cubicBezTo>
                    <a:pt x="541" y="474"/>
                    <a:pt x="569" y="559"/>
                    <a:pt x="541" y="616"/>
                  </a:cubicBezTo>
                  <a:cubicBezTo>
                    <a:pt x="541" y="644"/>
                    <a:pt x="512" y="673"/>
                    <a:pt x="484" y="729"/>
                  </a:cubicBezTo>
                  <a:cubicBezTo>
                    <a:pt x="455" y="815"/>
                    <a:pt x="399" y="871"/>
                    <a:pt x="313" y="900"/>
                  </a:cubicBezTo>
                  <a:cubicBezTo>
                    <a:pt x="285" y="928"/>
                    <a:pt x="228" y="928"/>
                    <a:pt x="200" y="957"/>
                  </a:cubicBezTo>
                  <a:cubicBezTo>
                    <a:pt x="86" y="985"/>
                    <a:pt x="1" y="1099"/>
                    <a:pt x="29" y="1241"/>
                  </a:cubicBezTo>
                  <a:cubicBezTo>
                    <a:pt x="29" y="1354"/>
                    <a:pt x="58" y="1496"/>
                    <a:pt x="143" y="1581"/>
                  </a:cubicBezTo>
                  <a:cubicBezTo>
                    <a:pt x="143" y="1638"/>
                    <a:pt x="143" y="1695"/>
                    <a:pt x="171" y="1752"/>
                  </a:cubicBezTo>
                  <a:cubicBezTo>
                    <a:pt x="171" y="1837"/>
                    <a:pt x="257" y="1922"/>
                    <a:pt x="342" y="1979"/>
                  </a:cubicBezTo>
                  <a:cubicBezTo>
                    <a:pt x="484" y="2064"/>
                    <a:pt x="626" y="2121"/>
                    <a:pt x="796" y="2178"/>
                  </a:cubicBezTo>
                  <a:cubicBezTo>
                    <a:pt x="825" y="2178"/>
                    <a:pt x="853" y="2235"/>
                    <a:pt x="825" y="2263"/>
                  </a:cubicBezTo>
                  <a:cubicBezTo>
                    <a:pt x="938" y="2291"/>
                    <a:pt x="995" y="2433"/>
                    <a:pt x="1109" y="2433"/>
                  </a:cubicBezTo>
                  <a:cubicBezTo>
                    <a:pt x="1279" y="2433"/>
                    <a:pt x="1437" y="2459"/>
                    <a:pt x="1590" y="2459"/>
                  </a:cubicBezTo>
                  <a:cubicBezTo>
                    <a:pt x="1667" y="2459"/>
                    <a:pt x="1743" y="2452"/>
                    <a:pt x="1818" y="2433"/>
                  </a:cubicBezTo>
                  <a:cubicBezTo>
                    <a:pt x="1875" y="2433"/>
                    <a:pt x="1932" y="2377"/>
                    <a:pt x="1960" y="2348"/>
                  </a:cubicBezTo>
                  <a:cubicBezTo>
                    <a:pt x="2017" y="2263"/>
                    <a:pt x="2074" y="2206"/>
                    <a:pt x="2188" y="2206"/>
                  </a:cubicBezTo>
                  <a:cubicBezTo>
                    <a:pt x="2301" y="2206"/>
                    <a:pt x="2273" y="2007"/>
                    <a:pt x="2358" y="1922"/>
                  </a:cubicBezTo>
                  <a:cubicBezTo>
                    <a:pt x="2415" y="1865"/>
                    <a:pt x="2472" y="1809"/>
                    <a:pt x="2528" y="1780"/>
                  </a:cubicBezTo>
                  <a:cubicBezTo>
                    <a:pt x="2557" y="1752"/>
                    <a:pt x="2557" y="1723"/>
                    <a:pt x="2557" y="1695"/>
                  </a:cubicBezTo>
                  <a:cubicBezTo>
                    <a:pt x="2585" y="1581"/>
                    <a:pt x="2614" y="1411"/>
                    <a:pt x="2528" y="1297"/>
                  </a:cubicBezTo>
                  <a:cubicBezTo>
                    <a:pt x="2585" y="1070"/>
                    <a:pt x="2614" y="786"/>
                    <a:pt x="2443" y="587"/>
                  </a:cubicBezTo>
                  <a:cubicBezTo>
                    <a:pt x="2358" y="474"/>
                    <a:pt x="2188" y="417"/>
                    <a:pt x="2017" y="360"/>
                  </a:cubicBezTo>
                  <a:cubicBezTo>
                    <a:pt x="1904" y="332"/>
                    <a:pt x="1847" y="190"/>
                    <a:pt x="1705" y="161"/>
                  </a:cubicBezTo>
                  <a:lnTo>
                    <a:pt x="1676" y="161"/>
                  </a:lnTo>
                  <a:cubicBezTo>
                    <a:pt x="1563" y="133"/>
                    <a:pt x="1449" y="105"/>
                    <a:pt x="1364" y="76"/>
                  </a:cubicBezTo>
                  <a:cubicBezTo>
                    <a:pt x="1278" y="55"/>
                    <a:pt x="1192" y="0"/>
                    <a:pt x="1105" y="0"/>
                  </a:cubicBezTo>
                  <a:close/>
                </a:path>
              </a:pathLst>
            </a:custGeom>
            <a:solidFill>
              <a:srgbClr val="6E66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3457850" y="2881775"/>
              <a:ext cx="61775" cy="57650"/>
            </a:xfrm>
            <a:custGeom>
              <a:avLst/>
              <a:gdLst/>
              <a:ahLst/>
              <a:cxnLst/>
              <a:rect l="l" t="t" r="r" b="b"/>
              <a:pathLst>
                <a:path w="2471" h="2306" extrusionOk="0">
                  <a:moveTo>
                    <a:pt x="1015" y="1"/>
                  </a:moveTo>
                  <a:cubicBezTo>
                    <a:pt x="998" y="1"/>
                    <a:pt x="981" y="3"/>
                    <a:pt x="966" y="8"/>
                  </a:cubicBezTo>
                  <a:cubicBezTo>
                    <a:pt x="937" y="8"/>
                    <a:pt x="909" y="37"/>
                    <a:pt x="909" y="37"/>
                  </a:cubicBezTo>
                  <a:cubicBezTo>
                    <a:pt x="767" y="93"/>
                    <a:pt x="682" y="207"/>
                    <a:pt x="597" y="321"/>
                  </a:cubicBezTo>
                  <a:cubicBezTo>
                    <a:pt x="597" y="349"/>
                    <a:pt x="568" y="377"/>
                    <a:pt x="597" y="406"/>
                  </a:cubicBezTo>
                  <a:lnTo>
                    <a:pt x="568" y="406"/>
                  </a:lnTo>
                  <a:cubicBezTo>
                    <a:pt x="511" y="463"/>
                    <a:pt x="511" y="519"/>
                    <a:pt x="511" y="576"/>
                  </a:cubicBezTo>
                  <a:cubicBezTo>
                    <a:pt x="511" y="605"/>
                    <a:pt x="483" y="633"/>
                    <a:pt x="455" y="690"/>
                  </a:cubicBezTo>
                  <a:cubicBezTo>
                    <a:pt x="426" y="775"/>
                    <a:pt x="369" y="803"/>
                    <a:pt x="313" y="860"/>
                  </a:cubicBezTo>
                  <a:cubicBezTo>
                    <a:pt x="256" y="860"/>
                    <a:pt x="227" y="889"/>
                    <a:pt x="199" y="889"/>
                  </a:cubicBezTo>
                  <a:cubicBezTo>
                    <a:pt x="85" y="945"/>
                    <a:pt x="0" y="1059"/>
                    <a:pt x="0" y="1144"/>
                  </a:cubicBezTo>
                  <a:cubicBezTo>
                    <a:pt x="29" y="1286"/>
                    <a:pt x="57" y="1400"/>
                    <a:pt x="142" y="1485"/>
                  </a:cubicBezTo>
                  <a:cubicBezTo>
                    <a:pt x="142" y="1542"/>
                    <a:pt x="142" y="1599"/>
                    <a:pt x="142" y="1627"/>
                  </a:cubicBezTo>
                  <a:cubicBezTo>
                    <a:pt x="171" y="1741"/>
                    <a:pt x="227" y="1826"/>
                    <a:pt x="284" y="1854"/>
                  </a:cubicBezTo>
                  <a:cubicBezTo>
                    <a:pt x="426" y="1939"/>
                    <a:pt x="568" y="1996"/>
                    <a:pt x="739" y="2053"/>
                  </a:cubicBezTo>
                  <a:cubicBezTo>
                    <a:pt x="739" y="2053"/>
                    <a:pt x="767" y="2110"/>
                    <a:pt x="767" y="2138"/>
                  </a:cubicBezTo>
                  <a:cubicBezTo>
                    <a:pt x="881" y="2167"/>
                    <a:pt x="909" y="2280"/>
                    <a:pt x="1023" y="2280"/>
                  </a:cubicBezTo>
                  <a:cubicBezTo>
                    <a:pt x="1174" y="2280"/>
                    <a:pt x="1325" y="2305"/>
                    <a:pt x="1477" y="2305"/>
                  </a:cubicBezTo>
                  <a:cubicBezTo>
                    <a:pt x="1553" y="2305"/>
                    <a:pt x="1628" y="2299"/>
                    <a:pt x="1704" y="2280"/>
                  </a:cubicBezTo>
                  <a:cubicBezTo>
                    <a:pt x="1761" y="2280"/>
                    <a:pt x="1818" y="2252"/>
                    <a:pt x="1818" y="2223"/>
                  </a:cubicBezTo>
                  <a:cubicBezTo>
                    <a:pt x="1874" y="2138"/>
                    <a:pt x="1931" y="2110"/>
                    <a:pt x="2045" y="2081"/>
                  </a:cubicBezTo>
                  <a:cubicBezTo>
                    <a:pt x="2158" y="2081"/>
                    <a:pt x="2130" y="1883"/>
                    <a:pt x="2215" y="1826"/>
                  </a:cubicBezTo>
                  <a:cubicBezTo>
                    <a:pt x="2272" y="1769"/>
                    <a:pt x="2300" y="1712"/>
                    <a:pt x="2386" y="1684"/>
                  </a:cubicBezTo>
                  <a:cubicBezTo>
                    <a:pt x="2414" y="1655"/>
                    <a:pt x="2414" y="1627"/>
                    <a:pt x="2414" y="1599"/>
                  </a:cubicBezTo>
                  <a:cubicBezTo>
                    <a:pt x="2442" y="1485"/>
                    <a:pt x="2471" y="1343"/>
                    <a:pt x="2386" y="1258"/>
                  </a:cubicBezTo>
                  <a:cubicBezTo>
                    <a:pt x="2442" y="1002"/>
                    <a:pt x="2442" y="747"/>
                    <a:pt x="2300" y="576"/>
                  </a:cubicBezTo>
                  <a:cubicBezTo>
                    <a:pt x="2215" y="434"/>
                    <a:pt x="2045" y="406"/>
                    <a:pt x="1903" y="349"/>
                  </a:cubicBezTo>
                  <a:cubicBezTo>
                    <a:pt x="1789" y="321"/>
                    <a:pt x="1732" y="179"/>
                    <a:pt x="1590" y="150"/>
                  </a:cubicBezTo>
                  <a:lnTo>
                    <a:pt x="1562" y="150"/>
                  </a:lnTo>
                  <a:cubicBezTo>
                    <a:pt x="1477" y="122"/>
                    <a:pt x="1363" y="122"/>
                    <a:pt x="1278" y="93"/>
                  </a:cubicBezTo>
                  <a:cubicBezTo>
                    <a:pt x="1185" y="47"/>
                    <a:pt x="1093" y="1"/>
                    <a:pt x="1015" y="1"/>
                  </a:cubicBezTo>
                  <a:close/>
                </a:path>
              </a:pathLst>
            </a:custGeom>
            <a:solidFill>
              <a:srgbClr val="736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3459975" y="2883625"/>
              <a:ext cx="57525" cy="54050"/>
            </a:xfrm>
            <a:custGeom>
              <a:avLst/>
              <a:gdLst/>
              <a:ahLst/>
              <a:cxnLst/>
              <a:rect l="l" t="t" r="r" b="b"/>
              <a:pathLst>
                <a:path w="2301" h="2162" extrusionOk="0">
                  <a:moveTo>
                    <a:pt x="975" y="0"/>
                  </a:moveTo>
                  <a:cubicBezTo>
                    <a:pt x="952" y="0"/>
                    <a:pt x="930" y="6"/>
                    <a:pt x="909" y="19"/>
                  </a:cubicBezTo>
                  <a:lnTo>
                    <a:pt x="852" y="19"/>
                  </a:lnTo>
                  <a:cubicBezTo>
                    <a:pt x="739" y="76"/>
                    <a:pt x="625" y="190"/>
                    <a:pt x="568" y="303"/>
                  </a:cubicBezTo>
                  <a:cubicBezTo>
                    <a:pt x="540" y="303"/>
                    <a:pt x="540" y="332"/>
                    <a:pt x="540" y="360"/>
                  </a:cubicBezTo>
                  <a:cubicBezTo>
                    <a:pt x="540" y="374"/>
                    <a:pt x="533" y="374"/>
                    <a:pt x="526" y="374"/>
                  </a:cubicBezTo>
                  <a:cubicBezTo>
                    <a:pt x="519" y="374"/>
                    <a:pt x="512" y="374"/>
                    <a:pt x="512" y="389"/>
                  </a:cubicBezTo>
                  <a:cubicBezTo>
                    <a:pt x="483" y="417"/>
                    <a:pt x="483" y="474"/>
                    <a:pt x="483" y="531"/>
                  </a:cubicBezTo>
                  <a:cubicBezTo>
                    <a:pt x="483" y="559"/>
                    <a:pt x="426" y="587"/>
                    <a:pt x="426" y="644"/>
                  </a:cubicBezTo>
                  <a:cubicBezTo>
                    <a:pt x="398" y="701"/>
                    <a:pt x="341" y="758"/>
                    <a:pt x="284" y="786"/>
                  </a:cubicBezTo>
                  <a:cubicBezTo>
                    <a:pt x="256" y="815"/>
                    <a:pt x="228" y="815"/>
                    <a:pt x="171" y="843"/>
                  </a:cubicBezTo>
                  <a:cubicBezTo>
                    <a:pt x="86" y="871"/>
                    <a:pt x="0" y="985"/>
                    <a:pt x="0" y="1070"/>
                  </a:cubicBezTo>
                  <a:cubicBezTo>
                    <a:pt x="29" y="1184"/>
                    <a:pt x="29" y="1326"/>
                    <a:pt x="114" y="1411"/>
                  </a:cubicBezTo>
                  <a:cubicBezTo>
                    <a:pt x="114" y="1439"/>
                    <a:pt x="114" y="1496"/>
                    <a:pt x="114" y="1525"/>
                  </a:cubicBezTo>
                  <a:cubicBezTo>
                    <a:pt x="142" y="1610"/>
                    <a:pt x="199" y="1695"/>
                    <a:pt x="256" y="1752"/>
                  </a:cubicBezTo>
                  <a:cubicBezTo>
                    <a:pt x="398" y="1809"/>
                    <a:pt x="512" y="1894"/>
                    <a:pt x="682" y="1922"/>
                  </a:cubicBezTo>
                  <a:cubicBezTo>
                    <a:pt x="682" y="1951"/>
                    <a:pt x="710" y="1979"/>
                    <a:pt x="710" y="2007"/>
                  </a:cubicBezTo>
                  <a:cubicBezTo>
                    <a:pt x="796" y="2036"/>
                    <a:pt x="852" y="2149"/>
                    <a:pt x="966" y="2149"/>
                  </a:cubicBezTo>
                  <a:cubicBezTo>
                    <a:pt x="1098" y="2149"/>
                    <a:pt x="1231" y="2162"/>
                    <a:pt x="1372" y="2162"/>
                  </a:cubicBezTo>
                  <a:cubicBezTo>
                    <a:pt x="1442" y="2162"/>
                    <a:pt x="1515" y="2159"/>
                    <a:pt x="1591" y="2149"/>
                  </a:cubicBezTo>
                  <a:cubicBezTo>
                    <a:pt x="1619" y="2149"/>
                    <a:pt x="1676" y="2121"/>
                    <a:pt x="1704" y="2064"/>
                  </a:cubicBezTo>
                  <a:cubicBezTo>
                    <a:pt x="1733" y="2007"/>
                    <a:pt x="1789" y="1979"/>
                    <a:pt x="1903" y="1951"/>
                  </a:cubicBezTo>
                  <a:cubicBezTo>
                    <a:pt x="2017" y="1951"/>
                    <a:pt x="1988" y="1780"/>
                    <a:pt x="2073" y="1723"/>
                  </a:cubicBezTo>
                  <a:cubicBezTo>
                    <a:pt x="2083" y="1714"/>
                    <a:pt x="2083" y="1711"/>
                    <a:pt x="2079" y="1711"/>
                  </a:cubicBezTo>
                  <a:cubicBezTo>
                    <a:pt x="2070" y="1711"/>
                    <a:pt x="2045" y="1723"/>
                    <a:pt x="2045" y="1723"/>
                  </a:cubicBezTo>
                  <a:cubicBezTo>
                    <a:pt x="2102" y="1667"/>
                    <a:pt x="2159" y="1610"/>
                    <a:pt x="2215" y="1581"/>
                  </a:cubicBezTo>
                  <a:cubicBezTo>
                    <a:pt x="2244" y="1553"/>
                    <a:pt x="2244" y="1525"/>
                    <a:pt x="2244" y="1525"/>
                  </a:cubicBezTo>
                  <a:cubicBezTo>
                    <a:pt x="2272" y="1411"/>
                    <a:pt x="2301" y="1269"/>
                    <a:pt x="2244" y="1184"/>
                  </a:cubicBezTo>
                  <a:cubicBezTo>
                    <a:pt x="2272" y="957"/>
                    <a:pt x="2301" y="701"/>
                    <a:pt x="2159" y="531"/>
                  </a:cubicBezTo>
                  <a:cubicBezTo>
                    <a:pt x="2073" y="417"/>
                    <a:pt x="1931" y="389"/>
                    <a:pt x="1789" y="332"/>
                  </a:cubicBezTo>
                  <a:cubicBezTo>
                    <a:pt x="1676" y="303"/>
                    <a:pt x="1619" y="161"/>
                    <a:pt x="1505" y="133"/>
                  </a:cubicBezTo>
                  <a:lnTo>
                    <a:pt x="1477" y="133"/>
                  </a:lnTo>
                  <a:cubicBezTo>
                    <a:pt x="1363" y="105"/>
                    <a:pt x="1278" y="105"/>
                    <a:pt x="1193" y="76"/>
                  </a:cubicBezTo>
                  <a:cubicBezTo>
                    <a:pt x="1128" y="55"/>
                    <a:pt x="1047" y="0"/>
                    <a:pt x="975" y="0"/>
                  </a:cubicBezTo>
                  <a:close/>
                </a:path>
              </a:pathLst>
            </a:custGeom>
            <a:solidFill>
              <a:srgbClr val="7A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3462100" y="2885325"/>
              <a:ext cx="53275" cy="50550"/>
            </a:xfrm>
            <a:custGeom>
              <a:avLst/>
              <a:gdLst/>
              <a:ahLst/>
              <a:cxnLst/>
              <a:rect l="l" t="t" r="r" b="b"/>
              <a:pathLst>
                <a:path w="2131" h="2022" extrusionOk="0">
                  <a:moveTo>
                    <a:pt x="886" y="1"/>
                  </a:moveTo>
                  <a:cubicBezTo>
                    <a:pt x="866" y="1"/>
                    <a:pt x="846" y="3"/>
                    <a:pt x="824" y="8"/>
                  </a:cubicBezTo>
                  <a:cubicBezTo>
                    <a:pt x="824" y="8"/>
                    <a:pt x="796" y="8"/>
                    <a:pt x="767" y="37"/>
                  </a:cubicBezTo>
                  <a:cubicBezTo>
                    <a:pt x="682" y="93"/>
                    <a:pt x="597" y="179"/>
                    <a:pt x="512" y="264"/>
                  </a:cubicBezTo>
                  <a:cubicBezTo>
                    <a:pt x="512" y="292"/>
                    <a:pt x="483" y="321"/>
                    <a:pt x="512" y="349"/>
                  </a:cubicBezTo>
                  <a:lnTo>
                    <a:pt x="483" y="349"/>
                  </a:lnTo>
                  <a:cubicBezTo>
                    <a:pt x="427" y="377"/>
                    <a:pt x="455" y="434"/>
                    <a:pt x="427" y="491"/>
                  </a:cubicBezTo>
                  <a:cubicBezTo>
                    <a:pt x="427" y="519"/>
                    <a:pt x="398" y="548"/>
                    <a:pt x="398" y="605"/>
                  </a:cubicBezTo>
                  <a:cubicBezTo>
                    <a:pt x="370" y="661"/>
                    <a:pt x="313" y="718"/>
                    <a:pt x="256" y="747"/>
                  </a:cubicBezTo>
                  <a:cubicBezTo>
                    <a:pt x="228" y="775"/>
                    <a:pt x="199" y="775"/>
                    <a:pt x="171" y="775"/>
                  </a:cubicBezTo>
                  <a:cubicBezTo>
                    <a:pt x="57" y="832"/>
                    <a:pt x="1" y="917"/>
                    <a:pt x="1" y="1002"/>
                  </a:cubicBezTo>
                  <a:cubicBezTo>
                    <a:pt x="1" y="1116"/>
                    <a:pt x="29" y="1229"/>
                    <a:pt x="86" y="1315"/>
                  </a:cubicBezTo>
                  <a:cubicBezTo>
                    <a:pt x="86" y="1343"/>
                    <a:pt x="86" y="1400"/>
                    <a:pt x="114" y="1428"/>
                  </a:cubicBezTo>
                  <a:cubicBezTo>
                    <a:pt x="114" y="1513"/>
                    <a:pt x="171" y="1599"/>
                    <a:pt x="228" y="1627"/>
                  </a:cubicBezTo>
                  <a:cubicBezTo>
                    <a:pt x="341" y="1712"/>
                    <a:pt x="483" y="1769"/>
                    <a:pt x="597" y="1826"/>
                  </a:cubicBezTo>
                  <a:cubicBezTo>
                    <a:pt x="625" y="1826"/>
                    <a:pt x="654" y="1854"/>
                    <a:pt x="625" y="1883"/>
                  </a:cubicBezTo>
                  <a:cubicBezTo>
                    <a:pt x="726" y="1908"/>
                    <a:pt x="760" y="2001"/>
                    <a:pt x="846" y="2001"/>
                  </a:cubicBezTo>
                  <a:cubicBezTo>
                    <a:pt x="857" y="2001"/>
                    <a:pt x="868" y="1999"/>
                    <a:pt x="881" y="1996"/>
                  </a:cubicBezTo>
                  <a:cubicBezTo>
                    <a:pt x="1013" y="1996"/>
                    <a:pt x="1133" y="2021"/>
                    <a:pt x="1257" y="2021"/>
                  </a:cubicBezTo>
                  <a:cubicBezTo>
                    <a:pt x="1320" y="2021"/>
                    <a:pt x="1383" y="2015"/>
                    <a:pt x="1449" y="1996"/>
                  </a:cubicBezTo>
                  <a:cubicBezTo>
                    <a:pt x="1506" y="1996"/>
                    <a:pt x="1562" y="1968"/>
                    <a:pt x="1562" y="1939"/>
                  </a:cubicBezTo>
                  <a:cubicBezTo>
                    <a:pt x="1619" y="1883"/>
                    <a:pt x="1676" y="1826"/>
                    <a:pt x="1761" y="1826"/>
                  </a:cubicBezTo>
                  <a:cubicBezTo>
                    <a:pt x="1875" y="1826"/>
                    <a:pt x="1846" y="1655"/>
                    <a:pt x="1903" y="1627"/>
                  </a:cubicBezTo>
                  <a:cubicBezTo>
                    <a:pt x="1932" y="1613"/>
                    <a:pt x="1932" y="1606"/>
                    <a:pt x="1925" y="1606"/>
                  </a:cubicBezTo>
                  <a:cubicBezTo>
                    <a:pt x="1924" y="1606"/>
                    <a:pt x="1924" y="1606"/>
                    <a:pt x="1923" y="1606"/>
                  </a:cubicBezTo>
                  <a:lnTo>
                    <a:pt x="1923" y="1606"/>
                  </a:lnTo>
                  <a:cubicBezTo>
                    <a:pt x="1968" y="1556"/>
                    <a:pt x="1999" y="1510"/>
                    <a:pt x="2074" y="1485"/>
                  </a:cubicBezTo>
                  <a:cubicBezTo>
                    <a:pt x="2074" y="1485"/>
                    <a:pt x="2074" y="1457"/>
                    <a:pt x="2102" y="1428"/>
                  </a:cubicBezTo>
                  <a:cubicBezTo>
                    <a:pt x="2102" y="1315"/>
                    <a:pt x="2130" y="1201"/>
                    <a:pt x="2074" y="1116"/>
                  </a:cubicBezTo>
                  <a:cubicBezTo>
                    <a:pt x="2130" y="889"/>
                    <a:pt x="2130" y="690"/>
                    <a:pt x="2017" y="519"/>
                  </a:cubicBezTo>
                  <a:cubicBezTo>
                    <a:pt x="1932" y="406"/>
                    <a:pt x="1790" y="377"/>
                    <a:pt x="1676" y="321"/>
                  </a:cubicBezTo>
                  <a:cubicBezTo>
                    <a:pt x="1562" y="292"/>
                    <a:pt x="1506" y="179"/>
                    <a:pt x="1392" y="150"/>
                  </a:cubicBezTo>
                  <a:cubicBezTo>
                    <a:pt x="1392" y="150"/>
                    <a:pt x="1364" y="150"/>
                    <a:pt x="1364" y="122"/>
                  </a:cubicBezTo>
                  <a:cubicBezTo>
                    <a:pt x="1278" y="122"/>
                    <a:pt x="1193" y="93"/>
                    <a:pt x="1108" y="65"/>
                  </a:cubicBezTo>
                  <a:cubicBezTo>
                    <a:pt x="1039" y="42"/>
                    <a:pt x="970" y="1"/>
                    <a:pt x="886" y="1"/>
                  </a:cubicBezTo>
                  <a:close/>
                </a:path>
              </a:pathLst>
            </a:custGeom>
            <a:solidFill>
              <a:srgbClr val="7F7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3464225" y="2886800"/>
              <a:ext cx="49725" cy="47325"/>
            </a:xfrm>
            <a:custGeom>
              <a:avLst/>
              <a:gdLst/>
              <a:ahLst/>
              <a:cxnLst/>
              <a:rect l="l" t="t" r="r" b="b"/>
              <a:pathLst>
                <a:path w="1989" h="1893" extrusionOk="0">
                  <a:moveTo>
                    <a:pt x="803" y="0"/>
                  </a:moveTo>
                  <a:cubicBezTo>
                    <a:pt x="791" y="0"/>
                    <a:pt x="779" y="2"/>
                    <a:pt x="768" y="6"/>
                  </a:cubicBezTo>
                  <a:cubicBezTo>
                    <a:pt x="768" y="34"/>
                    <a:pt x="739" y="34"/>
                    <a:pt x="711" y="34"/>
                  </a:cubicBezTo>
                  <a:cubicBezTo>
                    <a:pt x="626" y="91"/>
                    <a:pt x="540" y="176"/>
                    <a:pt x="484" y="262"/>
                  </a:cubicBezTo>
                  <a:cubicBezTo>
                    <a:pt x="455" y="290"/>
                    <a:pt x="455" y="318"/>
                    <a:pt x="455" y="318"/>
                  </a:cubicBezTo>
                  <a:cubicBezTo>
                    <a:pt x="455" y="318"/>
                    <a:pt x="427" y="318"/>
                    <a:pt x="427" y="347"/>
                  </a:cubicBezTo>
                  <a:cubicBezTo>
                    <a:pt x="398" y="375"/>
                    <a:pt x="398" y="432"/>
                    <a:pt x="398" y="460"/>
                  </a:cubicBezTo>
                  <a:cubicBezTo>
                    <a:pt x="398" y="489"/>
                    <a:pt x="370" y="517"/>
                    <a:pt x="342" y="574"/>
                  </a:cubicBezTo>
                  <a:cubicBezTo>
                    <a:pt x="313" y="631"/>
                    <a:pt x="285" y="659"/>
                    <a:pt x="256" y="716"/>
                  </a:cubicBezTo>
                  <a:cubicBezTo>
                    <a:pt x="228" y="716"/>
                    <a:pt x="200" y="744"/>
                    <a:pt x="143" y="744"/>
                  </a:cubicBezTo>
                  <a:cubicBezTo>
                    <a:pt x="58" y="773"/>
                    <a:pt x="1" y="858"/>
                    <a:pt x="1" y="943"/>
                  </a:cubicBezTo>
                  <a:cubicBezTo>
                    <a:pt x="1" y="1057"/>
                    <a:pt x="1" y="1142"/>
                    <a:pt x="86" y="1227"/>
                  </a:cubicBezTo>
                  <a:cubicBezTo>
                    <a:pt x="58" y="1256"/>
                    <a:pt x="86" y="1312"/>
                    <a:pt x="86" y="1341"/>
                  </a:cubicBezTo>
                  <a:cubicBezTo>
                    <a:pt x="86" y="1426"/>
                    <a:pt x="143" y="1483"/>
                    <a:pt x="200" y="1511"/>
                  </a:cubicBezTo>
                  <a:cubicBezTo>
                    <a:pt x="313" y="1596"/>
                    <a:pt x="427" y="1653"/>
                    <a:pt x="540" y="1710"/>
                  </a:cubicBezTo>
                  <a:cubicBezTo>
                    <a:pt x="569" y="1710"/>
                    <a:pt x="569" y="1738"/>
                    <a:pt x="569" y="1767"/>
                  </a:cubicBezTo>
                  <a:cubicBezTo>
                    <a:pt x="654" y="1795"/>
                    <a:pt x="711" y="1880"/>
                    <a:pt x="796" y="1880"/>
                  </a:cubicBezTo>
                  <a:cubicBezTo>
                    <a:pt x="909" y="1880"/>
                    <a:pt x="1036" y="1893"/>
                    <a:pt x="1158" y="1893"/>
                  </a:cubicBezTo>
                  <a:cubicBezTo>
                    <a:pt x="1219" y="1893"/>
                    <a:pt x="1279" y="1890"/>
                    <a:pt x="1335" y="1880"/>
                  </a:cubicBezTo>
                  <a:cubicBezTo>
                    <a:pt x="1392" y="1880"/>
                    <a:pt x="1421" y="1852"/>
                    <a:pt x="1449" y="1824"/>
                  </a:cubicBezTo>
                  <a:cubicBezTo>
                    <a:pt x="1477" y="1767"/>
                    <a:pt x="1534" y="1738"/>
                    <a:pt x="1619" y="1710"/>
                  </a:cubicBezTo>
                  <a:cubicBezTo>
                    <a:pt x="1705" y="1710"/>
                    <a:pt x="1705" y="1568"/>
                    <a:pt x="1761" y="1511"/>
                  </a:cubicBezTo>
                  <a:cubicBezTo>
                    <a:pt x="1818" y="1483"/>
                    <a:pt x="1847" y="1426"/>
                    <a:pt x="1903" y="1398"/>
                  </a:cubicBezTo>
                  <a:cubicBezTo>
                    <a:pt x="1932" y="1398"/>
                    <a:pt x="1932" y="1369"/>
                    <a:pt x="1932" y="1341"/>
                  </a:cubicBezTo>
                  <a:cubicBezTo>
                    <a:pt x="1960" y="1256"/>
                    <a:pt x="1989" y="1142"/>
                    <a:pt x="1932" y="1057"/>
                  </a:cubicBezTo>
                  <a:cubicBezTo>
                    <a:pt x="1960" y="858"/>
                    <a:pt x="1989" y="659"/>
                    <a:pt x="1875" y="489"/>
                  </a:cubicBezTo>
                  <a:cubicBezTo>
                    <a:pt x="1790" y="404"/>
                    <a:pt x="1676" y="347"/>
                    <a:pt x="1534" y="318"/>
                  </a:cubicBezTo>
                  <a:cubicBezTo>
                    <a:pt x="1449" y="262"/>
                    <a:pt x="1392" y="176"/>
                    <a:pt x="1279" y="148"/>
                  </a:cubicBezTo>
                  <a:cubicBezTo>
                    <a:pt x="1193" y="120"/>
                    <a:pt x="1108" y="120"/>
                    <a:pt x="1023" y="91"/>
                  </a:cubicBezTo>
                  <a:cubicBezTo>
                    <a:pt x="950" y="67"/>
                    <a:pt x="876" y="0"/>
                    <a:pt x="803" y="0"/>
                  </a:cubicBezTo>
                  <a:close/>
                </a:path>
              </a:pathLst>
            </a:custGeom>
            <a:solidFill>
              <a:srgbClr val="857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3466350" y="2888875"/>
              <a:ext cx="45475" cy="43125"/>
            </a:xfrm>
            <a:custGeom>
              <a:avLst/>
              <a:gdLst/>
              <a:ahLst/>
              <a:cxnLst/>
              <a:rect l="l" t="t" r="r" b="b"/>
              <a:pathLst>
                <a:path w="1819" h="1725" extrusionOk="0">
                  <a:moveTo>
                    <a:pt x="760" y="1"/>
                  </a:moveTo>
                  <a:cubicBezTo>
                    <a:pt x="743" y="1"/>
                    <a:pt x="727" y="3"/>
                    <a:pt x="711" y="8"/>
                  </a:cubicBezTo>
                  <a:cubicBezTo>
                    <a:pt x="683" y="8"/>
                    <a:pt x="683" y="8"/>
                    <a:pt x="654" y="37"/>
                  </a:cubicBezTo>
                  <a:cubicBezTo>
                    <a:pt x="569" y="65"/>
                    <a:pt x="484" y="150"/>
                    <a:pt x="427" y="235"/>
                  </a:cubicBezTo>
                  <a:cubicBezTo>
                    <a:pt x="427" y="235"/>
                    <a:pt x="399" y="264"/>
                    <a:pt x="399" y="292"/>
                  </a:cubicBezTo>
                  <a:cubicBezTo>
                    <a:pt x="370" y="321"/>
                    <a:pt x="370" y="377"/>
                    <a:pt x="370" y="406"/>
                  </a:cubicBezTo>
                  <a:cubicBezTo>
                    <a:pt x="370" y="434"/>
                    <a:pt x="342" y="463"/>
                    <a:pt x="313" y="519"/>
                  </a:cubicBezTo>
                  <a:cubicBezTo>
                    <a:pt x="285" y="576"/>
                    <a:pt x="257" y="605"/>
                    <a:pt x="228" y="633"/>
                  </a:cubicBezTo>
                  <a:cubicBezTo>
                    <a:pt x="200" y="661"/>
                    <a:pt x="171" y="661"/>
                    <a:pt x="143" y="690"/>
                  </a:cubicBezTo>
                  <a:cubicBezTo>
                    <a:pt x="58" y="718"/>
                    <a:pt x="1" y="775"/>
                    <a:pt x="1" y="860"/>
                  </a:cubicBezTo>
                  <a:cubicBezTo>
                    <a:pt x="1" y="945"/>
                    <a:pt x="1" y="1059"/>
                    <a:pt x="58" y="1116"/>
                  </a:cubicBezTo>
                  <a:cubicBezTo>
                    <a:pt x="58" y="1144"/>
                    <a:pt x="58" y="1201"/>
                    <a:pt x="58" y="1229"/>
                  </a:cubicBezTo>
                  <a:cubicBezTo>
                    <a:pt x="58" y="1286"/>
                    <a:pt x="115" y="1371"/>
                    <a:pt x="171" y="1400"/>
                  </a:cubicBezTo>
                  <a:cubicBezTo>
                    <a:pt x="257" y="1457"/>
                    <a:pt x="370" y="1513"/>
                    <a:pt x="484" y="1570"/>
                  </a:cubicBezTo>
                  <a:cubicBezTo>
                    <a:pt x="484" y="1570"/>
                    <a:pt x="512" y="1599"/>
                    <a:pt x="512" y="1627"/>
                  </a:cubicBezTo>
                  <a:cubicBezTo>
                    <a:pt x="561" y="1651"/>
                    <a:pt x="610" y="1718"/>
                    <a:pt x="677" y="1718"/>
                  </a:cubicBezTo>
                  <a:cubicBezTo>
                    <a:pt x="688" y="1718"/>
                    <a:pt x="699" y="1716"/>
                    <a:pt x="711" y="1712"/>
                  </a:cubicBezTo>
                  <a:cubicBezTo>
                    <a:pt x="824" y="1712"/>
                    <a:pt x="938" y="1725"/>
                    <a:pt x="1052" y="1725"/>
                  </a:cubicBezTo>
                  <a:cubicBezTo>
                    <a:pt x="1108" y="1725"/>
                    <a:pt x="1165" y="1722"/>
                    <a:pt x="1222" y="1712"/>
                  </a:cubicBezTo>
                  <a:cubicBezTo>
                    <a:pt x="1250" y="1712"/>
                    <a:pt x="1307" y="1684"/>
                    <a:pt x="1307" y="1655"/>
                  </a:cubicBezTo>
                  <a:cubicBezTo>
                    <a:pt x="1336" y="1627"/>
                    <a:pt x="1392" y="1599"/>
                    <a:pt x="1478" y="1570"/>
                  </a:cubicBezTo>
                  <a:cubicBezTo>
                    <a:pt x="1563" y="1570"/>
                    <a:pt x="1563" y="1457"/>
                    <a:pt x="1620" y="1400"/>
                  </a:cubicBezTo>
                  <a:cubicBezTo>
                    <a:pt x="1648" y="1371"/>
                    <a:pt x="1705" y="1315"/>
                    <a:pt x="1733" y="1286"/>
                  </a:cubicBezTo>
                  <a:cubicBezTo>
                    <a:pt x="1762" y="1286"/>
                    <a:pt x="1762" y="1258"/>
                    <a:pt x="1762" y="1258"/>
                  </a:cubicBezTo>
                  <a:cubicBezTo>
                    <a:pt x="1790" y="1173"/>
                    <a:pt x="1818" y="1059"/>
                    <a:pt x="1762" y="974"/>
                  </a:cubicBezTo>
                  <a:cubicBezTo>
                    <a:pt x="1818" y="803"/>
                    <a:pt x="1818" y="605"/>
                    <a:pt x="1705" y="463"/>
                  </a:cubicBezTo>
                  <a:cubicBezTo>
                    <a:pt x="1648" y="377"/>
                    <a:pt x="1534" y="321"/>
                    <a:pt x="1421" y="292"/>
                  </a:cubicBezTo>
                  <a:cubicBezTo>
                    <a:pt x="1336" y="264"/>
                    <a:pt x="1279" y="150"/>
                    <a:pt x="1194" y="122"/>
                  </a:cubicBezTo>
                  <a:lnTo>
                    <a:pt x="1165" y="122"/>
                  </a:lnTo>
                  <a:cubicBezTo>
                    <a:pt x="1080" y="93"/>
                    <a:pt x="1023" y="93"/>
                    <a:pt x="938" y="65"/>
                  </a:cubicBezTo>
                  <a:cubicBezTo>
                    <a:pt x="892" y="42"/>
                    <a:pt x="828" y="1"/>
                    <a:pt x="760" y="1"/>
                  </a:cubicBezTo>
                  <a:close/>
                </a:path>
              </a:pathLst>
            </a:custGeom>
            <a:solidFill>
              <a:srgbClr val="8A7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3468500" y="2890500"/>
              <a:ext cx="41900" cy="40100"/>
            </a:xfrm>
            <a:custGeom>
              <a:avLst/>
              <a:gdLst/>
              <a:ahLst/>
              <a:cxnLst/>
              <a:rect l="l" t="t" r="r" b="b"/>
              <a:pathLst>
                <a:path w="1676" h="1604" extrusionOk="0">
                  <a:moveTo>
                    <a:pt x="653" y="0"/>
                  </a:moveTo>
                  <a:cubicBezTo>
                    <a:pt x="625" y="28"/>
                    <a:pt x="625" y="28"/>
                    <a:pt x="597" y="28"/>
                  </a:cubicBezTo>
                  <a:cubicBezTo>
                    <a:pt x="511" y="57"/>
                    <a:pt x="426" y="142"/>
                    <a:pt x="398" y="199"/>
                  </a:cubicBezTo>
                  <a:cubicBezTo>
                    <a:pt x="369" y="227"/>
                    <a:pt x="369" y="256"/>
                    <a:pt x="369" y="256"/>
                  </a:cubicBezTo>
                  <a:cubicBezTo>
                    <a:pt x="369" y="256"/>
                    <a:pt x="341" y="256"/>
                    <a:pt x="341" y="284"/>
                  </a:cubicBezTo>
                  <a:cubicBezTo>
                    <a:pt x="313" y="312"/>
                    <a:pt x="313" y="341"/>
                    <a:pt x="313" y="369"/>
                  </a:cubicBezTo>
                  <a:cubicBezTo>
                    <a:pt x="313" y="426"/>
                    <a:pt x="284" y="426"/>
                    <a:pt x="284" y="454"/>
                  </a:cubicBezTo>
                  <a:cubicBezTo>
                    <a:pt x="256" y="511"/>
                    <a:pt x="227" y="568"/>
                    <a:pt x="199" y="596"/>
                  </a:cubicBezTo>
                  <a:cubicBezTo>
                    <a:pt x="171" y="625"/>
                    <a:pt x="142" y="625"/>
                    <a:pt x="142" y="625"/>
                  </a:cubicBezTo>
                  <a:cubicBezTo>
                    <a:pt x="57" y="653"/>
                    <a:pt x="0" y="738"/>
                    <a:pt x="0" y="795"/>
                  </a:cubicBezTo>
                  <a:cubicBezTo>
                    <a:pt x="0" y="880"/>
                    <a:pt x="0" y="966"/>
                    <a:pt x="29" y="1022"/>
                  </a:cubicBezTo>
                  <a:cubicBezTo>
                    <a:pt x="29" y="1051"/>
                    <a:pt x="29" y="1079"/>
                    <a:pt x="29" y="1136"/>
                  </a:cubicBezTo>
                  <a:cubicBezTo>
                    <a:pt x="57" y="1193"/>
                    <a:pt x="85" y="1250"/>
                    <a:pt x="142" y="1278"/>
                  </a:cubicBezTo>
                  <a:cubicBezTo>
                    <a:pt x="199" y="1363"/>
                    <a:pt x="313" y="1420"/>
                    <a:pt x="426" y="1448"/>
                  </a:cubicBezTo>
                  <a:cubicBezTo>
                    <a:pt x="426" y="1448"/>
                    <a:pt x="455" y="1477"/>
                    <a:pt x="426" y="1505"/>
                  </a:cubicBezTo>
                  <a:cubicBezTo>
                    <a:pt x="511" y="1534"/>
                    <a:pt x="540" y="1590"/>
                    <a:pt x="625" y="1590"/>
                  </a:cubicBezTo>
                  <a:cubicBezTo>
                    <a:pt x="738" y="1590"/>
                    <a:pt x="839" y="1603"/>
                    <a:pt x="945" y="1603"/>
                  </a:cubicBezTo>
                  <a:cubicBezTo>
                    <a:pt x="997" y="1603"/>
                    <a:pt x="1051" y="1600"/>
                    <a:pt x="1108" y="1590"/>
                  </a:cubicBezTo>
                  <a:cubicBezTo>
                    <a:pt x="1136" y="1562"/>
                    <a:pt x="1164" y="1562"/>
                    <a:pt x="1193" y="1534"/>
                  </a:cubicBezTo>
                  <a:cubicBezTo>
                    <a:pt x="1221" y="1477"/>
                    <a:pt x="1250" y="1477"/>
                    <a:pt x="1335" y="1448"/>
                  </a:cubicBezTo>
                  <a:cubicBezTo>
                    <a:pt x="1420" y="1448"/>
                    <a:pt x="1392" y="1335"/>
                    <a:pt x="1477" y="1306"/>
                  </a:cubicBezTo>
                  <a:cubicBezTo>
                    <a:pt x="1477" y="1297"/>
                    <a:pt x="1474" y="1294"/>
                    <a:pt x="1470" y="1294"/>
                  </a:cubicBezTo>
                  <a:lnTo>
                    <a:pt x="1470" y="1294"/>
                  </a:lnTo>
                  <a:cubicBezTo>
                    <a:pt x="1513" y="1263"/>
                    <a:pt x="1541" y="1217"/>
                    <a:pt x="1590" y="1193"/>
                  </a:cubicBezTo>
                  <a:cubicBezTo>
                    <a:pt x="1590" y="1193"/>
                    <a:pt x="1590" y="1164"/>
                    <a:pt x="1619" y="1164"/>
                  </a:cubicBezTo>
                  <a:cubicBezTo>
                    <a:pt x="1619" y="1079"/>
                    <a:pt x="1647" y="994"/>
                    <a:pt x="1619" y="909"/>
                  </a:cubicBezTo>
                  <a:cubicBezTo>
                    <a:pt x="1676" y="738"/>
                    <a:pt x="1676" y="568"/>
                    <a:pt x="1562" y="426"/>
                  </a:cubicBezTo>
                  <a:cubicBezTo>
                    <a:pt x="1505" y="341"/>
                    <a:pt x="1392" y="312"/>
                    <a:pt x="1306" y="284"/>
                  </a:cubicBezTo>
                  <a:cubicBezTo>
                    <a:pt x="1221" y="227"/>
                    <a:pt x="1164" y="170"/>
                    <a:pt x="1079" y="142"/>
                  </a:cubicBezTo>
                  <a:cubicBezTo>
                    <a:pt x="1079" y="114"/>
                    <a:pt x="1079" y="114"/>
                    <a:pt x="1051" y="114"/>
                  </a:cubicBezTo>
                  <a:cubicBezTo>
                    <a:pt x="994" y="114"/>
                    <a:pt x="937" y="85"/>
                    <a:pt x="852" y="57"/>
                  </a:cubicBezTo>
                  <a:cubicBezTo>
                    <a:pt x="795" y="28"/>
                    <a:pt x="710" y="0"/>
                    <a:pt x="653" y="0"/>
                  </a:cubicBezTo>
                  <a:close/>
                </a:path>
              </a:pathLst>
            </a:custGeom>
            <a:solidFill>
              <a:srgbClr val="91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3469900" y="2892425"/>
              <a:ext cx="38375" cy="36025"/>
            </a:xfrm>
            <a:custGeom>
              <a:avLst/>
              <a:gdLst/>
              <a:ahLst/>
              <a:cxnLst/>
              <a:rect l="l" t="t" r="r" b="b"/>
              <a:pathLst>
                <a:path w="1535" h="1441" extrusionOk="0">
                  <a:moveTo>
                    <a:pt x="658" y="1"/>
                  </a:moveTo>
                  <a:cubicBezTo>
                    <a:pt x="647" y="1"/>
                    <a:pt x="637" y="3"/>
                    <a:pt x="626" y="8"/>
                  </a:cubicBezTo>
                  <a:lnTo>
                    <a:pt x="569" y="8"/>
                  </a:lnTo>
                  <a:cubicBezTo>
                    <a:pt x="484" y="37"/>
                    <a:pt x="427" y="122"/>
                    <a:pt x="370" y="179"/>
                  </a:cubicBezTo>
                  <a:cubicBezTo>
                    <a:pt x="370" y="207"/>
                    <a:pt x="342" y="207"/>
                    <a:pt x="342" y="235"/>
                  </a:cubicBezTo>
                  <a:cubicBezTo>
                    <a:pt x="313" y="264"/>
                    <a:pt x="313" y="292"/>
                    <a:pt x="313" y="349"/>
                  </a:cubicBezTo>
                  <a:cubicBezTo>
                    <a:pt x="313" y="377"/>
                    <a:pt x="285" y="377"/>
                    <a:pt x="285" y="406"/>
                  </a:cubicBezTo>
                  <a:cubicBezTo>
                    <a:pt x="257" y="463"/>
                    <a:pt x="228" y="519"/>
                    <a:pt x="228" y="548"/>
                  </a:cubicBezTo>
                  <a:cubicBezTo>
                    <a:pt x="200" y="548"/>
                    <a:pt x="171" y="548"/>
                    <a:pt x="143" y="576"/>
                  </a:cubicBezTo>
                  <a:cubicBezTo>
                    <a:pt x="86" y="605"/>
                    <a:pt x="29" y="661"/>
                    <a:pt x="29" y="718"/>
                  </a:cubicBezTo>
                  <a:cubicBezTo>
                    <a:pt x="1" y="803"/>
                    <a:pt x="1" y="860"/>
                    <a:pt x="58" y="917"/>
                  </a:cubicBezTo>
                  <a:cubicBezTo>
                    <a:pt x="58" y="945"/>
                    <a:pt x="58" y="974"/>
                    <a:pt x="58" y="1002"/>
                  </a:cubicBezTo>
                  <a:cubicBezTo>
                    <a:pt x="58" y="1087"/>
                    <a:pt x="86" y="1116"/>
                    <a:pt x="115" y="1173"/>
                  </a:cubicBezTo>
                  <a:cubicBezTo>
                    <a:pt x="200" y="1229"/>
                    <a:pt x="285" y="1286"/>
                    <a:pt x="370" y="1315"/>
                  </a:cubicBezTo>
                  <a:cubicBezTo>
                    <a:pt x="399" y="1315"/>
                    <a:pt x="399" y="1343"/>
                    <a:pt x="399" y="1371"/>
                  </a:cubicBezTo>
                  <a:cubicBezTo>
                    <a:pt x="447" y="1371"/>
                    <a:pt x="496" y="1434"/>
                    <a:pt x="545" y="1434"/>
                  </a:cubicBezTo>
                  <a:cubicBezTo>
                    <a:pt x="553" y="1434"/>
                    <a:pt x="561" y="1432"/>
                    <a:pt x="569" y="1428"/>
                  </a:cubicBezTo>
                  <a:cubicBezTo>
                    <a:pt x="664" y="1428"/>
                    <a:pt x="758" y="1441"/>
                    <a:pt x="853" y="1441"/>
                  </a:cubicBezTo>
                  <a:cubicBezTo>
                    <a:pt x="900" y="1441"/>
                    <a:pt x="948" y="1438"/>
                    <a:pt x="995" y="1428"/>
                  </a:cubicBezTo>
                  <a:cubicBezTo>
                    <a:pt x="1023" y="1428"/>
                    <a:pt x="1080" y="1400"/>
                    <a:pt x="1080" y="1400"/>
                  </a:cubicBezTo>
                  <a:cubicBezTo>
                    <a:pt x="1108" y="1343"/>
                    <a:pt x="1165" y="1343"/>
                    <a:pt x="1222" y="1315"/>
                  </a:cubicBezTo>
                  <a:cubicBezTo>
                    <a:pt x="1307" y="1315"/>
                    <a:pt x="1279" y="1229"/>
                    <a:pt x="1336" y="1201"/>
                  </a:cubicBezTo>
                  <a:cubicBezTo>
                    <a:pt x="1392" y="1173"/>
                    <a:pt x="1421" y="1116"/>
                    <a:pt x="1449" y="1087"/>
                  </a:cubicBezTo>
                  <a:cubicBezTo>
                    <a:pt x="1478" y="1087"/>
                    <a:pt x="1478" y="1087"/>
                    <a:pt x="1478" y="1059"/>
                  </a:cubicBezTo>
                  <a:cubicBezTo>
                    <a:pt x="1506" y="1002"/>
                    <a:pt x="1534" y="917"/>
                    <a:pt x="1506" y="832"/>
                  </a:cubicBezTo>
                  <a:cubicBezTo>
                    <a:pt x="1534" y="690"/>
                    <a:pt x="1534" y="519"/>
                    <a:pt x="1449" y="406"/>
                  </a:cubicBezTo>
                  <a:cubicBezTo>
                    <a:pt x="1392" y="321"/>
                    <a:pt x="1307" y="292"/>
                    <a:pt x="1222" y="264"/>
                  </a:cubicBezTo>
                  <a:cubicBezTo>
                    <a:pt x="1137" y="207"/>
                    <a:pt x="1080" y="150"/>
                    <a:pt x="995" y="122"/>
                  </a:cubicBezTo>
                  <a:cubicBezTo>
                    <a:pt x="938" y="93"/>
                    <a:pt x="853" y="93"/>
                    <a:pt x="796" y="65"/>
                  </a:cubicBezTo>
                  <a:cubicBezTo>
                    <a:pt x="750" y="42"/>
                    <a:pt x="704" y="1"/>
                    <a:pt x="658" y="1"/>
                  </a:cubicBezTo>
                  <a:close/>
                </a:path>
              </a:pathLst>
            </a:custGeom>
            <a:solidFill>
              <a:srgbClr val="978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3472050" y="2894050"/>
              <a:ext cx="34800" cy="32675"/>
            </a:xfrm>
            <a:custGeom>
              <a:avLst/>
              <a:gdLst/>
              <a:ahLst/>
              <a:cxnLst/>
              <a:rect l="l" t="t" r="r" b="b"/>
              <a:pathLst>
                <a:path w="1392" h="1307" extrusionOk="0">
                  <a:moveTo>
                    <a:pt x="540" y="0"/>
                  </a:moveTo>
                  <a:cubicBezTo>
                    <a:pt x="540" y="0"/>
                    <a:pt x="511" y="28"/>
                    <a:pt x="511" y="28"/>
                  </a:cubicBezTo>
                  <a:cubicBezTo>
                    <a:pt x="426" y="57"/>
                    <a:pt x="369" y="114"/>
                    <a:pt x="341" y="170"/>
                  </a:cubicBezTo>
                  <a:cubicBezTo>
                    <a:pt x="313" y="170"/>
                    <a:pt x="313" y="199"/>
                    <a:pt x="313" y="199"/>
                  </a:cubicBezTo>
                  <a:cubicBezTo>
                    <a:pt x="313" y="199"/>
                    <a:pt x="313" y="199"/>
                    <a:pt x="284" y="227"/>
                  </a:cubicBezTo>
                  <a:cubicBezTo>
                    <a:pt x="284" y="227"/>
                    <a:pt x="284" y="284"/>
                    <a:pt x="284" y="312"/>
                  </a:cubicBezTo>
                  <a:cubicBezTo>
                    <a:pt x="256" y="341"/>
                    <a:pt x="256" y="341"/>
                    <a:pt x="256" y="369"/>
                  </a:cubicBezTo>
                  <a:cubicBezTo>
                    <a:pt x="227" y="426"/>
                    <a:pt x="199" y="454"/>
                    <a:pt x="199" y="483"/>
                  </a:cubicBezTo>
                  <a:cubicBezTo>
                    <a:pt x="171" y="511"/>
                    <a:pt x="142" y="511"/>
                    <a:pt x="142" y="511"/>
                  </a:cubicBezTo>
                  <a:cubicBezTo>
                    <a:pt x="85" y="540"/>
                    <a:pt x="29" y="596"/>
                    <a:pt x="29" y="653"/>
                  </a:cubicBezTo>
                  <a:cubicBezTo>
                    <a:pt x="0" y="710"/>
                    <a:pt x="0" y="767"/>
                    <a:pt x="29" y="824"/>
                  </a:cubicBezTo>
                  <a:cubicBezTo>
                    <a:pt x="29" y="852"/>
                    <a:pt x="29" y="880"/>
                    <a:pt x="29" y="909"/>
                  </a:cubicBezTo>
                  <a:cubicBezTo>
                    <a:pt x="29" y="966"/>
                    <a:pt x="57" y="1022"/>
                    <a:pt x="85" y="1051"/>
                  </a:cubicBezTo>
                  <a:cubicBezTo>
                    <a:pt x="142" y="1108"/>
                    <a:pt x="227" y="1164"/>
                    <a:pt x="313" y="1193"/>
                  </a:cubicBezTo>
                  <a:cubicBezTo>
                    <a:pt x="313" y="1193"/>
                    <a:pt x="341" y="1221"/>
                    <a:pt x="341" y="1221"/>
                  </a:cubicBezTo>
                  <a:cubicBezTo>
                    <a:pt x="398" y="1250"/>
                    <a:pt x="426" y="1306"/>
                    <a:pt x="511" y="1306"/>
                  </a:cubicBezTo>
                  <a:lnTo>
                    <a:pt x="880" y="1306"/>
                  </a:lnTo>
                  <a:cubicBezTo>
                    <a:pt x="909" y="1278"/>
                    <a:pt x="937" y="1278"/>
                    <a:pt x="937" y="1250"/>
                  </a:cubicBezTo>
                  <a:cubicBezTo>
                    <a:pt x="994" y="1221"/>
                    <a:pt x="1022" y="1221"/>
                    <a:pt x="1079" y="1193"/>
                  </a:cubicBezTo>
                  <a:cubicBezTo>
                    <a:pt x="1136" y="1193"/>
                    <a:pt x="1136" y="1108"/>
                    <a:pt x="1193" y="1079"/>
                  </a:cubicBezTo>
                  <a:cubicBezTo>
                    <a:pt x="1221" y="1051"/>
                    <a:pt x="1250" y="1022"/>
                    <a:pt x="1306" y="1022"/>
                  </a:cubicBezTo>
                  <a:cubicBezTo>
                    <a:pt x="1306" y="994"/>
                    <a:pt x="1306" y="994"/>
                    <a:pt x="1306" y="994"/>
                  </a:cubicBezTo>
                  <a:cubicBezTo>
                    <a:pt x="1335" y="909"/>
                    <a:pt x="1363" y="852"/>
                    <a:pt x="1335" y="767"/>
                  </a:cubicBezTo>
                  <a:cubicBezTo>
                    <a:pt x="1392" y="653"/>
                    <a:pt x="1392" y="511"/>
                    <a:pt x="1306" y="398"/>
                  </a:cubicBezTo>
                  <a:cubicBezTo>
                    <a:pt x="1250" y="312"/>
                    <a:pt x="1164" y="284"/>
                    <a:pt x="1079" y="227"/>
                  </a:cubicBezTo>
                  <a:cubicBezTo>
                    <a:pt x="1022" y="199"/>
                    <a:pt x="994" y="142"/>
                    <a:pt x="909" y="114"/>
                  </a:cubicBezTo>
                  <a:lnTo>
                    <a:pt x="880" y="114"/>
                  </a:lnTo>
                  <a:cubicBezTo>
                    <a:pt x="824" y="85"/>
                    <a:pt x="767" y="85"/>
                    <a:pt x="738" y="57"/>
                  </a:cubicBezTo>
                  <a:cubicBezTo>
                    <a:pt x="682" y="28"/>
                    <a:pt x="596" y="0"/>
                    <a:pt x="540" y="0"/>
                  </a:cubicBezTo>
                  <a:close/>
                </a:path>
              </a:pathLst>
            </a:custGeom>
            <a:solidFill>
              <a:srgbClr val="9C8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3474175" y="2895975"/>
              <a:ext cx="30550" cy="28925"/>
            </a:xfrm>
            <a:custGeom>
              <a:avLst/>
              <a:gdLst/>
              <a:ahLst/>
              <a:cxnLst/>
              <a:rect l="l" t="t" r="r" b="b"/>
              <a:pathLst>
                <a:path w="1222" h="1157" extrusionOk="0">
                  <a:moveTo>
                    <a:pt x="517" y="0"/>
                  </a:moveTo>
                  <a:cubicBezTo>
                    <a:pt x="506" y="0"/>
                    <a:pt x="494" y="3"/>
                    <a:pt x="483" y="8"/>
                  </a:cubicBezTo>
                  <a:lnTo>
                    <a:pt x="455" y="8"/>
                  </a:lnTo>
                  <a:cubicBezTo>
                    <a:pt x="370" y="37"/>
                    <a:pt x="313" y="65"/>
                    <a:pt x="284" y="122"/>
                  </a:cubicBezTo>
                  <a:cubicBezTo>
                    <a:pt x="284" y="150"/>
                    <a:pt x="256" y="150"/>
                    <a:pt x="256" y="179"/>
                  </a:cubicBezTo>
                  <a:cubicBezTo>
                    <a:pt x="228" y="207"/>
                    <a:pt x="228" y="235"/>
                    <a:pt x="228" y="264"/>
                  </a:cubicBezTo>
                  <a:cubicBezTo>
                    <a:pt x="228" y="292"/>
                    <a:pt x="228" y="292"/>
                    <a:pt x="199" y="321"/>
                  </a:cubicBezTo>
                  <a:cubicBezTo>
                    <a:pt x="199" y="377"/>
                    <a:pt x="199" y="406"/>
                    <a:pt x="171" y="434"/>
                  </a:cubicBezTo>
                  <a:cubicBezTo>
                    <a:pt x="171" y="434"/>
                    <a:pt x="142" y="463"/>
                    <a:pt x="114" y="463"/>
                  </a:cubicBezTo>
                  <a:cubicBezTo>
                    <a:pt x="57" y="491"/>
                    <a:pt x="29" y="519"/>
                    <a:pt x="0" y="576"/>
                  </a:cubicBezTo>
                  <a:cubicBezTo>
                    <a:pt x="0" y="633"/>
                    <a:pt x="0" y="690"/>
                    <a:pt x="0" y="747"/>
                  </a:cubicBezTo>
                  <a:cubicBezTo>
                    <a:pt x="0" y="747"/>
                    <a:pt x="0" y="775"/>
                    <a:pt x="0" y="803"/>
                  </a:cubicBezTo>
                  <a:cubicBezTo>
                    <a:pt x="0" y="860"/>
                    <a:pt x="29" y="889"/>
                    <a:pt x="57" y="917"/>
                  </a:cubicBezTo>
                  <a:cubicBezTo>
                    <a:pt x="114" y="974"/>
                    <a:pt x="171" y="1031"/>
                    <a:pt x="256" y="1059"/>
                  </a:cubicBezTo>
                  <a:cubicBezTo>
                    <a:pt x="256" y="1087"/>
                    <a:pt x="284" y="1087"/>
                    <a:pt x="284" y="1087"/>
                  </a:cubicBezTo>
                  <a:cubicBezTo>
                    <a:pt x="307" y="1110"/>
                    <a:pt x="349" y="1152"/>
                    <a:pt x="394" y="1152"/>
                  </a:cubicBezTo>
                  <a:cubicBezTo>
                    <a:pt x="405" y="1152"/>
                    <a:pt x="415" y="1150"/>
                    <a:pt x="426" y="1144"/>
                  </a:cubicBezTo>
                  <a:cubicBezTo>
                    <a:pt x="502" y="1144"/>
                    <a:pt x="578" y="1157"/>
                    <a:pt x="653" y="1157"/>
                  </a:cubicBezTo>
                  <a:cubicBezTo>
                    <a:pt x="691" y="1157"/>
                    <a:pt x="729" y="1154"/>
                    <a:pt x="767" y="1144"/>
                  </a:cubicBezTo>
                  <a:cubicBezTo>
                    <a:pt x="767" y="1144"/>
                    <a:pt x="795" y="1116"/>
                    <a:pt x="824" y="1116"/>
                  </a:cubicBezTo>
                  <a:cubicBezTo>
                    <a:pt x="852" y="1087"/>
                    <a:pt x="881" y="1087"/>
                    <a:pt x="937" y="1059"/>
                  </a:cubicBezTo>
                  <a:cubicBezTo>
                    <a:pt x="994" y="1059"/>
                    <a:pt x="994" y="1002"/>
                    <a:pt x="1051" y="974"/>
                  </a:cubicBezTo>
                  <a:cubicBezTo>
                    <a:pt x="1079" y="945"/>
                    <a:pt x="1108" y="917"/>
                    <a:pt x="1136" y="917"/>
                  </a:cubicBezTo>
                  <a:cubicBezTo>
                    <a:pt x="1136" y="917"/>
                    <a:pt x="1165" y="889"/>
                    <a:pt x="1165" y="889"/>
                  </a:cubicBezTo>
                  <a:cubicBezTo>
                    <a:pt x="1165" y="832"/>
                    <a:pt x="1193" y="775"/>
                    <a:pt x="1193" y="718"/>
                  </a:cubicBezTo>
                  <a:cubicBezTo>
                    <a:pt x="1221" y="576"/>
                    <a:pt x="1221" y="463"/>
                    <a:pt x="1165" y="349"/>
                  </a:cubicBezTo>
                  <a:cubicBezTo>
                    <a:pt x="1108" y="292"/>
                    <a:pt x="1051" y="264"/>
                    <a:pt x="966" y="207"/>
                  </a:cubicBezTo>
                  <a:cubicBezTo>
                    <a:pt x="909" y="179"/>
                    <a:pt x="881" y="122"/>
                    <a:pt x="795" y="93"/>
                  </a:cubicBezTo>
                  <a:cubicBezTo>
                    <a:pt x="739" y="93"/>
                    <a:pt x="682" y="65"/>
                    <a:pt x="653" y="37"/>
                  </a:cubicBezTo>
                  <a:cubicBezTo>
                    <a:pt x="608" y="37"/>
                    <a:pt x="563" y="0"/>
                    <a:pt x="517" y="0"/>
                  </a:cubicBezTo>
                  <a:close/>
                </a:path>
              </a:pathLst>
            </a:custGeom>
            <a:solidFill>
              <a:srgbClr val="A39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3475600" y="2897600"/>
              <a:ext cx="27700" cy="25575"/>
            </a:xfrm>
            <a:custGeom>
              <a:avLst/>
              <a:gdLst/>
              <a:ahLst/>
              <a:cxnLst/>
              <a:rect l="l" t="t" r="r" b="b"/>
              <a:pathLst>
                <a:path w="1108" h="1023" extrusionOk="0">
                  <a:moveTo>
                    <a:pt x="426" y="0"/>
                  </a:moveTo>
                  <a:cubicBezTo>
                    <a:pt x="369" y="28"/>
                    <a:pt x="313" y="57"/>
                    <a:pt x="256" y="114"/>
                  </a:cubicBezTo>
                  <a:cubicBezTo>
                    <a:pt x="256" y="114"/>
                    <a:pt x="256" y="142"/>
                    <a:pt x="256" y="142"/>
                  </a:cubicBezTo>
                  <a:cubicBezTo>
                    <a:pt x="227" y="170"/>
                    <a:pt x="227" y="199"/>
                    <a:pt x="227" y="227"/>
                  </a:cubicBezTo>
                  <a:cubicBezTo>
                    <a:pt x="227" y="256"/>
                    <a:pt x="199" y="256"/>
                    <a:pt x="199" y="284"/>
                  </a:cubicBezTo>
                  <a:cubicBezTo>
                    <a:pt x="199" y="341"/>
                    <a:pt x="199" y="369"/>
                    <a:pt x="199" y="398"/>
                  </a:cubicBezTo>
                  <a:lnTo>
                    <a:pt x="142" y="398"/>
                  </a:lnTo>
                  <a:cubicBezTo>
                    <a:pt x="85" y="426"/>
                    <a:pt x="57" y="454"/>
                    <a:pt x="29" y="511"/>
                  </a:cubicBezTo>
                  <a:cubicBezTo>
                    <a:pt x="29" y="540"/>
                    <a:pt x="0" y="596"/>
                    <a:pt x="29" y="653"/>
                  </a:cubicBezTo>
                  <a:cubicBezTo>
                    <a:pt x="29" y="653"/>
                    <a:pt x="0" y="682"/>
                    <a:pt x="0" y="710"/>
                  </a:cubicBezTo>
                  <a:cubicBezTo>
                    <a:pt x="29" y="767"/>
                    <a:pt x="29" y="795"/>
                    <a:pt x="57" y="824"/>
                  </a:cubicBezTo>
                  <a:cubicBezTo>
                    <a:pt x="85" y="880"/>
                    <a:pt x="142" y="909"/>
                    <a:pt x="227" y="937"/>
                  </a:cubicBezTo>
                  <a:cubicBezTo>
                    <a:pt x="227" y="966"/>
                    <a:pt x="227" y="966"/>
                    <a:pt x="227" y="966"/>
                  </a:cubicBezTo>
                  <a:cubicBezTo>
                    <a:pt x="284" y="994"/>
                    <a:pt x="313" y="1022"/>
                    <a:pt x="369" y="1022"/>
                  </a:cubicBezTo>
                  <a:cubicBezTo>
                    <a:pt x="454" y="1022"/>
                    <a:pt x="568" y="1022"/>
                    <a:pt x="653" y="994"/>
                  </a:cubicBezTo>
                  <a:lnTo>
                    <a:pt x="710" y="994"/>
                  </a:lnTo>
                  <a:cubicBezTo>
                    <a:pt x="738" y="966"/>
                    <a:pt x="767" y="966"/>
                    <a:pt x="824" y="937"/>
                  </a:cubicBezTo>
                  <a:cubicBezTo>
                    <a:pt x="880" y="937"/>
                    <a:pt x="880" y="909"/>
                    <a:pt x="937" y="880"/>
                  </a:cubicBezTo>
                  <a:cubicBezTo>
                    <a:pt x="937" y="852"/>
                    <a:pt x="966" y="852"/>
                    <a:pt x="994" y="824"/>
                  </a:cubicBezTo>
                  <a:cubicBezTo>
                    <a:pt x="1022" y="824"/>
                    <a:pt x="1022" y="795"/>
                    <a:pt x="1022" y="795"/>
                  </a:cubicBezTo>
                  <a:cubicBezTo>
                    <a:pt x="1051" y="767"/>
                    <a:pt x="1079" y="710"/>
                    <a:pt x="1051" y="653"/>
                  </a:cubicBezTo>
                  <a:cubicBezTo>
                    <a:pt x="1108" y="540"/>
                    <a:pt x="1108" y="426"/>
                    <a:pt x="1051" y="341"/>
                  </a:cubicBezTo>
                  <a:cubicBezTo>
                    <a:pt x="994" y="284"/>
                    <a:pt x="937" y="227"/>
                    <a:pt x="880" y="199"/>
                  </a:cubicBezTo>
                  <a:cubicBezTo>
                    <a:pt x="824" y="170"/>
                    <a:pt x="795" y="142"/>
                    <a:pt x="738" y="114"/>
                  </a:cubicBezTo>
                  <a:lnTo>
                    <a:pt x="710" y="114"/>
                  </a:lnTo>
                  <a:cubicBezTo>
                    <a:pt x="682" y="85"/>
                    <a:pt x="625" y="57"/>
                    <a:pt x="596" y="57"/>
                  </a:cubicBezTo>
                  <a:cubicBezTo>
                    <a:pt x="540" y="28"/>
                    <a:pt x="511" y="0"/>
                    <a:pt x="454" y="0"/>
                  </a:cubicBezTo>
                  <a:close/>
                </a:path>
              </a:pathLst>
            </a:custGeom>
            <a:solidFill>
              <a:srgbClr val="A89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3477725" y="2899725"/>
              <a:ext cx="23450" cy="21600"/>
            </a:xfrm>
            <a:custGeom>
              <a:avLst/>
              <a:gdLst/>
              <a:ahLst/>
              <a:cxnLst/>
              <a:rect l="l" t="t" r="r" b="b"/>
              <a:pathLst>
                <a:path w="938" h="864" extrusionOk="0">
                  <a:moveTo>
                    <a:pt x="369" y="0"/>
                  </a:moveTo>
                  <a:cubicBezTo>
                    <a:pt x="313" y="0"/>
                    <a:pt x="256" y="29"/>
                    <a:pt x="228" y="85"/>
                  </a:cubicBezTo>
                  <a:cubicBezTo>
                    <a:pt x="228" y="85"/>
                    <a:pt x="199" y="85"/>
                    <a:pt x="199" y="114"/>
                  </a:cubicBezTo>
                  <a:cubicBezTo>
                    <a:pt x="199" y="142"/>
                    <a:pt x="199" y="142"/>
                    <a:pt x="171" y="171"/>
                  </a:cubicBezTo>
                  <a:cubicBezTo>
                    <a:pt x="171" y="199"/>
                    <a:pt x="171" y="199"/>
                    <a:pt x="171" y="227"/>
                  </a:cubicBezTo>
                  <a:cubicBezTo>
                    <a:pt x="171" y="256"/>
                    <a:pt x="171" y="284"/>
                    <a:pt x="171" y="313"/>
                  </a:cubicBezTo>
                  <a:cubicBezTo>
                    <a:pt x="142" y="341"/>
                    <a:pt x="142" y="341"/>
                    <a:pt x="142" y="341"/>
                  </a:cubicBezTo>
                  <a:cubicBezTo>
                    <a:pt x="86" y="369"/>
                    <a:pt x="57" y="398"/>
                    <a:pt x="29" y="426"/>
                  </a:cubicBezTo>
                  <a:cubicBezTo>
                    <a:pt x="0" y="455"/>
                    <a:pt x="0" y="483"/>
                    <a:pt x="0" y="540"/>
                  </a:cubicBezTo>
                  <a:cubicBezTo>
                    <a:pt x="0" y="540"/>
                    <a:pt x="0" y="568"/>
                    <a:pt x="0" y="597"/>
                  </a:cubicBezTo>
                  <a:cubicBezTo>
                    <a:pt x="0" y="625"/>
                    <a:pt x="0" y="653"/>
                    <a:pt x="29" y="682"/>
                  </a:cubicBezTo>
                  <a:cubicBezTo>
                    <a:pt x="57" y="739"/>
                    <a:pt x="86" y="795"/>
                    <a:pt x="142" y="824"/>
                  </a:cubicBezTo>
                  <a:lnTo>
                    <a:pt x="171" y="824"/>
                  </a:lnTo>
                  <a:cubicBezTo>
                    <a:pt x="191" y="844"/>
                    <a:pt x="211" y="864"/>
                    <a:pt x="241" y="864"/>
                  </a:cubicBezTo>
                  <a:cubicBezTo>
                    <a:pt x="253" y="864"/>
                    <a:pt x="268" y="861"/>
                    <a:pt x="284" y="852"/>
                  </a:cubicBezTo>
                  <a:lnTo>
                    <a:pt x="540" y="852"/>
                  </a:lnTo>
                  <a:cubicBezTo>
                    <a:pt x="568" y="852"/>
                    <a:pt x="568" y="852"/>
                    <a:pt x="597" y="824"/>
                  </a:cubicBezTo>
                  <a:lnTo>
                    <a:pt x="682" y="824"/>
                  </a:lnTo>
                  <a:cubicBezTo>
                    <a:pt x="710" y="795"/>
                    <a:pt x="739" y="767"/>
                    <a:pt x="767" y="767"/>
                  </a:cubicBezTo>
                  <a:cubicBezTo>
                    <a:pt x="795" y="739"/>
                    <a:pt x="824" y="739"/>
                    <a:pt x="852" y="710"/>
                  </a:cubicBezTo>
                  <a:cubicBezTo>
                    <a:pt x="852" y="710"/>
                    <a:pt x="852" y="710"/>
                    <a:pt x="852" y="682"/>
                  </a:cubicBezTo>
                  <a:cubicBezTo>
                    <a:pt x="881" y="653"/>
                    <a:pt x="909" y="625"/>
                    <a:pt x="909" y="568"/>
                  </a:cubicBezTo>
                  <a:cubicBezTo>
                    <a:pt x="937" y="455"/>
                    <a:pt x="937" y="369"/>
                    <a:pt x="909" y="284"/>
                  </a:cubicBezTo>
                  <a:cubicBezTo>
                    <a:pt x="852" y="256"/>
                    <a:pt x="824" y="199"/>
                    <a:pt x="767" y="171"/>
                  </a:cubicBezTo>
                  <a:cubicBezTo>
                    <a:pt x="710" y="142"/>
                    <a:pt x="682" y="114"/>
                    <a:pt x="625" y="85"/>
                  </a:cubicBezTo>
                  <a:cubicBezTo>
                    <a:pt x="568" y="57"/>
                    <a:pt x="540" y="57"/>
                    <a:pt x="511" y="29"/>
                  </a:cubicBezTo>
                  <a:cubicBezTo>
                    <a:pt x="455" y="0"/>
                    <a:pt x="426" y="0"/>
                    <a:pt x="398" y="0"/>
                  </a:cubicBezTo>
                  <a:close/>
                </a:path>
              </a:pathLst>
            </a:custGeom>
            <a:solidFill>
              <a:srgbClr val="AE9E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3479150" y="2901150"/>
              <a:ext cx="20600" cy="18475"/>
            </a:xfrm>
            <a:custGeom>
              <a:avLst/>
              <a:gdLst/>
              <a:ahLst/>
              <a:cxnLst/>
              <a:rect l="l" t="t" r="r" b="b"/>
              <a:pathLst>
                <a:path w="824" h="739" extrusionOk="0">
                  <a:moveTo>
                    <a:pt x="341" y="0"/>
                  </a:moveTo>
                  <a:cubicBezTo>
                    <a:pt x="284" y="0"/>
                    <a:pt x="227" y="28"/>
                    <a:pt x="199" y="57"/>
                  </a:cubicBezTo>
                  <a:cubicBezTo>
                    <a:pt x="199" y="85"/>
                    <a:pt x="199" y="85"/>
                    <a:pt x="199" y="85"/>
                  </a:cubicBezTo>
                  <a:cubicBezTo>
                    <a:pt x="171" y="114"/>
                    <a:pt x="171" y="142"/>
                    <a:pt x="171" y="142"/>
                  </a:cubicBezTo>
                  <a:cubicBezTo>
                    <a:pt x="171" y="170"/>
                    <a:pt x="171" y="170"/>
                    <a:pt x="171" y="199"/>
                  </a:cubicBezTo>
                  <a:cubicBezTo>
                    <a:pt x="171" y="227"/>
                    <a:pt x="171" y="256"/>
                    <a:pt x="171" y="284"/>
                  </a:cubicBezTo>
                  <a:cubicBezTo>
                    <a:pt x="171" y="284"/>
                    <a:pt x="171" y="312"/>
                    <a:pt x="142" y="312"/>
                  </a:cubicBezTo>
                  <a:cubicBezTo>
                    <a:pt x="114" y="312"/>
                    <a:pt x="85" y="341"/>
                    <a:pt x="57" y="369"/>
                  </a:cubicBezTo>
                  <a:cubicBezTo>
                    <a:pt x="29" y="398"/>
                    <a:pt x="29" y="426"/>
                    <a:pt x="0" y="454"/>
                  </a:cubicBezTo>
                  <a:cubicBezTo>
                    <a:pt x="0" y="483"/>
                    <a:pt x="0" y="483"/>
                    <a:pt x="0" y="511"/>
                  </a:cubicBezTo>
                  <a:cubicBezTo>
                    <a:pt x="0" y="540"/>
                    <a:pt x="0" y="568"/>
                    <a:pt x="29" y="596"/>
                  </a:cubicBezTo>
                  <a:cubicBezTo>
                    <a:pt x="29" y="625"/>
                    <a:pt x="85" y="682"/>
                    <a:pt x="114" y="710"/>
                  </a:cubicBezTo>
                  <a:lnTo>
                    <a:pt x="142" y="710"/>
                  </a:lnTo>
                  <a:cubicBezTo>
                    <a:pt x="171" y="738"/>
                    <a:pt x="199" y="738"/>
                    <a:pt x="227" y="738"/>
                  </a:cubicBezTo>
                  <a:cubicBezTo>
                    <a:pt x="312" y="710"/>
                    <a:pt x="369" y="710"/>
                    <a:pt x="454" y="710"/>
                  </a:cubicBezTo>
                  <a:lnTo>
                    <a:pt x="568" y="710"/>
                  </a:lnTo>
                  <a:cubicBezTo>
                    <a:pt x="596" y="682"/>
                    <a:pt x="625" y="682"/>
                    <a:pt x="653" y="653"/>
                  </a:cubicBezTo>
                  <a:cubicBezTo>
                    <a:pt x="682" y="653"/>
                    <a:pt x="682" y="653"/>
                    <a:pt x="710" y="625"/>
                  </a:cubicBezTo>
                  <a:lnTo>
                    <a:pt x="738" y="625"/>
                  </a:lnTo>
                  <a:cubicBezTo>
                    <a:pt x="767" y="596"/>
                    <a:pt x="767" y="568"/>
                    <a:pt x="795" y="511"/>
                  </a:cubicBezTo>
                  <a:cubicBezTo>
                    <a:pt x="824" y="426"/>
                    <a:pt x="824" y="341"/>
                    <a:pt x="767" y="284"/>
                  </a:cubicBezTo>
                  <a:cubicBezTo>
                    <a:pt x="767" y="227"/>
                    <a:pt x="710" y="199"/>
                    <a:pt x="682" y="170"/>
                  </a:cubicBezTo>
                  <a:cubicBezTo>
                    <a:pt x="625" y="142"/>
                    <a:pt x="596" y="114"/>
                    <a:pt x="540" y="85"/>
                  </a:cubicBezTo>
                  <a:cubicBezTo>
                    <a:pt x="511" y="85"/>
                    <a:pt x="483" y="57"/>
                    <a:pt x="454" y="57"/>
                  </a:cubicBezTo>
                  <a:cubicBezTo>
                    <a:pt x="426" y="28"/>
                    <a:pt x="398" y="0"/>
                    <a:pt x="341" y="0"/>
                  </a:cubicBezTo>
                  <a:close/>
                </a:path>
              </a:pathLst>
            </a:custGeom>
            <a:solidFill>
              <a:srgbClr val="B3A3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3480550" y="2903275"/>
              <a:ext cx="18500" cy="15625"/>
            </a:xfrm>
            <a:custGeom>
              <a:avLst/>
              <a:gdLst/>
              <a:ahLst/>
              <a:cxnLst/>
              <a:rect l="l" t="t" r="r" b="b"/>
              <a:pathLst>
                <a:path w="740" h="625" extrusionOk="0">
                  <a:moveTo>
                    <a:pt x="285" y="0"/>
                  </a:moveTo>
                  <a:cubicBezTo>
                    <a:pt x="171" y="0"/>
                    <a:pt x="115" y="114"/>
                    <a:pt x="200" y="227"/>
                  </a:cubicBezTo>
                  <a:cubicBezTo>
                    <a:pt x="86" y="256"/>
                    <a:pt x="29" y="284"/>
                    <a:pt x="1" y="398"/>
                  </a:cubicBezTo>
                  <a:cubicBezTo>
                    <a:pt x="1" y="499"/>
                    <a:pt x="69" y="601"/>
                    <a:pt x="144" y="601"/>
                  </a:cubicBezTo>
                  <a:cubicBezTo>
                    <a:pt x="153" y="601"/>
                    <a:pt x="162" y="600"/>
                    <a:pt x="171" y="597"/>
                  </a:cubicBezTo>
                  <a:cubicBezTo>
                    <a:pt x="342" y="540"/>
                    <a:pt x="569" y="625"/>
                    <a:pt x="654" y="426"/>
                  </a:cubicBezTo>
                  <a:cubicBezTo>
                    <a:pt x="739" y="284"/>
                    <a:pt x="626" y="142"/>
                    <a:pt x="455" y="85"/>
                  </a:cubicBezTo>
                  <a:cubicBezTo>
                    <a:pt x="398" y="57"/>
                    <a:pt x="370" y="0"/>
                    <a:pt x="285" y="0"/>
                  </a:cubicBezTo>
                  <a:close/>
                </a:path>
              </a:pathLst>
            </a:custGeom>
            <a:solidFill>
              <a:srgbClr val="BAA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3070200" y="2741700"/>
              <a:ext cx="184625" cy="177800"/>
            </a:xfrm>
            <a:custGeom>
              <a:avLst/>
              <a:gdLst/>
              <a:ahLst/>
              <a:cxnLst/>
              <a:rect l="l" t="t" r="r" b="b"/>
              <a:pathLst>
                <a:path w="7385" h="7112" extrusionOk="0">
                  <a:moveTo>
                    <a:pt x="4802" y="1"/>
                  </a:moveTo>
                  <a:cubicBezTo>
                    <a:pt x="4607" y="1"/>
                    <a:pt x="4201" y="146"/>
                    <a:pt x="4021" y="146"/>
                  </a:cubicBezTo>
                  <a:cubicBezTo>
                    <a:pt x="3988" y="146"/>
                    <a:pt x="3963" y="142"/>
                    <a:pt x="3948" y="130"/>
                  </a:cubicBezTo>
                  <a:cubicBezTo>
                    <a:pt x="3913" y="104"/>
                    <a:pt x="3875" y="92"/>
                    <a:pt x="3836" y="92"/>
                  </a:cubicBezTo>
                  <a:cubicBezTo>
                    <a:pt x="3501" y="92"/>
                    <a:pt x="3067" y="982"/>
                    <a:pt x="3067" y="982"/>
                  </a:cubicBezTo>
                  <a:cubicBezTo>
                    <a:pt x="2972" y="1006"/>
                    <a:pt x="2873" y="1014"/>
                    <a:pt x="2773" y="1014"/>
                  </a:cubicBezTo>
                  <a:cubicBezTo>
                    <a:pt x="2596" y="1014"/>
                    <a:pt x="2413" y="990"/>
                    <a:pt x="2238" y="990"/>
                  </a:cubicBezTo>
                  <a:cubicBezTo>
                    <a:pt x="2036" y="990"/>
                    <a:pt x="1844" y="1021"/>
                    <a:pt x="1676" y="1153"/>
                  </a:cubicBezTo>
                  <a:cubicBezTo>
                    <a:pt x="426" y="2061"/>
                    <a:pt x="0" y="3851"/>
                    <a:pt x="739" y="5043"/>
                  </a:cubicBezTo>
                  <a:cubicBezTo>
                    <a:pt x="1136" y="5725"/>
                    <a:pt x="1761" y="6350"/>
                    <a:pt x="2499" y="6861"/>
                  </a:cubicBezTo>
                  <a:cubicBezTo>
                    <a:pt x="2767" y="7052"/>
                    <a:pt x="3063" y="7112"/>
                    <a:pt x="3367" y="7112"/>
                  </a:cubicBezTo>
                  <a:cubicBezTo>
                    <a:pt x="3741" y="7112"/>
                    <a:pt x="4127" y="7021"/>
                    <a:pt x="4487" y="6974"/>
                  </a:cubicBezTo>
                  <a:cubicBezTo>
                    <a:pt x="5027" y="6918"/>
                    <a:pt x="5169" y="6151"/>
                    <a:pt x="5680" y="6009"/>
                  </a:cubicBezTo>
                  <a:cubicBezTo>
                    <a:pt x="5879" y="5980"/>
                    <a:pt x="6134" y="5895"/>
                    <a:pt x="6220" y="5810"/>
                  </a:cubicBezTo>
                  <a:cubicBezTo>
                    <a:pt x="7043" y="4873"/>
                    <a:pt x="6560" y="3879"/>
                    <a:pt x="7185" y="2743"/>
                  </a:cubicBezTo>
                  <a:cubicBezTo>
                    <a:pt x="7356" y="2431"/>
                    <a:pt x="7384" y="1976"/>
                    <a:pt x="7157" y="1721"/>
                  </a:cubicBezTo>
                  <a:cubicBezTo>
                    <a:pt x="6503" y="988"/>
                    <a:pt x="6042" y="449"/>
                    <a:pt x="5796" y="190"/>
                  </a:cubicBezTo>
                  <a:lnTo>
                    <a:pt x="5796" y="190"/>
                  </a:lnTo>
                  <a:cubicBezTo>
                    <a:pt x="5788" y="182"/>
                    <a:pt x="5770" y="164"/>
                    <a:pt x="5737" y="130"/>
                  </a:cubicBezTo>
                  <a:lnTo>
                    <a:pt x="5737" y="130"/>
                  </a:lnTo>
                  <a:cubicBezTo>
                    <a:pt x="5737" y="130"/>
                    <a:pt x="5737" y="130"/>
                    <a:pt x="5737" y="130"/>
                  </a:cubicBezTo>
                  <a:cubicBezTo>
                    <a:pt x="5683" y="82"/>
                    <a:pt x="5662" y="65"/>
                    <a:pt x="5660" y="65"/>
                  </a:cubicBezTo>
                  <a:lnTo>
                    <a:pt x="5660" y="65"/>
                  </a:lnTo>
                  <a:cubicBezTo>
                    <a:pt x="5658" y="65"/>
                    <a:pt x="5678" y="84"/>
                    <a:pt x="5703" y="108"/>
                  </a:cubicBezTo>
                  <a:lnTo>
                    <a:pt x="5703" y="108"/>
                  </a:lnTo>
                  <a:cubicBezTo>
                    <a:pt x="5698" y="106"/>
                    <a:pt x="5693" y="105"/>
                    <a:pt x="5690" y="105"/>
                  </a:cubicBezTo>
                  <a:cubicBezTo>
                    <a:pt x="5680" y="105"/>
                    <a:pt x="5678" y="114"/>
                    <a:pt x="5681" y="128"/>
                  </a:cubicBezTo>
                  <a:lnTo>
                    <a:pt x="5681" y="128"/>
                  </a:lnTo>
                  <a:cubicBezTo>
                    <a:pt x="5516" y="103"/>
                    <a:pt x="5041" y="6"/>
                    <a:pt x="4915" y="6"/>
                  </a:cubicBezTo>
                  <a:cubicBezTo>
                    <a:pt x="4893" y="6"/>
                    <a:pt x="4881" y="10"/>
                    <a:pt x="4885" y="17"/>
                  </a:cubicBezTo>
                  <a:cubicBezTo>
                    <a:pt x="4866" y="5"/>
                    <a:pt x="4838" y="1"/>
                    <a:pt x="48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3078725" y="2744500"/>
              <a:ext cx="173250" cy="172875"/>
            </a:xfrm>
            <a:custGeom>
              <a:avLst/>
              <a:gdLst/>
              <a:ahLst/>
              <a:cxnLst/>
              <a:rect l="l" t="t" r="r" b="b"/>
              <a:pathLst>
                <a:path w="6930" h="6915" extrusionOk="0">
                  <a:moveTo>
                    <a:pt x="4414" y="1"/>
                  </a:moveTo>
                  <a:cubicBezTo>
                    <a:pt x="4196" y="1"/>
                    <a:pt x="3789" y="140"/>
                    <a:pt x="3629" y="140"/>
                  </a:cubicBezTo>
                  <a:cubicBezTo>
                    <a:pt x="3607" y="140"/>
                    <a:pt x="3590" y="138"/>
                    <a:pt x="3578" y="132"/>
                  </a:cubicBezTo>
                  <a:cubicBezTo>
                    <a:pt x="3541" y="104"/>
                    <a:pt x="3502" y="92"/>
                    <a:pt x="3462" y="92"/>
                  </a:cubicBezTo>
                  <a:cubicBezTo>
                    <a:pt x="3133" y="92"/>
                    <a:pt x="2726" y="927"/>
                    <a:pt x="2726" y="927"/>
                  </a:cubicBezTo>
                  <a:cubicBezTo>
                    <a:pt x="2607" y="964"/>
                    <a:pt x="2485" y="974"/>
                    <a:pt x="2361" y="974"/>
                  </a:cubicBezTo>
                  <a:cubicBezTo>
                    <a:pt x="2219" y="974"/>
                    <a:pt x="2076" y="961"/>
                    <a:pt x="1937" y="961"/>
                  </a:cubicBezTo>
                  <a:cubicBezTo>
                    <a:pt x="1734" y="961"/>
                    <a:pt x="1538" y="989"/>
                    <a:pt x="1363" y="1126"/>
                  </a:cubicBezTo>
                  <a:cubicBezTo>
                    <a:pt x="937" y="1438"/>
                    <a:pt x="596" y="1893"/>
                    <a:pt x="369" y="2375"/>
                  </a:cubicBezTo>
                  <a:cubicBezTo>
                    <a:pt x="0" y="3227"/>
                    <a:pt x="0" y="4165"/>
                    <a:pt x="454" y="4931"/>
                  </a:cubicBezTo>
                  <a:cubicBezTo>
                    <a:pt x="852" y="5556"/>
                    <a:pt x="1477" y="6181"/>
                    <a:pt x="2187" y="6664"/>
                  </a:cubicBezTo>
                  <a:cubicBezTo>
                    <a:pt x="2454" y="6855"/>
                    <a:pt x="2739" y="6914"/>
                    <a:pt x="3031" y="6914"/>
                  </a:cubicBezTo>
                  <a:cubicBezTo>
                    <a:pt x="3389" y="6914"/>
                    <a:pt x="3758" y="6824"/>
                    <a:pt x="4118" y="6777"/>
                  </a:cubicBezTo>
                  <a:cubicBezTo>
                    <a:pt x="4658" y="6720"/>
                    <a:pt x="4771" y="5982"/>
                    <a:pt x="5282" y="5840"/>
                  </a:cubicBezTo>
                  <a:cubicBezTo>
                    <a:pt x="5481" y="5812"/>
                    <a:pt x="5737" y="5726"/>
                    <a:pt x="5822" y="5641"/>
                  </a:cubicBezTo>
                  <a:cubicBezTo>
                    <a:pt x="6617" y="4704"/>
                    <a:pt x="6134" y="3739"/>
                    <a:pt x="6731" y="2659"/>
                  </a:cubicBezTo>
                  <a:cubicBezTo>
                    <a:pt x="6901" y="2375"/>
                    <a:pt x="6929" y="1921"/>
                    <a:pt x="6702" y="1665"/>
                  </a:cubicBezTo>
                  <a:cubicBezTo>
                    <a:pt x="6021" y="927"/>
                    <a:pt x="5538" y="359"/>
                    <a:pt x="5311" y="132"/>
                  </a:cubicBezTo>
                  <a:lnTo>
                    <a:pt x="5311" y="132"/>
                  </a:lnTo>
                  <a:cubicBezTo>
                    <a:pt x="5312" y="133"/>
                    <a:pt x="5312" y="133"/>
                    <a:pt x="5311" y="134"/>
                  </a:cubicBezTo>
                  <a:lnTo>
                    <a:pt x="5311" y="134"/>
                  </a:lnTo>
                  <a:cubicBezTo>
                    <a:pt x="5311" y="133"/>
                    <a:pt x="5311" y="133"/>
                    <a:pt x="5311" y="132"/>
                  </a:cubicBezTo>
                  <a:lnTo>
                    <a:pt x="5311" y="132"/>
                  </a:lnTo>
                  <a:cubicBezTo>
                    <a:pt x="5311" y="132"/>
                    <a:pt x="5311" y="132"/>
                    <a:pt x="5311" y="132"/>
                  </a:cubicBezTo>
                  <a:cubicBezTo>
                    <a:pt x="5292" y="113"/>
                    <a:pt x="5281" y="106"/>
                    <a:pt x="5274" y="106"/>
                  </a:cubicBezTo>
                  <a:cubicBezTo>
                    <a:pt x="5266" y="106"/>
                    <a:pt x="5265" y="117"/>
                    <a:pt x="5267" y="131"/>
                  </a:cubicBezTo>
                  <a:lnTo>
                    <a:pt x="5267" y="131"/>
                  </a:lnTo>
                  <a:cubicBezTo>
                    <a:pt x="5120" y="110"/>
                    <a:pt x="4644" y="8"/>
                    <a:pt x="4535" y="8"/>
                  </a:cubicBezTo>
                  <a:cubicBezTo>
                    <a:pt x="4516" y="8"/>
                    <a:pt x="4508" y="11"/>
                    <a:pt x="4516" y="18"/>
                  </a:cubicBezTo>
                  <a:cubicBezTo>
                    <a:pt x="4491" y="6"/>
                    <a:pt x="4456" y="1"/>
                    <a:pt x="4414" y="1"/>
                  </a:cubicBezTo>
                  <a:close/>
                </a:path>
              </a:pathLst>
            </a:custGeom>
            <a:solidFill>
              <a:srgbClr val="26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3080850" y="2747350"/>
              <a:ext cx="168275" cy="167725"/>
            </a:xfrm>
            <a:custGeom>
              <a:avLst/>
              <a:gdLst/>
              <a:ahLst/>
              <a:cxnLst/>
              <a:rect l="l" t="t" r="r" b="b"/>
              <a:pathLst>
                <a:path w="6731" h="6709" extrusionOk="0">
                  <a:moveTo>
                    <a:pt x="5141" y="131"/>
                  </a:moveTo>
                  <a:lnTo>
                    <a:pt x="5141" y="131"/>
                  </a:lnTo>
                  <a:cubicBezTo>
                    <a:pt x="5141" y="131"/>
                    <a:pt x="5141" y="131"/>
                    <a:pt x="5141" y="131"/>
                  </a:cubicBezTo>
                  <a:lnTo>
                    <a:pt x="5141" y="131"/>
                  </a:lnTo>
                  <a:cubicBezTo>
                    <a:pt x="5141" y="131"/>
                    <a:pt x="5141" y="131"/>
                    <a:pt x="5141" y="131"/>
                  </a:cubicBezTo>
                  <a:close/>
                  <a:moveTo>
                    <a:pt x="4273" y="0"/>
                  </a:moveTo>
                  <a:cubicBezTo>
                    <a:pt x="4073" y="0"/>
                    <a:pt x="3716" y="121"/>
                    <a:pt x="3545" y="121"/>
                  </a:cubicBezTo>
                  <a:cubicBezTo>
                    <a:pt x="3509" y="121"/>
                    <a:pt x="3482" y="116"/>
                    <a:pt x="3465" y="103"/>
                  </a:cubicBezTo>
                  <a:cubicBezTo>
                    <a:pt x="3434" y="80"/>
                    <a:pt x="3401" y="70"/>
                    <a:pt x="3366" y="70"/>
                  </a:cubicBezTo>
                  <a:cubicBezTo>
                    <a:pt x="3055" y="70"/>
                    <a:pt x="2641" y="898"/>
                    <a:pt x="2641" y="898"/>
                  </a:cubicBezTo>
                  <a:cubicBezTo>
                    <a:pt x="2531" y="926"/>
                    <a:pt x="2419" y="933"/>
                    <a:pt x="2307" y="933"/>
                  </a:cubicBezTo>
                  <a:cubicBezTo>
                    <a:pt x="2175" y="933"/>
                    <a:pt x="2043" y="923"/>
                    <a:pt x="1914" y="923"/>
                  </a:cubicBezTo>
                  <a:cubicBezTo>
                    <a:pt x="1706" y="923"/>
                    <a:pt x="1508" y="951"/>
                    <a:pt x="1335" y="1097"/>
                  </a:cubicBezTo>
                  <a:cubicBezTo>
                    <a:pt x="909" y="1409"/>
                    <a:pt x="568" y="1835"/>
                    <a:pt x="369" y="2318"/>
                  </a:cubicBezTo>
                  <a:cubicBezTo>
                    <a:pt x="0" y="3142"/>
                    <a:pt x="0" y="4051"/>
                    <a:pt x="455" y="4789"/>
                  </a:cubicBezTo>
                  <a:cubicBezTo>
                    <a:pt x="852" y="5414"/>
                    <a:pt x="1449" y="6010"/>
                    <a:pt x="2130" y="6493"/>
                  </a:cubicBezTo>
                  <a:cubicBezTo>
                    <a:pt x="2382" y="6656"/>
                    <a:pt x="2655" y="6708"/>
                    <a:pt x="2936" y="6708"/>
                  </a:cubicBezTo>
                  <a:cubicBezTo>
                    <a:pt x="3290" y="6708"/>
                    <a:pt x="3656" y="6626"/>
                    <a:pt x="4005" y="6578"/>
                  </a:cubicBezTo>
                  <a:cubicBezTo>
                    <a:pt x="4516" y="6521"/>
                    <a:pt x="4658" y="5811"/>
                    <a:pt x="5141" y="5669"/>
                  </a:cubicBezTo>
                  <a:cubicBezTo>
                    <a:pt x="5339" y="5612"/>
                    <a:pt x="5566" y="5556"/>
                    <a:pt x="5652" y="5470"/>
                  </a:cubicBezTo>
                  <a:cubicBezTo>
                    <a:pt x="6447" y="4562"/>
                    <a:pt x="5992" y="3625"/>
                    <a:pt x="6560" y="2574"/>
                  </a:cubicBezTo>
                  <a:cubicBezTo>
                    <a:pt x="6702" y="2290"/>
                    <a:pt x="6731" y="1835"/>
                    <a:pt x="6504" y="1608"/>
                  </a:cubicBezTo>
                  <a:cubicBezTo>
                    <a:pt x="5822" y="898"/>
                    <a:pt x="5368" y="359"/>
                    <a:pt x="5141" y="131"/>
                  </a:cubicBezTo>
                  <a:lnTo>
                    <a:pt x="5141" y="131"/>
                  </a:lnTo>
                  <a:cubicBezTo>
                    <a:pt x="5141" y="132"/>
                    <a:pt x="5141" y="133"/>
                    <a:pt x="5141" y="133"/>
                  </a:cubicBezTo>
                  <a:lnTo>
                    <a:pt x="5141" y="133"/>
                  </a:lnTo>
                  <a:cubicBezTo>
                    <a:pt x="5141" y="133"/>
                    <a:pt x="5141" y="132"/>
                    <a:pt x="5141" y="131"/>
                  </a:cubicBezTo>
                  <a:lnTo>
                    <a:pt x="5141" y="131"/>
                  </a:lnTo>
                  <a:cubicBezTo>
                    <a:pt x="5141" y="131"/>
                    <a:pt x="5141" y="131"/>
                    <a:pt x="5141" y="131"/>
                  </a:cubicBezTo>
                  <a:cubicBezTo>
                    <a:pt x="5122" y="113"/>
                    <a:pt x="5110" y="106"/>
                    <a:pt x="5104" y="106"/>
                  </a:cubicBezTo>
                  <a:cubicBezTo>
                    <a:pt x="5095" y="106"/>
                    <a:pt x="5094" y="116"/>
                    <a:pt x="5097" y="130"/>
                  </a:cubicBezTo>
                  <a:lnTo>
                    <a:pt x="5097" y="130"/>
                  </a:lnTo>
                  <a:cubicBezTo>
                    <a:pt x="4955" y="108"/>
                    <a:pt x="4514" y="8"/>
                    <a:pt x="4400" y="8"/>
                  </a:cubicBezTo>
                  <a:cubicBezTo>
                    <a:pt x="4380" y="8"/>
                    <a:pt x="4370" y="11"/>
                    <a:pt x="4374" y="18"/>
                  </a:cubicBezTo>
                  <a:cubicBezTo>
                    <a:pt x="4349" y="5"/>
                    <a:pt x="4314" y="0"/>
                    <a:pt x="4273" y="0"/>
                  </a:cubicBezTo>
                  <a:close/>
                </a:path>
              </a:pathLst>
            </a:custGeom>
            <a:solidFill>
              <a:srgbClr val="2B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3082975" y="2749675"/>
              <a:ext cx="163325" cy="163275"/>
            </a:xfrm>
            <a:custGeom>
              <a:avLst/>
              <a:gdLst/>
              <a:ahLst/>
              <a:cxnLst/>
              <a:rect l="l" t="t" r="r" b="b"/>
              <a:pathLst>
                <a:path w="6533" h="6531" extrusionOk="0">
                  <a:moveTo>
                    <a:pt x="4970" y="152"/>
                  </a:moveTo>
                  <a:cubicBezTo>
                    <a:pt x="4970" y="152"/>
                    <a:pt x="4970" y="152"/>
                    <a:pt x="4970" y="152"/>
                  </a:cubicBezTo>
                  <a:lnTo>
                    <a:pt x="4970" y="152"/>
                  </a:lnTo>
                  <a:cubicBezTo>
                    <a:pt x="4971" y="153"/>
                    <a:pt x="4971" y="154"/>
                    <a:pt x="4971" y="154"/>
                  </a:cubicBezTo>
                  <a:lnTo>
                    <a:pt x="4971" y="154"/>
                  </a:lnTo>
                  <a:cubicBezTo>
                    <a:pt x="4971" y="153"/>
                    <a:pt x="4970" y="153"/>
                    <a:pt x="4970" y="152"/>
                  </a:cubicBezTo>
                  <a:close/>
                  <a:moveTo>
                    <a:pt x="4167" y="1"/>
                  </a:moveTo>
                  <a:cubicBezTo>
                    <a:pt x="3982" y="1"/>
                    <a:pt x="3576" y="133"/>
                    <a:pt x="3408" y="133"/>
                  </a:cubicBezTo>
                  <a:cubicBezTo>
                    <a:pt x="3384" y="133"/>
                    <a:pt x="3364" y="130"/>
                    <a:pt x="3352" y="124"/>
                  </a:cubicBezTo>
                  <a:cubicBezTo>
                    <a:pt x="3319" y="100"/>
                    <a:pt x="3284" y="89"/>
                    <a:pt x="3248" y="89"/>
                  </a:cubicBezTo>
                  <a:cubicBezTo>
                    <a:pt x="2943" y="89"/>
                    <a:pt x="2553" y="865"/>
                    <a:pt x="2528" y="890"/>
                  </a:cubicBezTo>
                  <a:cubicBezTo>
                    <a:pt x="2431" y="918"/>
                    <a:pt x="2330" y="926"/>
                    <a:pt x="2226" y="926"/>
                  </a:cubicBezTo>
                  <a:cubicBezTo>
                    <a:pt x="2103" y="926"/>
                    <a:pt x="1977" y="915"/>
                    <a:pt x="1852" y="915"/>
                  </a:cubicBezTo>
                  <a:cubicBezTo>
                    <a:pt x="1649" y="915"/>
                    <a:pt x="1451" y="943"/>
                    <a:pt x="1278" y="1089"/>
                  </a:cubicBezTo>
                  <a:cubicBezTo>
                    <a:pt x="881" y="1402"/>
                    <a:pt x="540" y="1828"/>
                    <a:pt x="341" y="2282"/>
                  </a:cubicBezTo>
                  <a:cubicBezTo>
                    <a:pt x="1" y="3077"/>
                    <a:pt x="1" y="3958"/>
                    <a:pt x="455" y="4667"/>
                  </a:cubicBezTo>
                  <a:cubicBezTo>
                    <a:pt x="824" y="5292"/>
                    <a:pt x="1420" y="5860"/>
                    <a:pt x="2102" y="6315"/>
                  </a:cubicBezTo>
                  <a:cubicBezTo>
                    <a:pt x="2341" y="6478"/>
                    <a:pt x="2602" y="6530"/>
                    <a:pt x="2870" y="6530"/>
                  </a:cubicBezTo>
                  <a:cubicBezTo>
                    <a:pt x="3208" y="6530"/>
                    <a:pt x="3559" y="6447"/>
                    <a:pt x="3891" y="6400"/>
                  </a:cubicBezTo>
                  <a:cubicBezTo>
                    <a:pt x="4402" y="6343"/>
                    <a:pt x="4544" y="5633"/>
                    <a:pt x="5027" y="5519"/>
                  </a:cubicBezTo>
                  <a:cubicBezTo>
                    <a:pt x="5198" y="5463"/>
                    <a:pt x="5425" y="5406"/>
                    <a:pt x="5510" y="5321"/>
                  </a:cubicBezTo>
                  <a:cubicBezTo>
                    <a:pt x="6277" y="4440"/>
                    <a:pt x="5851" y="3532"/>
                    <a:pt x="6362" y="2509"/>
                  </a:cubicBezTo>
                  <a:cubicBezTo>
                    <a:pt x="6532" y="2225"/>
                    <a:pt x="6532" y="1799"/>
                    <a:pt x="6305" y="1572"/>
                  </a:cubicBezTo>
                  <a:cubicBezTo>
                    <a:pt x="5652" y="891"/>
                    <a:pt x="5198" y="351"/>
                    <a:pt x="4970" y="152"/>
                  </a:cubicBezTo>
                  <a:lnTo>
                    <a:pt x="4970" y="152"/>
                  </a:lnTo>
                  <a:cubicBezTo>
                    <a:pt x="5018" y="194"/>
                    <a:pt x="5037" y="209"/>
                    <a:pt x="5039" y="209"/>
                  </a:cubicBezTo>
                  <a:cubicBezTo>
                    <a:pt x="5044" y="209"/>
                    <a:pt x="4921" y="95"/>
                    <a:pt x="4916" y="95"/>
                  </a:cubicBezTo>
                  <a:lnTo>
                    <a:pt x="4916" y="95"/>
                  </a:lnTo>
                  <a:cubicBezTo>
                    <a:pt x="4914" y="95"/>
                    <a:pt x="4928" y="110"/>
                    <a:pt x="4970" y="152"/>
                  </a:cubicBezTo>
                  <a:cubicBezTo>
                    <a:pt x="4950" y="132"/>
                    <a:pt x="4938" y="124"/>
                    <a:pt x="4932" y="124"/>
                  </a:cubicBezTo>
                  <a:cubicBezTo>
                    <a:pt x="4924" y="124"/>
                    <a:pt x="4924" y="136"/>
                    <a:pt x="4929" y="150"/>
                  </a:cubicBezTo>
                  <a:lnTo>
                    <a:pt x="4929" y="150"/>
                  </a:lnTo>
                  <a:cubicBezTo>
                    <a:pt x="4781" y="126"/>
                    <a:pt x="4295" y="7"/>
                    <a:pt x="4237" y="7"/>
                  </a:cubicBezTo>
                  <a:cubicBezTo>
                    <a:pt x="4232" y="7"/>
                    <a:pt x="4230" y="8"/>
                    <a:pt x="4232" y="10"/>
                  </a:cubicBezTo>
                  <a:cubicBezTo>
                    <a:pt x="4216" y="4"/>
                    <a:pt x="4194" y="1"/>
                    <a:pt x="4167" y="1"/>
                  </a:cubicBezTo>
                  <a:close/>
                </a:path>
              </a:pathLst>
            </a:custGeom>
            <a:solidFill>
              <a:srgbClr val="30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3085100" y="2752500"/>
              <a:ext cx="158350" cy="158300"/>
            </a:xfrm>
            <a:custGeom>
              <a:avLst/>
              <a:gdLst/>
              <a:ahLst/>
              <a:cxnLst/>
              <a:rect l="l" t="t" r="r" b="b"/>
              <a:pathLst>
                <a:path w="6334" h="6332" extrusionOk="0">
                  <a:moveTo>
                    <a:pt x="4016" y="0"/>
                  </a:moveTo>
                  <a:cubicBezTo>
                    <a:pt x="3835" y="0"/>
                    <a:pt x="3471" y="106"/>
                    <a:pt x="3322" y="106"/>
                  </a:cubicBezTo>
                  <a:cubicBezTo>
                    <a:pt x="3297" y="106"/>
                    <a:pt x="3277" y="103"/>
                    <a:pt x="3267" y="96"/>
                  </a:cubicBezTo>
                  <a:cubicBezTo>
                    <a:pt x="3237" y="77"/>
                    <a:pt x="3205" y="68"/>
                    <a:pt x="3173" y="68"/>
                  </a:cubicBezTo>
                  <a:cubicBezTo>
                    <a:pt x="2866" y="68"/>
                    <a:pt x="2469" y="834"/>
                    <a:pt x="2443" y="834"/>
                  </a:cubicBezTo>
                  <a:cubicBezTo>
                    <a:pt x="2045" y="976"/>
                    <a:pt x="1591" y="777"/>
                    <a:pt x="1250" y="1061"/>
                  </a:cubicBezTo>
                  <a:cubicBezTo>
                    <a:pt x="853" y="1374"/>
                    <a:pt x="540" y="1771"/>
                    <a:pt x="341" y="2226"/>
                  </a:cubicBezTo>
                  <a:cubicBezTo>
                    <a:pt x="1" y="2993"/>
                    <a:pt x="29" y="3845"/>
                    <a:pt x="427" y="4526"/>
                  </a:cubicBezTo>
                  <a:cubicBezTo>
                    <a:pt x="796" y="5122"/>
                    <a:pt x="1364" y="5690"/>
                    <a:pt x="2045" y="6116"/>
                  </a:cubicBezTo>
                  <a:cubicBezTo>
                    <a:pt x="2272" y="6280"/>
                    <a:pt x="2526" y="6332"/>
                    <a:pt x="2790" y="6332"/>
                  </a:cubicBezTo>
                  <a:cubicBezTo>
                    <a:pt x="3123" y="6332"/>
                    <a:pt x="3474" y="6249"/>
                    <a:pt x="3806" y="6202"/>
                  </a:cubicBezTo>
                  <a:cubicBezTo>
                    <a:pt x="4289" y="6145"/>
                    <a:pt x="4403" y="5463"/>
                    <a:pt x="4885" y="5350"/>
                  </a:cubicBezTo>
                  <a:cubicBezTo>
                    <a:pt x="5056" y="5293"/>
                    <a:pt x="5283" y="5236"/>
                    <a:pt x="5340" y="5151"/>
                  </a:cubicBezTo>
                  <a:cubicBezTo>
                    <a:pt x="6078" y="4299"/>
                    <a:pt x="5680" y="3390"/>
                    <a:pt x="6192" y="2425"/>
                  </a:cubicBezTo>
                  <a:cubicBezTo>
                    <a:pt x="6334" y="2141"/>
                    <a:pt x="6334" y="1743"/>
                    <a:pt x="6106" y="1516"/>
                  </a:cubicBezTo>
                  <a:cubicBezTo>
                    <a:pt x="5482" y="863"/>
                    <a:pt x="5027" y="351"/>
                    <a:pt x="4800" y="153"/>
                  </a:cubicBezTo>
                  <a:lnTo>
                    <a:pt x="4800" y="153"/>
                  </a:lnTo>
                  <a:cubicBezTo>
                    <a:pt x="4800" y="153"/>
                    <a:pt x="4800" y="153"/>
                    <a:pt x="4800" y="153"/>
                  </a:cubicBezTo>
                  <a:lnTo>
                    <a:pt x="4800" y="153"/>
                  </a:lnTo>
                  <a:cubicBezTo>
                    <a:pt x="4801" y="154"/>
                    <a:pt x="4801" y="154"/>
                    <a:pt x="4800" y="155"/>
                  </a:cubicBezTo>
                  <a:lnTo>
                    <a:pt x="4800" y="155"/>
                  </a:lnTo>
                  <a:cubicBezTo>
                    <a:pt x="4800" y="154"/>
                    <a:pt x="4800" y="153"/>
                    <a:pt x="4800" y="153"/>
                  </a:cubicBezTo>
                  <a:lnTo>
                    <a:pt x="4800" y="153"/>
                  </a:lnTo>
                  <a:cubicBezTo>
                    <a:pt x="4800" y="153"/>
                    <a:pt x="4800" y="153"/>
                    <a:pt x="4800" y="153"/>
                  </a:cubicBezTo>
                  <a:cubicBezTo>
                    <a:pt x="4785" y="133"/>
                    <a:pt x="4776" y="125"/>
                    <a:pt x="4772" y="125"/>
                  </a:cubicBezTo>
                  <a:cubicBezTo>
                    <a:pt x="4766" y="125"/>
                    <a:pt x="4767" y="137"/>
                    <a:pt x="4772" y="153"/>
                  </a:cubicBezTo>
                  <a:lnTo>
                    <a:pt x="4772" y="153"/>
                  </a:lnTo>
                  <a:cubicBezTo>
                    <a:pt x="4645" y="133"/>
                    <a:pt x="4151" y="8"/>
                    <a:pt x="4095" y="8"/>
                  </a:cubicBezTo>
                  <a:cubicBezTo>
                    <a:pt x="4090" y="8"/>
                    <a:pt x="4088" y="9"/>
                    <a:pt x="4090" y="11"/>
                  </a:cubicBezTo>
                  <a:cubicBezTo>
                    <a:pt x="4072" y="3"/>
                    <a:pt x="4047" y="0"/>
                    <a:pt x="4016" y="0"/>
                  </a:cubicBezTo>
                  <a:close/>
                </a:path>
              </a:pathLst>
            </a:custGeom>
            <a:solidFill>
              <a:srgbClr val="3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3087225" y="2755100"/>
              <a:ext cx="153400" cy="153300"/>
            </a:xfrm>
            <a:custGeom>
              <a:avLst/>
              <a:gdLst/>
              <a:ahLst/>
              <a:cxnLst/>
              <a:rect l="l" t="t" r="r" b="b"/>
              <a:pathLst>
                <a:path w="6136" h="6132" extrusionOk="0">
                  <a:moveTo>
                    <a:pt x="4612" y="141"/>
                  </a:moveTo>
                  <a:lnTo>
                    <a:pt x="4612" y="141"/>
                  </a:lnTo>
                  <a:cubicBezTo>
                    <a:pt x="4617" y="146"/>
                    <a:pt x="4622" y="152"/>
                    <a:pt x="4629" y="161"/>
                  </a:cubicBezTo>
                  <a:lnTo>
                    <a:pt x="4629" y="161"/>
                  </a:lnTo>
                  <a:cubicBezTo>
                    <a:pt x="4631" y="162"/>
                    <a:pt x="4631" y="162"/>
                    <a:pt x="4630" y="162"/>
                  </a:cubicBezTo>
                  <a:cubicBezTo>
                    <a:pt x="4630" y="162"/>
                    <a:pt x="4629" y="162"/>
                    <a:pt x="4629" y="161"/>
                  </a:cubicBezTo>
                  <a:lnTo>
                    <a:pt x="4629" y="161"/>
                  </a:lnTo>
                  <a:cubicBezTo>
                    <a:pt x="4629" y="161"/>
                    <a:pt x="4629" y="161"/>
                    <a:pt x="4629" y="161"/>
                  </a:cubicBezTo>
                  <a:lnTo>
                    <a:pt x="4629" y="161"/>
                  </a:lnTo>
                  <a:cubicBezTo>
                    <a:pt x="4623" y="154"/>
                    <a:pt x="4617" y="147"/>
                    <a:pt x="4612" y="141"/>
                  </a:cubicBezTo>
                  <a:close/>
                  <a:moveTo>
                    <a:pt x="3850" y="1"/>
                  </a:moveTo>
                  <a:cubicBezTo>
                    <a:pt x="3665" y="1"/>
                    <a:pt x="3332" y="115"/>
                    <a:pt x="3200" y="115"/>
                  </a:cubicBezTo>
                  <a:cubicBezTo>
                    <a:pt x="3179" y="115"/>
                    <a:pt x="3163" y="112"/>
                    <a:pt x="3153" y="105"/>
                  </a:cubicBezTo>
                  <a:cubicBezTo>
                    <a:pt x="3122" y="85"/>
                    <a:pt x="3088" y="76"/>
                    <a:pt x="3054" y="76"/>
                  </a:cubicBezTo>
                  <a:cubicBezTo>
                    <a:pt x="2753" y="76"/>
                    <a:pt x="2384" y="790"/>
                    <a:pt x="2358" y="815"/>
                  </a:cubicBezTo>
                  <a:cubicBezTo>
                    <a:pt x="1989" y="957"/>
                    <a:pt x="1534" y="759"/>
                    <a:pt x="1194" y="1043"/>
                  </a:cubicBezTo>
                  <a:cubicBezTo>
                    <a:pt x="796" y="1327"/>
                    <a:pt x="512" y="1724"/>
                    <a:pt x="342" y="2150"/>
                  </a:cubicBezTo>
                  <a:cubicBezTo>
                    <a:pt x="1" y="2917"/>
                    <a:pt x="29" y="3741"/>
                    <a:pt x="427" y="4394"/>
                  </a:cubicBezTo>
                  <a:cubicBezTo>
                    <a:pt x="768" y="4990"/>
                    <a:pt x="1336" y="5530"/>
                    <a:pt x="1989" y="5927"/>
                  </a:cubicBezTo>
                  <a:cubicBezTo>
                    <a:pt x="2220" y="6082"/>
                    <a:pt x="2475" y="6131"/>
                    <a:pt x="2738" y="6131"/>
                  </a:cubicBezTo>
                  <a:cubicBezTo>
                    <a:pt x="3054" y="6131"/>
                    <a:pt x="3382" y="6059"/>
                    <a:pt x="3693" y="6012"/>
                  </a:cubicBezTo>
                  <a:cubicBezTo>
                    <a:pt x="4147" y="5956"/>
                    <a:pt x="4289" y="5302"/>
                    <a:pt x="4744" y="5189"/>
                  </a:cubicBezTo>
                  <a:cubicBezTo>
                    <a:pt x="4914" y="5132"/>
                    <a:pt x="5113" y="5075"/>
                    <a:pt x="5198" y="4990"/>
                  </a:cubicBezTo>
                  <a:cubicBezTo>
                    <a:pt x="5908" y="4167"/>
                    <a:pt x="5539" y="3286"/>
                    <a:pt x="5993" y="2349"/>
                  </a:cubicBezTo>
                  <a:cubicBezTo>
                    <a:pt x="6135" y="2093"/>
                    <a:pt x="6135" y="1696"/>
                    <a:pt x="5908" y="1469"/>
                  </a:cubicBezTo>
                  <a:cubicBezTo>
                    <a:pt x="5311" y="844"/>
                    <a:pt x="4857" y="361"/>
                    <a:pt x="4630" y="162"/>
                  </a:cubicBezTo>
                  <a:lnTo>
                    <a:pt x="4630" y="162"/>
                  </a:lnTo>
                  <a:cubicBezTo>
                    <a:pt x="4669" y="196"/>
                    <a:pt x="4686" y="209"/>
                    <a:pt x="4690" y="209"/>
                  </a:cubicBezTo>
                  <a:cubicBezTo>
                    <a:pt x="4700" y="209"/>
                    <a:pt x="4593" y="102"/>
                    <a:pt x="4584" y="102"/>
                  </a:cubicBezTo>
                  <a:lnTo>
                    <a:pt x="4584" y="102"/>
                  </a:lnTo>
                  <a:cubicBezTo>
                    <a:pt x="4581" y="102"/>
                    <a:pt x="4588" y="113"/>
                    <a:pt x="4612" y="141"/>
                  </a:cubicBezTo>
                  <a:lnTo>
                    <a:pt x="4612" y="141"/>
                  </a:lnTo>
                  <a:cubicBezTo>
                    <a:pt x="4607" y="137"/>
                    <a:pt x="4604" y="135"/>
                    <a:pt x="4602" y="135"/>
                  </a:cubicBezTo>
                  <a:cubicBezTo>
                    <a:pt x="4597" y="135"/>
                    <a:pt x="4597" y="142"/>
                    <a:pt x="4599" y="153"/>
                  </a:cubicBezTo>
                  <a:lnTo>
                    <a:pt x="4599" y="153"/>
                  </a:lnTo>
                  <a:cubicBezTo>
                    <a:pt x="4474" y="120"/>
                    <a:pt x="4017" y="17"/>
                    <a:pt x="3955" y="17"/>
                  </a:cubicBezTo>
                  <a:cubicBezTo>
                    <a:pt x="3949" y="17"/>
                    <a:pt x="3946" y="18"/>
                    <a:pt x="3948" y="20"/>
                  </a:cubicBezTo>
                  <a:cubicBezTo>
                    <a:pt x="3925" y="7"/>
                    <a:pt x="3892" y="1"/>
                    <a:pt x="3850" y="1"/>
                  </a:cubicBezTo>
                  <a:close/>
                </a:path>
              </a:pathLst>
            </a:custGeom>
            <a:solidFill>
              <a:srgbClr val="3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3089375" y="2757900"/>
              <a:ext cx="148400" cy="148475"/>
            </a:xfrm>
            <a:custGeom>
              <a:avLst/>
              <a:gdLst/>
              <a:ahLst/>
              <a:cxnLst/>
              <a:rect l="l" t="t" r="r" b="b"/>
              <a:pathLst>
                <a:path w="5936" h="5939" extrusionOk="0">
                  <a:moveTo>
                    <a:pt x="3694" y="0"/>
                  </a:moveTo>
                  <a:cubicBezTo>
                    <a:pt x="3516" y="0"/>
                    <a:pt x="3222" y="89"/>
                    <a:pt x="3092" y="89"/>
                  </a:cubicBezTo>
                  <a:cubicBezTo>
                    <a:pt x="3068" y="89"/>
                    <a:pt x="3050" y="86"/>
                    <a:pt x="3039" y="79"/>
                  </a:cubicBezTo>
                  <a:cubicBezTo>
                    <a:pt x="3010" y="59"/>
                    <a:pt x="2980" y="49"/>
                    <a:pt x="2948" y="49"/>
                  </a:cubicBezTo>
                  <a:cubicBezTo>
                    <a:pt x="2667" y="49"/>
                    <a:pt x="2298" y="763"/>
                    <a:pt x="2272" y="789"/>
                  </a:cubicBezTo>
                  <a:cubicBezTo>
                    <a:pt x="1903" y="902"/>
                    <a:pt x="1477" y="732"/>
                    <a:pt x="1164" y="1016"/>
                  </a:cubicBezTo>
                  <a:cubicBezTo>
                    <a:pt x="767" y="1300"/>
                    <a:pt x="511" y="1697"/>
                    <a:pt x="312" y="2095"/>
                  </a:cubicBezTo>
                  <a:cubicBezTo>
                    <a:pt x="0" y="2833"/>
                    <a:pt x="28" y="3629"/>
                    <a:pt x="398" y="4282"/>
                  </a:cubicBezTo>
                  <a:cubicBezTo>
                    <a:pt x="767" y="4821"/>
                    <a:pt x="1306" y="5332"/>
                    <a:pt x="1931" y="5758"/>
                  </a:cubicBezTo>
                  <a:cubicBezTo>
                    <a:pt x="2141" y="5894"/>
                    <a:pt x="2378" y="5939"/>
                    <a:pt x="2623" y="5939"/>
                  </a:cubicBezTo>
                  <a:cubicBezTo>
                    <a:pt x="2941" y="5939"/>
                    <a:pt x="3273" y="5863"/>
                    <a:pt x="3578" y="5815"/>
                  </a:cubicBezTo>
                  <a:cubicBezTo>
                    <a:pt x="4033" y="5758"/>
                    <a:pt x="4175" y="5134"/>
                    <a:pt x="4601" y="5020"/>
                  </a:cubicBezTo>
                  <a:cubicBezTo>
                    <a:pt x="4771" y="4963"/>
                    <a:pt x="4970" y="4906"/>
                    <a:pt x="5027" y="4821"/>
                  </a:cubicBezTo>
                  <a:cubicBezTo>
                    <a:pt x="5737" y="4026"/>
                    <a:pt x="5367" y="3146"/>
                    <a:pt x="5822" y="2265"/>
                  </a:cubicBezTo>
                  <a:cubicBezTo>
                    <a:pt x="5935" y="2010"/>
                    <a:pt x="5935" y="1641"/>
                    <a:pt x="5737" y="1442"/>
                  </a:cubicBezTo>
                  <a:cubicBezTo>
                    <a:pt x="5112" y="817"/>
                    <a:pt x="4686" y="363"/>
                    <a:pt x="4487" y="164"/>
                  </a:cubicBezTo>
                  <a:cubicBezTo>
                    <a:pt x="4445" y="128"/>
                    <a:pt x="4428" y="115"/>
                    <a:pt x="4427" y="115"/>
                  </a:cubicBezTo>
                  <a:lnTo>
                    <a:pt x="4427" y="115"/>
                  </a:lnTo>
                  <a:cubicBezTo>
                    <a:pt x="4425" y="115"/>
                    <a:pt x="4439" y="129"/>
                    <a:pt x="4458" y="146"/>
                  </a:cubicBezTo>
                  <a:lnTo>
                    <a:pt x="4458" y="146"/>
                  </a:lnTo>
                  <a:cubicBezTo>
                    <a:pt x="4454" y="145"/>
                    <a:pt x="4450" y="144"/>
                    <a:pt x="4448" y="144"/>
                  </a:cubicBezTo>
                  <a:cubicBezTo>
                    <a:pt x="4442" y="144"/>
                    <a:pt x="4439" y="147"/>
                    <a:pt x="4437" y="152"/>
                  </a:cubicBezTo>
                  <a:lnTo>
                    <a:pt x="4437" y="152"/>
                  </a:lnTo>
                  <a:cubicBezTo>
                    <a:pt x="4295" y="117"/>
                    <a:pt x="3890" y="19"/>
                    <a:pt x="3817" y="19"/>
                  </a:cubicBezTo>
                  <a:cubicBezTo>
                    <a:pt x="3810" y="19"/>
                    <a:pt x="3806" y="20"/>
                    <a:pt x="3806" y="22"/>
                  </a:cubicBezTo>
                  <a:cubicBezTo>
                    <a:pt x="3780" y="6"/>
                    <a:pt x="3741" y="0"/>
                    <a:pt x="3694" y="0"/>
                  </a:cubicBezTo>
                  <a:close/>
                </a:path>
              </a:pathLst>
            </a:custGeom>
            <a:solidFill>
              <a:srgbClr val="423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3091500" y="2760725"/>
              <a:ext cx="143425" cy="143525"/>
            </a:xfrm>
            <a:custGeom>
              <a:avLst/>
              <a:gdLst/>
              <a:ahLst/>
              <a:cxnLst/>
              <a:rect l="l" t="t" r="r" b="b"/>
              <a:pathLst>
                <a:path w="5737" h="5741" extrusionOk="0">
                  <a:moveTo>
                    <a:pt x="3565" y="1"/>
                  </a:moveTo>
                  <a:cubicBezTo>
                    <a:pt x="3400" y="1"/>
                    <a:pt x="3108" y="90"/>
                    <a:pt x="2979" y="90"/>
                  </a:cubicBezTo>
                  <a:cubicBezTo>
                    <a:pt x="2955" y="90"/>
                    <a:pt x="2936" y="87"/>
                    <a:pt x="2925" y="79"/>
                  </a:cubicBezTo>
                  <a:cubicBezTo>
                    <a:pt x="2895" y="58"/>
                    <a:pt x="2863" y="48"/>
                    <a:pt x="2830" y="48"/>
                  </a:cubicBezTo>
                  <a:cubicBezTo>
                    <a:pt x="2555" y="48"/>
                    <a:pt x="2212" y="710"/>
                    <a:pt x="2187" y="761"/>
                  </a:cubicBezTo>
                  <a:cubicBezTo>
                    <a:pt x="2039" y="806"/>
                    <a:pt x="1887" y="806"/>
                    <a:pt x="1738" y="806"/>
                  </a:cubicBezTo>
                  <a:lnTo>
                    <a:pt x="1738" y="806"/>
                  </a:lnTo>
                  <a:cubicBezTo>
                    <a:pt x="1513" y="806"/>
                    <a:pt x="1295" y="806"/>
                    <a:pt x="1108" y="960"/>
                  </a:cubicBezTo>
                  <a:cubicBezTo>
                    <a:pt x="739" y="1272"/>
                    <a:pt x="483" y="1641"/>
                    <a:pt x="313" y="2039"/>
                  </a:cubicBezTo>
                  <a:cubicBezTo>
                    <a:pt x="0" y="2749"/>
                    <a:pt x="29" y="3544"/>
                    <a:pt x="398" y="4140"/>
                  </a:cubicBezTo>
                  <a:cubicBezTo>
                    <a:pt x="739" y="4680"/>
                    <a:pt x="1250" y="5163"/>
                    <a:pt x="1875" y="5560"/>
                  </a:cubicBezTo>
                  <a:cubicBezTo>
                    <a:pt x="2084" y="5696"/>
                    <a:pt x="2310" y="5741"/>
                    <a:pt x="2543" y="5741"/>
                  </a:cubicBezTo>
                  <a:cubicBezTo>
                    <a:pt x="2846" y="5741"/>
                    <a:pt x="3160" y="5665"/>
                    <a:pt x="3465" y="5617"/>
                  </a:cubicBezTo>
                  <a:cubicBezTo>
                    <a:pt x="3919" y="5560"/>
                    <a:pt x="4033" y="4964"/>
                    <a:pt x="4459" y="4850"/>
                  </a:cubicBezTo>
                  <a:cubicBezTo>
                    <a:pt x="4601" y="4793"/>
                    <a:pt x="4828" y="4737"/>
                    <a:pt x="4885" y="4651"/>
                  </a:cubicBezTo>
                  <a:cubicBezTo>
                    <a:pt x="5566" y="3856"/>
                    <a:pt x="5226" y="3033"/>
                    <a:pt x="5623" y="2152"/>
                  </a:cubicBezTo>
                  <a:cubicBezTo>
                    <a:pt x="5737" y="1925"/>
                    <a:pt x="5737" y="1584"/>
                    <a:pt x="5538" y="1386"/>
                  </a:cubicBezTo>
                  <a:cubicBezTo>
                    <a:pt x="4942" y="789"/>
                    <a:pt x="4487" y="335"/>
                    <a:pt x="4317" y="164"/>
                  </a:cubicBezTo>
                  <a:cubicBezTo>
                    <a:pt x="4303" y="150"/>
                    <a:pt x="4294" y="145"/>
                    <a:pt x="4289" y="145"/>
                  </a:cubicBezTo>
                  <a:cubicBezTo>
                    <a:pt x="4285" y="145"/>
                    <a:pt x="4284" y="149"/>
                    <a:pt x="4285" y="156"/>
                  </a:cubicBezTo>
                  <a:lnTo>
                    <a:pt x="4285" y="156"/>
                  </a:lnTo>
                  <a:cubicBezTo>
                    <a:pt x="4166" y="125"/>
                    <a:pt x="3748" y="19"/>
                    <a:pt x="3675" y="19"/>
                  </a:cubicBezTo>
                  <a:cubicBezTo>
                    <a:pt x="3668" y="19"/>
                    <a:pt x="3664" y="20"/>
                    <a:pt x="3664" y="22"/>
                  </a:cubicBezTo>
                  <a:cubicBezTo>
                    <a:pt x="3643" y="7"/>
                    <a:pt x="3609" y="1"/>
                    <a:pt x="3565" y="1"/>
                  </a:cubicBezTo>
                  <a:close/>
                </a:path>
              </a:pathLst>
            </a:custGeom>
            <a:solidFill>
              <a:srgbClr val="474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3093625" y="2763500"/>
              <a:ext cx="139175" cy="138325"/>
            </a:xfrm>
            <a:custGeom>
              <a:avLst/>
              <a:gdLst/>
              <a:ahLst/>
              <a:cxnLst/>
              <a:rect l="l" t="t" r="r" b="b"/>
              <a:pathLst>
                <a:path w="5567" h="5533" extrusionOk="0">
                  <a:moveTo>
                    <a:pt x="3422" y="1"/>
                  </a:moveTo>
                  <a:cubicBezTo>
                    <a:pt x="3254" y="1"/>
                    <a:pt x="3001" y="65"/>
                    <a:pt x="2875" y="65"/>
                  </a:cubicBezTo>
                  <a:cubicBezTo>
                    <a:pt x="2847" y="65"/>
                    <a:pt x="2825" y="62"/>
                    <a:pt x="2812" y="53"/>
                  </a:cubicBezTo>
                  <a:cubicBezTo>
                    <a:pt x="2785" y="37"/>
                    <a:pt x="2756" y="30"/>
                    <a:pt x="2727" y="30"/>
                  </a:cubicBezTo>
                  <a:cubicBezTo>
                    <a:pt x="2455" y="30"/>
                    <a:pt x="2128" y="681"/>
                    <a:pt x="2102" y="707"/>
                  </a:cubicBezTo>
                  <a:cubicBezTo>
                    <a:pt x="1761" y="849"/>
                    <a:pt x="1364" y="707"/>
                    <a:pt x="1051" y="934"/>
                  </a:cubicBezTo>
                  <a:cubicBezTo>
                    <a:pt x="710" y="1218"/>
                    <a:pt x="455" y="1587"/>
                    <a:pt x="284" y="1985"/>
                  </a:cubicBezTo>
                  <a:cubicBezTo>
                    <a:pt x="0" y="2666"/>
                    <a:pt x="29" y="3433"/>
                    <a:pt x="398" y="4001"/>
                  </a:cubicBezTo>
                  <a:cubicBezTo>
                    <a:pt x="710" y="4512"/>
                    <a:pt x="1222" y="4995"/>
                    <a:pt x="1818" y="5364"/>
                  </a:cubicBezTo>
                  <a:cubicBezTo>
                    <a:pt x="2021" y="5491"/>
                    <a:pt x="2246" y="5533"/>
                    <a:pt x="2479" y="5533"/>
                  </a:cubicBezTo>
                  <a:cubicBezTo>
                    <a:pt x="2768" y="5533"/>
                    <a:pt x="3068" y="5468"/>
                    <a:pt x="3352" y="5421"/>
                  </a:cubicBezTo>
                  <a:cubicBezTo>
                    <a:pt x="3778" y="5364"/>
                    <a:pt x="3920" y="4796"/>
                    <a:pt x="4317" y="4682"/>
                  </a:cubicBezTo>
                  <a:cubicBezTo>
                    <a:pt x="4459" y="4626"/>
                    <a:pt x="4658" y="4540"/>
                    <a:pt x="4715" y="4484"/>
                  </a:cubicBezTo>
                  <a:cubicBezTo>
                    <a:pt x="5368" y="3717"/>
                    <a:pt x="5084" y="2922"/>
                    <a:pt x="5453" y="2070"/>
                  </a:cubicBezTo>
                  <a:cubicBezTo>
                    <a:pt x="5567" y="1843"/>
                    <a:pt x="5538" y="1502"/>
                    <a:pt x="5339" y="1331"/>
                  </a:cubicBezTo>
                  <a:cubicBezTo>
                    <a:pt x="4772" y="763"/>
                    <a:pt x="4317" y="337"/>
                    <a:pt x="4147" y="167"/>
                  </a:cubicBezTo>
                  <a:lnTo>
                    <a:pt x="4147" y="167"/>
                  </a:lnTo>
                  <a:cubicBezTo>
                    <a:pt x="4180" y="195"/>
                    <a:pt x="4194" y="205"/>
                    <a:pt x="4196" y="205"/>
                  </a:cubicBezTo>
                  <a:cubicBezTo>
                    <a:pt x="4201" y="205"/>
                    <a:pt x="4103" y="115"/>
                    <a:pt x="4098" y="115"/>
                  </a:cubicBezTo>
                  <a:lnTo>
                    <a:pt x="4098" y="115"/>
                  </a:lnTo>
                  <a:cubicBezTo>
                    <a:pt x="4096" y="115"/>
                    <a:pt x="4108" y="128"/>
                    <a:pt x="4145" y="165"/>
                  </a:cubicBezTo>
                  <a:lnTo>
                    <a:pt x="4145" y="165"/>
                  </a:lnTo>
                  <a:cubicBezTo>
                    <a:pt x="4148" y="166"/>
                    <a:pt x="4148" y="167"/>
                    <a:pt x="4147" y="167"/>
                  </a:cubicBezTo>
                  <a:cubicBezTo>
                    <a:pt x="4146" y="166"/>
                    <a:pt x="4146" y="166"/>
                    <a:pt x="4145" y="165"/>
                  </a:cubicBezTo>
                  <a:lnTo>
                    <a:pt x="4145" y="165"/>
                  </a:lnTo>
                  <a:cubicBezTo>
                    <a:pt x="4145" y="165"/>
                    <a:pt x="4145" y="165"/>
                    <a:pt x="4145" y="165"/>
                  </a:cubicBezTo>
                  <a:lnTo>
                    <a:pt x="4145" y="165"/>
                  </a:lnTo>
                  <a:cubicBezTo>
                    <a:pt x="4132" y="152"/>
                    <a:pt x="4124" y="147"/>
                    <a:pt x="4119" y="147"/>
                  </a:cubicBezTo>
                  <a:cubicBezTo>
                    <a:pt x="4115" y="147"/>
                    <a:pt x="4114" y="151"/>
                    <a:pt x="4114" y="156"/>
                  </a:cubicBezTo>
                  <a:lnTo>
                    <a:pt x="4114" y="156"/>
                  </a:lnTo>
                  <a:cubicBezTo>
                    <a:pt x="3997" y="122"/>
                    <a:pt x="3608" y="22"/>
                    <a:pt x="3555" y="22"/>
                  </a:cubicBezTo>
                  <a:cubicBezTo>
                    <a:pt x="3550" y="22"/>
                    <a:pt x="3548" y="23"/>
                    <a:pt x="3550" y="25"/>
                  </a:cubicBezTo>
                  <a:cubicBezTo>
                    <a:pt x="3521" y="7"/>
                    <a:pt x="3476" y="1"/>
                    <a:pt x="3422" y="1"/>
                  </a:cubicBezTo>
                  <a:close/>
                </a:path>
              </a:pathLst>
            </a:custGeom>
            <a:solidFill>
              <a:srgbClr val="4C4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3095750" y="2766350"/>
              <a:ext cx="134225" cy="133350"/>
            </a:xfrm>
            <a:custGeom>
              <a:avLst/>
              <a:gdLst/>
              <a:ahLst/>
              <a:cxnLst/>
              <a:rect l="l" t="t" r="r" b="b"/>
              <a:pathLst>
                <a:path w="5369" h="5334" extrusionOk="0">
                  <a:moveTo>
                    <a:pt x="3286" y="0"/>
                  </a:moveTo>
                  <a:cubicBezTo>
                    <a:pt x="3129" y="0"/>
                    <a:pt x="2899" y="65"/>
                    <a:pt x="2770" y="65"/>
                  </a:cubicBezTo>
                  <a:cubicBezTo>
                    <a:pt x="2740" y="65"/>
                    <a:pt x="2715" y="61"/>
                    <a:pt x="2699" y="53"/>
                  </a:cubicBezTo>
                  <a:cubicBezTo>
                    <a:pt x="2672" y="35"/>
                    <a:pt x="2644" y="28"/>
                    <a:pt x="2616" y="28"/>
                  </a:cubicBezTo>
                  <a:cubicBezTo>
                    <a:pt x="2365" y="28"/>
                    <a:pt x="2042" y="627"/>
                    <a:pt x="2017" y="678"/>
                  </a:cubicBezTo>
                  <a:cubicBezTo>
                    <a:pt x="1676" y="791"/>
                    <a:pt x="1307" y="678"/>
                    <a:pt x="1023" y="905"/>
                  </a:cubicBezTo>
                  <a:cubicBezTo>
                    <a:pt x="682" y="1189"/>
                    <a:pt x="427" y="1558"/>
                    <a:pt x="285" y="1899"/>
                  </a:cubicBezTo>
                  <a:cubicBezTo>
                    <a:pt x="1" y="2581"/>
                    <a:pt x="29" y="3319"/>
                    <a:pt x="370" y="3858"/>
                  </a:cubicBezTo>
                  <a:cubicBezTo>
                    <a:pt x="682" y="4370"/>
                    <a:pt x="1193" y="4824"/>
                    <a:pt x="1761" y="5165"/>
                  </a:cubicBezTo>
                  <a:cubicBezTo>
                    <a:pt x="1964" y="5292"/>
                    <a:pt x="2184" y="5333"/>
                    <a:pt x="2410" y="5333"/>
                  </a:cubicBezTo>
                  <a:cubicBezTo>
                    <a:pt x="2692" y="5333"/>
                    <a:pt x="2983" y="5269"/>
                    <a:pt x="3267" y="5222"/>
                  </a:cubicBezTo>
                  <a:cubicBezTo>
                    <a:pt x="3664" y="5165"/>
                    <a:pt x="3806" y="4625"/>
                    <a:pt x="4175" y="4483"/>
                  </a:cubicBezTo>
                  <a:cubicBezTo>
                    <a:pt x="4317" y="4455"/>
                    <a:pt x="4516" y="4370"/>
                    <a:pt x="4573" y="4313"/>
                  </a:cubicBezTo>
                  <a:cubicBezTo>
                    <a:pt x="5198" y="3575"/>
                    <a:pt x="4914" y="2779"/>
                    <a:pt x="5254" y="1984"/>
                  </a:cubicBezTo>
                  <a:cubicBezTo>
                    <a:pt x="5368" y="1785"/>
                    <a:pt x="5340" y="1445"/>
                    <a:pt x="5141" y="1274"/>
                  </a:cubicBezTo>
                  <a:cubicBezTo>
                    <a:pt x="4573" y="735"/>
                    <a:pt x="4147" y="337"/>
                    <a:pt x="3977" y="167"/>
                  </a:cubicBezTo>
                  <a:lnTo>
                    <a:pt x="3977" y="167"/>
                  </a:lnTo>
                  <a:cubicBezTo>
                    <a:pt x="4010" y="194"/>
                    <a:pt x="4025" y="205"/>
                    <a:pt x="4028" y="205"/>
                  </a:cubicBezTo>
                  <a:cubicBezTo>
                    <a:pt x="4038" y="205"/>
                    <a:pt x="3948" y="114"/>
                    <a:pt x="3939" y="114"/>
                  </a:cubicBezTo>
                  <a:lnTo>
                    <a:pt x="3939" y="114"/>
                  </a:lnTo>
                  <a:cubicBezTo>
                    <a:pt x="3936" y="114"/>
                    <a:pt x="3944" y="128"/>
                    <a:pt x="3975" y="165"/>
                  </a:cubicBezTo>
                  <a:lnTo>
                    <a:pt x="3975" y="165"/>
                  </a:lnTo>
                  <a:cubicBezTo>
                    <a:pt x="3978" y="166"/>
                    <a:pt x="3978" y="167"/>
                    <a:pt x="3977" y="167"/>
                  </a:cubicBezTo>
                  <a:cubicBezTo>
                    <a:pt x="3976" y="166"/>
                    <a:pt x="3976" y="166"/>
                    <a:pt x="3975" y="165"/>
                  </a:cubicBezTo>
                  <a:lnTo>
                    <a:pt x="3975" y="165"/>
                  </a:lnTo>
                  <a:cubicBezTo>
                    <a:pt x="3975" y="165"/>
                    <a:pt x="3975" y="165"/>
                    <a:pt x="3975" y="165"/>
                  </a:cubicBezTo>
                  <a:lnTo>
                    <a:pt x="3975" y="165"/>
                  </a:lnTo>
                  <a:cubicBezTo>
                    <a:pt x="3960" y="150"/>
                    <a:pt x="3951" y="145"/>
                    <a:pt x="3947" y="145"/>
                  </a:cubicBezTo>
                  <a:cubicBezTo>
                    <a:pt x="3944" y="145"/>
                    <a:pt x="3944" y="149"/>
                    <a:pt x="3945" y="155"/>
                  </a:cubicBezTo>
                  <a:lnTo>
                    <a:pt x="3945" y="155"/>
                  </a:lnTo>
                  <a:cubicBezTo>
                    <a:pt x="3833" y="121"/>
                    <a:pt x="3462" y="21"/>
                    <a:pt x="3413" y="21"/>
                  </a:cubicBezTo>
                  <a:cubicBezTo>
                    <a:pt x="3408" y="21"/>
                    <a:pt x="3406" y="22"/>
                    <a:pt x="3409" y="25"/>
                  </a:cubicBezTo>
                  <a:cubicBezTo>
                    <a:pt x="3379" y="7"/>
                    <a:pt x="3336" y="0"/>
                    <a:pt x="3286" y="0"/>
                  </a:cubicBezTo>
                  <a:close/>
                </a:path>
              </a:pathLst>
            </a:custGeom>
            <a:solidFill>
              <a:srgbClr val="5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3097875" y="2768750"/>
              <a:ext cx="129250" cy="128825"/>
            </a:xfrm>
            <a:custGeom>
              <a:avLst/>
              <a:gdLst/>
              <a:ahLst/>
              <a:cxnLst/>
              <a:rect l="l" t="t" r="r" b="b"/>
              <a:pathLst>
                <a:path w="5170" h="5153" extrusionOk="0">
                  <a:moveTo>
                    <a:pt x="3173" y="0"/>
                  </a:moveTo>
                  <a:cubicBezTo>
                    <a:pt x="3010" y="0"/>
                    <a:pt x="2747" y="74"/>
                    <a:pt x="2624" y="74"/>
                  </a:cubicBezTo>
                  <a:cubicBezTo>
                    <a:pt x="2609" y="74"/>
                    <a:pt x="2596" y="73"/>
                    <a:pt x="2585" y="71"/>
                  </a:cubicBezTo>
                  <a:cubicBezTo>
                    <a:pt x="2558" y="52"/>
                    <a:pt x="2529" y="44"/>
                    <a:pt x="2500" y="44"/>
                  </a:cubicBezTo>
                  <a:cubicBezTo>
                    <a:pt x="2255" y="44"/>
                    <a:pt x="1957" y="616"/>
                    <a:pt x="1932" y="667"/>
                  </a:cubicBezTo>
                  <a:cubicBezTo>
                    <a:pt x="1620" y="781"/>
                    <a:pt x="1250" y="667"/>
                    <a:pt x="966" y="894"/>
                  </a:cubicBezTo>
                  <a:cubicBezTo>
                    <a:pt x="654" y="1178"/>
                    <a:pt x="427" y="1519"/>
                    <a:pt x="285" y="1860"/>
                  </a:cubicBezTo>
                  <a:cubicBezTo>
                    <a:pt x="1" y="2513"/>
                    <a:pt x="29" y="3223"/>
                    <a:pt x="370" y="3762"/>
                  </a:cubicBezTo>
                  <a:cubicBezTo>
                    <a:pt x="654" y="4245"/>
                    <a:pt x="1137" y="4671"/>
                    <a:pt x="1705" y="4984"/>
                  </a:cubicBezTo>
                  <a:cubicBezTo>
                    <a:pt x="1908" y="5110"/>
                    <a:pt x="2122" y="5152"/>
                    <a:pt x="2339" y="5152"/>
                  </a:cubicBezTo>
                  <a:cubicBezTo>
                    <a:pt x="2610" y="5152"/>
                    <a:pt x="2886" y="5088"/>
                    <a:pt x="3153" y="5040"/>
                  </a:cubicBezTo>
                  <a:cubicBezTo>
                    <a:pt x="3522" y="4984"/>
                    <a:pt x="3664" y="4472"/>
                    <a:pt x="4034" y="4330"/>
                  </a:cubicBezTo>
                  <a:cubicBezTo>
                    <a:pt x="4176" y="4302"/>
                    <a:pt x="4346" y="4217"/>
                    <a:pt x="4431" y="4160"/>
                  </a:cubicBezTo>
                  <a:cubicBezTo>
                    <a:pt x="5027" y="3450"/>
                    <a:pt x="4772" y="2683"/>
                    <a:pt x="5084" y="1917"/>
                  </a:cubicBezTo>
                  <a:cubicBezTo>
                    <a:pt x="5169" y="1718"/>
                    <a:pt x="5141" y="1405"/>
                    <a:pt x="4942" y="1235"/>
                  </a:cubicBezTo>
                  <a:cubicBezTo>
                    <a:pt x="4403" y="724"/>
                    <a:pt x="3977" y="326"/>
                    <a:pt x="3806" y="184"/>
                  </a:cubicBezTo>
                  <a:lnTo>
                    <a:pt x="3806" y="184"/>
                  </a:lnTo>
                  <a:cubicBezTo>
                    <a:pt x="3842" y="214"/>
                    <a:pt x="3857" y="225"/>
                    <a:pt x="3859" y="225"/>
                  </a:cubicBezTo>
                  <a:cubicBezTo>
                    <a:pt x="3863" y="225"/>
                    <a:pt x="3773" y="143"/>
                    <a:pt x="3768" y="143"/>
                  </a:cubicBezTo>
                  <a:lnTo>
                    <a:pt x="3768" y="143"/>
                  </a:lnTo>
                  <a:cubicBezTo>
                    <a:pt x="3767" y="143"/>
                    <a:pt x="3772" y="149"/>
                    <a:pt x="3786" y="164"/>
                  </a:cubicBezTo>
                  <a:lnTo>
                    <a:pt x="3786" y="164"/>
                  </a:lnTo>
                  <a:cubicBezTo>
                    <a:pt x="3787" y="163"/>
                    <a:pt x="3787" y="162"/>
                    <a:pt x="3788" y="162"/>
                  </a:cubicBezTo>
                  <a:cubicBezTo>
                    <a:pt x="3789" y="162"/>
                    <a:pt x="3793" y="165"/>
                    <a:pt x="3798" y="173"/>
                  </a:cubicBezTo>
                  <a:lnTo>
                    <a:pt x="3798" y="173"/>
                  </a:lnTo>
                  <a:cubicBezTo>
                    <a:pt x="3806" y="177"/>
                    <a:pt x="3809" y="181"/>
                    <a:pt x="3806" y="184"/>
                  </a:cubicBezTo>
                  <a:cubicBezTo>
                    <a:pt x="3803" y="180"/>
                    <a:pt x="3800" y="176"/>
                    <a:pt x="3798" y="173"/>
                  </a:cubicBezTo>
                  <a:lnTo>
                    <a:pt x="3798" y="173"/>
                  </a:lnTo>
                  <a:cubicBezTo>
                    <a:pt x="3796" y="171"/>
                    <a:pt x="3794" y="170"/>
                    <a:pt x="3791" y="168"/>
                  </a:cubicBezTo>
                  <a:lnTo>
                    <a:pt x="3791" y="168"/>
                  </a:lnTo>
                  <a:cubicBezTo>
                    <a:pt x="3789" y="167"/>
                    <a:pt x="3788" y="165"/>
                    <a:pt x="3786" y="164"/>
                  </a:cubicBezTo>
                  <a:lnTo>
                    <a:pt x="3786" y="164"/>
                  </a:lnTo>
                  <a:cubicBezTo>
                    <a:pt x="3786" y="165"/>
                    <a:pt x="3786" y="165"/>
                    <a:pt x="3786" y="166"/>
                  </a:cubicBezTo>
                  <a:lnTo>
                    <a:pt x="3786" y="166"/>
                  </a:lnTo>
                  <a:cubicBezTo>
                    <a:pt x="3687" y="119"/>
                    <a:pt x="3267" y="14"/>
                    <a:pt x="3267" y="14"/>
                  </a:cubicBezTo>
                  <a:cubicBezTo>
                    <a:pt x="3243" y="4"/>
                    <a:pt x="3210" y="0"/>
                    <a:pt x="3173" y="0"/>
                  </a:cubicBezTo>
                  <a:close/>
                </a:path>
              </a:pathLst>
            </a:custGeom>
            <a:solidFill>
              <a:srgbClr val="57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3100025" y="2771575"/>
              <a:ext cx="124250" cy="123700"/>
            </a:xfrm>
            <a:custGeom>
              <a:avLst/>
              <a:gdLst/>
              <a:ahLst/>
              <a:cxnLst/>
              <a:rect l="l" t="t" r="r" b="b"/>
              <a:pathLst>
                <a:path w="4970" h="4948" extrusionOk="0">
                  <a:moveTo>
                    <a:pt x="3041" y="1"/>
                  </a:moveTo>
                  <a:cubicBezTo>
                    <a:pt x="2908" y="1"/>
                    <a:pt x="2691" y="57"/>
                    <a:pt x="2570" y="57"/>
                  </a:cubicBezTo>
                  <a:cubicBezTo>
                    <a:pt x="2539" y="57"/>
                    <a:pt x="2514" y="53"/>
                    <a:pt x="2499" y="43"/>
                  </a:cubicBezTo>
                  <a:cubicBezTo>
                    <a:pt x="2475" y="29"/>
                    <a:pt x="2450" y="23"/>
                    <a:pt x="2424" y="23"/>
                  </a:cubicBezTo>
                  <a:cubicBezTo>
                    <a:pt x="2177" y="23"/>
                    <a:pt x="1872" y="585"/>
                    <a:pt x="1846" y="611"/>
                  </a:cubicBezTo>
                  <a:cubicBezTo>
                    <a:pt x="1534" y="753"/>
                    <a:pt x="1193" y="639"/>
                    <a:pt x="937" y="866"/>
                  </a:cubicBezTo>
                  <a:cubicBezTo>
                    <a:pt x="625" y="1150"/>
                    <a:pt x="398" y="1463"/>
                    <a:pt x="256" y="1804"/>
                  </a:cubicBezTo>
                  <a:cubicBezTo>
                    <a:pt x="0" y="2428"/>
                    <a:pt x="28" y="3110"/>
                    <a:pt x="341" y="3621"/>
                  </a:cubicBezTo>
                  <a:cubicBezTo>
                    <a:pt x="653" y="4075"/>
                    <a:pt x="1108" y="4501"/>
                    <a:pt x="1647" y="4814"/>
                  </a:cubicBezTo>
                  <a:cubicBezTo>
                    <a:pt x="1833" y="4913"/>
                    <a:pt x="2035" y="4947"/>
                    <a:pt x="2242" y="4947"/>
                  </a:cubicBezTo>
                  <a:cubicBezTo>
                    <a:pt x="2509" y="4947"/>
                    <a:pt x="2783" y="4890"/>
                    <a:pt x="3039" y="4842"/>
                  </a:cubicBezTo>
                  <a:cubicBezTo>
                    <a:pt x="3408" y="4785"/>
                    <a:pt x="3550" y="4303"/>
                    <a:pt x="3891" y="4161"/>
                  </a:cubicBezTo>
                  <a:cubicBezTo>
                    <a:pt x="4033" y="4132"/>
                    <a:pt x="4203" y="4047"/>
                    <a:pt x="4260" y="3990"/>
                  </a:cubicBezTo>
                  <a:cubicBezTo>
                    <a:pt x="4856" y="3309"/>
                    <a:pt x="4601" y="2570"/>
                    <a:pt x="4885" y="1832"/>
                  </a:cubicBezTo>
                  <a:cubicBezTo>
                    <a:pt x="4970" y="1633"/>
                    <a:pt x="4941" y="1349"/>
                    <a:pt x="4743" y="1179"/>
                  </a:cubicBezTo>
                  <a:cubicBezTo>
                    <a:pt x="4232" y="696"/>
                    <a:pt x="3806" y="327"/>
                    <a:pt x="3664" y="185"/>
                  </a:cubicBezTo>
                  <a:cubicBezTo>
                    <a:pt x="3664" y="183"/>
                    <a:pt x="3661" y="180"/>
                    <a:pt x="3655" y="177"/>
                  </a:cubicBezTo>
                  <a:lnTo>
                    <a:pt x="3655" y="177"/>
                  </a:lnTo>
                  <a:cubicBezTo>
                    <a:pt x="3644" y="167"/>
                    <a:pt x="3637" y="163"/>
                    <a:pt x="3632" y="163"/>
                  </a:cubicBezTo>
                  <a:cubicBezTo>
                    <a:pt x="3630" y="163"/>
                    <a:pt x="3629" y="163"/>
                    <a:pt x="3628" y="164"/>
                  </a:cubicBezTo>
                  <a:lnTo>
                    <a:pt x="3628" y="164"/>
                  </a:lnTo>
                  <a:cubicBezTo>
                    <a:pt x="3508" y="116"/>
                    <a:pt x="3124" y="14"/>
                    <a:pt x="3124" y="14"/>
                  </a:cubicBezTo>
                  <a:cubicBezTo>
                    <a:pt x="3104" y="5"/>
                    <a:pt x="3075" y="1"/>
                    <a:pt x="3041" y="1"/>
                  </a:cubicBezTo>
                  <a:close/>
                </a:path>
              </a:pathLst>
            </a:custGeom>
            <a:solidFill>
              <a:srgbClr val="5C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3102150" y="2774350"/>
              <a:ext cx="120000" cy="118800"/>
            </a:xfrm>
            <a:custGeom>
              <a:avLst/>
              <a:gdLst/>
              <a:ahLst/>
              <a:cxnLst/>
              <a:rect l="l" t="t" r="r" b="b"/>
              <a:pathLst>
                <a:path w="4800" h="4752" extrusionOk="0">
                  <a:moveTo>
                    <a:pt x="2881" y="1"/>
                  </a:moveTo>
                  <a:cubicBezTo>
                    <a:pt x="2742" y="1"/>
                    <a:pt x="2528" y="50"/>
                    <a:pt x="2426" y="50"/>
                  </a:cubicBezTo>
                  <a:cubicBezTo>
                    <a:pt x="2409" y="50"/>
                    <a:pt x="2396" y="49"/>
                    <a:pt x="2386" y="45"/>
                  </a:cubicBezTo>
                  <a:cubicBezTo>
                    <a:pt x="2360" y="31"/>
                    <a:pt x="2333" y="24"/>
                    <a:pt x="2306" y="24"/>
                  </a:cubicBezTo>
                  <a:cubicBezTo>
                    <a:pt x="2064" y="24"/>
                    <a:pt x="1784" y="534"/>
                    <a:pt x="1733" y="585"/>
                  </a:cubicBezTo>
                  <a:cubicBezTo>
                    <a:pt x="1449" y="699"/>
                    <a:pt x="1136" y="613"/>
                    <a:pt x="881" y="841"/>
                  </a:cubicBezTo>
                  <a:cubicBezTo>
                    <a:pt x="597" y="1096"/>
                    <a:pt x="398" y="1409"/>
                    <a:pt x="256" y="1749"/>
                  </a:cubicBezTo>
                  <a:cubicBezTo>
                    <a:pt x="0" y="2346"/>
                    <a:pt x="29" y="2999"/>
                    <a:pt x="341" y="3482"/>
                  </a:cubicBezTo>
                  <a:cubicBezTo>
                    <a:pt x="625" y="3936"/>
                    <a:pt x="1079" y="4334"/>
                    <a:pt x="1591" y="4618"/>
                  </a:cubicBezTo>
                  <a:cubicBezTo>
                    <a:pt x="1777" y="4717"/>
                    <a:pt x="1968" y="4751"/>
                    <a:pt x="2162" y="4751"/>
                  </a:cubicBezTo>
                  <a:cubicBezTo>
                    <a:pt x="2413" y="4751"/>
                    <a:pt x="2669" y="4694"/>
                    <a:pt x="2925" y="4646"/>
                  </a:cubicBezTo>
                  <a:cubicBezTo>
                    <a:pt x="3295" y="4589"/>
                    <a:pt x="3408" y="4135"/>
                    <a:pt x="3749" y="3993"/>
                  </a:cubicBezTo>
                  <a:cubicBezTo>
                    <a:pt x="3891" y="3964"/>
                    <a:pt x="4061" y="3879"/>
                    <a:pt x="4118" y="3822"/>
                  </a:cubicBezTo>
                  <a:cubicBezTo>
                    <a:pt x="4658" y="3169"/>
                    <a:pt x="4459" y="2431"/>
                    <a:pt x="4714" y="1749"/>
                  </a:cubicBezTo>
                  <a:cubicBezTo>
                    <a:pt x="4800" y="1551"/>
                    <a:pt x="4743" y="1295"/>
                    <a:pt x="4544" y="1125"/>
                  </a:cubicBezTo>
                  <a:cubicBezTo>
                    <a:pt x="4061" y="670"/>
                    <a:pt x="3635" y="329"/>
                    <a:pt x="3493" y="187"/>
                  </a:cubicBezTo>
                  <a:cubicBezTo>
                    <a:pt x="3493" y="185"/>
                    <a:pt x="3490" y="182"/>
                    <a:pt x="3484" y="179"/>
                  </a:cubicBezTo>
                  <a:lnTo>
                    <a:pt x="3484" y="179"/>
                  </a:lnTo>
                  <a:cubicBezTo>
                    <a:pt x="3472" y="167"/>
                    <a:pt x="3464" y="163"/>
                    <a:pt x="3460" y="163"/>
                  </a:cubicBezTo>
                  <a:cubicBezTo>
                    <a:pt x="3458" y="163"/>
                    <a:pt x="3457" y="164"/>
                    <a:pt x="3456" y="165"/>
                  </a:cubicBezTo>
                  <a:lnTo>
                    <a:pt x="3456" y="165"/>
                  </a:lnTo>
                  <a:cubicBezTo>
                    <a:pt x="3338" y="116"/>
                    <a:pt x="2982" y="17"/>
                    <a:pt x="2982" y="17"/>
                  </a:cubicBezTo>
                  <a:cubicBezTo>
                    <a:pt x="2959" y="5"/>
                    <a:pt x="2924" y="1"/>
                    <a:pt x="2881" y="1"/>
                  </a:cubicBezTo>
                  <a:close/>
                </a:path>
              </a:pathLst>
            </a:custGeom>
            <a:solidFill>
              <a:srgbClr val="61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3104275" y="2776900"/>
              <a:ext cx="115050" cy="114100"/>
            </a:xfrm>
            <a:custGeom>
              <a:avLst/>
              <a:gdLst/>
              <a:ahLst/>
              <a:cxnLst/>
              <a:rect l="l" t="t" r="r" b="b"/>
              <a:pathLst>
                <a:path w="4602" h="4564" extrusionOk="0">
                  <a:moveTo>
                    <a:pt x="2720" y="1"/>
                  </a:moveTo>
                  <a:cubicBezTo>
                    <a:pt x="2601" y="1"/>
                    <a:pt x="2439" y="42"/>
                    <a:pt x="2341" y="42"/>
                  </a:cubicBezTo>
                  <a:cubicBezTo>
                    <a:pt x="2311" y="42"/>
                    <a:pt x="2287" y="39"/>
                    <a:pt x="2272" y="29"/>
                  </a:cubicBezTo>
                  <a:cubicBezTo>
                    <a:pt x="2253" y="19"/>
                    <a:pt x="2232" y="14"/>
                    <a:pt x="2211" y="14"/>
                  </a:cubicBezTo>
                  <a:cubicBezTo>
                    <a:pt x="1988" y="14"/>
                    <a:pt x="1699" y="516"/>
                    <a:pt x="1648" y="568"/>
                  </a:cubicBezTo>
                  <a:cubicBezTo>
                    <a:pt x="1392" y="682"/>
                    <a:pt x="1080" y="625"/>
                    <a:pt x="852" y="824"/>
                  </a:cubicBezTo>
                  <a:cubicBezTo>
                    <a:pt x="568" y="1079"/>
                    <a:pt x="370" y="1392"/>
                    <a:pt x="228" y="1676"/>
                  </a:cubicBezTo>
                  <a:cubicBezTo>
                    <a:pt x="0" y="2272"/>
                    <a:pt x="29" y="2897"/>
                    <a:pt x="341" y="3351"/>
                  </a:cubicBezTo>
                  <a:cubicBezTo>
                    <a:pt x="597" y="3777"/>
                    <a:pt x="1051" y="4146"/>
                    <a:pt x="1534" y="4430"/>
                  </a:cubicBezTo>
                  <a:cubicBezTo>
                    <a:pt x="1708" y="4530"/>
                    <a:pt x="1892" y="4564"/>
                    <a:pt x="2080" y="4564"/>
                  </a:cubicBezTo>
                  <a:cubicBezTo>
                    <a:pt x="2323" y="4564"/>
                    <a:pt x="2572" y="4507"/>
                    <a:pt x="2812" y="4459"/>
                  </a:cubicBezTo>
                  <a:cubicBezTo>
                    <a:pt x="3153" y="4402"/>
                    <a:pt x="3295" y="3976"/>
                    <a:pt x="3636" y="3834"/>
                  </a:cubicBezTo>
                  <a:cubicBezTo>
                    <a:pt x="3749" y="3777"/>
                    <a:pt x="3891" y="3720"/>
                    <a:pt x="3948" y="3664"/>
                  </a:cubicBezTo>
                  <a:cubicBezTo>
                    <a:pt x="4488" y="3011"/>
                    <a:pt x="4289" y="2329"/>
                    <a:pt x="4516" y="1647"/>
                  </a:cubicBezTo>
                  <a:cubicBezTo>
                    <a:pt x="4601" y="1505"/>
                    <a:pt x="4544" y="1250"/>
                    <a:pt x="4346" y="1079"/>
                  </a:cubicBezTo>
                  <a:cubicBezTo>
                    <a:pt x="3863" y="653"/>
                    <a:pt x="3465" y="341"/>
                    <a:pt x="3323" y="171"/>
                  </a:cubicBezTo>
                  <a:cubicBezTo>
                    <a:pt x="3301" y="149"/>
                    <a:pt x="3292" y="141"/>
                    <a:pt x="3291" y="141"/>
                  </a:cubicBezTo>
                  <a:lnTo>
                    <a:pt x="3291" y="141"/>
                  </a:lnTo>
                  <a:cubicBezTo>
                    <a:pt x="3289" y="141"/>
                    <a:pt x="3295" y="148"/>
                    <a:pt x="3304" y="159"/>
                  </a:cubicBezTo>
                  <a:lnTo>
                    <a:pt x="3304" y="159"/>
                  </a:lnTo>
                  <a:cubicBezTo>
                    <a:pt x="3301" y="159"/>
                    <a:pt x="3300" y="161"/>
                    <a:pt x="3299" y="163"/>
                  </a:cubicBezTo>
                  <a:lnTo>
                    <a:pt x="3299" y="163"/>
                  </a:lnTo>
                  <a:cubicBezTo>
                    <a:pt x="3201" y="135"/>
                    <a:pt x="2840" y="29"/>
                    <a:pt x="2840" y="29"/>
                  </a:cubicBezTo>
                  <a:cubicBezTo>
                    <a:pt x="2813" y="8"/>
                    <a:pt x="2770" y="1"/>
                    <a:pt x="2720" y="1"/>
                  </a:cubicBezTo>
                  <a:close/>
                </a:path>
              </a:pathLst>
            </a:custGeom>
            <a:solidFill>
              <a:srgbClr val="66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3106400" y="2779625"/>
              <a:ext cx="110075" cy="109250"/>
            </a:xfrm>
            <a:custGeom>
              <a:avLst/>
              <a:gdLst/>
              <a:ahLst/>
              <a:cxnLst/>
              <a:rect l="l" t="t" r="r" b="b"/>
              <a:pathLst>
                <a:path w="4403" h="4370" extrusionOk="0">
                  <a:moveTo>
                    <a:pt x="2571" y="1"/>
                  </a:moveTo>
                  <a:cubicBezTo>
                    <a:pt x="2451" y="1"/>
                    <a:pt x="2286" y="38"/>
                    <a:pt x="2199" y="38"/>
                  </a:cubicBezTo>
                  <a:cubicBezTo>
                    <a:pt x="2183" y="38"/>
                    <a:pt x="2169" y="37"/>
                    <a:pt x="2159" y="33"/>
                  </a:cubicBezTo>
                  <a:cubicBezTo>
                    <a:pt x="2138" y="22"/>
                    <a:pt x="2115" y="18"/>
                    <a:pt x="2093" y="18"/>
                  </a:cubicBezTo>
                  <a:cubicBezTo>
                    <a:pt x="1875" y="18"/>
                    <a:pt x="1614" y="467"/>
                    <a:pt x="1563" y="544"/>
                  </a:cubicBezTo>
                  <a:cubicBezTo>
                    <a:pt x="1307" y="658"/>
                    <a:pt x="1023" y="601"/>
                    <a:pt x="796" y="800"/>
                  </a:cubicBezTo>
                  <a:cubicBezTo>
                    <a:pt x="540" y="1056"/>
                    <a:pt x="341" y="1340"/>
                    <a:pt x="228" y="1624"/>
                  </a:cubicBezTo>
                  <a:cubicBezTo>
                    <a:pt x="1" y="2192"/>
                    <a:pt x="29" y="2788"/>
                    <a:pt x="313" y="3242"/>
                  </a:cubicBezTo>
                  <a:cubicBezTo>
                    <a:pt x="569" y="3640"/>
                    <a:pt x="995" y="3981"/>
                    <a:pt x="1477" y="4236"/>
                  </a:cubicBezTo>
                  <a:cubicBezTo>
                    <a:pt x="1651" y="4335"/>
                    <a:pt x="1830" y="4370"/>
                    <a:pt x="2012" y="4370"/>
                  </a:cubicBezTo>
                  <a:cubicBezTo>
                    <a:pt x="2247" y="4370"/>
                    <a:pt x="2487" y="4313"/>
                    <a:pt x="2727" y="4265"/>
                  </a:cubicBezTo>
                  <a:cubicBezTo>
                    <a:pt x="3039" y="4208"/>
                    <a:pt x="3181" y="3810"/>
                    <a:pt x="3494" y="3668"/>
                  </a:cubicBezTo>
                  <a:cubicBezTo>
                    <a:pt x="3607" y="3611"/>
                    <a:pt x="3749" y="3555"/>
                    <a:pt x="3806" y="3498"/>
                  </a:cubicBezTo>
                  <a:cubicBezTo>
                    <a:pt x="4317" y="2873"/>
                    <a:pt x="4147" y="2220"/>
                    <a:pt x="4346" y="1567"/>
                  </a:cubicBezTo>
                  <a:cubicBezTo>
                    <a:pt x="4403" y="1425"/>
                    <a:pt x="4346" y="1169"/>
                    <a:pt x="4175" y="1056"/>
                  </a:cubicBezTo>
                  <a:cubicBezTo>
                    <a:pt x="3725" y="684"/>
                    <a:pt x="3348" y="387"/>
                    <a:pt x="3185" y="211"/>
                  </a:cubicBezTo>
                  <a:lnTo>
                    <a:pt x="3185" y="211"/>
                  </a:lnTo>
                  <a:cubicBezTo>
                    <a:pt x="3185" y="211"/>
                    <a:pt x="3185" y="211"/>
                    <a:pt x="3185" y="211"/>
                  </a:cubicBezTo>
                  <a:cubicBezTo>
                    <a:pt x="3187" y="211"/>
                    <a:pt x="3180" y="202"/>
                    <a:pt x="3153" y="175"/>
                  </a:cubicBezTo>
                  <a:lnTo>
                    <a:pt x="3153" y="175"/>
                  </a:lnTo>
                  <a:cubicBezTo>
                    <a:pt x="3153" y="175"/>
                    <a:pt x="3153" y="175"/>
                    <a:pt x="3153" y="175"/>
                  </a:cubicBezTo>
                  <a:cubicBezTo>
                    <a:pt x="3145" y="167"/>
                    <a:pt x="3140" y="164"/>
                    <a:pt x="3137" y="163"/>
                  </a:cubicBezTo>
                  <a:lnTo>
                    <a:pt x="3137" y="163"/>
                  </a:lnTo>
                  <a:cubicBezTo>
                    <a:pt x="3127" y="156"/>
                    <a:pt x="3122" y="153"/>
                    <a:pt x="3121" y="153"/>
                  </a:cubicBezTo>
                  <a:lnTo>
                    <a:pt x="3121" y="153"/>
                  </a:lnTo>
                  <a:cubicBezTo>
                    <a:pt x="3119" y="153"/>
                    <a:pt x="3124" y="159"/>
                    <a:pt x="3133" y="168"/>
                  </a:cubicBezTo>
                  <a:lnTo>
                    <a:pt x="3133" y="168"/>
                  </a:lnTo>
                  <a:cubicBezTo>
                    <a:pt x="3133" y="168"/>
                    <a:pt x="3133" y="168"/>
                    <a:pt x="3133" y="169"/>
                  </a:cubicBezTo>
                  <a:lnTo>
                    <a:pt x="3133" y="169"/>
                  </a:lnTo>
                  <a:cubicBezTo>
                    <a:pt x="3048" y="141"/>
                    <a:pt x="2723" y="33"/>
                    <a:pt x="2699" y="33"/>
                  </a:cubicBezTo>
                  <a:cubicBezTo>
                    <a:pt x="2674" y="9"/>
                    <a:pt x="2628" y="1"/>
                    <a:pt x="2571" y="1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3108525" y="2782325"/>
              <a:ext cx="105100" cy="104125"/>
            </a:xfrm>
            <a:custGeom>
              <a:avLst/>
              <a:gdLst/>
              <a:ahLst/>
              <a:cxnLst/>
              <a:rect l="l" t="t" r="r" b="b"/>
              <a:pathLst>
                <a:path w="4204" h="4165" extrusionOk="0">
                  <a:moveTo>
                    <a:pt x="1998" y="1"/>
                  </a:moveTo>
                  <a:cubicBezTo>
                    <a:pt x="1800" y="1"/>
                    <a:pt x="1530" y="441"/>
                    <a:pt x="1478" y="493"/>
                  </a:cubicBezTo>
                  <a:cubicBezTo>
                    <a:pt x="1222" y="607"/>
                    <a:pt x="966" y="578"/>
                    <a:pt x="739" y="777"/>
                  </a:cubicBezTo>
                  <a:cubicBezTo>
                    <a:pt x="512" y="1004"/>
                    <a:pt x="313" y="1288"/>
                    <a:pt x="200" y="1572"/>
                  </a:cubicBezTo>
                  <a:cubicBezTo>
                    <a:pt x="1" y="2112"/>
                    <a:pt x="29" y="2680"/>
                    <a:pt x="313" y="3106"/>
                  </a:cubicBezTo>
                  <a:cubicBezTo>
                    <a:pt x="569" y="3475"/>
                    <a:pt x="966" y="3816"/>
                    <a:pt x="1421" y="4043"/>
                  </a:cubicBezTo>
                  <a:cubicBezTo>
                    <a:pt x="1588" y="4133"/>
                    <a:pt x="1766" y="4165"/>
                    <a:pt x="1949" y="4165"/>
                  </a:cubicBezTo>
                  <a:cubicBezTo>
                    <a:pt x="2170" y="4165"/>
                    <a:pt x="2396" y="4118"/>
                    <a:pt x="2614" y="4071"/>
                  </a:cubicBezTo>
                  <a:cubicBezTo>
                    <a:pt x="2926" y="4015"/>
                    <a:pt x="3040" y="3645"/>
                    <a:pt x="3352" y="3503"/>
                  </a:cubicBezTo>
                  <a:cubicBezTo>
                    <a:pt x="3466" y="3447"/>
                    <a:pt x="3579" y="3390"/>
                    <a:pt x="3636" y="3333"/>
                  </a:cubicBezTo>
                  <a:cubicBezTo>
                    <a:pt x="4119" y="2737"/>
                    <a:pt x="4005" y="2084"/>
                    <a:pt x="4147" y="1487"/>
                  </a:cubicBezTo>
                  <a:cubicBezTo>
                    <a:pt x="4204" y="1345"/>
                    <a:pt x="4147" y="1118"/>
                    <a:pt x="3977" y="1004"/>
                  </a:cubicBezTo>
                  <a:cubicBezTo>
                    <a:pt x="3522" y="635"/>
                    <a:pt x="3125" y="323"/>
                    <a:pt x="2983" y="181"/>
                  </a:cubicBezTo>
                  <a:cubicBezTo>
                    <a:pt x="2983" y="152"/>
                    <a:pt x="2585" y="39"/>
                    <a:pt x="2585" y="39"/>
                  </a:cubicBezTo>
                  <a:cubicBezTo>
                    <a:pt x="2552" y="14"/>
                    <a:pt x="2498" y="6"/>
                    <a:pt x="2438" y="6"/>
                  </a:cubicBezTo>
                  <a:cubicBezTo>
                    <a:pt x="2338" y="6"/>
                    <a:pt x="2217" y="27"/>
                    <a:pt x="2133" y="27"/>
                  </a:cubicBezTo>
                  <a:cubicBezTo>
                    <a:pt x="2095" y="27"/>
                    <a:pt x="2064" y="23"/>
                    <a:pt x="2046" y="10"/>
                  </a:cubicBezTo>
                  <a:cubicBezTo>
                    <a:pt x="2030" y="4"/>
                    <a:pt x="2014" y="1"/>
                    <a:pt x="1998" y="1"/>
                  </a:cubicBezTo>
                  <a:close/>
                </a:path>
              </a:pathLst>
            </a:custGeom>
            <a:solidFill>
              <a:srgbClr val="70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3110675" y="2784975"/>
              <a:ext cx="100125" cy="99475"/>
            </a:xfrm>
            <a:custGeom>
              <a:avLst/>
              <a:gdLst/>
              <a:ahLst/>
              <a:cxnLst/>
              <a:rect l="l" t="t" r="r" b="b"/>
              <a:pathLst>
                <a:path w="4005" h="3979" extrusionOk="0">
                  <a:moveTo>
                    <a:pt x="1867" y="1"/>
                  </a:moveTo>
                  <a:cubicBezTo>
                    <a:pt x="1676" y="1"/>
                    <a:pt x="1442" y="396"/>
                    <a:pt x="1392" y="472"/>
                  </a:cubicBezTo>
                  <a:cubicBezTo>
                    <a:pt x="1164" y="586"/>
                    <a:pt x="909" y="558"/>
                    <a:pt x="710" y="756"/>
                  </a:cubicBezTo>
                  <a:cubicBezTo>
                    <a:pt x="483" y="984"/>
                    <a:pt x="312" y="1268"/>
                    <a:pt x="199" y="1523"/>
                  </a:cubicBezTo>
                  <a:cubicBezTo>
                    <a:pt x="0" y="2034"/>
                    <a:pt x="28" y="2574"/>
                    <a:pt x="284" y="2972"/>
                  </a:cubicBezTo>
                  <a:cubicBezTo>
                    <a:pt x="540" y="3341"/>
                    <a:pt x="937" y="3653"/>
                    <a:pt x="1363" y="3880"/>
                  </a:cubicBezTo>
                  <a:cubicBezTo>
                    <a:pt x="1519" y="3952"/>
                    <a:pt x="1680" y="3979"/>
                    <a:pt x="1842" y="3979"/>
                  </a:cubicBezTo>
                  <a:cubicBezTo>
                    <a:pt x="2063" y="3979"/>
                    <a:pt x="2286" y="3929"/>
                    <a:pt x="2499" y="3880"/>
                  </a:cubicBezTo>
                  <a:cubicBezTo>
                    <a:pt x="2783" y="3823"/>
                    <a:pt x="2925" y="3454"/>
                    <a:pt x="3209" y="3341"/>
                  </a:cubicBezTo>
                  <a:cubicBezTo>
                    <a:pt x="3323" y="3284"/>
                    <a:pt x="3436" y="3227"/>
                    <a:pt x="3493" y="3170"/>
                  </a:cubicBezTo>
                  <a:cubicBezTo>
                    <a:pt x="3948" y="2602"/>
                    <a:pt x="3834" y="1978"/>
                    <a:pt x="3976" y="1410"/>
                  </a:cubicBezTo>
                  <a:cubicBezTo>
                    <a:pt x="4004" y="1268"/>
                    <a:pt x="3948" y="1069"/>
                    <a:pt x="3777" y="955"/>
                  </a:cubicBezTo>
                  <a:cubicBezTo>
                    <a:pt x="3374" y="633"/>
                    <a:pt x="2997" y="362"/>
                    <a:pt x="2861" y="213"/>
                  </a:cubicBezTo>
                  <a:lnTo>
                    <a:pt x="2861" y="213"/>
                  </a:lnTo>
                  <a:cubicBezTo>
                    <a:pt x="2861" y="213"/>
                    <a:pt x="2861" y="213"/>
                    <a:pt x="2862" y="213"/>
                  </a:cubicBezTo>
                  <a:cubicBezTo>
                    <a:pt x="2863" y="213"/>
                    <a:pt x="2858" y="206"/>
                    <a:pt x="2840" y="188"/>
                  </a:cubicBezTo>
                  <a:lnTo>
                    <a:pt x="2840" y="188"/>
                  </a:lnTo>
                  <a:cubicBezTo>
                    <a:pt x="2840" y="188"/>
                    <a:pt x="2840" y="188"/>
                    <a:pt x="2840" y="188"/>
                  </a:cubicBezTo>
                  <a:cubicBezTo>
                    <a:pt x="2839" y="187"/>
                    <a:pt x="2837" y="186"/>
                    <a:pt x="2834" y="184"/>
                  </a:cubicBezTo>
                  <a:lnTo>
                    <a:pt x="2834" y="184"/>
                  </a:lnTo>
                  <a:cubicBezTo>
                    <a:pt x="2814" y="169"/>
                    <a:pt x="2806" y="164"/>
                    <a:pt x="2804" y="164"/>
                  </a:cubicBezTo>
                  <a:lnTo>
                    <a:pt x="2804" y="164"/>
                  </a:lnTo>
                  <a:cubicBezTo>
                    <a:pt x="2803" y="164"/>
                    <a:pt x="2806" y="168"/>
                    <a:pt x="2812" y="173"/>
                  </a:cubicBezTo>
                  <a:lnTo>
                    <a:pt x="2812" y="173"/>
                  </a:lnTo>
                  <a:cubicBezTo>
                    <a:pt x="2719" y="132"/>
                    <a:pt x="2442" y="46"/>
                    <a:pt x="2442" y="46"/>
                  </a:cubicBezTo>
                  <a:cubicBezTo>
                    <a:pt x="2402" y="16"/>
                    <a:pt x="2337" y="7"/>
                    <a:pt x="2265" y="7"/>
                  </a:cubicBezTo>
                  <a:cubicBezTo>
                    <a:pt x="2167" y="7"/>
                    <a:pt x="2057" y="24"/>
                    <a:pt x="1986" y="24"/>
                  </a:cubicBezTo>
                  <a:cubicBezTo>
                    <a:pt x="1963" y="24"/>
                    <a:pt x="1944" y="22"/>
                    <a:pt x="1931" y="18"/>
                  </a:cubicBezTo>
                  <a:cubicBezTo>
                    <a:pt x="1910" y="6"/>
                    <a:pt x="1889" y="1"/>
                    <a:pt x="1867" y="1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3112800" y="2787800"/>
              <a:ext cx="95875" cy="94325"/>
            </a:xfrm>
            <a:custGeom>
              <a:avLst/>
              <a:gdLst/>
              <a:ahLst/>
              <a:cxnLst/>
              <a:rect l="l" t="t" r="r" b="b"/>
              <a:pathLst>
                <a:path w="3835" h="3773" extrusionOk="0">
                  <a:moveTo>
                    <a:pt x="2090" y="0"/>
                  </a:moveTo>
                  <a:cubicBezTo>
                    <a:pt x="1980" y="0"/>
                    <a:pt x="1866" y="19"/>
                    <a:pt x="1818" y="19"/>
                  </a:cubicBezTo>
                  <a:cubicBezTo>
                    <a:pt x="1799" y="6"/>
                    <a:pt x="1779" y="0"/>
                    <a:pt x="1758" y="0"/>
                  </a:cubicBezTo>
                  <a:cubicBezTo>
                    <a:pt x="1588" y="0"/>
                    <a:pt x="1357" y="369"/>
                    <a:pt x="1307" y="445"/>
                  </a:cubicBezTo>
                  <a:cubicBezTo>
                    <a:pt x="1079" y="558"/>
                    <a:pt x="852" y="530"/>
                    <a:pt x="653" y="729"/>
                  </a:cubicBezTo>
                  <a:cubicBezTo>
                    <a:pt x="455" y="956"/>
                    <a:pt x="284" y="1211"/>
                    <a:pt x="199" y="1467"/>
                  </a:cubicBezTo>
                  <a:cubicBezTo>
                    <a:pt x="0" y="1950"/>
                    <a:pt x="29" y="2461"/>
                    <a:pt x="284" y="2830"/>
                  </a:cubicBezTo>
                  <a:cubicBezTo>
                    <a:pt x="511" y="3199"/>
                    <a:pt x="881" y="3483"/>
                    <a:pt x="1307" y="3682"/>
                  </a:cubicBezTo>
                  <a:cubicBezTo>
                    <a:pt x="1440" y="3749"/>
                    <a:pt x="1583" y="3772"/>
                    <a:pt x="1727" y="3772"/>
                  </a:cubicBezTo>
                  <a:cubicBezTo>
                    <a:pt x="1951" y="3772"/>
                    <a:pt x="2179" y="3717"/>
                    <a:pt x="2386" y="3682"/>
                  </a:cubicBezTo>
                  <a:cubicBezTo>
                    <a:pt x="2670" y="3625"/>
                    <a:pt x="2812" y="3284"/>
                    <a:pt x="3067" y="3171"/>
                  </a:cubicBezTo>
                  <a:cubicBezTo>
                    <a:pt x="3153" y="3114"/>
                    <a:pt x="3295" y="3057"/>
                    <a:pt x="3323" y="3000"/>
                  </a:cubicBezTo>
                  <a:cubicBezTo>
                    <a:pt x="3777" y="2461"/>
                    <a:pt x="3692" y="1836"/>
                    <a:pt x="3777" y="1325"/>
                  </a:cubicBezTo>
                  <a:cubicBezTo>
                    <a:pt x="3834" y="1211"/>
                    <a:pt x="3749" y="1013"/>
                    <a:pt x="3579" y="899"/>
                  </a:cubicBezTo>
                  <a:cubicBezTo>
                    <a:pt x="3179" y="606"/>
                    <a:pt x="2830" y="363"/>
                    <a:pt x="2694" y="217"/>
                  </a:cubicBezTo>
                  <a:lnTo>
                    <a:pt x="2694" y="217"/>
                  </a:lnTo>
                  <a:cubicBezTo>
                    <a:pt x="2696" y="217"/>
                    <a:pt x="2690" y="209"/>
                    <a:pt x="2670" y="189"/>
                  </a:cubicBezTo>
                  <a:lnTo>
                    <a:pt x="2670" y="189"/>
                  </a:lnTo>
                  <a:cubicBezTo>
                    <a:pt x="2670" y="189"/>
                    <a:pt x="2670" y="189"/>
                    <a:pt x="2670" y="189"/>
                  </a:cubicBezTo>
                  <a:cubicBezTo>
                    <a:pt x="2667" y="186"/>
                    <a:pt x="2661" y="182"/>
                    <a:pt x="2652" y="178"/>
                  </a:cubicBezTo>
                  <a:lnTo>
                    <a:pt x="2652" y="178"/>
                  </a:lnTo>
                  <a:cubicBezTo>
                    <a:pt x="2650" y="177"/>
                    <a:pt x="2649" y="176"/>
                    <a:pt x="2648" y="176"/>
                  </a:cubicBezTo>
                  <a:lnTo>
                    <a:pt x="2648" y="176"/>
                  </a:lnTo>
                  <a:cubicBezTo>
                    <a:pt x="2566" y="135"/>
                    <a:pt x="2301" y="47"/>
                    <a:pt x="2301" y="47"/>
                  </a:cubicBezTo>
                  <a:cubicBezTo>
                    <a:pt x="2252" y="10"/>
                    <a:pt x="2172" y="0"/>
                    <a:pt x="2090" y="0"/>
                  </a:cubicBezTo>
                  <a:close/>
                </a:path>
              </a:pathLst>
            </a:custGeom>
            <a:solidFill>
              <a:srgbClr val="7A7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3114225" y="2790075"/>
              <a:ext cx="91600" cy="89825"/>
            </a:xfrm>
            <a:custGeom>
              <a:avLst/>
              <a:gdLst/>
              <a:ahLst/>
              <a:cxnLst/>
              <a:rect l="l" t="t" r="r" b="b"/>
              <a:pathLst>
                <a:path w="3664" h="3593" extrusionOk="0">
                  <a:moveTo>
                    <a:pt x="1702" y="1"/>
                  </a:moveTo>
                  <a:cubicBezTo>
                    <a:pt x="1515" y="1"/>
                    <a:pt x="1301" y="333"/>
                    <a:pt x="1250" y="410"/>
                  </a:cubicBezTo>
                  <a:cubicBezTo>
                    <a:pt x="1051" y="524"/>
                    <a:pt x="824" y="552"/>
                    <a:pt x="653" y="723"/>
                  </a:cubicBezTo>
                  <a:cubicBezTo>
                    <a:pt x="454" y="950"/>
                    <a:pt x="312" y="1177"/>
                    <a:pt x="199" y="1404"/>
                  </a:cubicBezTo>
                  <a:cubicBezTo>
                    <a:pt x="0" y="1887"/>
                    <a:pt x="57" y="2370"/>
                    <a:pt x="312" y="2739"/>
                  </a:cubicBezTo>
                  <a:cubicBezTo>
                    <a:pt x="511" y="3051"/>
                    <a:pt x="880" y="3335"/>
                    <a:pt x="1278" y="3506"/>
                  </a:cubicBezTo>
                  <a:cubicBezTo>
                    <a:pt x="1428" y="3568"/>
                    <a:pt x="1578" y="3592"/>
                    <a:pt x="1728" y="3592"/>
                  </a:cubicBezTo>
                  <a:cubicBezTo>
                    <a:pt x="1919" y="3592"/>
                    <a:pt x="2110" y="3554"/>
                    <a:pt x="2300" y="3506"/>
                  </a:cubicBezTo>
                  <a:cubicBezTo>
                    <a:pt x="2556" y="3449"/>
                    <a:pt x="2698" y="3137"/>
                    <a:pt x="2954" y="3023"/>
                  </a:cubicBezTo>
                  <a:cubicBezTo>
                    <a:pt x="3039" y="2966"/>
                    <a:pt x="3152" y="2909"/>
                    <a:pt x="3209" y="2853"/>
                  </a:cubicBezTo>
                  <a:cubicBezTo>
                    <a:pt x="3635" y="2342"/>
                    <a:pt x="3550" y="1745"/>
                    <a:pt x="3635" y="1262"/>
                  </a:cubicBezTo>
                  <a:cubicBezTo>
                    <a:pt x="3664" y="1149"/>
                    <a:pt x="3578" y="978"/>
                    <a:pt x="3408" y="865"/>
                  </a:cubicBezTo>
                  <a:cubicBezTo>
                    <a:pt x="3031" y="596"/>
                    <a:pt x="2655" y="378"/>
                    <a:pt x="2544" y="235"/>
                  </a:cubicBezTo>
                  <a:lnTo>
                    <a:pt x="2544" y="235"/>
                  </a:lnTo>
                  <a:cubicBezTo>
                    <a:pt x="2548" y="238"/>
                    <a:pt x="2551" y="240"/>
                    <a:pt x="2552" y="240"/>
                  </a:cubicBezTo>
                  <a:cubicBezTo>
                    <a:pt x="2554" y="240"/>
                    <a:pt x="2548" y="232"/>
                    <a:pt x="2528" y="212"/>
                  </a:cubicBezTo>
                  <a:lnTo>
                    <a:pt x="2528" y="212"/>
                  </a:lnTo>
                  <a:cubicBezTo>
                    <a:pt x="2528" y="212"/>
                    <a:pt x="2528" y="212"/>
                    <a:pt x="2528" y="212"/>
                  </a:cubicBezTo>
                  <a:cubicBezTo>
                    <a:pt x="2525" y="209"/>
                    <a:pt x="2523" y="207"/>
                    <a:pt x="2521" y="206"/>
                  </a:cubicBezTo>
                  <a:lnTo>
                    <a:pt x="2521" y="206"/>
                  </a:lnTo>
                  <a:cubicBezTo>
                    <a:pt x="2470" y="171"/>
                    <a:pt x="2214" y="68"/>
                    <a:pt x="2187" y="41"/>
                  </a:cubicBezTo>
                  <a:cubicBezTo>
                    <a:pt x="2155" y="20"/>
                    <a:pt x="2097" y="15"/>
                    <a:pt x="2032" y="15"/>
                  </a:cubicBezTo>
                  <a:cubicBezTo>
                    <a:pt x="1962" y="15"/>
                    <a:pt x="1885" y="21"/>
                    <a:pt x="1829" y="21"/>
                  </a:cubicBezTo>
                  <a:cubicBezTo>
                    <a:pt x="1798" y="21"/>
                    <a:pt x="1774" y="19"/>
                    <a:pt x="1761" y="13"/>
                  </a:cubicBezTo>
                  <a:cubicBezTo>
                    <a:pt x="1742" y="5"/>
                    <a:pt x="1722" y="1"/>
                    <a:pt x="1702" y="1"/>
                  </a:cubicBezTo>
                  <a:close/>
                </a:path>
              </a:pathLst>
            </a:custGeom>
            <a:solidFill>
              <a:srgbClr val="7F7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3116350" y="2792900"/>
              <a:ext cx="86625" cy="84650"/>
            </a:xfrm>
            <a:custGeom>
              <a:avLst/>
              <a:gdLst/>
              <a:ahLst/>
              <a:cxnLst/>
              <a:rect l="l" t="t" r="r" b="b"/>
              <a:pathLst>
                <a:path w="3465" h="3386" extrusionOk="0">
                  <a:moveTo>
                    <a:pt x="1586" y="1"/>
                  </a:moveTo>
                  <a:cubicBezTo>
                    <a:pt x="1404" y="1"/>
                    <a:pt x="1216" y="306"/>
                    <a:pt x="1165" y="383"/>
                  </a:cubicBezTo>
                  <a:cubicBezTo>
                    <a:pt x="966" y="496"/>
                    <a:pt x="767" y="525"/>
                    <a:pt x="597" y="695"/>
                  </a:cubicBezTo>
                  <a:cubicBezTo>
                    <a:pt x="426" y="894"/>
                    <a:pt x="284" y="1149"/>
                    <a:pt x="199" y="1348"/>
                  </a:cubicBezTo>
                  <a:cubicBezTo>
                    <a:pt x="0" y="1803"/>
                    <a:pt x="57" y="2257"/>
                    <a:pt x="284" y="2598"/>
                  </a:cubicBezTo>
                  <a:cubicBezTo>
                    <a:pt x="511" y="2910"/>
                    <a:pt x="852" y="3166"/>
                    <a:pt x="1250" y="3308"/>
                  </a:cubicBezTo>
                  <a:cubicBezTo>
                    <a:pt x="1365" y="3365"/>
                    <a:pt x="1489" y="3385"/>
                    <a:pt x="1619" y="3385"/>
                  </a:cubicBezTo>
                  <a:cubicBezTo>
                    <a:pt x="1810" y="3385"/>
                    <a:pt x="2012" y="3341"/>
                    <a:pt x="2215" y="3308"/>
                  </a:cubicBezTo>
                  <a:cubicBezTo>
                    <a:pt x="2443" y="3251"/>
                    <a:pt x="2585" y="2967"/>
                    <a:pt x="2812" y="2853"/>
                  </a:cubicBezTo>
                  <a:cubicBezTo>
                    <a:pt x="2897" y="2796"/>
                    <a:pt x="3011" y="2740"/>
                    <a:pt x="3067" y="2683"/>
                  </a:cubicBezTo>
                  <a:cubicBezTo>
                    <a:pt x="3437" y="2172"/>
                    <a:pt x="3408" y="1632"/>
                    <a:pt x="3437" y="1178"/>
                  </a:cubicBezTo>
                  <a:cubicBezTo>
                    <a:pt x="3465" y="1064"/>
                    <a:pt x="3380" y="922"/>
                    <a:pt x="3209" y="809"/>
                  </a:cubicBezTo>
                  <a:cubicBezTo>
                    <a:pt x="2840" y="553"/>
                    <a:pt x="2443" y="326"/>
                    <a:pt x="2357" y="212"/>
                  </a:cubicBezTo>
                  <a:cubicBezTo>
                    <a:pt x="2355" y="210"/>
                    <a:pt x="2353" y="208"/>
                    <a:pt x="2352" y="207"/>
                  </a:cubicBezTo>
                  <a:lnTo>
                    <a:pt x="2352" y="207"/>
                  </a:lnTo>
                  <a:cubicBezTo>
                    <a:pt x="2305" y="173"/>
                    <a:pt x="2072" y="69"/>
                    <a:pt x="2045" y="42"/>
                  </a:cubicBezTo>
                  <a:cubicBezTo>
                    <a:pt x="2002" y="13"/>
                    <a:pt x="1924" y="6"/>
                    <a:pt x="1846" y="6"/>
                  </a:cubicBezTo>
                  <a:cubicBezTo>
                    <a:pt x="1768" y="6"/>
                    <a:pt x="1690" y="13"/>
                    <a:pt x="1647" y="13"/>
                  </a:cubicBezTo>
                  <a:cubicBezTo>
                    <a:pt x="1627" y="5"/>
                    <a:pt x="1606" y="1"/>
                    <a:pt x="1586" y="1"/>
                  </a:cubicBezTo>
                  <a:close/>
                </a:path>
              </a:pathLst>
            </a:custGeom>
            <a:solidFill>
              <a:srgbClr val="85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3118475" y="2795175"/>
              <a:ext cx="81675" cy="80400"/>
            </a:xfrm>
            <a:custGeom>
              <a:avLst/>
              <a:gdLst/>
              <a:ahLst/>
              <a:cxnLst/>
              <a:rect l="l" t="t" r="r" b="b"/>
              <a:pathLst>
                <a:path w="3267" h="3216" extrusionOk="0">
                  <a:moveTo>
                    <a:pt x="1491" y="1"/>
                  </a:moveTo>
                  <a:cubicBezTo>
                    <a:pt x="1327" y="1"/>
                    <a:pt x="1132" y="273"/>
                    <a:pt x="1080" y="377"/>
                  </a:cubicBezTo>
                  <a:cubicBezTo>
                    <a:pt x="881" y="490"/>
                    <a:pt x="710" y="519"/>
                    <a:pt x="568" y="689"/>
                  </a:cubicBezTo>
                  <a:cubicBezTo>
                    <a:pt x="398" y="888"/>
                    <a:pt x="256" y="1115"/>
                    <a:pt x="171" y="1314"/>
                  </a:cubicBezTo>
                  <a:cubicBezTo>
                    <a:pt x="0" y="1740"/>
                    <a:pt x="57" y="2166"/>
                    <a:pt x="284" y="2478"/>
                  </a:cubicBezTo>
                  <a:cubicBezTo>
                    <a:pt x="483" y="2762"/>
                    <a:pt x="824" y="3018"/>
                    <a:pt x="1193" y="3160"/>
                  </a:cubicBezTo>
                  <a:cubicBezTo>
                    <a:pt x="1295" y="3201"/>
                    <a:pt x="1401" y="3216"/>
                    <a:pt x="1509" y="3216"/>
                  </a:cubicBezTo>
                  <a:cubicBezTo>
                    <a:pt x="1702" y="3216"/>
                    <a:pt x="1902" y="3168"/>
                    <a:pt x="2102" y="3131"/>
                  </a:cubicBezTo>
                  <a:cubicBezTo>
                    <a:pt x="2329" y="3075"/>
                    <a:pt x="2471" y="2819"/>
                    <a:pt x="2670" y="2677"/>
                  </a:cubicBezTo>
                  <a:cubicBezTo>
                    <a:pt x="2755" y="2649"/>
                    <a:pt x="2840" y="2592"/>
                    <a:pt x="2897" y="2507"/>
                  </a:cubicBezTo>
                  <a:cubicBezTo>
                    <a:pt x="3266" y="2052"/>
                    <a:pt x="3238" y="1513"/>
                    <a:pt x="3238" y="1087"/>
                  </a:cubicBezTo>
                  <a:cubicBezTo>
                    <a:pt x="3266" y="1002"/>
                    <a:pt x="3181" y="860"/>
                    <a:pt x="3011" y="774"/>
                  </a:cubicBezTo>
                  <a:cubicBezTo>
                    <a:pt x="2670" y="547"/>
                    <a:pt x="2272" y="348"/>
                    <a:pt x="2187" y="235"/>
                  </a:cubicBezTo>
                  <a:cubicBezTo>
                    <a:pt x="2187" y="178"/>
                    <a:pt x="1932" y="93"/>
                    <a:pt x="1903" y="64"/>
                  </a:cubicBezTo>
                  <a:cubicBezTo>
                    <a:pt x="1861" y="22"/>
                    <a:pt x="1790" y="15"/>
                    <a:pt x="1719" y="15"/>
                  </a:cubicBezTo>
                  <a:cubicBezTo>
                    <a:pt x="1683" y="15"/>
                    <a:pt x="1648" y="16"/>
                    <a:pt x="1616" y="16"/>
                  </a:cubicBezTo>
                  <a:cubicBezTo>
                    <a:pt x="1584" y="16"/>
                    <a:pt x="1555" y="15"/>
                    <a:pt x="1534" y="8"/>
                  </a:cubicBezTo>
                  <a:cubicBezTo>
                    <a:pt x="1520" y="3"/>
                    <a:pt x="1506" y="1"/>
                    <a:pt x="1491" y="1"/>
                  </a:cubicBez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3120600" y="2798000"/>
              <a:ext cx="77425" cy="75150"/>
            </a:xfrm>
            <a:custGeom>
              <a:avLst/>
              <a:gdLst/>
              <a:ahLst/>
              <a:cxnLst/>
              <a:rect l="l" t="t" r="r" b="b"/>
              <a:pathLst>
                <a:path w="3097" h="3006" extrusionOk="0">
                  <a:moveTo>
                    <a:pt x="1374" y="1"/>
                  </a:moveTo>
                  <a:cubicBezTo>
                    <a:pt x="1216" y="1"/>
                    <a:pt x="1044" y="246"/>
                    <a:pt x="966" y="349"/>
                  </a:cubicBezTo>
                  <a:cubicBezTo>
                    <a:pt x="824" y="434"/>
                    <a:pt x="654" y="491"/>
                    <a:pt x="512" y="661"/>
                  </a:cubicBezTo>
                  <a:cubicBezTo>
                    <a:pt x="370" y="860"/>
                    <a:pt x="256" y="1059"/>
                    <a:pt x="171" y="1258"/>
                  </a:cubicBezTo>
                  <a:cubicBezTo>
                    <a:pt x="1" y="1655"/>
                    <a:pt x="57" y="2053"/>
                    <a:pt x="256" y="2337"/>
                  </a:cubicBezTo>
                  <a:cubicBezTo>
                    <a:pt x="455" y="2621"/>
                    <a:pt x="767" y="2820"/>
                    <a:pt x="1137" y="2962"/>
                  </a:cubicBezTo>
                  <a:cubicBezTo>
                    <a:pt x="1231" y="2993"/>
                    <a:pt x="1332" y="3005"/>
                    <a:pt x="1437" y="3005"/>
                  </a:cubicBezTo>
                  <a:cubicBezTo>
                    <a:pt x="1618" y="3005"/>
                    <a:pt x="1809" y="2969"/>
                    <a:pt x="1989" y="2933"/>
                  </a:cubicBezTo>
                  <a:cubicBezTo>
                    <a:pt x="2187" y="2876"/>
                    <a:pt x="2329" y="2649"/>
                    <a:pt x="2528" y="2507"/>
                  </a:cubicBezTo>
                  <a:cubicBezTo>
                    <a:pt x="2613" y="2479"/>
                    <a:pt x="2699" y="2422"/>
                    <a:pt x="2755" y="2337"/>
                  </a:cubicBezTo>
                  <a:cubicBezTo>
                    <a:pt x="3096" y="1911"/>
                    <a:pt x="3096" y="1400"/>
                    <a:pt x="3068" y="1002"/>
                  </a:cubicBezTo>
                  <a:cubicBezTo>
                    <a:pt x="3096" y="945"/>
                    <a:pt x="2983" y="803"/>
                    <a:pt x="2841" y="718"/>
                  </a:cubicBezTo>
                  <a:cubicBezTo>
                    <a:pt x="2471" y="519"/>
                    <a:pt x="2102" y="349"/>
                    <a:pt x="2045" y="235"/>
                  </a:cubicBezTo>
                  <a:cubicBezTo>
                    <a:pt x="2017" y="179"/>
                    <a:pt x="1790" y="93"/>
                    <a:pt x="1761" y="65"/>
                  </a:cubicBezTo>
                  <a:cubicBezTo>
                    <a:pt x="1710" y="14"/>
                    <a:pt x="1628" y="4"/>
                    <a:pt x="1553" y="4"/>
                  </a:cubicBezTo>
                  <a:cubicBezTo>
                    <a:pt x="1502" y="4"/>
                    <a:pt x="1455" y="8"/>
                    <a:pt x="1421" y="8"/>
                  </a:cubicBezTo>
                  <a:cubicBezTo>
                    <a:pt x="1405" y="3"/>
                    <a:pt x="1390" y="1"/>
                    <a:pt x="1374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3122725" y="2800275"/>
              <a:ext cx="73875" cy="70725"/>
            </a:xfrm>
            <a:custGeom>
              <a:avLst/>
              <a:gdLst/>
              <a:ahLst/>
              <a:cxnLst/>
              <a:rect l="l" t="t" r="r" b="b"/>
              <a:pathLst>
                <a:path w="2955" h="2829" extrusionOk="0">
                  <a:moveTo>
                    <a:pt x="1285" y="0"/>
                  </a:moveTo>
                  <a:cubicBezTo>
                    <a:pt x="1145" y="0"/>
                    <a:pt x="962" y="234"/>
                    <a:pt x="881" y="315"/>
                  </a:cubicBezTo>
                  <a:cubicBezTo>
                    <a:pt x="739" y="428"/>
                    <a:pt x="597" y="514"/>
                    <a:pt x="484" y="656"/>
                  </a:cubicBezTo>
                  <a:cubicBezTo>
                    <a:pt x="342" y="826"/>
                    <a:pt x="228" y="1025"/>
                    <a:pt x="171" y="1195"/>
                  </a:cubicBezTo>
                  <a:cubicBezTo>
                    <a:pt x="1" y="1593"/>
                    <a:pt x="58" y="1962"/>
                    <a:pt x="256" y="2246"/>
                  </a:cubicBezTo>
                  <a:cubicBezTo>
                    <a:pt x="427" y="2473"/>
                    <a:pt x="739" y="2672"/>
                    <a:pt x="1080" y="2785"/>
                  </a:cubicBezTo>
                  <a:cubicBezTo>
                    <a:pt x="1174" y="2817"/>
                    <a:pt x="1272" y="2829"/>
                    <a:pt x="1371" y="2829"/>
                  </a:cubicBezTo>
                  <a:cubicBezTo>
                    <a:pt x="1541" y="2829"/>
                    <a:pt x="1714" y="2793"/>
                    <a:pt x="1875" y="2757"/>
                  </a:cubicBezTo>
                  <a:cubicBezTo>
                    <a:pt x="2074" y="2700"/>
                    <a:pt x="2216" y="2501"/>
                    <a:pt x="2386" y="2360"/>
                  </a:cubicBezTo>
                  <a:cubicBezTo>
                    <a:pt x="2472" y="2331"/>
                    <a:pt x="2557" y="2274"/>
                    <a:pt x="2585" y="2189"/>
                  </a:cubicBezTo>
                  <a:cubicBezTo>
                    <a:pt x="2926" y="1792"/>
                    <a:pt x="2954" y="1309"/>
                    <a:pt x="2898" y="940"/>
                  </a:cubicBezTo>
                  <a:cubicBezTo>
                    <a:pt x="2898" y="883"/>
                    <a:pt x="2784" y="769"/>
                    <a:pt x="2642" y="712"/>
                  </a:cubicBezTo>
                  <a:cubicBezTo>
                    <a:pt x="2311" y="520"/>
                    <a:pt x="1954" y="353"/>
                    <a:pt x="1881" y="266"/>
                  </a:cubicBezTo>
                  <a:lnTo>
                    <a:pt x="1881" y="266"/>
                  </a:lnTo>
                  <a:cubicBezTo>
                    <a:pt x="1881" y="265"/>
                    <a:pt x="1880" y="263"/>
                    <a:pt x="1875" y="258"/>
                  </a:cubicBezTo>
                  <a:lnTo>
                    <a:pt x="1875" y="258"/>
                  </a:lnTo>
                  <a:cubicBezTo>
                    <a:pt x="1875" y="258"/>
                    <a:pt x="1875" y="258"/>
                    <a:pt x="1875" y="258"/>
                  </a:cubicBezTo>
                  <a:cubicBezTo>
                    <a:pt x="1847" y="201"/>
                    <a:pt x="1676" y="116"/>
                    <a:pt x="1648" y="88"/>
                  </a:cubicBezTo>
                  <a:cubicBezTo>
                    <a:pt x="1563" y="2"/>
                    <a:pt x="1392" y="31"/>
                    <a:pt x="1307" y="2"/>
                  </a:cubicBezTo>
                  <a:cubicBezTo>
                    <a:pt x="1300" y="1"/>
                    <a:pt x="1292" y="0"/>
                    <a:pt x="1285" y="0"/>
                  </a:cubicBezTo>
                  <a:close/>
                </a:path>
              </a:pathLst>
            </a:custGeom>
            <a:solidFill>
              <a:srgbClr val="94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3124875" y="2803100"/>
              <a:ext cx="69600" cy="65775"/>
            </a:xfrm>
            <a:custGeom>
              <a:avLst/>
              <a:gdLst/>
              <a:ahLst/>
              <a:cxnLst/>
              <a:rect l="l" t="t" r="r" b="b"/>
              <a:pathLst>
                <a:path w="2784" h="2631" extrusionOk="0">
                  <a:moveTo>
                    <a:pt x="1165" y="0"/>
                  </a:moveTo>
                  <a:cubicBezTo>
                    <a:pt x="1032" y="0"/>
                    <a:pt x="901" y="181"/>
                    <a:pt x="795" y="287"/>
                  </a:cubicBezTo>
                  <a:cubicBezTo>
                    <a:pt x="682" y="401"/>
                    <a:pt x="540" y="486"/>
                    <a:pt x="426" y="628"/>
                  </a:cubicBezTo>
                  <a:cubicBezTo>
                    <a:pt x="312" y="798"/>
                    <a:pt x="199" y="997"/>
                    <a:pt x="142" y="1139"/>
                  </a:cubicBezTo>
                  <a:cubicBezTo>
                    <a:pt x="0" y="1508"/>
                    <a:pt x="57" y="1849"/>
                    <a:pt x="256" y="2105"/>
                  </a:cubicBezTo>
                  <a:cubicBezTo>
                    <a:pt x="426" y="2332"/>
                    <a:pt x="710" y="2502"/>
                    <a:pt x="1022" y="2587"/>
                  </a:cubicBezTo>
                  <a:cubicBezTo>
                    <a:pt x="1106" y="2619"/>
                    <a:pt x="1197" y="2631"/>
                    <a:pt x="1290" y="2631"/>
                  </a:cubicBezTo>
                  <a:cubicBezTo>
                    <a:pt x="1451" y="2631"/>
                    <a:pt x="1617" y="2595"/>
                    <a:pt x="1761" y="2559"/>
                  </a:cubicBezTo>
                  <a:cubicBezTo>
                    <a:pt x="1960" y="2502"/>
                    <a:pt x="2102" y="2332"/>
                    <a:pt x="2272" y="2190"/>
                  </a:cubicBezTo>
                  <a:cubicBezTo>
                    <a:pt x="2329" y="2133"/>
                    <a:pt x="2386" y="2105"/>
                    <a:pt x="2442" y="2019"/>
                  </a:cubicBezTo>
                  <a:cubicBezTo>
                    <a:pt x="2726" y="1650"/>
                    <a:pt x="2783" y="1167"/>
                    <a:pt x="2698" y="855"/>
                  </a:cubicBezTo>
                  <a:cubicBezTo>
                    <a:pt x="2698" y="798"/>
                    <a:pt x="2584" y="713"/>
                    <a:pt x="2442" y="656"/>
                  </a:cubicBezTo>
                  <a:cubicBezTo>
                    <a:pt x="2130" y="486"/>
                    <a:pt x="1761" y="344"/>
                    <a:pt x="1704" y="259"/>
                  </a:cubicBezTo>
                  <a:cubicBezTo>
                    <a:pt x="1676" y="202"/>
                    <a:pt x="1534" y="117"/>
                    <a:pt x="1505" y="88"/>
                  </a:cubicBezTo>
                  <a:cubicBezTo>
                    <a:pt x="1420" y="3"/>
                    <a:pt x="1278" y="3"/>
                    <a:pt x="1193" y="3"/>
                  </a:cubicBezTo>
                  <a:cubicBezTo>
                    <a:pt x="1184" y="1"/>
                    <a:pt x="1174" y="0"/>
                    <a:pt x="1165" y="0"/>
                  </a:cubicBezTo>
                  <a:close/>
                </a:path>
              </a:pathLst>
            </a:custGeom>
            <a:solidFill>
              <a:srgbClr val="9C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3127000" y="2805300"/>
              <a:ext cx="66050" cy="61150"/>
            </a:xfrm>
            <a:custGeom>
              <a:avLst/>
              <a:gdLst/>
              <a:ahLst/>
              <a:cxnLst/>
              <a:rect l="l" t="t" r="r" b="b"/>
              <a:pathLst>
                <a:path w="2642" h="2446" extrusionOk="0">
                  <a:moveTo>
                    <a:pt x="1079" y="0"/>
                  </a:moveTo>
                  <a:cubicBezTo>
                    <a:pt x="966" y="0"/>
                    <a:pt x="824" y="171"/>
                    <a:pt x="710" y="284"/>
                  </a:cubicBezTo>
                  <a:cubicBezTo>
                    <a:pt x="597" y="369"/>
                    <a:pt x="483" y="483"/>
                    <a:pt x="369" y="625"/>
                  </a:cubicBezTo>
                  <a:cubicBezTo>
                    <a:pt x="284" y="795"/>
                    <a:pt x="199" y="966"/>
                    <a:pt x="142" y="1108"/>
                  </a:cubicBezTo>
                  <a:cubicBezTo>
                    <a:pt x="0" y="1449"/>
                    <a:pt x="57" y="1761"/>
                    <a:pt x="227" y="1988"/>
                  </a:cubicBezTo>
                  <a:cubicBezTo>
                    <a:pt x="398" y="2215"/>
                    <a:pt x="653" y="2357"/>
                    <a:pt x="966" y="2414"/>
                  </a:cubicBezTo>
                  <a:cubicBezTo>
                    <a:pt x="1053" y="2436"/>
                    <a:pt x="1139" y="2445"/>
                    <a:pt x="1228" y="2445"/>
                  </a:cubicBezTo>
                  <a:cubicBezTo>
                    <a:pt x="1371" y="2445"/>
                    <a:pt x="1518" y="2421"/>
                    <a:pt x="1676" y="2386"/>
                  </a:cubicBezTo>
                  <a:cubicBezTo>
                    <a:pt x="1818" y="2329"/>
                    <a:pt x="1960" y="2187"/>
                    <a:pt x="2130" y="2045"/>
                  </a:cubicBezTo>
                  <a:cubicBezTo>
                    <a:pt x="2187" y="1988"/>
                    <a:pt x="2244" y="1931"/>
                    <a:pt x="2272" y="1875"/>
                  </a:cubicBezTo>
                  <a:cubicBezTo>
                    <a:pt x="2556" y="1534"/>
                    <a:pt x="2641" y="1079"/>
                    <a:pt x="2499" y="795"/>
                  </a:cubicBezTo>
                  <a:cubicBezTo>
                    <a:pt x="2499" y="739"/>
                    <a:pt x="2386" y="682"/>
                    <a:pt x="2244" y="625"/>
                  </a:cubicBezTo>
                  <a:cubicBezTo>
                    <a:pt x="1931" y="483"/>
                    <a:pt x="1591" y="369"/>
                    <a:pt x="1534" y="284"/>
                  </a:cubicBezTo>
                  <a:cubicBezTo>
                    <a:pt x="1505" y="199"/>
                    <a:pt x="1392" y="142"/>
                    <a:pt x="1363" y="114"/>
                  </a:cubicBezTo>
                  <a:cubicBezTo>
                    <a:pt x="1278" y="29"/>
                    <a:pt x="1165" y="29"/>
                    <a:pt x="1079" y="0"/>
                  </a:cubicBezTo>
                  <a:close/>
                </a:path>
              </a:pathLst>
            </a:custGeom>
            <a:solidFill>
              <a:srgbClr val="A1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3129125" y="2808125"/>
              <a:ext cx="61800" cy="56400"/>
            </a:xfrm>
            <a:custGeom>
              <a:avLst/>
              <a:gdLst/>
              <a:ahLst/>
              <a:cxnLst/>
              <a:rect l="l" t="t" r="r" b="b"/>
              <a:pathLst>
                <a:path w="2472" h="2256" extrusionOk="0">
                  <a:moveTo>
                    <a:pt x="994" y="1"/>
                  </a:moveTo>
                  <a:cubicBezTo>
                    <a:pt x="852" y="1"/>
                    <a:pt x="739" y="114"/>
                    <a:pt x="625" y="228"/>
                  </a:cubicBezTo>
                  <a:cubicBezTo>
                    <a:pt x="512" y="342"/>
                    <a:pt x="426" y="455"/>
                    <a:pt x="341" y="597"/>
                  </a:cubicBezTo>
                  <a:cubicBezTo>
                    <a:pt x="256" y="768"/>
                    <a:pt x="171" y="910"/>
                    <a:pt x="114" y="1052"/>
                  </a:cubicBezTo>
                  <a:cubicBezTo>
                    <a:pt x="0" y="1364"/>
                    <a:pt x="57" y="1648"/>
                    <a:pt x="228" y="1847"/>
                  </a:cubicBezTo>
                  <a:cubicBezTo>
                    <a:pt x="370" y="2046"/>
                    <a:pt x="625" y="2187"/>
                    <a:pt x="909" y="2244"/>
                  </a:cubicBezTo>
                  <a:cubicBezTo>
                    <a:pt x="962" y="2252"/>
                    <a:pt x="1018" y="2255"/>
                    <a:pt x="1075" y="2255"/>
                  </a:cubicBezTo>
                  <a:cubicBezTo>
                    <a:pt x="1230" y="2255"/>
                    <a:pt x="1396" y="2229"/>
                    <a:pt x="1562" y="2187"/>
                  </a:cubicBezTo>
                  <a:cubicBezTo>
                    <a:pt x="1704" y="2131"/>
                    <a:pt x="1846" y="2017"/>
                    <a:pt x="1988" y="1875"/>
                  </a:cubicBezTo>
                  <a:cubicBezTo>
                    <a:pt x="2045" y="1818"/>
                    <a:pt x="2102" y="1762"/>
                    <a:pt x="2130" y="1705"/>
                  </a:cubicBezTo>
                  <a:cubicBezTo>
                    <a:pt x="2386" y="1364"/>
                    <a:pt x="2471" y="966"/>
                    <a:pt x="2329" y="711"/>
                  </a:cubicBezTo>
                  <a:cubicBezTo>
                    <a:pt x="2301" y="654"/>
                    <a:pt x="2187" y="626"/>
                    <a:pt x="2045" y="569"/>
                  </a:cubicBezTo>
                  <a:cubicBezTo>
                    <a:pt x="1761" y="455"/>
                    <a:pt x="1420" y="370"/>
                    <a:pt x="1364" y="285"/>
                  </a:cubicBezTo>
                  <a:cubicBezTo>
                    <a:pt x="1335" y="200"/>
                    <a:pt x="1250" y="143"/>
                    <a:pt x="1222" y="86"/>
                  </a:cubicBezTo>
                  <a:cubicBezTo>
                    <a:pt x="1136" y="29"/>
                    <a:pt x="1051" y="1"/>
                    <a:pt x="994" y="1"/>
                  </a:cubicBezTo>
                  <a:close/>
                </a:path>
              </a:pathLst>
            </a:custGeom>
            <a:solidFill>
              <a:srgbClr val="A6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3127750" y="2810650"/>
              <a:ext cx="64575" cy="51825"/>
            </a:xfrm>
            <a:custGeom>
              <a:avLst/>
              <a:gdLst/>
              <a:ahLst/>
              <a:cxnLst/>
              <a:rect l="l" t="t" r="r" b="b"/>
              <a:pathLst>
                <a:path w="2583" h="2073" extrusionOk="0">
                  <a:moveTo>
                    <a:pt x="1005" y="0"/>
                  </a:moveTo>
                  <a:cubicBezTo>
                    <a:pt x="683" y="0"/>
                    <a:pt x="359" y="684"/>
                    <a:pt x="254" y="979"/>
                  </a:cubicBezTo>
                  <a:cubicBezTo>
                    <a:pt x="1" y="1647"/>
                    <a:pt x="533" y="2072"/>
                    <a:pt x="1152" y="2072"/>
                  </a:cubicBezTo>
                  <a:cubicBezTo>
                    <a:pt x="1296" y="2072"/>
                    <a:pt x="1444" y="2049"/>
                    <a:pt x="1589" y="2001"/>
                  </a:cubicBezTo>
                  <a:cubicBezTo>
                    <a:pt x="2043" y="1859"/>
                    <a:pt x="2583" y="979"/>
                    <a:pt x="2271" y="638"/>
                  </a:cubicBezTo>
                  <a:cubicBezTo>
                    <a:pt x="2214" y="553"/>
                    <a:pt x="1390" y="411"/>
                    <a:pt x="1333" y="297"/>
                  </a:cubicBezTo>
                  <a:cubicBezTo>
                    <a:pt x="1230" y="84"/>
                    <a:pt x="1118" y="0"/>
                    <a:pt x="1005" y="0"/>
                  </a:cubicBezTo>
                  <a:close/>
                </a:path>
              </a:pathLst>
            </a:custGeom>
            <a:solidFill>
              <a:srgbClr val="AB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3255500" y="2743250"/>
              <a:ext cx="141300" cy="123225"/>
            </a:xfrm>
            <a:custGeom>
              <a:avLst/>
              <a:gdLst/>
              <a:ahLst/>
              <a:cxnLst/>
              <a:rect l="l" t="t" r="r" b="b"/>
              <a:pathLst>
                <a:path w="5652" h="4929" extrusionOk="0">
                  <a:moveTo>
                    <a:pt x="2838" y="1"/>
                  </a:moveTo>
                  <a:cubicBezTo>
                    <a:pt x="2622" y="1"/>
                    <a:pt x="2388" y="48"/>
                    <a:pt x="2166" y="48"/>
                  </a:cubicBezTo>
                  <a:cubicBezTo>
                    <a:pt x="2116" y="48"/>
                    <a:pt x="2066" y="46"/>
                    <a:pt x="2017" y="40"/>
                  </a:cubicBezTo>
                  <a:cubicBezTo>
                    <a:pt x="1919" y="40"/>
                    <a:pt x="1794" y="21"/>
                    <a:pt x="1689" y="21"/>
                  </a:cubicBezTo>
                  <a:cubicBezTo>
                    <a:pt x="1610" y="21"/>
                    <a:pt x="1542" y="32"/>
                    <a:pt x="1506" y="68"/>
                  </a:cubicBezTo>
                  <a:cubicBezTo>
                    <a:pt x="1250" y="324"/>
                    <a:pt x="1307" y="835"/>
                    <a:pt x="1165" y="977"/>
                  </a:cubicBezTo>
                  <a:cubicBezTo>
                    <a:pt x="767" y="1375"/>
                    <a:pt x="256" y="1545"/>
                    <a:pt x="114" y="2198"/>
                  </a:cubicBezTo>
                  <a:cubicBezTo>
                    <a:pt x="0" y="2681"/>
                    <a:pt x="284" y="3079"/>
                    <a:pt x="426" y="3476"/>
                  </a:cubicBezTo>
                  <a:cubicBezTo>
                    <a:pt x="426" y="3533"/>
                    <a:pt x="455" y="3590"/>
                    <a:pt x="455" y="3647"/>
                  </a:cubicBezTo>
                  <a:cubicBezTo>
                    <a:pt x="568" y="4016"/>
                    <a:pt x="1051" y="4584"/>
                    <a:pt x="1477" y="4697"/>
                  </a:cubicBezTo>
                  <a:cubicBezTo>
                    <a:pt x="1960" y="4813"/>
                    <a:pt x="2520" y="4929"/>
                    <a:pt x="3053" y="4929"/>
                  </a:cubicBezTo>
                  <a:cubicBezTo>
                    <a:pt x="3305" y="4929"/>
                    <a:pt x="3550" y="4903"/>
                    <a:pt x="3778" y="4839"/>
                  </a:cubicBezTo>
                  <a:cubicBezTo>
                    <a:pt x="4118" y="4726"/>
                    <a:pt x="4431" y="4555"/>
                    <a:pt x="4686" y="4300"/>
                  </a:cubicBezTo>
                  <a:cubicBezTo>
                    <a:pt x="4942" y="3987"/>
                    <a:pt x="4771" y="3363"/>
                    <a:pt x="5112" y="3022"/>
                  </a:cubicBezTo>
                  <a:cubicBezTo>
                    <a:pt x="5425" y="2709"/>
                    <a:pt x="5652" y="2312"/>
                    <a:pt x="5623" y="1857"/>
                  </a:cubicBezTo>
                  <a:cubicBezTo>
                    <a:pt x="5567" y="1488"/>
                    <a:pt x="5538" y="1062"/>
                    <a:pt x="5169" y="892"/>
                  </a:cubicBezTo>
                  <a:cubicBezTo>
                    <a:pt x="5027" y="807"/>
                    <a:pt x="4857" y="750"/>
                    <a:pt x="4715" y="693"/>
                  </a:cubicBezTo>
                  <a:cubicBezTo>
                    <a:pt x="4490" y="632"/>
                    <a:pt x="4250" y="585"/>
                    <a:pt x="4006" y="585"/>
                  </a:cubicBezTo>
                  <a:cubicBezTo>
                    <a:pt x="3911" y="585"/>
                    <a:pt x="3816" y="592"/>
                    <a:pt x="3721" y="608"/>
                  </a:cubicBezTo>
                  <a:cubicBezTo>
                    <a:pt x="3778" y="324"/>
                    <a:pt x="3465" y="324"/>
                    <a:pt x="3352" y="182"/>
                  </a:cubicBezTo>
                  <a:cubicBezTo>
                    <a:pt x="3208" y="39"/>
                    <a:pt x="3030" y="1"/>
                    <a:pt x="28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3257625" y="2745150"/>
              <a:ext cx="136350" cy="119925"/>
            </a:xfrm>
            <a:custGeom>
              <a:avLst/>
              <a:gdLst/>
              <a:ahLst/>
              <a:cxnLst/>
              <a:rect l="l" t="t" r="r" b="b"/>
              <a:pathLst>
                <a:path w="5454" h="4797" extrusionOk="0">
                  <a:moveTo>
                    <a:pt x="2731" y="1"/>
                  </a:moveTo>
                  <a:cubicBezTo>
                    <a:pt x="2513" y="1"/>
                    <a:pt x="2274" y="52"/>
                    <a:pt x="2045" y="52"/>
                  </a:cubicBezTo>
                  <a:cubicBezTo>
                    <a:pt x="2016" y="52"/>
                    <a:pt x="1988" y="51"/>
                    <a:pt x="1960" y="49"/>
                  </a:cubicBezTo>
                  <a:cubicBezTo>
                    <a:pt x="1863" y="49"/>
                    <a:pt x="1738" y="31"/>
                    <a:pt x="1632" y="31"/>
                  </a:cubicBezTo>
                  <a:cubicBezTo>
                    <a:pt x="1553" y="31"/>
                    <a:pt x="1486" y="41"/>
                    <a:pt x="1449" y="77"/>
                  </a:cubicBezTo>
                  <a:cubicBezTo>
                    <a:pt x="1222" y="333"/>
                    <a:pt x="1279" y="787"/>
                    <a:pt x="1108" y="958"/>
                  </a:cubicBezTo>
                  <a:cubicBezTo>
                    <a:pt x="739" y="1327"/>
                    <a:pt x="228" y="1497"/>
                    <a:pt x="114" y="2151"/>
                  </a:cubicBezTo>
                  <a:cubicBezTo>
                    <a:pt x="1" y="2605"/>
                    <a:pt x="256" y="3003"/>
                    <a:pt x="398" y="3400"/>
                  </a:cubicBezTo>
                  <a:cubicBezTo>
                    <a:pt x="427" y="3429"/>
                    <a:pt x="427" y="3485"/>
                    <a:pt x="455" y="3542"/>
                  </a:cubicBezTo>
                  <a:cubicBezTo>
                    <a:pt x="540" y="3911"/>
                    <a:pt x="1023" y="4451"/>
                    <a:pt x="1449" y="4565"/>
                  </a:cubicBezTo>
                  <a:cubicBezTo>
                    <a:pt x="1912" y="4680"/>
                    <a:pt x="2441" y="4796"/>
                    <a:pt x="2955" y="4796"/>
                  </a:cubicBezTo>
                  <a:cubicBezTo>
                    <a:pt x="3197" y="4796"/>
                    <a:pt x="3436" y="4770"/>
                    <a:pt x="3664" y="4706"/>
                  </a:cubicBezTo>
                  <a:cubicBezTo>
                    <a:pt x="4005" y="4621"/>
                    <a:pt x="4289" y="4451"/>
                    <a:pt x="4544" y="4167"/>
                  </a:cubicBezTo>
                  <a:cubicBezTo>
                    <a:pt x="4772" y="3911"/>
                    <a:pt x="4658" y="3343"/>
                    <a:pt x="4914" y="3003"/>
                  </a:cubicBezTo>
                  <a:cubicBezTo>
                    <a:pt x="4942" y="2974"/>
                    <a:pt x="4942" y="2974"/>
                    <a:pt x="4970" y="2946"/>
                  </a:cubicBezTo>
                  <a:cubicBezTo>
                    <a:pt x="5226" y="2690"/>
                    <a:pt x="5425" y="2378"/>
                    <a:pt x="5453" y="2009"/>
                  </a:cubicBezTo>
                  <a:cubicBezTo>
                    <a:pt x="5453" y="1952"/>
                    <a:pt x="5453" y="1895"/>
                    <a:pt x="5453" y="1838"/>
                  </a:cubicBezTo>
                  <a:cubicBezTo>
                    <a:pt x="5396" y="1497"/>
                    <a:pt x="5368" y="1128"/>
                    <a:pt x="5141" y="929"/>
                  </a:cubicBezTo>
                  <a:cubicBezTo>
                    <a:pt x="5084" y="901"/>
                    <a:pt x="5056" y="901"/>
                    <a:pt x="5027" y="873"/>
                  </a:cubicBezTo>
                  <a:cubicBezTo>
                    <a:pt x="4885" y="787"/>
                    <a:pt x="4715" y="731"/>
                    <a:pt x="4573" y="702"/>
                  </a:cubicBezTo>
                  <a:cubicBezTo>
                    <a:pt x="4334" y="615"/>
                    <a:pt x="4096" y="578"/>
                    <a:pt x="3844" y="578"/>
                  </a:cubicBezTo>
                  <a:cubicBezTo>
                    <a:pt x="3767" y="578"/>
                    <a:pt x="3688" y="582"/>
                    <a:pt x="3607" y="589"/>
                  </a:cubicBezTo>
                  <a:cubicBezTo>
                    <a:pt x="3664" y="333"/>
                    <a:pt x="3380" y="305"/>
                    <a:pt x="3238" y="191"/>
                  </a:cubicBezTo>
                  <a:cubicBezTo>
                    <a:pt x="3100" y="41"/>
                    <a:pt x="2924" y="1"/>
                    <a:pt x="2731" y="1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3259750" y="2747300"/>
              <a:ext cx="132100" cy="116350"/>
            </a:xfrm>
            <a:custGeom>
              <a:avLst/>
              <a:gdLst/>
              <a:ahLst/>
              <a:cxnLst/>
              <a:rect l="l" t="t" r="r" b="b"/>
              <a:pathLst>
                <a:path w="5284" h="4654" extrusionOk="0">
                  <a:moveTo>
                    <a:pt x="2648" y="0"/>
                  </a:moveTo>
                  <a:cubicBezTo>
                    <a:pt x="2433" y="0"/>
                    <a:pt x="2200" y="51"/>
                    <a:pt x="1983" y="51"/>
                  </a:cubicBezTo>
                  <a:cubicBezTo>
                    <a:pt x="1956" y="51"/>
                    <a:pt x="1930" y="50"/>
                    <a:pt x="1904" y="48"/>
                  </a:cubicBezTo>
                  <a:cubicBezTo>
                    <a:pt x="1818" y="34"/>
                    <a:pt x="1719" y="20"/>
                    <a:pt x="1627" y="20"/>
                  </a:cubicBezTo>
                  <a:cubicBezTo>
                    <a:pt x="1534" y="20"/>
                    <a:pt x="1449" y="34"/>
                    <a:pt x="1392" y="77"/>
                  </a:cubicBezTo>
                  <a:cubicBezTo>
                    <a:pt x="1165" y="304"/>
                    <a:pt x="1222" y="758"/>
                    <a:pt x="1080" y="900"/>
                  </a:cubicBezTo>
                  <a:cubicBezTo>
                    <a:pt x="711" y="1269"/>
                    <a:pt x="228" y="1440"/>
                    <a:pt x="86" y="2065"/>
                  </a:cubicBezTo>
                  <a:cubicBezTo>
                    <a:pt x="1" y="2519"/>
                    <a:pt x="228" y="2888"/>
                    <a:pt x="370" y="3286"/>
                  </a:cubicBezTo>
                  <a:cubicBezTo>
                    <a:pt x="398" y="3314"/>
                    <a:pt x="398" y="3371"/>
                    <a:pt x="427" y="3428"/>
                  </a:cubicBezTo>
                  <a:cubicBezTo>
                    <a:pt x="512" y="3797"/>
                    <a:pt x="966" y="4337"/>
                    <a:pt x="1392" y="4422"/>
                  </a:cubicBezTo>
                  <a:cubicBezTo>
                    <a:pt x="1836" y="4537"/>
                    <a:pt x="2359" y="4653"/>
                    <a:pt x="2862" y="4653"/>
                  </a:cubicBezTo>
                  <a:cubicBezTo>
                    <a:pt x="3099" y="4653"/>
                    <a:pt x="3332" y="4627"/>
                    <a:pt x="3551" y="4564"/>
                  </a:cubicBezTo>
                  <a:cubicBezTo>
                    <a:pt x="3863" y="4479"/>
                    <a:pt x="4175" y="4308"/>
                    <a:pt x="4403" y="4053"/>
                  </a:cubicBezTo>
                  <a:cubicBezTo>
                    <a:pt x="4630" y="3797"/>
                    <a:pt x="4516" y="3229"/>
                    <a:pt x="4772" y="2917"/>
                  </a:cubicBezTo>
                  <a:cubicBezTo>
                    <a:pt x="4800" y="2888"/>
                    <a:pt x="4800" y="2888"/>
                    <a:pt x="4829" y="2860"/>
                  </a:cubicBezTo>
                  <a:cubicBezTo>
                    <a:pt x="5084" y="2604"/>
                    <a:pt x="5255" y="2292"/>
                    <a:pt x="5283" y="1951"/>
                  </a:cubicBezTo>
                  <a:cubicBezTo>
                    <a:pt x="5283" y="1894"/>
                    <a:pt x="5283" y="1837"/>
                    <a:pt x="5283" y="1781"/>
                  </a:cubicBezTo>
                  <a:cubicBezTo>
                    <a:pt x="5255" y="1440"/>
                    <a:pt x="5198" y="1099"/>
                    <a:pt x="4971" y="900"/>
                  </a:cubicBezTo>
                  <a:cubicBezTo>
                    <a:pt x="4942" y="872"/>
                    <a:pt x="4914" y="872"/>
                    <a:pt x="4857" y="843"/>
                  </a:cubicBezTo>
                  <a:cubicBezTo>
                    <a:pt x="4715" y="787"/>
                    <a:pt x="4573" y="701"/>
                    <a:pt x="4431" y="673"/>
                  </a:cubicBezTo>
                  <a:cubicBezTo>
                    <a:pt x="4214" y="586"/>
                    <a:pt x="3981" y="549"/>
                    <a:pt x="3731" y="549"/>
                  </a:cubicBezTo>
                  <a:cubicBezTo>
                    <a:pt x="3653" y="549"/>
                    <a:pt x="3574" y="553"/>
                    <a:pt x="3494" y="559"/>
                  </a:cubicBezTo>
                  <a:cubicBezTo>
                    <a:pt x="3551" y="304"/>
                    <a:pt x="3267" y="304"/>
                    <a:pt x="3153" y="190"/>
                  </a:cubicBezTo>
                  <a:cubicBezTo>
                    <a:pt x="3015" y="40"/>
                    <a:pt x="2839" y="0"/>
                    <a:pt x="2648" y="0"/>
                  </a:cubicBezTo>
                  <a:close/>
                </a:path>
              </a:pathLst>
            </a:custGeom>
            <a:solidFill>
              <a:srgbClr val="2E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3261900" y="2749225"/>
              <a:ext cx="127800" cy="113000"/>
            </a:xfrm>
            <a:custGeom>
              <a:avLst/>
              <a:gdLst/>
              <a:ahLst/>
              <a:cxnLst/>
              <a:rect l="l" t="t" r="r" b="b"/>
              <a:pathLst>
                <a:path w="5112" h="4520" extrusionOk="0">
                  <a:moveTo>
                    <a:pt x="2559" y="1"/>
                  </a:moveTo>
                  <a:cubicBezTo>
                    <a:pt x="2375" y="1"/>
                    <a:pt x="2179" y="38"/>
                    <a:pt x="1994" y="38"/>
                  </a:cubicBezTo>
                  <a:cubicBezTo>
                    <a:pt x="1944" y="38"/>
                    <a:pt x="1894" y="35"/>
                    <a:pt x="1846" y="28"/>
                  </a:cubicBezTo>
                  <a:cubicBezTo>
                    <a:pt x="1761" y="28"/>
                    <a:pt x="1661" y="14"/>
                    <a:pt x="1573" y="14"/>
                  </a:cubicBezTo>
                  <a:cubicBezTo>
                    <a:pt x="1484" y="14"/>
                    <a:pt x="1406" y="28"/>
                    <a:pt x="1363" y="85"/>
                  </a:cubicBezTo>
                  <a:cubicBezTo>
                    <a:pt x="1136" y="284"/>
                    <a:pt x="1164" y="738"/>
                    <a:pt x="1022" y="880"/>
                  </a:cubicBezTo>
                  <a:cubicBezTo>
                    <a:pt x="653" y="1249"/>
                    <a:pt x="199" y="1420"/>
                    <a:pt x="85" y="2016"/>
                  </a:cubicBezTo>
                  <a:cubicBezTo>
                    <a:pt x="0" y="2442"/>
                    <a:pt x="227" y="2811"/>
                    <a:pt x="369" y="3180"/>
                  </a:cubicBezTo>
                  <a:cubicBezTo>
                    <a:pt x="369" y="3237"/>
                    <a:pt x="398" y="3266"/>
                    <a:pt x="398" y="3322"/>
                  </a:cubicBezTo>
                  <a:cubicBezTo>
                    <a:pt x="511" y="3663"/>
                    <a:pt x="937" y="4203"/>
                    <a:pt x="1335" y="4288"/>
                  </a:cubicBezTo>
                  <a:cubicBezTo>
                    <a:pt x="1779" y="4404"/>
                    <a:pt x="2288" y="4519"/>
                    <a:pt x="2774" y="4519"/>
                  </a:cubicBezTo>
                  <a:cubicBezTo>
                    <a:pt x="3003" y="4519"/>
                    <a:pt x="3227" y="4494"/>
                    <a:pt x="3436" y="4430"/>
                  </a:cubicBezTo>
                  <a:cubicBezTo>
                    <a:pt x="3749" y="4345"/>
                    <a:pt x="4033" y="4174"/>
                    <a:pt x="4260" y="3947"/>
                  </a:cubicBezTo>
                  <a:cubicBezTo>
                    <a:pt x="4487" y="3663"/>
                    <a:pt x="4373" y="3152"/>
                    <a:pt x="4629" y="2840"/>
                  </a:cubicBezTo>
                  <a:cubicBezTo>
                    <a:pt x="4629" y="2811"/>
                    <a:pt x="4657" y="2811"/>
                    <a:pt x="4686" y="2783"/>
                  </a:cubicBezTo>
                  <a:cubicBezTo>
                    <a:pt x="4913" y="2527"/>
                    <a:pt x="5112" y="2215"/>
                    <a:pt x="5112" y="1902"/>
                  </a:cubicBezTo>
                  <a:cubicBezTo>
                    <a:pt x="5112" y="1846"/>
                    <a:pt x="5112" y="1789"/>
                    <a:pt x="5112" y="1732"/>
                  </a:cubicBezTo>
                  <a:cubicBezTo>
                    <a:pt x="5083" y="1420"/>
                    <a:pt x="5055" y="1079"/>
                    <a:pt x="4828" y="880"/>
                  </a:cubicBezTo>
                  <a:cubicBezTo>
                    <a:pt x="4771" y="852"/>
                    <a:pt x="4743" y="852"/>
                    <a:pt x="4714" y="823"/>
                  </a:cubicBezTo>
                  <a:cubicBezTo>
                    <a:pt x="4572" y="766"/>
                    <a:pt x="4430" y="710"/>
                    <a:pt x="4288" y="653"/>
                  </a:cubicBezTo>
                  <a:cubicBezTo>
                    <a:pt x="4055" y="583"/>
                    <a:pt x="3802" y="532"/>
                    <a:pt x="3561" y="532"/>
                  </a:cubicBezTo>
                  <a:cubicBezTo>
                    <a:pt x="3509" y="532"/>
                    <a:pt x="3458" y="534"/>
                    <a:pt x="3408" y="539"/>
                  </a:cubicBezTo>
                  <a:cubicBezTo>
                    <a:pt x="3436" y="284"/>
                    <a:pt x="3152" y="284"/>
                    <a:pt x="3039" y="170"/>
                  </a:cubicBezTo>
                  <a:cubicBezTo>
                    <a:pt x="2904" y="35"/>
                    <a:pt x="2737" y="1"/>
                    <a:pt x="2559" y="1"/>
                  </a:cubicBezTo>
                  <a:close/>
                </a:path>
              </a:pathLst>
            </a:custGeom>
            <a:solidFill>
              <a:srgbClr val="33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3263300" y="2751125"/>
              <a:ext cx="125000" cy="109850"/>
            </a:xfrm>
            <a:custGeom>
              <a:avLst/>
              <a:gdLst/>
              <a:ahLst/>
              <a:cxnLst/>
              <a:rect l="l" t="t" r="r" b="b"/>
              <a:pathLst>
                <a:path w="5000" h="4394" extrusionOk="0">
                  <a:moveTo>
                    <a:pt x="2487" y="1"/>
                  </a:moveTo>
                  <a:cubicBezTo>
                    <a:pt x="2297" y="1"/>
                    <a:pt x="2095" y="40"/>
                    <a:pt x="1903" y="40"/>
                  </a:cubicBezTo>
                  <a:cubicBezTo>
                    <a:pt x="1875" y="40"/>
                    <a:pt x="1846" y="39"/>
                    <a:pt x="1818" y="37"/>
                  </a:cubicBezTo>
                  <a:cubicBezTo>
                    <a:pt x="1721" y="37"/>
                    <a:pt x="1605" y="19"/>
                    <a:pt x="1508" y="19"/>
                  </a:cubicBezTo>
                  <a:cubicBezTo>
                    <a:pt x="1435" y="19"/>
                    <a:pt x="1372" y="29"/>
                    <a:pt x="1336" y="66"/>
                  </a:cubicBezTo>
                  <a:cubicBezTo>
                    <a:pt x="1108" y="293"/>
                    <a:pt x="1165" y="719"/>
                    <a:pt x="1023" y="861"/>
                  </a:cubicBezTo>
                  <a:cubicBezTo>
                    <a:pt x="654" y="1202"/>
                    <a:pt x="228" y="1372"/>
                    <a:pt x="86" y="1940"/>
                  </a:cubicBezTo>
                  <a:cubicBezTo>
                    <a:pt x="1" y="2366"/>
                    <a:pt x="228" y="2735"/>
                    <a:pt x="370" y="3076"/>
                  </a:cubicBezTo>
                  <a:cubicBezTo>
                    <a:pt x="370" y="3133"/>
                    <a:pt x="398" y="3190"/>
                    <a:pt x="398" y="3218"/>
                  </a:cubicBezTo>
                  <a:cubicBezTo>
                    <a:pt x="512" y="3559"/>
                    <a:pt x="938" y="4070"/>
                    <a:pt x="1307" y="4184"/>
                  </a:cubicBezTo>
                  <a:cubicBezTo>
                    <a:pt x="1715" y="4295"/>
                    <a:pt x="2184" y="4394"/>
                    <a:pt x="2642" y="4394"/>
                  </a:cubicBezTo>
                  <a:cubicBezTo>
                    <a:pt x="2885" y="4394"/>
                    <a:pt x="3125" y="4366"/>
                    <a:pt x="3352" y="4297"/>
                  </a:cubicBezTo>
                  <a:cubicBezTo>
                    <a:pt x="3664" y="4212"/>
                    <a:pt x="3920" y="4070"/>
                    <a:pt x="4147" y="3814"/>
                  </a:cubicBezTo>
                  <a:cubicBezTo>
                    <a:pt x="4374" y="3559"/>
                    <a:pt x="4261" y="3048"/>
                    <a:pt x="4516" y="2764"/>
                  </a:cubicBezTo>
                  <a:cubicBezTo>
                    <a:pt x="4516" y="2735"/>
                    <a:pt x="4545" y="2735"/>
                    <a:pt x="4545" y="2707"/>
                  </a:cubicBezTo>
                  <a:cubicBezTo>
                    <a:pt x="4800" y="2480"/>
                    <a:pt x="4971" y="2167"/>
                    <a:pt x="4999" y="1826"/>
                  </a:cubicBezTo>
                  <a:cubicBezTo>
                    <a:pt x="4999" y="1798"/>
                    <a:pt x="4999" y="1741"/>
                    <a:pt x="4971" y="1684"/>
                  </a:cubicBezTo>
                  <a:cubicBezTo>
                    <a:pt x="4942" y="1372"/>
                    <a:pt x="4914" y="1060"/>
                    <a:pt x="4687" y="861"/>
                  </a:cubicBezTo>
                  <a:cubicBezTo>
                    <a:pt x="4658" y="832"/>
                    <a:pt x="4630" y="832"/>
                    <a:pt x="4573" y="804"/>
                  </a:cubicBezTo>
                  <a:cubicBezTo>
                    <a:pt x="4459" y="747"/>
                    <a:pt x="4317" y="690"/>
                    <a:pt x="4175" y="634"/>
                  </a:cubicBezTo>
                  <a:cubicBezTo>
                    <a:pt x="3965" y="564"/>
                    <a:pt x="3716" y="513"/>
                    <a:pt x="3477" y="513"/>
                  </a:cubicBezTo>
                  <a:cubicBezTo>
                    <a:pt x="3425" y="513"/>
                    <a:pt x="3374" y="515"/>
                    <a:pt x="3324" y="520"/>
                  </a:cubicBezTo>
                  <a:cubicBezTo>
                    <a:pt x="3352" y="293"/>
                    <a:pt x="3096" y="264"/>
                    <a:pt x="2983" y="179"/>
                  </a:cubicBezTo>
                  <a:cubicBezTo>
                    <a:pt x="2841" y="37"/>
                    <a:pt x="2669" y="1"/>
                    <a:pt x="2487" y="1"/>
                  </a:cubicBezTo>
                  <a:close/>
                </a:path>
              </a:pathLst>
            </a:custGeom>
            <a:solidFill>
              <a:srgbClr val="3A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3265450" y="2753150"/>
              <a:ext cx="120700" cy="106425"/>
            </a:xfrm>
            <a:custGeom>
              <a:avLst/>
              <a:gdLst/>
              <a:ahLst/>
              <a:cxnLst/>
              <a:rect l="l" t="t" r="r" b="b"/>
              <a:pathLst>
                <a:path w="4828" h="4257" extrusionOk="0">
                  <a:moveTo>
                    <a:pt x="2425" y="0"/>
                  </a:moveTo>
                  <a:cubicBezTo>
                    <a:pt x="2231" y="0"/>
                    <a:pt x="2019" y="44"/>
                    <a:pt x="1817" y="44"/>
                  </a:cubicBezTo>
                  <a:cubicBezTo>
                    <a:pt x="1788" y="44"/>
                    <a:pt x="1760" y="43"/>
                    <a:pt x="1732" y="41"/>
                  </a:cubicBezTo>
                  <a:cubicBezTo>
                    <a:pt x="1661" y="27"/>
                    <a:pt x="1569" y="13"/>
                    <a:pt x="1484" y="13"/>
                  </a:cubicBezTo>
                  <a:cubicBezTo>
                    <a:pt x="1399" y="13"/>
                    <a:pt x="1321" y="27"/>
                    <a:pt x="1278" y="70"/>
                  </a:cubicBezTo>
                  <a:cubicBezTo>
                    <a:pt x="1079" y="269"/>
                    <a:pt x="1108" y="695"/>
                    <a:pt x="966" y="808"/>
                  </a:cubicBezTo>
                  <a:cubicBezTo>
                    <a:pt x="625" y="1149"/>
                    <a:pt x="199" y="1319"/>
                    <a:pt x="85" y="1887"/>
                  </a:cubicBezTo>
                  <a:cubicBezTo>
                    <a:pt x="0" y="2285"/>
                    <a:pt x="227" y="2654"/>
                    <a:pt x="341" y="2995"/>
                  </a:cubicBezTo>
                  <a:cubicBezTo>
                    <a:pt x="369" y="3023"/>
                    <a:pt x="369" y="3080"/>
                    <a:pt x="398" y="3109"/>
                  </a:cubicBezTo>
                  <a:cubicBezTo>
                    <a:pt x="483" y="3449"/>
                    <a:pt x="909" y="3932"/>
                    <a:pt x="1278" y="4046"/>
                  </a:cubicBezTo>
                  <a:cubicBezTo>
                    <a:pt x="1668" y="4157"/>
                    <a:pt x="2118" y="4256"/>
                    <a:pt x="2557" y="4256"/>
                  </a:cubicBezTo>
                  <a:cubicBezTo>
                    <a:pt x="2791" y="4256"/>
                    <a:pt x="3021" y="4228"/>
                    <a:pt x="3238" y="4159"/>
                  </a:cubicBezTo>
                  <a:cubicBezTo>
                    <a:pt x="3521" y="4074"/>
                    <a:pt x="3805" y="3932"/>
                    <a:pt x="4004" y="3705"/>
                  </a:cubicBezTo>
                  <a:cubicBezTo>
                    <a:pt x="4231" y="3449"/>
                    <a:pt x="4146" y="2967"/>
                    <a:pt x="4373" y="2683"/>
                  </a:cubicBezTo>
                  <a:cubicBezTo>
                    <a:pt x="4373" y="2654"/>
                    <a:pt x="4402" y="2654"/>
                    <a:pt x="4402" y="2626"/>
                  </a:cubicBezTo>
                  <a:cubicBezTo>
                    <a:pt x="4629" y="2399"/>
                    <a:pt x="4799" y="2115"/>
                    <a:pt x="4828" y="1774"/>
                  </a:cubicBezTo>
                  <a:cubicBezTo>
                    <a:pt x="4828" y="1745"/>
                    <a:pt x="4828" y="1689"/>
                    <a:pt x="4828" y="1632"/>
                  </a:cubicBezTo>
                  <a:cubicBezTo>
                    <a:pt x="4771" y="1319"/>
                    <a:pt x="4743" y="1035"/>
                    <a:pt x="4515" y="837"/>
                  </a:cubicBezTo>
                  <a:cubicBezTo>
                    <a:pt x="4487" y="808"/>
                    <a:pt x="4459" y="808"/>
                    <a:pt x="4430" y="780"/>
                  </a:cubicBezTo>
                  <a:cubicBezTo>
                    <a:pt x="4317" y="723"/>
                    <a:pt x="4175" y="666"/>
                    <a:pt x="4033" y="609"/>
                  </a:cubicBezTo>
                  <a:cubicBezTo>
                    <a:pt x="3822" y="539"/>
                    <a:pt x="3593" y="488"/>
                    <a:pt x="3360" y="488"/>
                  </a:cubicBezTo>
                  <a:cubicBezTo>
                    <a:pt x="3310" y="488"/>
                    <a:pt x="3259" y="491"/>
                    <a:pt x="3209" y="496"/>
                  </a:cubicBezTo>
                  <a:cubicBezTo>
                    <a:pt x="3238" y="269"/>
                    <a:pt x="2982" y="269"/>
                    <a:pt x="2868" y="155"/>
                  </a:cubicBezTo>
                  <a:cubicBezTo>
                    <a:pt x="2746" y="33"/>
                    <a:pt x="2592" y="0"/>
                    <a:pt x="2425" y="0"/>
                  </a:cubicBezTo>
                  <a:close/>
                </a:path>
              </a:pathLst>
            </a:custGeom>
            <a:solidFill>
              <a:srgbClr val="3F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3267575" y="2755025"/>
              <a:ext cx="116450" cy="103125"/>
            </a:xfrm>
            <a:custGeom>
              <a:avLst/>
              <a:gdLst/>
              <a:ahLst/>
              <a:cxnLst/>
              <a:rect l="l" t="t" r="r" b="b"/>
              <a:pathLst>
                <a:path w="4658" h="4125" extrusionOk="0">
                  <a:moveTo>
                    <a:pt x="2314" y="1"/>
                  </a:moveTo>
                  <a:cubicBezTo>
                    <a:pt x="2104" y="1"/>
                    <a:pt x="1877" y="52"/>
                    <a:pt x="1676" y="52"/>
                  </a:cubicBezTo>
                  <a:cubicBezTo>
                    <a:pt x="1605" y="37"/>
                    <a:pt x="1520" y="23"/>
                    <a:pt x="1441" y="23"/>
                  </a:cubicBezTo>
                  <a:cubicBezTo>
                    <a:pt x="1363" y="23"/>
                    <a:pt x="1292" y="37"/>
                    <a:pt x="1250" y="80"/>
                  </a:cubicBezTo>
                  <a:cubicBezTo>
                    <a:pt x="1051" y="279"/>
                    <a:pt x="1079" y="648"/>
                    <a:pt x="937" y="790"/>
                  </a:cubicBezTo>
                  <a:cubicBezTo>
                    <a:pt x="597" y="1102"/>
                    <a:pt x="199" y="1273"/>
                    <a:pt x="85" y="1812"/>
                  </a:cubicBezTo>
                  <a:cubicBezTo>
                    <a:pt x="0" y="2210"/>
                    <a:pt x="199" y="2551"/>
                    <a:pt x="341" y="2892"/>
                  </a:cubicBezTo>
                  <a:cubicBezTo>
                    <a:pt x="341" y="2948"/>
                    <a:pt x="369" y="2977"/>
                    <a:pt x="369" y="3005"/>
                  </a:cubicBezTo>
                  <a:cubicBezTo>
                    <a:pt x="455" y="3346"/>
                    <a:pt x="852" y="3800"/>
                    <a:pt x="1221" y="3914"/>
                  </a:cubicBezTo>
                  <a:cubicBezTo>
                    <a:pt x="1611" y="4025"/>
                    <a:pt x="2037" y="4124"/>
                    <a:pt x="2460" y="4124"/>
                  </a:cubicBezTo>
                  <a:cubicBezTo>
                    <a:pt x="2684" y="4124"/>
                    <a:pt x="2907" y="4096"/>
                    <a:pt x="3124" y="4028"/>
                  </a:cubicBezTo>
                  <a:cubicBezTo>
                    <a:pt x="3408" y="3942"/>
                    <a:pt x="3664" y="3800"/>
                    <a:pt x="3862" y="3573"/>
                  </a:cubicBezTo>
                  <a:cubicBezTo>
                    <a:pt x="4090" y="3346"/>
                    <a:pt x="4004" y="2892"/>
                    <a:pt x="4232" y="2608"/>
                  </a:cubicBezTo>
                  <a:cubicBezTo>
                    <a:pt x="4232" y="2579"/>
                    <a:pt x="4232" y="2551"/>
                    <a:pt x="4260" y="2551"/>
                  </a:cubicBezTo>
                  <a:cubicBezTo>
                    <a:pt x="4487" y="2324"/>
                    <a:pt x="4629" y="2040"/>
                    <a:pt x="4658" y="1727"/>
                  </a:cubicBezTo>
                  <a:cubicBezTo>
                    <a:pt x="4658" y="1670"/>
                    <a:pt x="4658" y="1642"/>
                    <a:pt x="4658" y="1585"/>
                  </a:cubicBezTo>
                  <a:cubicBezTo>
                    <a:pt x="4601" y="1301"/>
                    <a:pt x="4572" y="989"/>
                    <a:pt x="4374" y="818"/>
                  </a:cubicBezTo>
                  <a:cubicBezTo>
                    <a:pt x="4345" y="790"/>
                    <a:pt x="4317" y="790"/>
                    <a:pt x="4288" y="762"/>
                  </a:cubicBezTo>
                  <a:cubicBezTo>
                    <a:pt x="4146" y="705"/>
                    <a:pt x="4033" y="648"/>
                    <a:pt x="3891" y="591"/>
                  </a:cubicBezTo>
                  <a:cubicBezTo>
                    <a:pt x="3635" y="506"/>
                    <a:pt x="3380" y="478"/>
                    <a:pt x="3096" y="478"/>
                  </a:cubicBezTo>
                  <a:cubicBezTo>
                    <a:pt x="3124" y="279"/>
                    <a:pt x="2869" y="250"/>
                    <a:pt x="2783" y="165"/>
                  </a:cubicBezTo>
                  <a:cubicBezTo>
                    <a:pt x="2654" y="36"/>
                    <a:pt x="2490" y="1"/>
                    <a:pt x="2314" y="1"/>
                  </a:cubicBezTo>
                  <a:close/>
                </a:path>
              </a:pathLst>
            </a:custGeom>
            <a:solidFill>
              <a:srgbClr val="47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3269700" y="2756975"/>
              <a:ext cx="112200" cy="99750"/>
            </a:xfrm>
            <a:custGeom>
              <a:avLst/>
              <a:gdLst/>
              <a:ahLst/>
              <a:cxnLst/>
              <a:rect l="l" t="t" r="r" b="b"/>
              <a:pathLst>
                <a:path w="4488" h="3990" extrusionOk="0">
                  <a:moveTo>
                    <a:pt x="2235" y="1"/>
                  </a:moveTo>
                  <a:cubicBezTo>
                    <a:pt x="2066" y="1"/>
                    <a:pt x="1887" y="34"/>
                    <a:pt x="1710" y="34"/>
                  </a:cubicBezTo>
                  <a:cubicBezTo>
                    <a:pt x="1680" y="34"/>
                    <a:pt x="1649" y="33"/>
                    <a:pt x="1619" y="30"/>
                  </a:cubicBezTo>
                  <a:cubicBezTo>
                    <a:pt x="1548" y="30"/>
                    <a:pt x="1463" y="23"/>
                    <a:pt x="1385" y="23"/>
                  </a:cubicBezTo>
                  <a:cubicBezTo>
                    <a:pt x="1307" y="23"/>
                    <a:pt x="1236" y="30"/>
                    <a:pt x="1193" y="59"/>
                  </a:cubicBezTo>
                  <a:cubicBezTo>
                    <a:pt x="994" y="258"/>
                    <a:pt x="1023" y="627"/>
                    <a:pt x="881" y="769"/>
                  </a:cubicBezTo>
                  <a:cubicBezTo>
                    <a:pt x="568" y="1081"/>
                    <a:pt x="171" y="1252"/>
                    <a:pt x="57" y="1763"/>
                  </a:cubicBezTo>
                  <a:cubicBezTo>
                    <a:pt x="0" y="2132"/>
                    <a:pt x="171" y="2473"/>
                    <a:pt x="313" y="2785"/>
                  </a:cubicBezTo>
                  <a:cubicBezTo>
                    <a:pt x="313" y="2842"/>
                    <a:pt x="341" y="2870"/>
                    <a:pt x="341" y="2927"/>
                  </a:cubicBezTo>
                  <a:cubicBezTo>
                    <a:pt x="455" y="3240"/>
                    <a:pt x="824" y="3666"/>
                    <a:pt x="1165" y="3779"/>
                  </a:cubicBezTo>
                  <a:cubicBezTo>
                    <a:pt x="1536" y="3890"/>
                    <a:pt x="1955" y="3990"/>
                    <a:pt x="2368" y="3990"/>
                  </a:cubicBezTo>
                  <a:cubicBezTo>
                    <a:pt x="2587" y="3990"/>
                    <a:pt x="2804" y="3962"/>
                    <a:pt x="3011" y="3893"/>
                  </a:cubicBezTo>
                  <a:cubicBezTo>
                    <a:pt x="3295" y="3836"/>
                    <a:pt x="3522" y="3694"/>
                    <a:pt x="3721" y="3467"/>
                  </a:cubicBezTo>
                  <a:cubicBezTo>
                    <a:pt x="3948" y="3240"/>
                    <a:pt x="3863" y="2785"/>
                    <a:pt x="4061" y="2501"/>
                  </a:cubicBezTo>
                  <a:cubicBezTo>
                    <a:pt x="4090" y="2501"/>
                    <a:pt x="4090" y="2473"/>
                    <a:pt x="4118" y="2473"/>
                  </a:cubicBezTo>
                  <a:cubicBezTo>
                    <a:pt x="4317" y="2246"/>
                    <a:pt x="4487" y="1990"/>
                    <a:pt x="4487" y="1678"/>
                  </a:cubicBezTo>
                  <a:cubicBezTo>
                    <a:pt x="4487" y="1621"/>
                    <a:pt x="4487" y="1592"/>
                    <a:pt x="4487" y="1536"/>
                  </a:cubicBezTo>
                  <a:cubicBezTo>
                    <a:pt x="4459" y="1252"/>
                    <a:pt x="4402" y="968"/>
                    <a:pt x="4203" y="797"/>
                  </a:cubicBezTo>
                  <a:cubicBezTo>
                    <a:pt x="4175" y="769"/>
                    <a:pt x="4147" y="769"/>
                    <a:pt x="4118" y="740"/>
                  </a:cubicBezTo>
                  <a:cubicBezTo>
                    <a:pt x="4005" y="684"/>
                    <a:pt x="3891" y="627"/>
                    <a:pt x="3749" y="570"/>
                  </a:cubicBezTo>
                  <a:cubicBezTo>
                    <a:pt x="3579" y="506"/>
                    <a:pt x="3376" y="474"/>
                    <a:pt x="3178" y="474"/>
                  </a:cubicBezTo>
                  <a:cubicBezTo>
                    <a:pt x="3112" y="474"/>
                    <a:pt x="3046" y="478"/>
                    <a:pt x="2982" y="485"/>
                  </a:cubicBezTo>
                  <a:cubicBezTo>
                    <a:pt x="3011" y="258"/>
                    <a:pt x="2784" y="258"/>
                    <a:pt x="2670" y="144"/>
                  </a:cubicBezTo>
                  <a:cubicBezTo>
                    <a:pt x="2543" y="30"/>
                    <a:pt x="2394" y="1"/>
                    <a:pt x="2235" y="1"/>
                  </a:cubicBezTo>
                  <a:close/>
                </a:path>
              </a:pathLst>
            </a:custGeom>
            <a:solidFill>
              <a:srgbClr val="4C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3271125" y="2759125"/>
              <a:ext cx="108650" cy="96400"/>
            </a:xfrm>
            <a:custGeom>
              <a:avLst/>
              <a:gdLst/>
              <a:ahLst/>
              <a:cxnLst/>
              <a:rect l="l" t="t" r="r" b="b"/>
              <a:pathLst>
                <a:path w="4346" h="3856" extrusionOk="0">
                  <a:moveTo>
                    <a:pt x="2181" y="0"/>
                  </a:moveTo>
                  <a:cubicBezTo>
                    <a:pt x="2015" y="0"/>
                    <a:pt x="1840" y="33"/>
                    <a:pt x="1675" y="33"/>
                  </a:cubicBezTo>
                  <a:cubicBezTo>
                    <a:pt x="1647" y="33"/>
                    <a:pt x="1619" y="32"/>
                    <a:pt x="1591" y="30"/>
                  </a:cubicBezTo>
                  <a:cubicBezTo>
                    <a:pt x="1509" y="30"/>
                    <a:pt x="1410" y="11"/>
                    <a:pt x="1323" y="11"/>
                  </a:cubicBezTo>
                  <a:cubicBezTo>
                    <a:pt x="1258" y="11"/>
                    <a:pt x="1201" y="22"/>
                    <a:pt x="1165" y="58"/>
                  </a:cubicBezTo>
                  <a:cubicBezTo>
                    <a:pt x="994" y="228"/>
                    <a:pt x="994" y="598"/>
                    <a:pt x="881" y="711"/>
                  </a:cubicBezTo>
                  <a:cubicBezTo>
                    <a:pt x="568" y="1024"/>
                    <a:pt x="199" y="1194"/>
                    <a:pt x="85" y="1677"/>
                  </a:cubicBezTo>
                  <a:cubicBezTo>
                    <a:pt x="0" y="2046"/>
                    <a:pt x="199" y="2387"/>
                    <a:pt x="313" y="2699"/>
                  </a:cubicBezTo>
                  <a:cubicBezTo>
                    <a:pt x="341" y="2728"/>
                    <a:pt x="341" y="2756"/>
                    <a:pt x="369" y="2813"/>
                  </a:cubicBezTo>
                  <a:cubicBezTo>
                    <a:pt x="455" y="3097"/>
                    <a:pt x="824" y="3551"/>
                    <a:pt x="1136" y="3636"/>
                  </a:cubicBezTo>
                  <a:cubicBezTo>
                    <a:pt x="1523" y="3752"/>
                    <a:pt x="1949" y="3855"/>
                    <a:pt x="2361" y="3855"/>
                  </a:cubicBezTo>
                  <a:cubicBezTo>
                    <a:pt x="2554" y="3855"/>
                    <a:pt x="2744" y="3833"/>
                    <a:pt x="2925" y="3778"/>
                  </a:cubicBezTo>
                  <a:cubicBezTo>
                    <a:pt x="3181" y="3693"/>
                    <a:pt x="3436" y="3551"/>
                    <a:pt x="3607" y="3352"/>
                  </a:cubicBezTo>
                  <a:cubicBezTo>
                    <a:pt x="3834" y="3125"/>
                    <a:pt x="3749" y="2699"/>
                    <a:pt x="3948" y="2415"/>
                  </a:cubicBezTo>
                  <a:cubicBezTo>
                    <a:pt x="3976" y="2415"/>
                    <a:pt x="3976" y="2387"/>
                    <a:pt x="3976" y="2387"/>
                  </a:cubicBezTo>
                  <a:cubicBezTo>
                    <a:pt x="4203" y="2160"/>
                    <a:pt x="4345" y="1904"/>
                    <a:pt x="4345" y="1620"/>
                  </a:cubicBezTo>
                  <a:cubicBezTo>
                    <a:pt x="4345" y="1563"/>
                    <a:pt x="4345" y="1535"/>
                    <a:pt x="4345" y="1478"/>
                  </a:cubicBezTo>
                  <a:cubicBezTo>
                    <a:pt x="4317" y="1222"/>
                    <a:pt x="4288" y="938"/>
                    <a:pt x="4090" y="768"/>
                  </a:cubicBezTo>
                  <a:cubicBezTo>
                    <a:pt x="4061" y="740"/>
                    <a:pt x="4033" y="740"/>
                    <a:pt x="4004" y="711"/>
                  </a:cubicBezTo>
                  <a:cubicBezTo>
                    <a:pt x="3891" y="654"/>
                    <a:pt x="3777" y="598"/>
                    <a:pt x="3664" y="569"/>
                  </a:cubicBezTo>
                  <a:cubicBezTo>
                    <a:pt x="3453" y="499"/>
                    <a:pt x="3243" y="448"/>
                    <a:pt x="3033" y="448"/>
                  </a:cubicBezTo>
                  <a:cubicBezTo>
                    <a:pt x="2987" y="448"/>
                    <a:pt x="2942" y="451"/>
                    <a:pt x="2897" y="456"/>
                  </a:cubicBezTo>
                  <a:cubicBezTo>
                    <a:pt x="2925" y="228"/>
                    <a:pt x="2698" y="228"/>
                    <a:pt x="2613" y="143"/>
                  </a:cubicBezTo>
                  <a:cubicBezTo>
                    <a:pt x="2486" y="29"/>
                    <a:pt x="2337" y="0"/>
                    <a:pt x="2181" y="0"/>
                  </a:cubicBezTo>
                  <a:close/>
                </a:path>
              </a:pathLst>
            </a:custGeom>
            <a:solidFill>
              <a:srgbClr val="5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3273250" y="2760900"/>
              <a:ext cx="104400" cy="93200"/>
            </a:xfrm>
            <a:custGeom>
              <a:avLst/>
              <a:gdLst/>
              <a:ahLst/>
              <a:cxnLst/>
              <a:rect l="l" t="t" r="r" b="b"/>
              <a:pathLst>
                <a:path w="4176" h="3728" extrusionOk="0">
                  <a:moveTo>
                    <a:pt x="2095" y="0"/>
                  </a:moveTo>
                  <a:cubicBezTo>
                    <a:pt x="1907" y="0"/>
                    <a:pt x="1708" y="44"/>
                    <a:pt x="1534" y="44"/>
                  </a:cubicBezTo>
                  <a:cubicBezTo>
                    <a:pt x="1463" y="30"/>
                    <a:pt x="1378" y="15"/>
                    <a:pt x="1303" y="15"/>
                  </a:cubicBezTo>
                  <a:cubicBezTo>
                    <a:pt x="1229" y="15"/>
                    <a:pt x="1165" y="30"/>
                    <a:pt x="1136" y="72"/>
                  </a:cubicBezTo>
                  <a:cubicBezTo>
                    <a:pt x="938" y="243"/>
                    <a:pt x="966" y="583"/>
                    <a:pt x="824" y="697"/>
                  </a:cubicBezTo>
                  <a:cubicBezTo>
                    <a:pt x="540" y="981"/>
                    <a:pt x="171" y="1151"/>
                    <a:pt x="86" y="1634"/>
                  </a:cubicBezTo>
                  <a:cubicBezTo>
                    <a:pt x="0" y="1975"/>
                    <a:pt x="171" y="2287"/>
                    <a:pt x="284" y="2600"/>
                  </a:cubicBezTo>
                  <a:cubicBezTo>
                    <a:pt x="313" y="2628"/>
                    <a:pt x="313" y="2685"/>
                    <a:pt x="341" y="2713"/>
                  </a:cubicBezTo>
                  <a:cubicBezTo>
                    <a:pt x="426" y="2997"/>
                    <a:pt x="767" y="3423"/>
                    <a:pt x="1108" y="3509"/>
                  </a:cubicBezTo>
                  <a:cubicBezTo>
                    <a:pt x="1456" y="3625"/>
                    <a:pt x="1857" y="3727"/>
                    <a:pt x="2257" y="3727"/>
                  </a:cubicBezTo>
                  <a:cubicBezTo>
                    <a:pt x="2444" y="3727"/>
                    <a:pt x="2631" y="3705"/>
                    <a:pt x="2812" y="3651"/>
                  </a:cubicBezTo>
                  <a:cubicBezTo>
                    <a:pt x="3068" y="3565"/>
                    <a:pt x="3295" y="3423"/>
                    <a:pt x="3465" y="3225"/>
                  </a:cubicBezTo>
                  <a:cubicBezTo>
                    <a:pt x="3664" y="3026"/>
                    <a:pt x="3607" y="2600"/>
                    <a:pt x="3806" y="2344"/>
                  </a:cubicBezTo>
                  <a:cubicBezTo>
                    <a:pt x="3806" y="2344"/>
                    <a:pt x="3834" y="2316"/>
                    <a:pt x="3834" y="2316"/>
                  </a:cubicBezTo>
                  <a:cubicBezTo>
                    <a:pt x="4033" y="2117"/>
                    <a:pt x="4175" y="1861"/>
                    <a:pt x="4175" y="1577"/>
                  </a:cubicBezTo>
                  <a:cubicBezTo>
                    <a:pt x="4175" y="1521"/>
                    <a:pt x="4175" y="1492"/>
                    <a:pt x="4175" y="1435"/>
                  </a:cubicBezTo>
                  <a:cubicBezTo>
                    <a:pt x="4147" y="1180"/>
                    <a:pt x="4118" y="924"/>
                    <a:pt x="3919" y="754"/>
                  </a:cubicBezTo>
                  <a:cubicBezTo>
                    <a:pt x="3891" y="725"/>
                    <a:pt x="3863" y="725"/>
                    <a:pt x="3834" y="697"/>
                  </a:cubicBezTo>
                  <a:cubicBezTo>
                    <a:pt x="3749" y="640"/>
                    <a:pt x="3635" y="583"/>
                    <a:pt x="3522" y="555"/>
                  </a:cubicBezTo>
                  <a:cubicBezTo>
                    <a:pt x="3335" y="485"/>
                    <a:pt x="3129" y="434"/>
                    <a:pt x="2919" y="434"/>
                  </a:cubicBezTo>
                  <a:cubicBezTo>
                    <a:pt x="2874" y="434"/>
                    <a:pt x="2829" y="436"/>
                    <a:pt x="2784" y="441"/>
                  </a:cubicBezTo>
                  <a:cubicBezTo>
                    <a:pt x="2812" y="243"/>
                    <a:pt x="2585" y="214"/>
                    <a:pt x="2500" y="129"/>
                  </a:cubicBezTo>
                  <a:cubicBezTo>
                    <a:pt x="2386" y="28"/>
                    <a:pt x="2244" y="0"/>
                    <a:pt x="2095" y="0"/>
                  </a:cubicBezTo>
                  <a:close/>
                </a:path>
              </a:pathLst>
            </a:custGeom>
            <a:solidFill>
              <a:srgbClr val="59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3275375" y="2762950"/>
              <a:ext cx="100850" cy="89750"/>
            </a:xfrm>
            <a:custGeom>
              <a:avLst/>
              <a:gdLst/>
              <a:ahLst/>
              <a:cxnLst/>
              <a:rect l="l" t="t" r="r" b="b"/>
              <a:pathLst>
                <a:path w="4034" h="3590" extrusionOk="0">
                  <a:moveTo>
                    <a:pt x="1992" y="1"/>
                  </a:moveTo>
                  <a:cubicBezTo>
                    <a:pt x="1852" y="1"/>
                    <a:pt x="1700" y="23"/>
                    <a:pt x="1551" y="23"/>
                  </a:cubicBezTo>
                  <a:cubicBezTo>
                    <a:pt x="1517" y="23"/>
                    <a:pt x="1483" y="21"/>
                    <a:pt x="1449" y="19"/>
                  </a:cubicBezTo>
                  <a:cubicBezTo>
                    <a:pt x="1392" y="19"/>
                    <a:pt x="1321" y="12"/>
                    <a:pt x="1254" y="12"/>
                  </a:cubicBezTo>
                  <a:cubicBezTo>
                    <a:pt x="1186" y="12"/>
                    <a:pt x="1122" y="19"/>
                    <a:pt x="1080" y="47"/>
                  </a:cubicBezTo>
                  <a:cubicBezTo>
                    <a:pt x="909" y="217"/>
                    <a:pt x="909" y="558"/>
                    <a:pt x="796" y="672"/>
                  </a:cubicBezTo>
                  <a:cubicBezTo>
                    <a:pt x="512" y="927"/>
                    <a:pt x="171" y="1098"/>
                    <a:pt x="57" y="1581"/>
                  </a:cubicBezTo>
                  <a:cubicBezTo>
                    <a:pt x="1" y="1921"/>
                    <a:pt x="171" y="2205"/>
                    <a:pt x="285" y="2489"/>
                  </a:cubicBezTo>
                  <a:cubicBezTo>
                    <a:pt x="285" y="2546"/>
                    <a:pt x="313" y="2575"/>
                    <a:pt x="313" y="2603"/>
                  </a:cubicBezTo>
                  <a:cubicBezTo>
                    <a:pt x="398" y="2887"/>
                    <a:pt x="739" y="3285"/>
                    <a:pt x="1051" y="3398"/>
                  </a:cubicBezTo>
                  <a:cubicBezTo>
                    <a:pt x="1396" y="3494"/>
                    <a:pt x="1779" y="3590"/>
                    <a:pt x="2158" y="3590"/>
                  </a:cubicBezTo>
                  <a:cubicBezTo>
                    <a:pt x="2341" y="3590"/>
                    <a:pt x="2523" y="3567"/>
                    <a:pt x="2699" y="3512"/>
                  </a:cubicBezTo>
                  <a:cubicBezTo>
                    <a:pt x="2954" y="3427"/>
                    <a:pt x="3153" y="3313"/>
                    <a:pt x="3352" y="3114"/>
                  </a:cubicBezTo>
                  <a:cubicBezTo>
                    <a:pt x="3522" y="2915"/>
                    <a:pt x="3465" y="2518"/>
                    <a:pt x="3664" y="2262"/>
                  </a:cubicBezTo>
                  <a:cubicBezTo>
                    <a:pt x="3664" y="2262"/>
                    <a:pt x="3692" y="2234"/>
                    <a:pt x="3692" y="2234"/>
                  </a:cubicBezTo>
                  <a:cubicBezTo>
                    <a:pt x="3863" y="2035"/>
                    <a:pt x="4005" y="1779"/>
                    <a:pt x="4033" y="1524"/>
                  </a:cubicBezTo>
                  <a:cubicBezTo>
                    <a:pt x="4033" y="1467"/>
                    <a:pt x="4033" y="1439"/>
                    <a:pt x="4005" y="1382"/>
                  </a:cubicBezTo>
                  <a:cubicBezTo>
                    <a:pt x="3976" y="1155"/>
                    <a:pt x="3948" y="871"/>
                    <a:pt x="3778" y="729"/>
                  </a:cubicBezTo>
                  <a:cubicBezTo>
                    <a:pt x="3749" y="700"/>
                    <a:pt x="3721" y="700"/>
                    <a:pt x="3692" y="672"/>
                  </a:cubicBezTo>
                  <a:cubicBezTo>
                    <a:pt x="3579" y="615"/>
                    <a:pt x="3494" y="558"/>
                    <a:pt x="3380" y="530"/>
                  </a:cubicBezTo>
                  <a:cubicBezTo>
                    <a:pt x="3193" y="460"/>
                    <a:pt x="3006" y="409"/>
                    <a:pt x="2803" y="409"/>
                  </a:cubicBezTo>
                  <a:cubicBezTo>
                    <a:pt x="2760" y="409"/>
                    <a:pt x="2715" y="411"/>
                    <a:pt x="2670" y="416"/>
                  </a:cubicBezTo>
                  <a:cubicBezTo>
                    <a:pt x="2699" y="217"/>
                    <a:pt x="2500" y="217"/>
                    <a:pt x="2386" y="132"/>
                  </a:cubicBezTo>
                  <a:cubicBezTo>
                    <a:pt x="2280" y="26"/>
                    <a:pt x="2143" y="1"/>
                    <a:pt x="1992" y="1"/>
                  </a:cubicBezTo>
                  <a:close/>
                </a:path>
              </a:pathLst>
            </a:custGeom>
            <a:solidFill>
              <a:srgbClr val="5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3277500" y="2764950"/>
              <a:ext cx="96600" cy="86500"/>
            </a:xfrm>
            <a:custGeom>
              <a:avLst/>
              <a:gdLst/>
              <a:ahLst/>
              <a:cxnLst/>
              <a:rect l="l" t="t" r="r" b="b"/>
              <a:pathLst>
                <a:path w="3864" h="3460" extrusionOk="0">
                  <a:moveTo>
                    <a:pt x="1932" y="1"/>
                  </a:moveTo>
                  <a:cubicBezTo>
                    <a:pt x="1787" y="1"/>
                    <a:pt x="1634" y="28"/>
                    <a:pt x="1485" y="28"/>
                  </a:cubicBezTo>
                  <a:cubicBezTo>
                    <a:pt x="1454" y="28"/>
                    <a:pt x="1423" y="27"/>
                    <a:pt x="1392" y="24"/>
                  </a:cubicBezTo>
                  <a:cubicBezTo>
                    <a:pt x="1336" y="24"/>
                    <a:pt x="1265" y="17"/>
                    <a:pt x="1197" y="17"/>
                  </a:cubicBezTo>
                  <a:cubicBezTo>
                    <a:pt x="1130" y="17"/>
                    <a:pt x="1066" y="24"/>
                    <a:pt x="1023" y="52"/>
                  </a:cubicBezTo>
                  <a:cubicBezTo>
                    <a:pt x="853" y="223"/>
                    <a:pt x="853" y="507"/>
                    <a:pt x="739" y="620"/>
                  </a:cubicBezTo>
                  <a:cubicBezTo>
                    <a:pt x="484" y="876"/>
                    <a:pt x="143" y="1046"/>
                    <a:pt x="58" y="1501"/>
                  </a:cubicBezTo>
                  <a:cubicBezTo>
                    <a:pt x="1" y="1841"/>
                    <a:pt x="143" y="2125"/>
                    <a:pt x="256" y="2409"/>
                  </a:cubicBezTo>
                  <a:cubicBezTo>
                    <a:pt x="285" y="2438"/>
                    <a:pt x="285" y="2466"/>
                    <a:pt x="285" y="2495"/>
                  </a:cubicBezTo>
                  <a:cubicBezTo>
                    <a:pt x="398" y="2779"/>
                    <a:pt x="711" y="3148"/>
                    <a:pt x="995" y="3261"/>
                  </a:cubicBezTo>
                  <a:cubicBezTo>
                    <a:pt x="1309" y="3372"/>
                    <a:pt x="1672" y="3459"/>
                    <a:pt x="2028" y="3459"/>
                  </a:cubicBezTo>
                  <a:cubicBezTo>
                    <a:pt x="2218" y="3459"/>
                    <a:pt x="2407" y="3434"/>
                    <a:pt x="2585" y="3375"/>
                  </a:cubicBezTo>
                  <a:cubicBezTo>
                    <a:pt x="2812" y="3290"/>
                    <a:pt x="3039" y="3176"/>
                    <a:pt x="3210" y="3006"/>
                  </a:cubicBezTo>
                  <a:cubicBezTo>
                    <a:pt x="3380" y="2807"/>
                    <a:pt x="3352" y="2409"/>
                    <a:pt x="3522" y="2182"/>
                  </a:cubicBezTo>
                  <a:cubicBezTo>
                    <a:pt x="3522" y="2182"/>
                    <a:pt x="3522" y="2154"/>
                    <a:pt x="3551" y="2154"/>
                  </a:cubicBezTo>
                  <a:cubicBezTo>
                    <a:pt x="3721" y="1955"/>
                    <a:pt x="3835" y="1728"/>
                    <a:pt x="3863" y="1472"/>
                  </a:cubicBezTo>
                  <a:cubicBezTo>
                    <a:pt x="3863" y="1415"/>
                    <a:pt x="3863" y="1387"/>
                    <a:pt x="3863" y="1330"/>
                  </a:cubicBezTo>
                  <a:cubicBezTo>
                    <a:pt x="3806" y="1103"/>
                    <a:pt x="3778" y="847"/>
                    <a:pt x="3607" y="705"/>
                  </a:cubicBezTo>
                  <a:cubicBezTo>
                    <a:pt x="3579" y="677"/>
                    <a:pt x="3579" y="677"/>
                    <a:pt x="3551" y="649"/>
                  </a:cubicBezTo>
                  <a:cubicBezTo>
                    <a:pt x="3437" y="592"/>
                    <a:pt x="3352" y="535"/>
                    <a:pt x="3238" y="507"/>
                  </a:cubicBezTo>
                  <a:cubicBezTo>
                    <a:pt x="3051" y="437"/>
                    <a:pt x="2884" y="386"/>
                    <a:pt x="2703" y="386"/>
                  </a:cubicBezTo>
                  <a:cubicBezTo>
                    <a:pt x="2665" y="386"/>
                    <a:pt x="2625" y="388"/>
                    <a:pt x="2585" y="393"/>
                  </a:cubicBezTo>
                  <a:cubicBezTo>
                    <a:pt x="2585" y="223"/>
                    <a:pt x="2386" y="194"/>
                    <a:pt x="2301" y="109"/>
                  </a:cubicBezTo>
                  <a:cubicBezTo>
                    <a:pt x="2191" y="23"/>
                    <a:pt x="2065" y="1"/>
                    <a:pt x="1932" y="1"/>
                  </a:cubicBezTo>
                  <a:close/>
                </a:path>
              </a:pathLst>
            </a:custGeom>
            <a:solidFill>
              <a:srgbClr val="66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3278925" y="2766850"/>
              <a:ext cx="93025" cy="83175"/>
            </a:xfrm>
            <a:custGeom>
              <a:avLst/>
              <a:gdLst/>
              <a:ahLst/>
              <a:cxnLst/>
              <a:rect l="l" t="t" r="r" b="b"/>
              <a:pathLst>
                <a:path w="3721" h="3327" extrusionOk="0">
                  <a:moveTo>
                    <a:pt x="1841" y="1"/>
                  </a:moveTo>
                  <a:cubicBezTo>
                    <a:pt x="1683" y="1"/>
                    <a:pt x="1515" y="33"/>
                    <a:pt x="1364" y="33"/>
                  </a:cubicBezTo>
                  <a:cubicBezTo>
                    <a:pt x="1317" y="21"/>
                    <a:pt x="1260" y="14"/>
                    <a:pt x="1205" y="14"/>
                  </a:cubicBezTo>
                  <a:cubicBezTo>
                    <a:pt x="1128" y="14"/>
                    <a:pt x="1056" y="28"/>
                    <a:pt x="1023" y="61"/>
                  </a:cubicBezTo>
                  <a:cubicBezTo>
                    <a:pt x="853" y="203"/>
                    <a:pt x="853" y="487"/>
                    <a:pt x="739" y="601"/>
                  </a:cubicBezTo>
                  <a:cubicBezTo>
                    <a:pt x="483" y="857"/>
                    <a:pt x="171" y="1027"/>
                    <a:pt x="86" y="1453"/>
                  </a:cubicBezTo>
                  <a:cubicBezTo>
                    <a:pt x="1" y="1765"/>
                    <a:pt x="143" y="2049"/>
                    <a:pt x="256" y="2305"/>
                  </a:cubicBezTo>
                  <a:cubicBezTo>
                    <a:pt x="285" y="2333"/>
                    <a:pt x="285" y="2362"/>
                    <a:pt x="313" y="2390"/>
                  </a:cubicBezTo>
                  <a:cubicBezTo>
                    <a:pt x="398" y="2674"/>
                    <a:pt x="711" y="3015"/>
                    <a:pt x="995" y="3129"/>
                  </a:cubicBezTo>
                  <a:cubicBezTo>
                    <a:pt x="1291" y="3240"/>
                    <a:pt x="1623" y="3326"/>
                    <a:pt x="1960" y="3326"/>
                  </a:cubicBezTo>
                  <a:cubicBezTo>
                    <a:pt x="2140" y="3326"/>
                    <a:pt x="2322" y="3302"/>
                    <a:pt x="2500" y="3242"/>
                  </a:cubicBezTo>
                  <a:cubicBezTo>
                    <a:pt x="2727" y="3185"/>
                    <a:pt x="2926" y="3072"/>
                    <a:pt x="3096" y="2873"/>
                  </a:cubicBezTo>
                  <a:cubicBezTo>
                    <a:pt x="3266" y="2703"/>
                    <a:pt x="3238" y="2333"/>
                    <a:pt x="3408" y="2106"/>
                  </a:cubicBezTo>
                  <a:cubicBezTo>
                    <a:pt x="3408" y="2106"/>
                    <a:pt x="3408" y="2078"/>
                    <a:pt x="3437" y="2078"/>
                  </a:cubicBezTo>
                  <a:cubicBezTo>
                    <a:pt x="3579" y="1879"/>
                    <a:pt x="3721" y="1652"/>
                    <a:pt x="3721" y="1425"/>
                  </a:cubicBezTo>
                  <a:cubicBezTo>
                    <a:pt x="3721" y="1368"/>
                    <a:pt x="3721" y="1339"/>
                    <a:pt x="3721" y="1283"/>
                  </a:cubicBezTo>
                  <a:cubicBezTo>
                    <a:pt x="3692" y="1055"/>
                    <a:pt x="3636" y="828"/>
                    <a:pt x="3494" y="686"/>
                  </a:cubicBezTo>
                  <a:cubicBezTo>
                    <a:pt x="3465" y="658"/>
                    <a:pt x="3437" y="658"/>
                    <a:pt x="3408" y="629"/>
                  </a:cubicBezTo>
                  <a:cubicBezTo>
                    <a:pt x="3323" y="573"/>
                    <a:pt x="3210" y="544"/>
                    <a:pt x="3124" y="487"/>
                  </a:cubicBezTo>
                  <a:cubicBezTo>
                    <a:pt x="2926" y="402"/>
                    <a:pt x="2699" y="374"/>
                    <a:pt x="2500" y="374"/>
                  </a:cubicBezTo>
                  <a:cubicBezTo>
                    <a:pt x="2500" y="203"/>
                    <a:pt x="2301" y="203"/>
                    <a:pt x="2216" y="118"/>
                  </a:cubicBezTo>
                  <a:cubicBezTo>
                    <a:pt x="2110" y="25"/>
                    <a:pt x="1979" y="1"/>
                    <a:pt x="1841" y="1"/>
                  </a:cubicBezTo>
                  <a:close/>
                </a:path>
              </a:pathLst>
            </a:custGeom>
            <a:solidFill>
              <a:srgbClr val="6B66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3281050" y="2768900"/>
              <a:ext cx="88775" cy="79700"/>
            </a:xfrm>
            <a:custGeom>
              <a:avLst/>
              <a:gdLst/>
              <a:ahLst/>
              <a:cxnLst/>
              <a:rect l="l" t="t" r="r" b="b"/>
              <a:pathLst>
                <a:path w="3551" h="3188" extrusionOk="0">
                  <a:moveTo>
                    <a:pt x="1115" y="1"/>
                  </a:moveTo>
                  <a:cubicBezTo>
                    <a:pt x="1052" y="1"/>
                    <a:pt x="995" y="8"/>
                    <a:pt x="966" y="36"/>
                  </a:cubicBezTo>
                  <a:cubicBezTo>
                    <a:pt x="796" y="178"/>
                    <a:pt x="796" y="462"/>
                    <a:pt x="682" y="576"/>
                  </a:cubicBezTo>
                  <a:cubicBezTo>
                    <a:pt x="455" y="803"/>
                    <a:pt x="143" y="973"/>
                    <a:pt x="58" y="1371"/>
                  </a:cubicBezTo>
                  <a:cubicBezTo>
                    <a:pt x="1" y="1683"/>
                    <a:pt x="143" y="1939"/>
                    <a:pt x="256" y="2195"/>
                  </a:cubicBezTo>
                  <a:cubicBezTo>
                    <a:pt x="256" y="2223"/>
                    <a:pt x="285" y="2280"/>
                    <a:pt x="285" y="2308"/>
                  </a:cubicBezTo>
                  <a:cubicBezTo>
                    <a:pt x="370" y="2535"/>
                    <a:pt x="654" y="2905"/>
                    <a:pt x="938" y="2990"/>
                  </a:cubicBezTo>
                  <a:cubicBezTo>
                    <a:pt x="1215" y="3101"/>
                    <a:pt x="1541" y="3188"/>
                    <a:pt x="1868" y="3188"/>
                  </a:cubicBezTo>
                  <a:cubicBezTo>
                    <a:pt x="2043" y="3188"/>
                    <a:pt x="2218" y="3163"/>
                    <a:pt x="2386" y="3103"/>
                  </a:cubicBezTo>
                  <a:cubicBezTo>
                    <a:pt x="2585" y="3047"/>
                    <a:pt x="2784" y="2933"/>
                    <a:pt x="2954" y="2763"/>
                  </a:cubicBezTo>
                  <a:cubicBezTo>
                    <a:pt x="3125" y="2564"/>
                    <a:pt x="3096" y="2251"/>
                    <a:pt x="3238" y="2024"/>
                  </a:cubicBezTo>
                  <a:cubicBezTo>
                    <a:pt x="3267" y="1996"/>
                    <a:pt x="3267" y="1996"/>
                    <a:pt x="3267" y="1996"/>
                  </a:cubicBezTo>
                  <a:cubicBezTo>
                    <a:pt x="3437" y="1797"/>
                    <a:pt x="3551" y="1598"/>
                    <a:pt x="3551" y="1343"/>
                  </a:cubicBezTo>
                  <a:cubicBezTo>
                    <a:pt x="3551" y="1314"/>
                    <a:pt x="3551" y="1286"/>
                    <a:pt x="3551" y="1229"/>
                  </a:cubicBezTo>
                  <a:cubicBezTo>
                    <a:pt x="3522" y="1030"/>
                    <a:pt x="3494" y="803"/>
                    <a:pt x="3323" y="661"/>
                  </a:cubicBezTo>
                  <a:cubicBezTo>
                    <a:pt x="3295" y="633"/>
                    <a:pt x="3295" y="633"/>
                    <a:pt x="3267" y="604"/>
                  </a:cubicBezTo>
                  <a:cubicBezTo>
                    <a:pt x="3181" y="547"/>
                    <a:pt x="3068" y="519"/>
                    <a:pt x="2983" y="462"/>
                  </a:cubicBezTo>
                  <a:cubicBezTo>
                    <a:pt x="2784" y="377"/>
                    <a:pt x="2585" y="349"/>
                    <a:pt x="2386" y="349"/>
                  </a:cubicBezTo>
                  <a:cubicBezTo>
                    <a:pt x="2386" y="178"/>
                    <a:pt x="2216" y="178"/>
                    <a:pt x="2131" y="121"/>
                  </a:cubicBezTo>
                  <a:cubicBezTo>
                    <a:pt x="2017" y="22"/>
                    <a:pt x="1882" y="1"/>
                    <a:pt x="1740" y="1"/>
                  </a:cubicBezTo>
                  <a:cubicBezTo>
                    <a:pt x="1634" y="1"/>
                    <a:pt x="1523" y="13"/>
                    <a:pt x="1415" y="13"/>
                  </a:cubicBezTo>
                  <a:cubicBezTo>
                    <a:pt x="1379" y="13"/>
                    <a:pt x="1343" y="11"/>
                    <a:pt x="1307" y="8"/>
                  </a:cubicBezTo>
                  <a:cubicBezTo>
                    <a:pt x="1250" y="8"/>
                    <a:pt x="1179" y="1"/>
                    <a:pt x="1115" y="1"/>
                  </a:cubicBezTo>
                  <a:close/>
                </a:path>
              </a:pathLst>
            </a:custGeom>
            <a:solidFill>
              <a:srgbClr val="70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3283200" y="2770675"/>
              <a:ext cx="84500" cy="76500"/>
            </a:xfrm>
            <a:custGeom>
              <a:avLst/>
              <a:gdLst/>
              <a:ahLst/>
              <a:cxnLst/>
              <a:rect l="l" t="t" r="r" b="b"/>
              <a:pathLst>
                <a:path w="3380" h="3060" extrusionOk="0">
                  <a:moveTo>
                    <a:pt x="1654" y="1"/>
                  </a:moveTo>
                  <a:cubicBezTo>
                    <a:pt x="1519" y="1"/>
                    <a:pt x="1377" y="22"/>
                    <a:pt x="1250" y="22"/>
                  </a:cubicBezTo>
                  <a:cubicBezTo>
                    <a:pt x="1193" y="22"/>
                    <a:pt x="1129" y="15"/>
                    <a:pt x="1069" y="15"/>
                  </a:cubicBezTo>
                  <a:cubicBezTo>
                    <a:pt x="1008" y="15"/>
                    <a:pt x="951" y="22"/>
                    <a:pt x="909" y="50"/>
                  </a:cubicBezTo>
                  <a:cubicBezTo>
                    <a:pt x="767" y="192"/>
                    <a:pt x="767" y="448"/>
                    <a:pt x="653" y="533"/>
                  </a:cubicBezTo>
                  <a:cubicBezTo>
                    <a:pt x="426" y="760"/>
                    <a:pt x="142" y="931"/>
                    <a:pt x="57" y="1328"/>
                  </a:cubicBezTo>
                  <a:cubicBezTo>
                    <a:pt x="0" y="1612"/>
                    <a:pt x="114" y="1868"/>
                    <a:pt x="227" y="2124"/>
                  </a:cubicBezTo>
                  <a:cubicBezTo>
                    <a:pt x="227" y="2152"/>
                    <a:pt x="256" y="2180"/>
                    <a:pt x="256" y="2209"/>
                  </a:cubicBezTo>
                  <a:cubicBezTo>
                    <a:pt x="341" y="2436"/>
                    <a:pt x="625" y="2777"/>
                    <a:pt x="880" y="2862"/>
                  </a:cubicBezTo>
                  <a:cubicBezTo>
                    <a:pt x="1158" y="2973"/>
                    <a:pt x="1471" y="3060"/>
                    <a:pt x="1782" y="3060"/>
                  </a:cubicBezTo>
                  <a:cubicBezTo>
                    <a:pt x="1948" y="3060"/>
                    <a:pt x="2114" y="3035"/>
                    <a:pt x="2272" y="2976"/>
                  </a:cubicBezTo>
                  <a:cubicBezTo>
                    <a:pt x="2471" y="2919"/>
                    <a:pt x="2670" y="2805"/>
                    <a:pt x="2811" y="2663"/>
                  </a:cubicBezTo>
                  <a:cubicBezTo>
                    <a:pt x="2982" y="2464"/>
                    <a:pt x="2953" y="2152"/>
                    <a:pt x="3095" y="1953"/>
                  </a:cubicBezTo>
                  <a:lnTo>
                    <a:pt x="3124" y="1925"/>
                  </a:lnTo>
                  <a:cubicBezTo>
                    <a:pt x="3266" y="1754"/>
                    <a:pt x="3379" y="1527"/>
                    <a:pt x="3379" y="1300"/>
                  </a:cubicBezTo>
                  <a:cubicBezTo>
                    <a:pt x="3379" y="1272"/>
                    <a:pt x="3379" y="1243"/>
                    <a:pt x="3379" y="1186"/>
                  </a:cubicBezTo>
                  <a:cubicBezTo>
                    <a:pt x="3351" y="988"/>
                    <a:pt x="3323" y="789"/>
                    <a:pt x="3181" y="647"/>
                  </a:cubicBezTo>
                  <a:cubicBezTo>
                    <a:pt x="3152" y="618"/>
                    <a:pt x="3124" y="618"/>
                    <a:pt x="3095" y="590"/>
                  </a:cubicBezTo>
                  <a:cubicBezTo>
                    <a:pt x="3010" y="533"/>
                    <a:pt x="2925" y="505"/>
                    <a:pt x="2840" y="448"/>
                  </a:cubicBezTo>
                  <a:cubicBezTo>
                    <a:pt x="2670" y="391"/>
                    <a:pt x="2471" y="334"/>
                    <a:pt x="2272" y="334"/>
                  </a:cubicBezTo>
                  <a:cubicBezTo>
                    <a:pt x="2272" y="192"/>
                    <a:pt x="2102" y="164"/>
                    <a:pt x="2016" y="107"/>
                  </a:cubicBezTo>
                  <a:cubicBezTo>
                    <a:pt x="1917" y="22"/>
                    <a:pt x="1789" y="1"/>
                    <a:pt x="1654" y="1"/>
                  </a:cubicBezTo>
                  <a:close/>
                </a:path>
              </a:pathLst>
            </a:custGeom>
            <a:solidFill>
              <a:srgbClr val="78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3284600" y="2772800"/>
              <a:ext cx="80975" cy="72975"/>
            </a:xfrm>
            <a:custGeom>
              <a:avLst/>
              <a:gdLst/>
              <a:ahLst/>
              <a:cxnLst/>
              <a:rect l="l" t="t" r="r" b="b"/>
              <a:pathLst>
                <a:path w="3239" h="2919" extrusionOk="0">
                  <a:moveTo>
                    <a:pt x="1598" y="1"/>
                  </a:moveTo>
                  <a:cubicBezTo>
                    <a:pt x="1463" y="1"/>
                    <a:pt x="1321" y="22"/>
                    <a:pt x="1194" y="22"/>
                  </a:cubicBezTo>
                  <a:cubicBezTo>
                    <a:pt x="1151" y="22"/>
                    <a:pt x="1094" y="15"/>
                    <a:pt x="1041" y="15"/>
                  </a:cubicBezTo>
                  <a:cubicBezTo>
                    <a:pt x="988" y="15"/>
                    <a:pt x="938" y="22"/>
                    <a:pt x="910" y="51"/>
                  </a:cubicBezTo>
                  <a:cubicBezTo>
                    <a:pt x="739" y="164"/>
                    <a:pt x="739" y="391"/>
                    <a:pt x="626" y="505"/>
                  </a:cubicBezTo>
                  <a:cubicBezTo>
                    <a:pt x="427" y="704"/>
                    <a:pt x="143" y="874"/>
                    <a:pt x="58" y="1243"/>
                  </a:cubicBezTo>
                  <a:cubicBezTo>
                    <a:pt x="1" y="1527"/>
                    <a:pt x="143" y="1783"/>
                    <a:pt x="228" y="2010"/>
                  </a:cubicBezTo>
                  <a:cubicBezTo>
                    <a:pt x="256" y="2039"/>
                    <a:pt x="256" y="2067"/>
                    <a:pt x="285" y="2095"/>
                  </a:cubicBezTo>
                  <a:cubicBezTo>
                    <a:pt x="370" y="2323"/>
                    <a:pt x="626" y="2635"/>
                    <a:pt x="853" y="2720"/>
                  </a:cubicBezTo>
                  <a:cubicBezTo>
                    <a:pt x="1112" y="2831"/>
                    <a:pt x="1407" y="2918"/>
                    <a:pt x="1707" y="2918"/>
                  </a:cubicBezTo>
                  <a:cubicBezTo>
                    <a:pt x="1867" y="2918"/>
                    <a:pt x="2029" y="2893"/>
                    <a:pt x="2188" y="2834"/>
                  </a:cubicBezTo>
                  <a:cubicBezTo>
                    <a:pt x="2386" y="2777"/>
                    <a:pt x="2557" y="2692"/>
                    <a:pt x="2699" y="2521"/>
                  </a:cubicBezTo>
                  <a:cubicBezTo>
                    <a:pt x="2869" y="2351"/>
                    <a:pt x="2841" y="2067"/>
                    <a:pt x="2983" y="1868"/>
                  </a:cubicBezTo>
                  <a:cubicBezTo>
                    <a:pt x="2983" y="1840"/>
                    <a:pt x="3011" y="1840"/>
                    <a:pt x="3011" y="1840"/>
                  </a:cubicBezTo>
                  <a:cubicBezTo>
                    <a:pt x="3153" y="1669"/>
                    <a:pt x="3238" y="1471"/>
                    <a:pt x="3238" y="1243"/>
                  </a:cubicBezTo>
                  <a:cubicBezTo>
                    <a:pt x="3238" y="1215"/>
                    <a:pt x="3238" y="1187"/>
                    <a:pt x="3238" y="1130"/>
                  </a:cubicBezTo>
                  <a:cubicBezTo>
                    <a:pt x="3210" y="959"/>
                    <a:pt x="3181" y="761"/>
                    <a:pt x="3039" y="619"/>
                  </a:cubicBezTo>
                  <a:cubicBezTo>
                    <a:pt x="3011" y="590"/>
                    <a:pt x="3011" y="590"/>
                    <a:pt x="2983" y="562"/>
                  </a:cubicBezTo>
                  <a:cubicBezTo>
                    <a:pt x="2897" y="533"/>
                    <a:pt x="2812" y="477"/>
                    <a:pt x="2727" y="448"/>
                  </a:cubicBezTo>
                  <a:cubicBezTo>
                    <a:pt x="2557" y="363"/>
                    <a:pt x="2386" y="306"/>
                    <a:pt x="2188" y="306"/>
                  </a:cubicBezTo>
                  <a:cubicBezTo>
                    <a:pt x="2188" y="164"/>
                    <a:pt x="2017" y="164"/>
                    <a:pt x="1960" y="107"/>
                  </a:cubicBezTo>
                  <a:cubicBezTo>
                    <a:pt x="1861" y="22"/>
                    <a:pt x="1733" y="1"/>
                    <a:pt x="1598" y="1"/>
                  </a:cubicBezTo>
                  <a:close/>
                </a:path>
              </a:pathLst>
            </a:custGeom>
            <a:solidFill>
              <a:srgbClr val="7D7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3286725" y="2774775"/>
              <a:ext cx="77425" cy="69800"/>
            </a:xfrm>
            <a:custGeom>
              <a:avLst/>
              <a:gdLst/>
              <a:ahLst/>
              <a:cxnLst/>
              <a:rect l="l" t="t" r="r" b="b"/>
              <a:pathLst>
                <a:path w="3097" h="2792" extrusionOk="0">
                  <a:moveTo>
                    <a:pt x="1137" y="0"/>
                  </a:moveTo>
                  <a:cubicBezTo>
                    <a:pt x="1052" y="0"/>
                    <a:pt x="910" y="0"/>
                    <a:pt x="853" y="28"/>
                  </a:cubicBezTo>
                  <a:cubicBezTo>
                    <a:pt x="711" y="170"/>
                    <a:pt x="683" y="369"/>
                    <a:pt x="597" y="483"/>
                  </a:cubicBezTo>
                  <a:cubicBezTo>
                    <a:pt x="399" y="682"/>
                    <a:pt x="143" y="824"/>
                    <a:pt x="58" y="1193"/>
                  </a:cubicBezTo>
                  <a:cubicBezTo>
                    <a:pt x="1" y="1448"/>
                    <a:pt x="115" y="1704"/>
                    <a:pt x="228" y="1903"/>
                  </a:cubicBezTo>
                  <a:cubicBezTo>
                    <a:pt x="228" y="1931"/>
                    <a:pt x="228" y="1960"/>
                    <a:pt x="257" y="1988"/>
                  </a:cubicBezTo>
                  <a:cubicBezTo>
                    <a:pt x="342" y="2215"/>
                    <a:pt x="597" y="2499"/>
                    <a:pt x="825" y="2613"/>
                  </a:cubicBezTo>
                  <a:cubicBezTo>
                    <a:pt x="1074" y="2709"/>
                    <a:pt x="1362" y="2792"/>
                    <a:pt x="1654" y="2792"/>
                  </a:cubicBezTo>
                  <a:cubicBezTo>
                    <a:pt x="1795" y="2792"/>
                    <a:pt x="1936" y="2772"/>
                    <a:pt x="2074" y="2726"/>
                  </a:cubicBezTo>
                  <a:cubicBezTo>
                    <a:pt x="2245" y="2641"/>
                    <a:pt x="2415" y="2556"/>
                    <a:pt x="2557" y="2414"/>
                  </a:cubicBezTo>
                  <a:cubicBezTo>
                    <a:pt x="2699" y="2244"/>
                    <a:pt x="2699" y="1960"/>
                    <a:pt x="2841" y="1789"/>
                  </a:cubicBezTo>
                  <a:cubicBezTo>
                    <a:pt x="2841" y="1761"/>
                    <a:pt x="2869" y="1761"/>
                    <a:pt x="2869" y="1732"/>
                  </a:cubicBezTo>
                  <a:cubicBezTo>
                    <a:pt x="2983" y="1590"/>
                    <a:pt x="3096" y="1392"/>
                    <a:pt x="3096" y="1193"/>
                  </a:cubicBezTo>
                  <a:cubicBezTo>
                    <a:pt x="3096" y="1164"/>
                    <a:pt x="3096" y="1136"/>
                    <a:pt x="3068" y="1079"/>
                  </a:cubicBezTo>
                  <a:cubicBezTo>
                    <a:pt x="3040" y="909"/>
                    <a:pt x="3011" y="710"/>
                    <a:pt x="2898" y="596"/>
                  </a:cubicBezTo>
                  <a:cubicBezTo>
                    <a:pt x="2869" y="568"/>
                    <a:pt x="2841" y="568"/>
                    <a:pt x="2812" y="540"/>
                  </a:cubicBezTo>
                  <a:cubicBezTo>
                    <a:pt x="2756" y="511"/>
                    <a:pt x="2670" y="454"/>
                    <a:pt x="2585" y="426"/>
                  </a:cubicBezTo>
                  <a:cubicBezTo>
                    <a:pt x="2415" y="341"/>
                    <a:pt x="2245" y="284"/>
                    <a:pt x="2074" y="284"/>
                  </a:cubicBezTo>
                  <a:cubicBezTo>
                    <a:pt x="2074" y="170"/>
                    <a:pt x="1932" y="142"/>
                    <a:pt x="1847" y="85"/>
                  </a:cubicBezTo>
                  <a:cubicBezTo>
                    <a:pt x="1748" y="14"/>
                    <a:pt x="1634" y="0"/>
                    <a:pt x="1513" y="0"/>
                  </a:cubicBezTo>
                  <a:cubicBezTo>
                    <a:pt x="1433" y="0"/>
                    <a:pt x="1349" y="6"/>
                    <a:pt x="1264" y="6"/>
                  </a:cubicBezTo>
                  <a:cubicBezTo>
                    <a:pt x="1222" y="6"/>
                    <a:pt x="1180" y="5"/>
                    <a:pt x="1137" y="0"/>
                  </a:cubicBezTo>
                  <a:close/>
                </a:path>
              </a:pathLst>
            </a:custGeom>
            <a:solidFill>
              <a:srgbClr val="82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3288875" y="2776625"/>
              <a:ext cx="73150" cy="66525"/>
            </a:xfrm>
            <a:custGeom>
              <a:avLst/>
              <a:gdLst/>
              <a:ahLst/>
              <a:cxnLst/>
              <a:rect l="l" t="t" r="r" b="b"/>
              <a:pathLst>
                <a:path w="2926" h="2661" extrusionOk="0">
                  <a:moveTo>
                    <a:pt x="1392" y="0"/>
                  </a:moveTo>
                  <a:cubicBezTo>
                    <a:pt x="1287" y="0"/>
                    <a:pt x="1180" y="11"/>
                    <a:pt x="1079" y="11"/>
                  </a:cubicBezTo>
                  <a:cubicBezTo>
                    <a:pt x="994" y="11"/>
                    <a:pt x="881" y="11"/>
                    <a:pt x="795" y="40"/>
                  </a:cubicBezTo>
                  <a:cubicBezTo>
                    <a:pt x="682" y="153"/>
                    <a:pt x="653" y="352"/>
                    <a:pt x="540" y="437"/>
                  </a:cubicBezTo>
                  <a:cubicBezTo>
                    <a:pt x="369" y="636"/>
                    <a:pt x="114" y="806"/>
                    <a:pt x="57" y="1119"/>
                  </a:cubicBezTo>
                  <a:cubicBezTo>
                    <a:pt x="0" y="1374"/>
                    <a:pt x="85" y="1602"/>
                    <a:pt x="199" y="1829"/>
                  </a:cubicBezTo>
                  <a:cubicBezTo>
                    <a:pt x="199" y="1829"/>
                    <a:pt x="227" y="1857"/>
                    <a:pt x="227" y="1886"/>
                  </a:cubicBezTo>
                  <a:cubicBezTo>
                    <a:pt x="313" y="2113"/>
                    <a:pt x="540" y="2368"/>
                    <a:pt x="767" y="2482"/>
                  </a:cubicBezTo>
                  <a:cubicBezTo>
                    <a:pt x="1016" y="2578"/>
                    <a:pt x="1292" y="2661"/>
                    <a:pt x="1566" y="2661"/>
                  </a:cubicBezTo>
                  <a:cubicBezTo>
                    <a:pt x="1699" y="2661"/>
                    <a:pt x="1831" y="2642"/>
                    <a:pt x="1960" y="2596"/>
                  </a:cubicBezTo>
                  <a:cubicBezTo>
                    <a:pt x="2130" y="2539"/>
                    <a:pt x="2301" y="2425"/>
                    <a:pt x="2414" y="2283"/>
                  </a:cubicBezTo>
                  <a:cubicBezTo>
                    <a:pt x="2556" y="2141"/>
                    <a:pt x="2556" y="1886"/>
                    <a:pt x="2698" y="1687"/>
                  </a:cubicBezTo>
                  <a:cubicBezTo>
                    <a:pt x="2698" y="1687"/>
                    <a:pt x="2698" y="1687"/>
                    <a:pt x="2726" y="1658"/>
                  </a:cubicBezTo>
                  <a:cubicBezTo>
                    <a:pt x="2840" y="1516"/>
                    <a:pt x="2925" y="1346"/>
                    <a:pt x="2925" y="1147"/>
                  </a:cubicBezTo>
                  <a:cubicBezTo>
                    <a:pt x="2925" y="1119"/>
                    <a:pt x="2925" y="1090"/>
                    <a:pt x="2925" y="1034"/>
                  </a:cubicBezTo>
                  <a:cubicBezTo>
                    <a:pt x="2897" y="863"/>
                    <a:pt x="2840" y="693"/>
                    <a:pt x="2726" y="579"/>
                  </a:cubicBezTo>
                  <a:cubicBezTo>
                    <a:pt x="2698" y="551"/>
                    <a:pt x="2698" y="551"/>
                    <a:pt x="2670" y="522"/>
                  </a:cubicBezTo>
                  <a:cubicBezTo>
                    <a:pt x="2613" y="494"/>
                    <a:pt x="2528" y="437"/>
                    <a:pt x="2443" y="409"/>
                  </a:cubicBezTo>
                  <a:cubicBezTo>
                    <a:pt x="2301" y="324"/>
                    <a:pt x="2130" y="267"/>
                    <a:pt x="1960" y="267"/>
                  </a:cubicBezTo>
                  <a:cubicBezTo>
                    <a:pt x="1960" y="153"/>
                    <a:pt x="1818" y="153"/>
                    <a:pt x="1761" y="96"/>
                  </a:cubicBezTo>
                  <a:cubicBezTo>
                    <a:pt x="1650" y="18"/>
                    <a:pt x="1523" y="0"/>
                    <a:pt x="1392" y="0"/>
                  </a:cubicBezTo>
                  <a:close/>
                </a:path>
              </a:pathLst>
            </a:custGeom>
            <a:solidFill>
              <a:srgbClr val="8A8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3291000" y="2778675"/>
              <a:ext cx="68900" cy="63225"/>
            </a:xfrm>
            <a:custGeom>
              <a:avLst/>
              <a:gdLst/>
              <a:ahLst/>
              <a:cxnLst/>
              <a:rect l="l" t="t" r="r" b="b"/>
              <a:pathLst>
                <a:path w="2756" h="2529" extrusionOk="0">
                  <a:moveTo>
                    <a:pt x="1346" y="0"/>
                  </a:moveTo>
                  <a:cubicBezTo>
                    <a:pt x="1236" y="0"/>
                    <a:pt x="1122" y="14"/>
                    <a:pt x="1023" y="14"/>
                  </a:cubicBezTo>
                  <a:cubicBezTo>
                    <a:pt x="938" y="14"/>
                    <a:pt x="824" y="14"/>
                    <a:pt x="767" y="43"/>
                  </a:cubicBezTo>
                  <a:cubicBezTo>
                    <a:pt x="625" y="128"/>
                    <a:pt x="597" y="327"/>
                    <a:pt x="512" y="412"/>
                  </a:cubicBezTo>
                  <a:cubicBezTo>
                    <a:pt x="313" y="582"/>
                    <a:pt x="114" y="753"/>
                    <a:pt x="29" y="1065"/>
                  </a:cubicBezTo>
                  <a:cubicBezTo>
                    <a:pt x="0" y="1292"/>
                    <a:pt x="86" y="1520"/>
                    <a:pt x="171" y="1718"/>
                  </a:cubicBezTo>
                  <a:cubicBezTo>
                    <a:pt x="199" y="1747"/>
                    <a:pt x="199" y="1775"/>
                    <a:pt x="199" y="1775"/>
                  </a:cubicBezTo>
                  <a:cubicBezTo>
                    <a:pt x="284" y="1974"/>
                    <a:pt x="512" y="2230"/>
                    <a:pt x="710" y="2343"/>
                  </a:cubicBezTo>
                  <a:cubicBezTo>
                    <a:pt x="932" y="2454"/>
                    <a:pt x="1177" y="2528"/>
                    <a:pt x="1430" y="2528"/>
                  </a:cubicBezTo>
                  <a:cubicBezTo>
                    <a:pt x="1567" y="2528"/>
                    <a:pt x="1707" y="2507"/>
                    <a:pt x="1846" y="2457"/>
                  </a:cubicBezTo>
                  <a:cubicBezTo>
                    <a:pt x="2017" y="2400"/>
                    <a:pt x="2159" y="2286"/>
                    <a:pt x="2272" y="2173"/>
                  </a:cubicBezTo>
                  <a:cubicBezTo>
                    <a:pt x="2414" y="2031"/>
                    <a:pt x="2414" y="1775"/>
                    <a:pt x="2556" y="1605"/>
                  </a:cubicBezTo>
                  <a:cubicBezTo>
                    <a:pt x="2556" y="1605"/>
                    <a:pt x="2556" y="1605"/>
                    <a:pt x="2556" y="1576"/>
                  </a:cubicBezTo>
                  <a:cubicBezTo>
                    <a:pt x="2670" y="1434"/>
                    <a:pt x="2755" y="1264"/>
                    <a:pt x="2755" y="1094"/>
                  </a:cubicBezTo>
                  <a:cubicBezTo>
                    <a:pt x="2755" y="1065"/>
                    <a:pt x="2755" y="1037"/>
                    <a:pt x="2755" y="1008"/>
                  </a:cubicBezTo>
                  <a:cubicBezTo>
                    <a:pt x="2727" y="838"/>
                    <a:pt x="2698" y="668"/>
                    <a:pt x="2556" y="554"/>
                  </a:cubicBezTo>
                  <a:cubicBezTo>
                    <a:pt x="2556" y="526"/>
                    <a:pt x="2528" y="526"/>
                    <a:pt x="2528" y="497"/>
                  </a:cubicBezTo>
                  <a:cubicBezTo>
                    <a:pt x="2443" y="469"/>
                    <a:pt x="2386" y="412"/>
                    <a:pt x="2301" y="384"/>
                  </a:cubicBezTo>
                  <a:cubicBezTo>
                    <a:pt x="2159" y="298"/>
                    <a:pt x="2017" y="270"/>
                    <a:pt x="1846" y="242"/>
                  </a:cubicBezTo>
                  <a:cubicBezTo>
                    <a:pt x="1846" y="156"/>
                    <a:pt x="1733" y="128"/>
                    <a:pt x="1648" y="71"/>
                  </a:cubicBezTo>
                  <a:cubicBezTo>
                    <a:pt x="1562" y="14"/>
                    <a:pt x="1456" y="0"/>
                    <a:pt x="1346" y="0"/>
                  </a:cubicBezTo>
                  <a:close/>
                </a:path>
              </a:pathLst>
            </a:custGeom>
            <a:solidFill>
              <a:srgbClr val="8F8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3292425" y="2780525"/>
              <a:ext cx="65325" cy="59950"/>
            </a:xfrm>
            <a:custGeom>
              <a:avLst/>
              <a:gdLst/>
              <a:ahLst/>
              <a:cxnLst/>
              <a:rect l="l" t="t" r="r" b="b"/>
              <a:pathLst>
                <a:path w="2613" h="2398" extrusionOk="0">
                  <a:moveTo>
                    <a:pt x="1328" y="0"/>
                  </a:moveTo>
                  <a:cubicBezTo>
                    <a:pt x="1214" y="0"/>
                    <a:pt x="1090" y="26"/>
                    <a:pt x="966" y="26"/>
                  </a:cubicBezTo>
                  <a:cubicBezTo>
                    <a:pt x="937" y="26"/>
                    <a:pt x="895" y="19"/>
                    <a:pt x="852" y="19"/>
                  </a:cubicBezTo>
                  <a:cubicBezTo>
                    <a:pt x="810" y="19"/>
                    <a:pt x="767" y="26"/>
                    <a:pt x="739" y="54"/>
                  </a:cubicBezTo>
                  <a:cubicBezTo>
                    <a:pt x="625" y="139"/>
                    <a:pt x="568" y="310"/>
                    <a:pt x="483" y="395"/>
                  </a:cubicBezTo>
                  <a:cubicBezTo>
                    <a:pt x="313" y="537"/>
                    <a:pt x="114" y="707"/>
                    <a:pt x="57" y="1020"/>
                  </a:cubicBezTo>
                  <a:cubicBezTo>
                    <a:pt x="0" y="1218"/>
                    <a:pt x="85" y="1446"/>
                    <a:pt x="199" y="1616"/>
                  </a:cubicBezTo>
                  <a:cubicBezTo>
                    <a:pt x="199" y="1644"/>
                    <a:pt x="199" y="1673"/>
                    <a:pt x="227" y="1701"/>
                  </a:cubicBezTo>
                  <a:cubicBezTo>
                    <a:pt x="313" y="1872"/>
                    <a:pt x="511" y="2127"/>
                    <a:pt x="682" y="2212"/>
                  </a:cubicBezTo>
                  <a:cubicBezTo>
                    <a:pt x="903" y="2323"/>
                    <a:pt x="1136" y="2398"/>
                    <a:pt x="1373" y="2398"/>
                  </a:cubicBezTo>
                  <a:cubicBezTo>
                    <a:pt x="1502" y="2398"/>
                    <a:pt x="1631" y="2376"/>
                    <a:pt x="1761" y="2326"/>
                  </a:cubicBezTo>
                  <a:cubicBezTo>
                    <a:pt x="1903" y="2269"/>
                    <a:pt x="2045" y="2184"/>
                    <a:pt x="2159" y="2070"/>
                  </a:cubicBezTo>
                  <a:cubicBezTo>
                    <a:pt x="2301" y="1928"/>
                    <a:pt x="2329" y="1701"/>
                    <a:pt x="2414" y="1531"/>
                  </a:cubicBezTo>
                  <a:cubicBezTo>
                    <a:pt x="2442" y="1531"/>
                    <a:pt x="2442" y="1531"/>
                    <a:pt x="2442" y="1502"/>
                  </a:cubicBezTo>
                  <a:cubicBezTo>
                    <a:pt x="2556" y="1360"/>
                    <a:pt x="2613" y="1218"/>
                    <a:pt x="2613" y="1048"/>
                  </a:cubicBezTo>
                  <a:cubicBezTo>
                    <a:pt x="2613" y="1020"/>
                    <a:pt x="2613" y="991"/>
                    <a:pt x="2613" y="963"/>
                  </a:cubicBezTo>
                  <a:cubicBezTo>
                    <a:pt x="2584" y="792"/>
                    <a:pt x="2556" y="650"/>
                    <a:pt x="2442" y="537"/>
                  </a:cubicBezTo>
                  <a:cubicBezTo>
                    <a:pt x="2414" y="508"/>
                    <a:pt x="2414" y="508"/>
                    <a:pt x="2386" y="480"/>
                  </a:cubicBezTo>
                  <a:cubicBezTo>
                    <a:pt x="2329" y="452"/>
                    <a:pt x="2272" y="395"/>
                    <a:pt x="2187" y="366"/>
                  </a:cubicBezTo>
                  <a:cubicBezTo>
                    <a:pt x="2073" y="310"/>
                    <a:pt x="1931" y="253"/>
                    <a:pt x="1789" y="224"/>
                  </a:cubicBezTo>
                  <a:cubicBezTo>
                    <a:pt x="1761" y="139"/>
                    <a:pt x="1647" y="111"/>
                    <a:pt x="1591" y="82"/>
                  </a:cubicBezTo>
                  <a:cubicBezTo>
                    <a:pt x="1513" y="18"/>
                    <a:pt x="1424" y="0"/>
                    <a:pt x="1328" y="0"/>
                  </a:cubicBezTo>
                  <a:close/>
                </a:path>
              </a:pathLst>
            </a:custGeom>
            <a:solidFill>
              <a:srgbClr val="978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3294550" y="2782225"/>
              <a:ext cx="61800" cy="56825"/>
            </a:xfrm>
            <a:custGeom>
              <a:avLst/>
              <a:gdLst/>
              <a:ahLst/>
              <a:cxnLst/>
              <a:rect l="l" t="t" r="r" b="b"/>
              <a:pathLst>
                <a:path w="2472" h="2273" extrusionOk="0">
                  <a:moveTo>
                    <a:pt x="1204" y="0"/>
                  </a:moveTo>
                  <a:cubicBezTo>
                    <a:pt x="1108" y="0"/>
                    <a:pt x="1009" y="14"/>
                    <a:pt x="909" y="14"/>
                  </a:cubicBezTo>
                  <a:cubicBezTo>
                    <a:pt x="852" y="14"/>
                    <a:pt x="739" y="14"/>
                    <a:pt x="682" y="43"/>
                  </a:cubicBezTo>
                  <a:cubicBezTo>
                    <a:pt x="568" y="128"/>
                    <a:pt x="540" y="270"/>
                    <a:pt x="455" y="355"/>
                  </a:cubicBezTo>
                  <a:cubicBezTo>
                    <a:pt x="284" y="526"/>
                    <a:pt x="114" y="668"/>
                    <a:pt x="57" y="952"/>
                  </a:cubicBezTo>
                  <a:cubicBezTo>
                    <a:pt x="0" y="1179"/>
                    <a:pt x="86" y="1349"/>
                    <a:pt x="171" y="1548"/>
                  </a:cubicBezTo>
                  <a:cubicBezTo>
                    <a:pt x="171" y="1548"/>
                    <a:pt x="199" y="1576"/>
                    <a:pt x="199" y="1605"/>
                  </a:cubicBezTo>
                  <a:cubicBezTo>
                    <a:pt x="284" y="1775"/>
                    <a:pt x="455" y="2002"/>
                    <a:pt x="654" y="2088"/>
                  </a:cubicBezTo>
                  <a:cubicBezTo>
                    <a:pt x="838" y="2198"/>
                    <a:pt x="1058" y="2273"/>
                    <a:pt x="1283" y="2273"/>
                  </a:cubicBezTo>
                  <a:cubicBezTo>
                    <a:pt x="1405" y="2273"/>
                    <a:pt x="1528" y="2251"/>
                    <a:pt x="1648" y="2201"/>
                  </a:cubicBezTo>
                  <a:cubicBezTo>
                    <a:pt x="1790" y="2144"/>
                    <a:pt x="1932" y="2059"/>
                    <a:pt x="2017" y="1946"/>
                  </a:cubicBezTo>
                  <a:cubicBezTo>
                    <a:pt x="2159" y="1832"/>
                    <a:pt x="2187" y="1633"/>
                    <a:pt x="2272" y="1463"/>
                  </a:cubicBezTo>
                  <a:cubicBezTo>
                    <a:pt x="2301" y="1463"/>
                    <a:pt x="2301" y="1463"/>
                    <a:pt x="2301" y="1434"/>
                  </a:cubicBezTo>
                  <a:cubicBezTo>
                    <a:pt x="2386" y="1321"/>
                    <a:pt x="2471" y="1150"/>
                    <a:pt x="2443" y="980"/>
                  </a:cubicBezTo>
                  <a:cubicBezTo>
                    <a:pt x="2443" y="980"/>
                    <a:pt x="2443" y="952"/>
                    <a:pt x="2443" y="923"/>
                  </a:cubicBezTo>
                  <a:cubicBezTo>
                    <a:pt x="2414" y="781"/>
                    <a:pt x="2386" y="639"/>
                    <a:pt x="2272" y="526"/>
                  </a:cubicBezTo>
                  <a:cubicBezTo>
                    <a:pt x="2272" y="497"/>
                    <a:pt x="2244" y="497"/>
                    <a:pt x="2244" y="469"/>
                  </a:cubicBezTo>
                  <a:cubicBezTo>
                    <a:pt x="2187" y="440"/>
                    <a:pt x="2130" y="412"/>
                    <a:pt x="2045" y="355"/>
                  </a:cubicBezTo>
                  <a:cubicBezTo>
                    <a:pt x="1932" y="298"/>
                    <a:pt x="1790" y="242"/>
                    <a:pt x="1676" y="213"/>
                  </a:cubicBezTo>
                  <a:cubicBezTo>
                    <a:pt x="1648" y="128"/>
                    <a:pt x="1534" y="128"/>
                    <a:pt x="1477" y="71"/>
                  </a:cubicBezTo>
                  <a:cubicBezTo>
                    <a:pt x="1392" y="14"/>
                    <a:pt x="1300" y="0"/>
                    <a:pt x="1204" y="0"/>
                  </a:cubicBezTo>
                  <a:close/>
                </a:path>
              </a:pathLst>
            </a:custGeom>
            <a:solidFill>
              <a:srgbClr val="9C9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3296675" y="2784350"/>
              <a:ext cx="57525" cy="53600"/>
            </a:xfrm>
            <a:custGeom>
              <a:avLst/>
              <a:gdLst/>
              <a:ahLst/>
              <a:cxnLst/>
              <a:rect l="l" t="t" r="r" b="b"/>
              <a:pathLst>
                <a:path w="2301" h="2144" extrusionOk="0">
                  <a:moveTo>
                    <a:pt x="1122" y="0"/>
                  </a:moveTo>
                  <a:cubicBezTo>
                    <a:pt x="1030" y="0"/>
                    <a:pt x="938" y="15"/>
                    <a:pt x="853" y="15"/>
                  </a:cubicBezTo>
                  <a:cubicBezTo>
                    <a:pt x="796" y="15"/>
                    <a:pt x="711" y="15"/>
                    <a:pt x="654" y="43"/>
                  </a:cubicBezTo>
                  <a:cubicBezTo>
                    <a:pt x="540" y="100"/>
                    <a:pt x="483" y="242"/>
                    <a:pt x="398" y="327"/>
                  </a:cubicBezTo>
                  <a:cubicBezTo>
                    <a:pt x="256" y="469"/>
                    <a:pt x="86" y="639"/>
                    <a:pt x="29" y="895"/>
                  </a:cubicBezTo>
                  <a:cubicBezTo>
                    <a:pt x="1" y="1094"/>
                    <a:pt x="57" y="1264"/>
                    <a:pt x="143" y="1435"/>
                  </a:cubicBezTo>
                  <a:cubicBezTo>
                    <a:pt x="171" y="1463"/>
                    <a:pt x="171" y="1463"/>
                    <a:pt x="171" y="1491"/>
                  </a:cubicBezTo>
                  <a:cubicBezTo>
                    <a:pt x="256" y="1662"/>
                    <a:pt x="427" y="1861"/>
                    <a:pt x="597" y="1946"/>
                  </a:cubicBezTo>
                  <a:cubicBezTo>
                    <a:pt x="782" y="2057"/>
                    <a:pt x="979" y="2144"/>
                    <a:pt x="1188" y="2144"/>
                  </a:cubicBezTo>
                  <a:cubicBezTo>
                    <a:pt x="1300" y="2144"/>
                    <a:pt x="1415" y="2119"/>
                    <a:pt x="1534" y="2059"/>
                  </a:cubicBezTo>
                  <a:cubicBezTo>
                    <a:pt x="1676" y="2003"/>
                    <a:pt x="1790" y="1917"/>
                    <a:pt x="1903" y="1832"/>
                  </a:cubicBezTo>
                  <a:cubicBezTo>
                    <a:pt x="2017" y="1719"/>
                    <a:pt x="2045" y="1520"/>
                    <a:pt x="2131" y="1378"/>
                  </a:cubicBezTo>
                  <a:cubicBezTo>
                    <a:pt x="2131" y="1378"/>
                    <a:pt x="2159" y="1349"/>
                    <a:pt x="2159" y="1349"/>
                  </a:cubicBezTo>
                  <a:cubicBezTo>
                    <a:pt x="2244" y="1236"/>
                    <a:pt x="2301" y="1094"/>
                    <a:pt x="2301" y="923"/>
                  </a:cubicBezTo>
                  <a:cubicBezTo>
                    <a:pt x="2301" y="895"/>
                    <a:pt x="2272" y="895"/>
                    <a:pt x="2272" y="867"/>
                  </a:cubicBezTo>
                  <a:cubicBezTo>
                    <a:pt x="2244" y="725"/>
                    <a:pt x="2216" y="583"/>
                    <a:pt x="2131" y="497"/>
                  </a:cubicBezTo>
                  <a:cubicBezTo>
                    <a:pt x="2102" y="469"/>
                    <a:pt x="2102" y="469"/>
                    <a:pt x="2074" y="441"/>
                  </a:cubicBezTo>
                  <a:cubicBezTo>
                    <a:pt x="2045" y="412"/>
                    <a:pt x="1989" y="384"/>
                    <a:pt x="1932" y="327"/>
                  </a:cubicBezTo>
                  <a:cubicBezTo>
                    <a:pt x="1818" y="270"/>
                    <a:pt x="1676" y="213"/>
                    <a:pt x="1563" y="185"/>
                  </a:cubicBezTo>
                  <a:cubicBezTo>
                    <a:pt x="1534" y="128"/>
                    <a:pt x="1449" y="100"/>
                    <a:pt x="1392" y="71"/>
                  </a:cubicBezTo>
                  <a:cubicBezTo>
                    <a:pt x="1307" y="15"/>
                    <a:pt x="1215" y="0"/>
                    <a:pt x="1122" y="0"/>
                  </a:cubicBezTo>
                  <a:close/>
                </a:path>
              </a:pathLst>
            </a:custGeom>
            <a:solidFill>
              <a:srgbClr val="A19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3298800" y="2786125"/>
              <a:ext cx="53275" cy="50450"/>
            </a:xfrm>
            <a:custGeom>
              <a:avLst/>
              <a:gdLst/>
              <a:ahLst/>
              <a:cxnLst/>
              <a:rect l="l" t="t" r="r" b="b"/>
              <a:pathLst>
                <a:path w="2131" h="2018" extrusionOk="0">
                  <a:moveTo>
                    <a:pt x="1048" y="0"/>
                  </a:moveTo>
                  <a:cubicBezTo>
                    <a:pt x="966" y="0"/>
                    <a:pt x="881" y="15"/>
                    <a:pt x="796" y="29"/>
                  </a:cubicBezTo>
                  <a:cubicBezTo>
                    <a:pt x="739" y="29"/>
                    <a:pt x="654" y="29"/>
                    <a:pt x="597" y="57"/>
                  </a:cubicBezTo>
                  <a:cubicBezTo>
                    <a:pt x="484" y="114"/>
                    <a:pt x="455" y="228"/>
                    <a:pt x="370" y="313"/>
                  </a:cubicBezTo>
                  <a:cubicBezTo>
                    <a:pt x="228" y="426"/>
                    <a:pt x="86" y="597"/>
                    <a:pt x="29" y="824"/>
                  </a:cubicBezTo>
                  <a:cubicBezTo>
                    <a:pt x="1" y="1023"/>
                    <a:pt x="58" y="1193"/>
                    <a:pt x="143" y="1335"/>
                  </a:cubicBezTo>
                  <a:cubicBezTo>
                    <a:pt x="143" y="1364"/>
                    <a:pt x="143" y="1364"/>
                    <a:pt x="171" y="1392"/>
                  </a:cubicBezTo>
                  <a:cubicBezTo>
                    <a:pt x="228" y="1534"/>
                    <a:pt x="398" y="1733"/>
                    <a:pt x="540" y="1846"/>
                  </a:cubicBezTo>
                  <a:cubicBezTo>
                    <a:pt x="705" y="1938"/>
                    <a:pt x="892" y="2017"/>
                    <a:pt x="1088" y="2017"/>
                  </a:cubicBezTo>
                  <a:cubicBezTo>
                    <a:pt x="1197" y="2017"/>
                    <a:pt x="1309" y="1992"/>
                    <a:pt x="1421" y="1932"/>
                  </a:cubicBezTo>
                  <a:cubicBezTo>
                    <a:pt x="1534" y="1875"/>
                    <a:pt x="1648" y="1818"/>
                    <a:pt x="1762" y="1733"/>
                  </a:cubicBezTo>
                  <a:cubicBezTo>
                    <a:pt x="1875" y="1619"/>
                    <a:pt x="1904" y="1449"/>
                    <a:pt x="1989" y="1307"/>
                  </a:cubicBezTo>
                  <a:cubicBezTo>
                    <a:pt x="1989" y="1307"/>
                    <a:pt x="1989" y="1278"/>
                    <a:pt x="2017" y="1278"/>
                  </a:cubicBezTo>
                  <a:cubicBezTo>
                    <a:pt x="2074" y="1165"/>
                    <a:pt x="2131" y="1023"/>
                    <a:pt x="2131" y="881"/>
                  </a:cubicBezTo>
                  <a:cubicBezTo>
                    <a:pt x="2131" y="852"/>
                    <a:pt x="2131" y="852"/>
                    <a:pt x="2102" y="824"/>
                  </a:cubicBezTo>
                  <a:cubicBezTo>
                    <a:pt x="2102" y="710"/>
                    <a:pt x="2046" y="568"/>
                    <a:pt x="1960" y="483"/>
                  </a:cubicBezTo>
                  <a:cubicBezTo>
                    <a:pt x="1960" y="455"/>
                    <a:pt x="1932" y="455"/>
                    <a:pt x="1932" y="426"/>
                  </a:cubicBezTo>
                  <a:cubicBezTo>
                    <a:pt x="1875" y="398"/>
                    <a:pt x="1847" y="370"/>
                    <a:pt x="1790" y="341"/>
                  </a:cubicBezTo>
                  <a:cubicBezTo>
                    <a:pt x="1676" y="256"/>
                    <a:pt x="1563" y="199"/>
                    <a:pt x="1449" y="171"/>
                  </a:cubicBezTo>
                  <a:cubicBezTo>
                    <a:pt x="1421" y="114"/>
                    <a:pt x="1336" y="114"/>
                    <a:pt x="1279" y="57"/>
                  </a:cubicBezTo>
                  <a:cubicBezTo>
                    <a:pt x="1208" y="15"/>
                    <a:pt x="1130" y="0"/>
                    <a:pt x="1048" y="0"/>
                  </a:cubicBezTo>
                  <a:close/>
                </a:path>
              </a:pathLst>
            </a:custGeom>
            <a:solidFill>
              <a:srgbClr val="A89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5"/>
            <p:cNvSpPr/>
            <p:nvPr/>
          </p:nvSpPr>
          <p:spPr>
            <a:xfrm>
              <a:off x="3300225" y="2788150"/>
              <a:ext cx="49725" cy="47000"/>
            </a:xfrm>
            <a:custGeom>
              <a:avLst/>
              <a:gdLst/>
              <a:ahLst/>
              <a:cxnLst/>
              <a:rect l="l" t="t" r="r" b="b"/>
              <a:pathLst>
                <a:path w="1989" h="1880" extrusionOk="0">
                  <a:moveTo>
                    <a:pt x="946" y="0"/>
                  </a:moveTo>
                  <a:cubicBezTo>
                    <a:pt x="885" y="0"/>
                    <a:pt x="824" y="5"/>
                    <a:pt x="767" y="5"/>
                  </a:cubicBezTo>
                  <a:cubicBezTo>
                    <a:pt x="682" y="5"/>
                    <a:pt x="625" y="33"/>
                    <a:pt x="569" y="33"/>
                  </a:cubicBezTo>
                  <a:cubicBezTo>
                    <a:pt x="483" y="90"/>
                    <a:pt x="427" y="203"/>
                    <a:pt x="341" y="260"/>
                  </a:cubicBezTo>
                  <a:cubicBezTo>
                    <a:pt x="228" y="374"/>
                    <a:pt x="86" y="544"/>
                    <a:pt x="57" y="771"/>
                  </a:cubicBezTo>
                  <a:cubicBezTo>
                    <a:pt x="1" y="942"/>
                    <a:pt x="57" y="1112"/>
                    <a:pt x="143" y="1254"/>
                  </a:cubicBezTo>
                  <a:lnTo>
                    <a:pt x="171" y="1283"/>
                  </a:lnTo>
                  <a:cubicBezTo>
                    <a:pt x="256" y="1425"/>
                    <a:pt x="398" y="1595"/>
                    <a:pt x="540" y="1709"/>
                  </a:cubicBezTo>
                  <a:cubicBezTo>
                    <a:pt x="686" y="1800"/>
                    <a:pt x="856" y="1879"/>
                    <a:pt x="1033" y="1879"/>
                  </a:cubicBezTo>
                  <a:cubicBezTo>
                    <a:pt x="1132" y="1879"/>
                    <a:pt x="1234" y="1855"/>
                    <a:pt x="1335" y="1794"/>
                  </a:cubicBezTo>
                  <a:cubicBezTo>
                    <a:pt x="1449" y="1765"/>
                    <a:pt x="1563" y="1680"/>
                    <a:pt x="1648" y="1595"/>
                  </a:cubicBezTo>
                  <a:cubicBezTo>
                    <a:pt x="1761" y="1510"/>
                    <a:pt x="1790" y="1339"/>
                    <a:pt x="1875" y="1226"/>
                  </a:cubicBezTo>
                  <a:cubicBezTo>
                    <a:pt x="1875" y="1226"/>
                    <a:pt x="1875" y="1197"/>
                    <a:pt x="1875" y="1197"/>
                  </a:cubicBezTo>
                  <a:cubicBezTo>
                    <a:pt x="1960" y="1084"/>
                    <a:pt x="1989" y="970"/>
                    <a:pt x="1989" y="828"/>
                  </a:cubicBezTo>
                  <a:cubicBezTo>
                    <a:pt x="1989" y="800"/>
                    <a:pt x="1989" y="800"/>
                    <a:pt x="1989" y="771"/>
                  </a:cubicBezTo>
                  <a:cubicBezTo>
                    <a:pt x="1960" y="658"/>
                    <a:pt x="1932" y="544"/>
                    <a:pt x="1847" y="459"/>
                  </a:cubicBezTo>
                  <a:cubicBezTo>
                    <a:pt x="1818" y="431"/>
                    <a:pt x="1818" y="431"/>
                    <a:pt x="1818" y="431"/>
                  </a:cubicBezTo>
                  <a:cubicBezTo>
                    <a:pt x="1761" y="374"/>
                    <a:pt x="1733" y="345"/>
                    <a:pt x="1676" y="317"/>
                  </a:cubicBezTo>
                  <a:cubicBezTo>
                    <a:pt x="1563" y="232"/>
                    <a:pt x="1477" y="175"/>
                    <a:pt x="1364" y="175"/>
                  </a:cubicBezTo>
                  <a:cubicBezTo>
                    <a:pt x="1335" y="118"/>
                    <a:pt x="1250" y="90"/>
                    <a:pt x="1193" y="61"/>
                  </a:cubicBezTo>
                  <a:cubicBezTo>
                    <a:pt x="1125" y="10"/>
                    <a:pt x="1037" y="0"/>
                    <a:pt x="946" y="0"/>
                  </a:cubicBezTo>
                  <a:close/>
                </a:path>
              </a:pathLst>
            </a:custGeom>
            <a:solidFill>
              <a:srgbClr val="AE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3302350" y="2790275"/>
              <a:ext cx="45475" cy="43650"/>
            </a:xfrm>
            <a:custGeom>
              <a:avLst/>
              <a:gdLst/>
              <a:ahLst/>
              <a:cxnLst/>
              <a:rect l="l" t="t" r="r" b="b"/>
              <a:pathLst>
                <a:path w="1819" h="1746" extrusionOk="0">
                  <a:moveTo>
                    <a:pt x="853" y="0"/>
                  </a:moveTo>
                  <a:cubicBezTo>
                    <a:pt x="796" y="0"/>
                    <a:pt x="739" y="5"/>
                    <a:pt x="682" y="5"/>
                  </a:cubicBezTo>
                  <a:cubicBezTo>
                    <a:pt x="626" y="5"/>
                    <a:pt x="569" y="5"/>
                    <a:pt x="540" y="33"/>
                  </a:cubicBezTo>
                  <a:cubicBezTo>
                    <a:pt x="455" y="90"/>
                    <a:pt x="370" y="175"/>
                    <a:pt x="313" y="232"/>
                  </a:cubicBezTo>
                  <a:cubicBezTo>
                    <a:pt x="200" y="346"/>
                    <a:pt x="86" y="488"/>
                    <a:pt x="29" y="686"/>
                  </a:cubicBezTo>
                  <a:cubicBezTo>
                    <a:pt x="1" y="857"/>
                    <a:pt x="29" y="999"/>
                    <a:pt x="114" y="1141"/>
                  </a:cubicBezTo>
                  <a:cubicBezTo>
                    <a:pt x="143" y="1141"/>
                    <a:pt x="143" y="1169"/>
                    <a:pt x="143" y="1169"/>
                  </a:cubicBezTo>
                  <a:cubicBezTo>
                    <a:pt x="228" y="1311"/>
                    <a:pt x="342" y="1482"/>
                    <a:pt x="484" y="1567"/>
                  </a:cubicBezTo>
                  <a:cubicBezTo>
                    <a:pt x="618" y="1663"/>
                    <a:pt x="778" y="1746"/>
                    <a:pt x="955" y="1746"/>
                  </a:cubicBezTo>
                  <a:cubicBezTo>
                    <a:pt x="1041" y="1746"/>
                    <a:pt x="1130" y="1726"/>
                    <a:pt x="1222" y="1680"/>
                  </a:cubicBezTo>
                  <a:cubicBezTo>
                    <a:pt x="1336" y="1624"/>
                    <a:pt x="1421" y="1567"/>
                    <a:pt x="1506" y="1482"/>
                  </a:cubicBezTo>
                  <a:cubicBezTo>
                    <a:pt x="1591" y="1368"/>
                    <a:pt x="1648" y="1254"/>
                    <a:pt x="1733" y="1141"/>
                  </a:cubicBezTo>
                  <a:cubicBezTo>
                    <a:pt x="1733" y="1141"/>
                    <a:pt x="1733" y="1112"/>
                    <a:pt x="1733" y="1112"/>
                  </a:cubicBezTo>
                  <a:cubicBezTo>
                    <a:pt x="1790" y="999"/>
                    <a:pt x="1818" y="885"/>
                    <a:pt x="1818" y="772"/>
                  </a:cubicBezTo>
                  <a:cubicBezTo>
                    <a:pt x="1818" y="743"/>
                    <a:pt x="1818" y="743"/>
                    <a:pt x="1818" y="715"/>
                  </a:cubicBezTo>
                  <a:cubicBezTo>
                    <a:pt x="1790" y="601"/>
                    <a:pt x="1762" y="516"/>
                    <a:pt x="1676" y="431"/>
                  </a:cubicBezTo>
                  <a:cubicBezTo>
                    <a:pt x="1676" y="402"/>
                    <a:pt x="1648" y="402"/>
                    <a:pt x="1648" y="402"/>
                  </a:cubicBezTo>
                  <a:cubicBezTo>
                    <a:pt x="1620" y="346"/>
                    <a:pt x="1563" y="317"/>
                    <a:pt x="1534" y="289"/>
                  </a:cubicBezTo>
                  <a:cubicBezTo>
                    <a:pt x="1449" y="204"/>
                    <a:pt x="1364" y="175"/>
                    <a:pt x="1250" y="147"/>
                  </a:cubicBezTo>
                  <a:cubicBezTo>
                    <a:pt x="1222" y="90"/>
                    <a:pt x="1165" y="62"/>
                    <a:pt x="1108" y="62"/>
                  </a:cubicBezTo>
                  <a:cubicBezTo>
                    <a:pt x="1023" y="10"/>
                    <a:pt x="938" y="0"/>
                    <a:pt x="853" y="0"/>
                  </a:cubicBezTo>
                  <a:close/>
                </a:path>
              </a:pathLst>
            </a:custGeom>
            <a:solidFill>
              <a:srgbClr val="B5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3304475" y="2792050"/>
              <a:ext cx="41925" cy="40625"/>
            </a:xfrm>
            <a:custGeom>
              <a:avLst/>
              <a:gdLst/>
              <a:ahLst/>
              <a:cxnLst/>
              <a:rect l="l" t="t" r="r" b="b"/>
              <a:pathLst>
                <a:path w="1677" h="1625" extrusionOk="0">
                  <a:moveTo>
                    <a:pt x="790" y="0"/>
                  </a:moveTo>
                  <a:cubicBezTo>
                    <a:pt x="739" y="0"/>
                    <a:pt x="685" y="7"/>
                    <a:pt x="626" y="19"/>
                  </a:cubicBezTo>
                  <a:cubicBezTo>
                    <a:pt x="569" y="19"/>
                    <a:pt x="541" y="19"/>
                    <a:pt x="484" y="47"/>
                  </a:cubicBezTo>
                  <a:cubicBezTo>
                    <a:pt x="399" y="76"/>
                    <a:pt x="342" y="133"/>
                    <a:pt x="257" y="218"/>
                  </a:cubicBezTo>
                  <a:cubicBezTo>
                    <a:pt x="171" y="303"/>
                    <a:pt x="58" y="445"/>
                    <a:pt x="29" y="644"/>
                  </a:cubicBezTo>
                  <a:cubicBezTo>
                    <a:pt x="1" y="786"/>
                    <a:pt x="29" y="928"/>
                    <a:pt x="86" y="1041"/>
                  </a:cubicBezTo>
                  <a:cubicBezTo>
                    <a:pt x="115" y="1070"/>
                    <a:pt x="115" y="1070"/>
                    <a:pt x="115" y="1098"/>
                  </a:cubicBezTo>
                  <a:cubicBezTo>
                    <a:pt x="200" y="1212"/>
                    <a:pt x="313" y="1354"/>
                    <a:pt x="427" y="1439"/>
                  </a:cubicBezTo>
                  <a:cubicBezTo>
                    <a:pt x="556" y="1550"/>
                    <a:pt x="697" y="1624"/>
                    <a:pt x="850" y="1624"/>
                  </a:cubicBezTo>
                  <a:cubicBezTo>
                    <a:pt x="933" y="1624"/>
                    <a:pt x="1019" y="1602"/>
                    <a:pt x="1109" y="1553"/>
                  </a:cubicBezTo>
                  <a:cubicBezTo>
                    <a:pt x="1194" y="1496"/>
                    <a:pt x="1279" y="1439"/>
                    <a:pt x="1364" y="1354"/>
                  </a:cubicBezTo>
                  <a:cubicBezTo>
                    <a:pt x="1449" y="1269"/>
                    <a:pt x="1535" y="1155"/>
                    <a:pt x="1591" y="1070"/>
                  </a:cubicBezTo>
                  <a:cubicBezTo>
                    <a:pt x="1591" y="1041"/>
                    <a:pt x="1591" y="1041"/>
                    <a:pt x="1591" y="1041"/>
                  </a:cubicBezTo>
                  <a:cubicBezTo>
                    <a:pt x="1648" y="956"/>
                    <a:pt x="1677" y="843"/>
                    <a:pt x="1648" y="729"/>
                  </a:cubicBezTo>
                  <a:cubicBezTo>
                    <a:pt x="1648" y="701"/>
                    <a:pt x="1648" y="701"/>
                    <a:pt x="1648" y="672"/>
                  </a:cubicBezTo>
                  <a:cubicBezTo>
                    <a:pt x="1620" y="587"/>
                    <a:pt x="1591" y="502"/>
                    <a:pt x="1535" y="417"/>
                  </a:cubicBezTo>
                  <a:cubicBezTo>
                    <a:pt x="1506" y="388"/>
                    <a:pt x="1506" y="388"/>
                    <a:pt x="1506" y="388"/>
                  </a:cubicBezTo>
                  <a:cubicBezTo>
                    <a:pt x="1478" y="331"/>
                    <a:pt x="1421" y="303"/>
                    <a:pt x="1393" y="275"/>
                  </a:cubicBezTo>
                  <a:cubicBezTo>
                    <a:pt x="1307" y="218"/>
                    <a:pt x="1222" y="161"/>
                    <a:pt x="1137" y="133"/>
                  </a:cubicBezTo>
                  <a:cubicBezTo>
                    <a:pt x="1109" y="76"/>
                    <a:pt x="1052" y="76"/>
                    <a:pt x="995" y="47"/>
                  </a:cubicBezTo>
                  <a:cubicBezTo>
                    <a:pt x="928" y="14"/>
                    <a:pt x="862" y="0"/>
                    <a:pt x="790" y="0"/>
                  </a:cubicBezTo>
                  <a:close/>
                </a:path>
              </a:pathLst>
            </a:custGeom>
            <a:solidFill>
              <a:srgbClr val="BAA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3306625" y="2793925"/>
              <a:ext cx="37650" cy="37325"/>
            </a:xfrm>
            <a:custGeom>
              <a:avLst/>
              <a:gdLst/>
              <a:ahLst/>
              <a:cxnLst/>
              <a:rect l="l" t="t" r="r" b="b"/>
              <a:pathLst>
                <a:path w="1506" h="1493" extrusionOk="0">
                  <a:moveTo>
                    <a:pt x="568" y="1"/>
                  </a:moveTo>
                  <a:cubicBezTo>
                    <a:pt x="511" y="29"/>
                    <a:pt x="483" y="29"/>
                    <a:pt x="426" y="29"/>
                  </a:cubicBezTo>
                  <a:cubicBezTo>
                    <a:pt x="369" y="58"/>
                    <a:pt x="284" y="114"/>
                    <a:pt x="227" y="171"/>
                  </a:cubicBezTo>
                  <a:cubicBezTo>
                    <a:pt x="142" y="256"/>
                    <a:pt x="57" y="427"/>
                    <a:pt x="0" y="597"/>
                  </a:cubicBezTo>
                  <a:cubicBezTo>
                    <a:pt x="0" y="711"/>
                    <a:pt x="0" y="853"/>
                    <a:pt x="85" y="966"/>
                  </a:cubicBezTo>
                  <a:cubicBezTo>
                    <a:pt x="85" y="966"/>
                    <a:pt x="85" y="966"/>
                    <a:pt x="114" y="995"/>
                  </a:cubicBezTo>
                  <a:cubicBezTo>
                    <a:pt x="171" y="1108"/>
                    <a:pt x="284" y="1222"/>
                    <a:pt x="369" y="1307"/>
                  </a:cubicBezTo>
                  <a:cubicBezTo>
                    <a:pt x="480" y="1418"/>
                    <a:pt x="614" y="1492"/>
                    <a:pt x="757" y="1492"/>
                  </a:cubicBezTo>
                  <a:cubicBezTo>
                    <a:pt x="835" y="1492"/>
                    <a:pt x="914" y="1471"/>
                    <a:pt x="994" y="1421"/>
                  </a:cubicBezTo>
                  <a:cubicBezTo>
                    <a:pt x="1079" y="1364"/>
                    <a:pt x="1165" y="1307"/>
                    <a:pt x="1221" y="1250"/>
                  </a:cubicBezTo>
                  <a:cubicBezTo>
                    <a:pt x="1307" y="1165"/>
                    <a:pt x="1392" y="1080"/>
                    <a:pt x="1420" y="995"/>
                  </a:cubicBezTo>
                  <a:cubicBezTo>
                    <a:pt x="1477" y="881"/>
                    <a:pt x="1505" y="796"/>
                    <a:pt x="1477" y="682"/>
                  </a:cubicBezTo>
                  <a:cubicBezTo>
                    <a:pt x="1477" y="569"/>
                    <a:pt x="1449" y="484"/>
                    <a:pt x="1363" y="398"/>
                  </a:cubicBezTo>
                  <a:cubicBezTo>
                    <a:pt x="1335" y="342"/>
                    <a:pt x="1307" y="313"/>
                    <a:pt x="1250" y="256"/>
                  </a:cubicBezTo>
                  <a:cubicBezTo>
                    <a:pt x="1193" y="200"/>
                    <a:pt x="1108" y="143"/>
                    <a:pt x="1023" y="114"/>
                  </a:cubicBezTo>
                  <a:cubicBezTo>
                    <a:pt x="994" y="86"/>
                    <a:pt x="937" y="58"/>
                    <a:pt x="909" y="58"/>
                  </a:cubicBezTo>
                  <a:cubicBezTo>
                    <a:pt x="795" y="1"/>
                    <a:pt x="682" y="1"/>
                    <a:pt x="568" y="1"/>
                  </a:cubicBezTo>
                  <a:close/>
                </a:path>
              </a:pathLst>
            </a:custGeom>
            <a:solidFill>
              <a:srgbClr val="BFB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3216450" y="829275"/>
              <a:ext cx="137750" cy="128500"/>
            </a:xfrm>
            <a:custGeom>
              <a:avLst/>
              <a:gdLst/>
              <a:ahLst/>
              <a:cxnLst/>
              <a:rect l="l" t="t" r="r" b="b"/>
              <a:pathLst>
                <a:path w="5510" h="5140" extrusionOk="0">
                  <a:moveTo>
                    <a:pt x="2428" y="0"/>
                  </a:moveTo>
                  <a:cubicBezTo>
                    <a:pt x="2283" y="0"/>
                    <a:pt x="2131" y="14"/>
                    <a:pt x="1988" y="36"/>
                  </a:cubicBezTo>
                  <a:cubicBezTo>
                    <a:pt x="1335" y="149"/>
                    <a:pt x="597" y="518"/>
                    <a:pt x="568" y="1086"/>
                  </a:cubicBezTo>
                  <a:cubicBezTo>
                    <a:pt x="568" y="1569"/>
                    <a:pt x="540" y="1995"/>
                    <a:pt x="199" y="2393"/>
                  </a:cubicBezTo>
                  <a:cubicBezTo>
                    <a:pt x="1" y="2677"/>
                    <a:pt x="256" y="3216"/>
                    <a:pt x="398" y="3614"/>
                  </a:cubicBezTo>
                  <a:cubicBezTo>
                    <a:pt x="597" y="4153"/>
                    <a:pt x="1591" y="3671"/>
                    <a:pt x="1960" y="4239"/>
                  </a:cubicBezTo>
                  <a:cubicBezTo>
                    <a:pt x="2187" y="4579"/>
                    <a:pt x="2329" y="5005"/>
                    <a:pt x="2670" y="5091"/>
                  </a:cubicBezTo>
                  <a:cubicBezTo>
                    <a:pt x="2806" y="5123"/>
                    <a:pt x="2950" y="5140"/>
                    <a:pt x="3094" y="5140"/>
                  </a:cubicBezTo>
                  <a:cubicBezTo>
                    <a:pt x="3821" y="5140"/>
                    <a:pt x="4549" y="4718"/>
                    <a:pt x="4289" y="3841"/>
                  </a:cubicBezTo>
                  <a:cubicBezTo>
                    <a:pt x="4999" y="3699"/>
                    <a:pt x="5510" y="3074"/>
                    <a:pt x="5283" y="2336"/>
                  </a:cubicBezTo>
                  <a:cubicBezTo>
                    <a:pt x="5198" y="2080"/>
                    <a:pt x="5084" y="1796"/>
                    <a:pt x="4914" y="1597"/>
                  </a:cubicBezTo>
                  <a:cubicBezTo>
                    <a:pt x="4402" y="944"/>
                    <a:pt x="3692" y="575"/>
                    <a:pt x="3011" y="121"/>
                  </a:cubicBezTo>
                  <a:cubicBezTo>
                    <a:pt x="2872" y="34"/>
                    <a:pt x="2658" y="0"/>
                    <a:pt x="2428" y="0"/>
                  </a:cubicBezTo>
                  <a:close/>
                </a:path>
              </a:pathLst>
            </a:custGeom>
            <a:solidFill>
              <a:srgbClr val="578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3218575" y="830675"/>
              <a:ext cx="131375" cy="125400"/>
            </a:xfrm>
            <a:custGeom>
              <a:avLst/>
              <a:gdLst/>
              <a:ahLst/>
              <a:cxnLst/>
              <a:rect l="l" t="t" r="r" b="b"/>
              <a:pathLst>
                <a:path w="5255" h="5016" extrusionOk="0">
                  <a:moveTo>
                    <a:pt x="2340" y="1"/>
                  </a:moveTo>
                  <a:cubicBezTo>
                    <a:pt x="2204" y="1"/>
                    <a:pt x="2064" y="14"/>
                    <a:pt x="1932" y="36"/>
                  </a:cubicBezTo>
                  <a:cubicBezTo>
                    <a:pt x="1534" y="122"/>
                    <a:pt x="1080" y="292"/>
                    <a:pt x="824" y="547"/>
                  </a:cubicBezTo>
                  <a:cubicBezTo>
                    <a:pt x="654" y="689"/>
                    <a:pt x="569" y="860"/>
                    <a:pt x="569" y="1087"/>
                  </a:cubicBezTo>
                  <a:cubicBezTo>
                    <a:pt x="540" y="1513"/>
                    <a:pt x="512" y="1939"/>
                    <a:pt x="199" y="2337"/>
                  </a:cubicBezTo>
                  <a:cubicBezTo>
                    <a:pt x="1" y="2621"/>
                    <a:pt x="256" y="3132"/>
                    <a:pt x="370" y="3529"/>
                  </a:cubicBezTo>
                  <a:cubicBezTo>
                    <a:pt x="569" y="4069"/>
                    <a:pt x="1534" y="3615"/>
                    <a:pt x="1903" y="4154"/>
                  </a:cubicBezTo>
                  <a:cubicBezTo>
                    <a:pt x="2102" y="4467"/>
                    <a:pt x="2273" y="4893"/>
                    <a:pt x="2613" y="4978"/>
                  </a:cubicBezTo>
                  <a:cubicBezTo>
                    <a:pt x="2728" y="5003"/>
                    <a:pt x="2849" y="5016"/>
                    <a:pt x="2971" y="5016"/>
                  </a:cubicBezTo>
                  <a:cubicBezTo>
                    <a:pt x="3671" y="5016"/>
                    <a:pt x="4413" y="4598"/>
                    <a:pt x="4147" y="3728"/>
                  </a:cubicBezTo>
                  <a:cubicBezTo>
                    <a:pt x="4317" y="3700"/>
                    <a:pt x="4488" y="3643"/>
                    <a:pt x="4630" y="3558"/>
                  </a:cubicBezTo>
                  <a:cubicBezTo>
                    <a:pt x="4743" y="3473"/>
                    <a:pt x="4857" y="3387"/>
                    <a:pt x="4942" y="3274"/>
                  </a:cubicBezTo>
                  <a:cubicBezTo>
                    <a:pt x="5169" y="3018"/>
                    <a:pt x="5255" y="2649"/>
                    <a:pt x="5113" y="2280"/>
                  </a:cubicBezTo>
                  <a:cubicBezTo>
                    <a:pt x="5056" y="2109"/>
                    <a:pt x="4999" y="1911"/>
                    <a:pt x="4914" y="1769"/>
                  </a:cubicBezTo>
                  <a:cubicBezTo>
                    <a:pt x="4885" y="1683"/>
                    <a:pt x="4829" y="1598"/>
                    <a:pt x="4772" y="1541"/>
                  </a:cubicBezTo>
                  <a:cubicBezTo>
                    <a:pt x="4261" y="917"/>
                    <a:pt x="3579" y="547"/>
                    <a:pt x="2897" y="122"/>
                  </a:cubicBezTo>
                  <a:cubicBezTo>
                    <a:pt x="2758" y="35"/>
                    <a:pt x="2555" y="1"/>
                    <a:pt x="2340" y="1"/>
                  </a:cubicBezTo>
                  <a:close/>
                </a:path>
              </a:pathLst>
            </a:custGeom>
            <a:solidFill>
              <a:srgbClr val="5C8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3220700" y="832100"/>
              <a:ext cx="127125" cy="121850"/>
            </a:xfrm>
            <a:custGeom>
              <a:avLst/>
              <a:gdLst/>
              <a:ahLst/>
              <a:cxnLst/>
              <a:rect l="l" t="t" r="r" b="b"/>
              <a:pathLst>
                <a:path w="5085" h="4874" extrusionOk="0">
                  <a:moveTo>
                    <a:pt x="2274" y="1"/>
                  </a:moveTo>
                  <a:cubicBezTo>
                    <a:pt x="2144" y="1"/>
                    <a:pt x="2007" y="14"/>
                    <a:pt x="1875" y="36"/>
                  </a:cubicBezTo>
                  <a:cubicBezTo>
                    <a:pt x="1478" y="93"/>
                    <a:pt x="1052" y="263"/>
                    <a:pt x="796" y="519"/>
                  </a:cubicBezTo>
                  <a:cubicBezTo>
                    <a:pt x="654" y="661"/>
                    <a:pt x="540" y="860"/>
                    <a:pt x="540" y="1058"/>
                  </a:cubicBezTo>
                  <a:cubicBezTo>
                    <a:pt x="512" y="1484"/>
                    <a:pt x="484" y="1910"/>
                    <a:pt x="200" y="2280"/>
                  </a:cubicBezTo>
                  <a:cubicBezTo>
                    <a:pt x="1" y="2564"/>
                    <a:pt x="228" y="3046"/>
                    <a:pt x="370" y="3444"/>
                  </a:cubicBezTo>
                  <a:cubicBezTo>
                    <a:pt x="540" y="3955"/>
                    <a:pt x="1478" y="3529"/>
                    <a:pt x="1847" y="4040"/>
                  </a:cubicBezTo>
                  <a:cubicBezTo>
                    <a:pt x="2046" y="4353"/>
                    <a:pt x="2188" y="4750"/>
                    <a:pt x="2528" y="4836"/>
                  </a:cubicBezTo>
                  <a:cubicBezTo>
                    <a:pt x="2643" y="4861"/>
                    <a:pt x="2763" y="4874"/>
                    <a:pt x="2884" y="4874"/>
                  </a:cubicBezTo>
                  <a:cubicBezTo>
                    <a:pt x="3572" y="4874"/>
                    <a:pt x="4275" y="4460"/>
                    <a:pt x="4034" y="3614"/>
                  </a:cubicBezTo>
                  <a:cubicBezTo>
                    <a:pt x="4204" y="3586"/>
                    <a:pt x="4374" y="3529"/>
                    <a:pt x="4516" y="3444"/>
                  </a:cubicBezTo>
                  <a:cubicBezTo>
                    <a:pt x="4630" y="3359"/>
                    <a:pt x="4715" y="3274"/>
                    <a:pt x="4800" y="3188"/>
                  </a:cubicBezTo>
                  <a:cubicBezTo>
                    <a:pt x="5028" y="2933"/>
                    <a:pt x="5084" y="2564"/>
                    <a:pt x="4971" y="2194"/>
                  </a:cubicBezTo>
                  <a:cubicBezTo>
                    <a:pt x="4914" y="2052"/>
                    <a:pt x="4857" y="1854"/>
                    <a:pt x="4772" y="1712"/>
                  </a:cubicBezTo>
                  <a:cubicBezTo>
                    <a:pt x="4715" y="1626"/>
                    <a:pt x="4687" y="1570"/>
                    <a:pt x="4630" y="1484"/>
                  </a:cubicBezTo>
                  <a:cubicBezTo>
                    <a:pt x="4147" y="888"/>
                    <a:pt x="3466" y="547"/>
                    <a:pt x="2812" y="121"/>
                  </a:cubicBezTo>
                  <a:cubicBezTo>
                    <a:pt x="2673" y="34"/>
                    <a:pt x="2481" y="1"/>
                    <a:pt x="2274" y="1"/>
                  </a:cubicBezTo>
                  <a:close/>
                </a:path>
              </a:pathLst>
            </a:custGeom>
            <a:solidFill>
              <a:srgbClr val="619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3222125" y="833525"/>
              <a:ext cx="124275" cy="118300"/>
            </a:xfrm>
            <a:custGeom>
              <a:avLst/>
              <a:gdLst/>
              <a:ahLst/>
              <a:cxnLst/>
              <a:rect l="l" t="t" r="r" b="b"/>
              <a:pathLst>
                <a:path w="4971" h="4732" extrusionOk="0">
                  <a:moveTo>
                    <a:pt x="2217" y="0"/>
                  </a:moveTo>
                  <a:cubicBezTo>
                    <a:pt x="2087" y="0"/>
                    <a:pt x="1950" y="14"/>
                    <a:pt x="1818" y="36"/>
                  </a:cubicBezTo>
                  <a:cubicBezTo>
                    <a:pt x="1449" y="93"/>
                    <a:pt x="1023" y="263"/>
                    <a:pt x="796" y="519"/>
                  </a:cubicBezTo>
                  <a:cubicBezTo>
                    <a:pt x="654" y="661"/>
                    <a:pt x="540" y="831"/>
                    <a:pt x="540" y="1030"/>
                  </a:cubicBezTo>
                  <a:cubicBezTo>
                    <a:pt x="540" y="1456"/>
                    <a:pt x="483" y="1853"/>
                    <a:pt x="199" y="2223"/>
                  </a:cubicBezTo>
                  <a:cubicBezTo>
                    <a:pt x="1" y="2507"/>
                    <a:pt x="256" y="2961"/>
                    <a:pt x="370" y="3359"/>
                  </a:cubicBezTo>
                  <a:cubicBezTo>
                    <a:pt x="540" y="3841"/>
                    <a:pt x="1449" y="3444"/>
                    <a:pt x="1790" y="3955"/>
                  </a:cubicBezTo>
                  <a:cubicBezTo>
                    <a:pt x="2017" y="4239"/>
                    <a:pt x="2159" y="4637"/>
                    <a:pt x="2471" y="4693"/>
                  </a:cubicBezTo>
                  <a:cubicBezTo>
                    <a:pt x="2582" y="4719"/>
                    <a:pt x="2699" y="4732"/>
                    <a:pt x="2816" y="4732"/>
                  </a:cubicBezTo>
                  <a:cubicBezTo>
                    <a:pt x="3480" y="4732"/>
                    <a:pt x="4165" y="4321"/>
                    <a:pt x="3948" y="3501"/>
                  </a:cubicBezTo>
                  <a:cubicBezTo>
                    <a:pt x="4119" y="3472"/>
                    <a:pt x="4261" y="3415"/>
                    <a:pt x="4403" y="3330"/>
                  </a:cubicBezTo>
                  <a:cubicBezTo>
                    <a:pt x="4516" y="3273"/>
                    <a:pt x="4601" y="3188"/>
                    <a:pt x="4687" y="3103"/>
                  </a:cubicBezTo>
                  <a:cubicBezTo>
                    <a:pt x="4885" y="2847"/>
                    <a:pt x="4971" y="2507"/>
                    <a:pt x="4857" y="2137"/>
                  </a:cubicBezTo>
                  <a:cubicBezTo>
                    <a:pt x="4800" y="1967"/>
                    <a:pt x="4743" y="1797"/>
                    <a:pt x="4658" y="1655"/>
                  </a:cubicBezTo>
                  <a:cubicBezTo>
                    <a:pt x="4601" y="1598"/>
                    <a:pt x="4573" y="1513"/>
                    <a:pt x="4516" y="1456"/>
                  </a:cubicBezTo>
                  <a:cubicBezTo>
                    <a:pt x="4033" y="859"/>
                    <a:pt x="3380" y="519"/>
                    <a:pt x="2755" y="121"/>
                  </a:cubicBezTo>
                  <a:cubicBezTo>
                    <a:pt x="2616" y="34"/>
                    <a:pt x="2424" y="0"/>
                    <a:pt x="2217" y="0"/>
                  </a:cubicBezTo>
                  <a:close/>
                </a:path>
              </a:pathLst>
            </a:custGeom>
            <a:solidFill>
              <a:srgbClr val="639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3224250" y="834900"/>
              <a:ext cx="120725" cy="114800"/>
            </a:xfrm>
            <a:custGeom>
              <a:avLst/>
              <a:gdLst/>
              <a:ahLst/>
              <a:cxnLst/>
              <a:rect l="l" t="t" r="r" b="b"/>
              <a:pathLst>
                <a:path w="4829" h="4592" extrusionOk="0">
                  <a:moveTo>
                    <a:pt x="2163" y="0"/>
                  </a:moveTo>
                  <a:cubicBezTo>
                    <a:pt x="2030" y="0"/>
                    <a:pt x="1891" y="14"/>
                    <a:pt x="1762" y="38"/>
                  </a:cubicBezTo>
                  <a:cubicBezTo>
                    <a:pt x="1392" y="94"/>
                    <a:pt x="995" y="265"/>
                    <a:pt x="739" y="520"/>
                  </a:cubicBezTo>
                  <a:cubicBezTo>
                    <a:pt x="626" y="634"/>
                    <a:pt x="512" y="804"/>
                    <a:pt x="512" y="1003"/>
                  </a:cubicBezTo>
                  <a:cubicBezTo>
                    <a:pt x="512" y="1429"/>
                    <a:pt x="484" y="1798"/>
                    <a:pt x="200" y="2168"/>
                  </a:cubicBezTo>
                  <a:cubicBezTo>
                    <a:pt x="1" y="2423"/>
                    <a:pt x="228" y="2906"/>
                    <a:pt x="370" y="3275"/>
                  </a:cubicBezTo>
                  <a:cubicBezTo>
                    <a:pt x="512" y="3758"/>
                    <a:pt x="1392" y="3360"/>
                    <a:pt x="1733" y="3843"/>
                  </a:cubicBezTo>
                  <a:cubicBezTo>
                    <a:pt x="1960" y="4127"/>
                    <a:pt x="2102" y="4496"/>
                    <a:pt x="2415" y="4553"/>
                  </a:cubicBezTo>
                  <a:cubicBezTo>
                    <a:pt x="2522" y="4579"/>
                    <a:pt x="2634" y="4592"/>
                    <a:pt x="2746" y="4592"/>
                  </a:cubicBezTo>
                  <a:cubicBezTo>
                    <a:pt x="3381" y="4592"/>
                    <a:pt x="4028" y="4185"/>
                    <a:pt x="3835" y="3389"/>
                  </a:cubicBezTo>
                  <a:cubicBezTo>
                    <a:pt x="3977" y="3360"/>
                    <a:pt x="4147" y="3304"/>
                    <a:pt x="4261" y="3218"/>
                  </a:cubicBezTo>
                  <a:cubicBezTo>
                    <a:pt x="4374" y="3162"/>
                    <a:pt x="4460" y="3076"/>
                    <a:pt x="4545" y="2991"/>
                  </a:cubicBezTo>
                  <a:cubicBezTo>
                    <a:pt x="4744" y="2736"/>
                    <a:pt x="4829" y="2423"/>
                    <a:pt x="4687" y="2082"/>
                  </a:cubicBezTo>
                  <a:cubicBezTo>
                    <a:pt x="4658" y="1912"/>
                    <a:pt x="4573" y="1770"/>
                    <a:pt x="4516" y="1600"/>
                  </a:cubicBezTo>
                  <a:cubicBezTo>
                    <a:pt x="4460" y="1543"/>
                    <a:pt x="4431" y="1458"/>
                    <a:pt x="4374" y="1401"/>
                  </a:cubicBezTo>
                  <a:cubicBezTo>
                    <a:pt x="3920" y="833"/>
                    <a:pt x="3267" y="492"/>
                    <a:pt x="2642" y="94"/>
                  </a:cubicBezTo>
                  <a:cubicBezTo>
                    <a:pt x="2526" y="28"/>
                    <a:pt x="2351" y="0"/>
                    <a:pt x="2163" y="0"/>
                  </a:cubicBezTo>
                  <a:close/>
                </a:path>
              </a:pathLst>
            </a:custGeom>
            <a:solidFill>
              <a:srgbClr val="689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3226400" y="836325"/>
              <a:ext cx="116450" cy="111700"/>
            </a:xfrm>
            <a:custGeom>
              <a:avLst/>
              <a:gdLst/>
              <a:ahLst/>
              <a:cxnLst/>
              <a:rect l="l" t="t" r="r" b="b"/>
              <a:pathLst>
                <a:path w="4658" h="4468" extrusionOk="0">
                  <a:moveTo>
                    <a:pt x="2083" y="0"/>
                  </a:moveTo>
                  <a:cubicBezTo>
                    <a:pt x="1954" y="0"/>
                    <a:pt x="1822" y="14"/>
                    <a:pt x="1704" y="37"/>
                  </a:cubicBezTo>
                  <a:cubicBezTo>
                    <a:pt x="1335" y="94"/>
                    <a:pt x="937" y="265"/>
                    <a:pt x="710" y="492"/>
                  </a:cubicBezTo>
                  <a:cubicBezTo>
                    <a:pt x="596" y="634"/>
                    <a:pt x="511" y="804"/>
                    <a:pt x="483" y="975"/>
                  </a:cubicBezTo>
                  <a:cubicBezTo>
                    <a:pt x="483" y="1372"/>
                    <a:pt x="454" y="1770"/>
                    <a:pt x="170" y="2111"/>
                  </a:cubicBezTo>
                  <a:cubicBezTo>
                    <a:pt x="0" y="2366"/>
                    <a:pt x="227" y="2821"/>
                    <a:pt x="341" y="3161"/>
                  </a:cubicBezTo>
                  <a:cubicBezTo>
                    <a:pt x="511" y="3644"/>
                    <a:pt x="1335" y="3275"/>
                    <a:pt x="1676" y="3758"/>
                  </a:cubicBezTo>
                  <a:cubicBezTo>
                    <a:pt x="1874" y="4013"/>
                    <a:pt x="2016" y="4383"/>
                    <a:pt x="2329" y="4439"/>
                  </a:cubicBezTo>
                  <a:cubicBezTo>
                    <a:pt x="2419" y="4458"/>
                    <a:pt x="2514" y="4467"/>
                    <a:pt x="2610" y="4467"/>
                  </a:cubicBezTo>
                  <a:cubicBezTo>
                    <a:pt x="3238" y="4467"/>
                    <a:pt x="3917" y="4067"/>
                    <a:pt x="3720" y="3303"/>
                  </a:cubicBezTo>
                  <a:cubicBezTo>
                    <a:pt x="3862" y="3247"/>
                    <a:pt x="4004" y="3190"/>
                    <a:pt x="4118" y="3105"/>
                  </a:cubicBezTo>
                  <a:cubicBezTo>
                    <a:pt x="4232" y="3048"/>
                    <a:pt x="4317" y="2991"/>
                    <a:pt x="4402" y="2906"/>
                  </a:cubicBezTo>
                  <a:cubicBezTo>
                    <a:pt x="4601" y="2650"/>
                    <a:pt x="4658" y="2338"/>
                    <a:pt x="4544" y="2025"/>
                  </a:cubicBezTo>
                  <a:cubicBezTo>
                    <a:pt x="4487" y="1855"/>
                    <a:pt x="4430" y="1713"/>
                    <a:pt x="4345" y="1571"/>
                  </a:cubicBezTo>
                  <a:cubicBezTo>
                    <a:pt x="4317" y="1486"/>
                    <a:pt x="4288" y="1429"/>
                    <a:pt x="4232" y="1372"/>
                  </a:cubicBezTo>
                  <a:cubicBezTo>
                    <a:pt x="3777" y="804"/>
                    <a:pt x="3152" y="463"/>
                    <a:pt x="2556" y="94"/>
                  </a:cubicBezTo>
                  <a:cubicBezTo>
                    <a:pt x="2440" y="28"/>
                    <a:pt x="2265" y="0"/>
                    <a:pt x="2083" y="0"/>
                  </a:cubicBezTo>
                  <a:close/>
                </a:path>
              </a:pathLst>
            </a:custGeom>
            <a:solidFill>
              <a:srgbClr val="6E9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3228525" y="837725"/>
              <a:ext cx="112900" cy="107975"/>
            </a:xfrm>
            <a:custGeom>
              <a:avLst/>
              <a:gdLst/>
              <a:ahLst/>
              <a:cxnLst/>
              <a:rect l="l" t="t" r="r" b="b"/>
              <a:pathLst>
                <a:path w="4516" h="4319" extrusionOk="0">
                  <a:moveTo>
                    <a:pt x="2010" y="1"/>
                  </a:moveTo>
                  <a:cubicBezTo>
                    <a:pt x="1883" y="1"/>
                    <a:pt x="1748" y="15"/>
                    <a:pt x="1619" y="38"/>
                  </a:cubicBezTo>
                  <a:cubicBezTo>
                    <a:pt x="1278" y="95"/>
                    <a:pt x="909" y="237"/>
                    <a:pt x="682" y="493"/>
                  </a:cubicBezTo>
                  <a:cubicBezTo>
                    <a:pt x="568" y="606"/>
                    <a:pt x="483" y="777"/>
                    <a:pt x="483" y="947"/>
                  </a:cubicBezTo>
                  <a:cubicBezTo>
                    <a:pt x="455" y="1345"/>
                    <a:pt x="426" y="1714"/>
                    <a:pt x="171" y="2055"/>
                  </a:cubicBezTo>
                  <a:cubicBezTo>
                    <a:pt x="0" y="2310"/>
                    <a:pt x="199" y="2736"/>
                    <a:pt x="313" y="3077"/>
                  </a:cubicBezTo>
                  <a:cubicBezTo>
                    <a:pt x="483" y="3560"/>
                    <a:pt x="1278" y="3219"/>
                    <a:pt x="1619" y="3645"/>
                  </a:cubicBezTo>
                  <a:cubicBezTo>
                    <a:pt x="1818" y="3929"/>
                    <a:pt x="1960" y="4241"/>
                    <a:pt x="2244" y="4298"/>
                  </a:cubicBezTo>
                  <a:cubicBezTo>
                    <a:pt x="2324" y="4311"/>
                    <a:pt x="2407" y="4318"/>
                    <a:pt x="2490" y="4318"/>
                  </a:cubicBezTo>
                  <a:cubicBezTo>
                    <a:pt x="3117" y="4318"/>
                    <a:pt x="3779" y="3942"/>
                    <a:pt x="3579" y="3191"/>
                  </a:cubicBezTo>
                  <a:cubicBezTo>
                    <a:pt x="3749" y="3134"/>
                    <a:pt x="3891" y="3077"/>
                    <a:pt x="4005" y="3020"/>
                  </a:cubicBezTo>
                  <a:cubicBezTo>
                    <a:pt x="4090" y="2963"/>
                    <a:pt x="4203" y="2878"/>
                    <a:pt x="4260" y="2821"/>
                  </a:cubicBezTo>
                  <a:cubicBezTo>
                    <a:pt x="4459" y="2566"/>
                    <a:pt x="4516" y="2282"/>
                    <a:pt x="4402" y="1941"/>
                  </a:cubicBezTo>
                  <a:cubicBezTo>
                    <a:pt x="4345" y="1799"/>
                    <a:pt x="4289" y="1657"/>
                    <a:pt x="4203" y="1515"/>
                  </a:cubicBezTo>
                  <a:cubicBezTo>
                    <a:pt x="4175" y="1430"/>
                    <a:pt x="4147" y="1373"/>
                    <a:pt x="4090" y="1316"/>
                  </a:cubicBezTo>
                  <a:cubicBezTo>
                    <a:pt x="3664" y="777"/>
                    <a:pt x="3039" y="464"/>
                    <a:pt x="2471" y="95"/>
                  </a:cubicBezTo>
                  <a:cubicBezTo>
                    <a:pt x="2355" y="29"/>
                    <a:pt x="2189" y="1"/>
                    <a:pt x="2010" y="1"/>
                  </a:cubicBezTo>
                  <a:close/>
                </a:path>
              </a:pathLst>
            </a:custGeom>
            <a:solidFill>
              <a:srgbClr val="739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3230650" y="839150"/>
              <a:ext cx="108650" cy="104425"/>
            </a:xfrm>
            <a:custGeom>
              <a:avLst/>
              <a:gdLst/>
              <a:ahLst/>
              <a:cxnLst/>
              <a:rect l="l" t="t" r="r" b="b"/>
              <a:pathLst>
                <a:path w="4346" h="4177" extrusionOk="0">
                  <a:moveTo>
                    <a:pt x="1928" y="1"/>
                  </a:moveTo>
                  <a:cubicBezTo>
                    <a:pt x="1807" y="1"/>
                    <a:pt x="1680" y="15"/>
                    <a:pt x="1562" y="38"/>
                  </a:cubicBezTo>
                  <a:cubicBezTo>
                    <a:pt x="1222" y="95"/>
                    <a:pt x="852" y="237"/>
                    <a:pt x="654" y="464"/>
                  </a:cubicBezTo>
                  <a:cubicBezTo>
                    <a:pt x="540" y="606"/>
                    <a:pt x="455" y="748"/>
                    <a:pt x="455" y="947"/>
                  </a:cubicBezTo>
                  <a:cubicBezTo>
                    <a:pt x="426" y="1316"/>
                    <a:pt x="398" y="1685"/>
                    <a:pt x="171" y="1998"/>
                  </a:cubicBezTo>
                  <a:cubicBezTo>
                    <a:pt x="0" y="2253"/>
                    <a:pt x="199" y="2651"/>
                    <a:pt x="313" y="2992"/>
                  </a:cubicBezTo>
                  <a:cubicBezTo>
                    <a:pt x="455" y="3446"/>
                    <a:pt x="1222" y="3134"/>
                    <a:pt x="1562" y="3560"/>
                  </a:cubicBezTo>
                  <a:cubicBezTo>
                    <a:pt x="1761" y="3815"/>
                    <a:pt x="1903" y="4128"/>
                    <a:pt x="2187" y="4156"/>
                  </a:cubicBezTo>
                  <a:cubicBezTo>
                    <a:pt x="2261" y="4169"/>
                    <a:pt x="2338" y="4176"/>
                    <a:pt x="2416" y="4176"/>
                  </a:cubicBezTo>
                  <a:cubicBezTo>
                    <a:pt x="2998" y="4176"/>
                    <a:pt x="3640" y="3803"/>
                    <a:pt x="3465" y="3077"/>
                  </a:cubicBezTo>
                  <a:cubicBezTo>
                    <a:pt x="3607" y="3048"/>
                    <a:pt x="3749" y="2963"/>
                    <a:pt x="3863" y="2906"/>
                  </a:cubicBezTo>
                  <a:cubicBezTo>
                    <a:pt x="3976" y="2850"/>
                    <a:pt x="4062" y="2793"/>
                    <a:pt x="4118" y="2708"/>
                  </a:cubicBezTo>
                  <a:cubicBezTo>
                    <a:pt x="4289" y="2480"/>
                    <a:pt x="4346" y="2196"/>
                    <a:pt x="4260" y="1884"/>
                  </a:cubicBezTo>
                  <a:cubicBezTo>
                    <a:pt x="4204" y="1742"/>
                    <a:pt x="4147" y="1600"/>
                    <a:pt x="4062" y="1458"/>
                  </a:cubicBezTo>
                  <a:cubicBezTo>
                    <a:pt x="4033" y="1401"/>
                    <a:pt x="3976" y="1344"/>
                    <a:pt x="3948" y="1288"/>
                  </a:cubicBezTo>
                  <a:cubicBezTo>
                    <a:pt x="3522" y="748"/>
                    <a:pt x="2954" y="436"/>
                    <a:pt x="2358" y="95"/>
                  </a:cubicBezTo>
                  <a:cubicBezTo>
                    <a:pt x="2258" y="28"/>
                    <a:pt x="2099" y="1"/>
                    <a:pt x="1928" y="1"/>
                  </a:cubicBezTo>
                  <a:close/>
                </a:path>
              </a:pathLst>
            </a:custGeom>
            <a:solidFill>
              <a:srgbClr val="75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3232775" y="840575"/>
              <a:ext cx="105100" cy="100850"/>
            </a:xfrm>
            <a:custGeom>
              <a:avLst/>
              <a:gdLst/>
              <a:ahLst/>
              <a:cxnLst/>
              <a:rect l="l" t="t" r="r" b="b"/>
              <a:pathLst>
                <a:path w="4204" h="4034" extrusionOk="0">
                  <a:moveTo>
                    <a:pt x="1841" y="1"/>
                  </a:moveTo>
                  <a:cubicBezTo>
                    <a:pt x="1727" y="1"/>
                    <a:pt x="1612" y="14"/>
                    <a:pt x="1506" y="38"/>
                  </a:cubicBezTo>
                  <a:cubicBezTo>
                    <a:pt x="1165" y="95"/>
                    <a:pt x="824" y="237"/>
                    <a:pt x="625" y="464"/>
                  </a:cubicBezTo>
                  <a:cubicBezTo>
                    <a:pt x="512" y="606"/>
                    <a:pt x="427" y="748"/>
                    <a:pt x="427" y="918"/>
                  </a:cubicBezTo>
                  <a:cubicBezTo>
                    <a:pt x="398" y="1287"/>
                    <a:pt x="370" y="1628"/>
                    <a:pt x="143" y="1941"/>
                  </a:cubicBezTo>
                  <a:cubicBezTo>
                    <a:pt x="1" y="2196"/>
                    <a:pt x="171" y="2594"/>
                    <a:pt x="285" y="2906"/>
                  </a:cubicBezTo>
                  <a:cubicBezTo>
                    <a:pt x="427" y="3332"/>
                    <a:pt x="1165" y="3048"/>
                    <a:pt x="1506" y="3446"/>
                  </a:cubicBezTo>
                  <a:cubicBezTo>
                    <a:pt x="1676" y="3701"/>
                    <a:pt x="1818" y="3985"/>
                    <a:pt x="2102" y="4014"/>
                  </a:cubicBezTo>
                  <a:cubicBezTo>
                    <a:pt x="2176" y="4027"/>
                    <a:pt x="2253" y="4034"/>
                    <a:pt x="2330" y="4034"/>
                  </a:cubicBezTo>
                  <a:cubicBezTo>
                    <a:pt x="2902" y="4034"/>
                    <a:pt x="3502" y="3664"/>
                    <a:pt x="3352" y="2963"/>
                  </a:cubicBezTo>
                  <a:cubicBezTo>
                    <a:pt x="3494" y="2935"/>
                    <a:pt x="3607" y="2878"/>
                    <a:pt x="3721" y="2793"/>
                  </a:cubicBezTo>
                  <a:cubicBezTo>
                    <a:pt x="3835" y="2736"/>
                    <a:pt x="3920" y="2679"/>
                    <a:pt x="3977" y="2622"/>
                  </a:cubicBezTo>
                  <a:cubicBezTo>
                    <a:pt x="4147" y="2395"/>
                    <a:pt x="4204" y="2111"/>
                    <a:pt x="4090" y="1827"/>
                  </a:cubicBezTo>
                  <a:cubicBezTo>
                    <a:pt x="4033" y="1685"/>
                    <a:pt x="3977" y="1543"/>
                    <a:pt x="3920" y="1401"/>
                  </a:cubicBezTo>
                  <a:cubicBezTo>
                    <a:pt x="3891" y="1344"/>
                    <a:pt x="3835" y="1287"/>
                    <a:pt x="3806" y="1231"/>
                  </a:cubicBezTo>
                  <a:cubicBezTo>
                    <a:pt x="3409" y="719"/>
                    <a:pt x="2841" y="407"/>
                    <a:pt x="2273" y="95"/>
                  </a:cubicBezTo>
                  <a:cubicBezTo>
                    <a:pt x="2156" y="28"/>
                    <a:pt x="2001" y="1"/>
                    <a:pt x="1841" y="1"/>
                  </a:cubicBezTo>
                  <a:close/>
                </a:path>
              </a:pathLst>
            </a:custGeom>
            <a:solidFill>
              <a:srgbClr val="7A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3234900" y="842000"/>
              <a:ext cx="100850" cy="97800"/>
            </a:xfrm>
            <a:custGeom>
              <a:avLst/>
              <a:gdLst/>
              <a:ahLst/>
              <a:cxnLst/>
              <a:rect l="l" t="t" r="r" b="b"/>
              <a:pathLst>
                <a:path w="4034" h="3912" extrusionOk="0">
                  <a:moveTo>
                    <a:pt x="1768" y="0"/>
                  </a:moveTo>
                  <a:cubicBezTo>
                    <a:pt x="1656" y="0"/>
                    <a:pt x="1538" y="14"/>
                    <a:pt x="1421" y="38"/>
                  </a:cubicBezTo>
                  <a:cubicBezTo>
                    <a:pt x="1108" y="94"/>
                    <a:pt x="768" y="236"/>
                    <a:pt x="597" y="464"/>
                  </a:cubicBezTo>
                  <a:cubicBezTo>
                    <a:pt x="484" y="577"/>
                    <a:pt x="398" y="719"/>
                    <a:pt x="398" y="890"/>
                  </a:cubicBezTo>
                  <a:cubicBezTo>
                    <a:pt x="398" y="1230"/>
                    <a:pt x="342" y="1571"/>
                    <a:pt x="143" y="1884"/>
                  </a:cubicBezTo>
                  <a:cubicBezTo>
                    <a:pt x="1" y="2111"/>
                    <a:pt x="171" y="2508"/>
                    <a:pt x="256" y="2821"/>
                  </a:cubicBezTo>
                  <a:cubicBezTo>
                    <a:pt x="398" y="3247"/>
                    <a:pt x="1108" y="2963"/>
                    <a:pt x="1421" y="3360"/>
                  </a:cubicBezTo>
                  <a:cubicBezTo>
                    <a:pt x="1620" y="3588"/>
                    <a:pt x="1762" y="3843"/>
                    <a:pt x="2017" y="3900"/>
                  </a:cubicBezTo>
                  <a:cubicBezTo>
                    <a:pt x="2073" y="3908"/>
                    <a:pt x="2131" y="3912"/>
                    <a:pt x="2190" y="3912"/>
                  </a:cubicBezTo>
                  <a:cubicBezTo>
                    <a:pt x="2750" y="3912"/>
                    <a:pt x="3367" y="3544"/>
                    <a:pt x="3238" y="2849"/>
                  </a:cubicBezTo>
                  <a:cubicBezTo>
                    <a:pt x="3380" y="2821"/>
                    <a:pt x="3494" y="2764"/>
                    <a:pt x="3608" y="2679"/>
                  </a:cubicBezTo>
                  <a:cubicBezTo>
                    <a:pt x="3693" y="2650"/>
                    <a:pt x="3778" y="2594"/>
                    <a:pt x="3835" y="2537"/>
                  </a:cubicBezTo>
                  <a:cubicBezTo>
                    <a:pt x="4005" y="2310"/>
                    <a:pt x="4034" y="2026"/>
                    <a:pt x="3948" y="1742"/>
                  </a:cubicBezTo>
                  <a:cubicBezTo>
                    <a:pt x="3892" y="1628"/>
                    <a:pt x="3835" y="1486"/>
                    <a:pt x="3778" y="1344"/>
                  </a:cubicBezTo>
                  <a:cubicBezTo>
                    <a:pt x="3750" y="1287"/>
                    <a:pt x="3693" y="1230"/>
                    <a:pt x="3664" y="1174"/>
                  </a:cubicBezTo>
                  <a:cubicBezTo>
                    <a:pt x="3267" y="691"/>
                    <a:pt x="2727" y="407"/>
                    <a:pt x="2188" y="94"/>
                  </a:cubicBezTo>
                  <a:cubicBezTo>
                    <a:pt x="2071" y="28"/>
                    <a:pt x="1925" y="0"/>
                    <a:pt x="1768" y="0"/>
                  </a:cubicBezTo>
                  <a:close/>
                </a:path>
              </a:pathLst>
            </a:custGeom>
            <a:solidFill>
              <a:srgbClr val="7F9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3237050" y="843425"/>
              <a:ext cx="97275" cy="94250"/>
            </a:xfrm>
            <a:custGeom>
              <a:avLst/>
              <a:gdLst/>
              <a:ahLst/>
              <a:cxnLst/>
              <a:rect l="l" t="t" r="r" b="b"/>
              <a:pathLst>
                <a:path w="3891" h="3770" extrusionOk="0">
                  <a:moveTo>
                    <a:pt x="1685" y="0"/>
                  </a:moveTo>
                  <a:cubicBezTo>
                    <a:pt x="1580" y="0"/>
                    <a:pt x="1469" y="14"/>
                    <a:pt x="1363" y="37"/>
                  </a:cubicBezTo>
                  <a:cubicBezTo>
                    <a:pt x="1051" y="94"/>
                    <a:pt x="738" y="208"/>
                    <a:pt x="568" y="435"/>
                  </a:cubicBezTo>
                  <a:cubicBezTo>
                    <a:pt x="454" y="577"/>
                    <a:pt x="398" y="691"/>
                    <a:pt x="369" y="861"/>
                  </a:cubicBezTo>
                  <a:cubicBezTo>
                    <a:pt x="369" y="1202"/>
                    <a:pt x="341" y="1543"/>
                    <a:pt x="142" y="1827"/>
                  </a:cubicBezTo>
                  <a:cubicBezTo>
                    <a:pt x="0" y="2054"/>
                    <a:pt x="142" y="2423"/>
                    <a:pt x="256" y="2735"/>
                  </a:cubicBezTo>
                  <a:cubicBezTo>
                    <a:pt x="398" y="3133"/>
                    <a:pt x="1051" y="2877"/>
                    <a:pt x="1363" y="3247"/>
                  </a:cubicBezTo>
                  <a:cubicBezTo>
                    <a:pt x="1562" y="3474"/>
                    <a:pt x="1704" y="3729"/>
                    <a:pt x="1960" y="3758"/>
                  </a:cubicBezTo>
                  <a:cubicBezTo>
                    <a:pt x="2013" y="3766"/>
                    <a:pt x="2069" y="3770"/>
                    <a:pt x="2124" y="3770"/>
                  </a:cubicBezTo>
                  <a:cubicBezTo>
                    <a:pt x="2659" y="3770"/>
                    <a:pt x="3253" y="3404"/>
                    <a:pt x="3124" y="2735"/>
                  </a:cubicBezTo>
                  <a:cubicBezTo>
                    <a:pt x="3238" y="2707"/>
                    <a:pt x="3351" y="2650"/>
                    <a:pt x="3465" y="2565"/>
                  </a:cubicBezTo>
                  <a:cubicBezTo>
                    <a:pt x="3550" y="2537"/>
                    <a:pt x="3635" y="2480"/>
                    <a:pt x="3692" y="2451"/>
                  </a:cubicBezTo>
                  <a:cubicBezTo>
                    <a:pt x="3862" y="2224"/>
                    <a:pt x="3891" y="1969"/>
                    <a:pt x="3806" y="1685"/>
                  </a:cubicBezTo>
                  <a:cubicBezTo>
                    <a:pt x="3749" y="1543"/>
                    <a:pt x="3692" y="1429"/>
                    <a:pt x="3635" y="1315"/>
                  </a:cubicBezTo>
                  <a:cubicBezTo>
                    <a:pt x="3607" y="1259"/>
                    <a:pt x="3550" y="1202"/>
                    <a:pt x="3522" y="1145"/>
                  </a:cubicBezTo>
                  <a:cubicBezTo>
                    <a:pt x="3152" y="662"/>
                    <a:pt x="2613" y="378"/>
                    <a:pt x="2073" y="94"/>
                  </a:cubicBezTo>
                  <a:cubicBezTo>
                    <a:pt x="1973" y="28"/>
                    <a:pt x="1835" y="0"/>
                    <a:pt x="1685" y="0"/>
                  </a:cubicBezTo>
                  <a:close/>
                </a:path>
              </a:pathLst>
            </a:custGeom>
            <a:solidFill>
              <a:srgbClr val="829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3238450" y="844775"/>
              <a:ext cx="94450" cy="90625"/>
            </a:xfrm>
            <a:custGeom>
              <a:avLst/>
              <a:gdLst/>
              <a:ahLst/>
              <a:cxnLst/>
              <a:rect l="l" t="t" r="r" b="b"/>
              <a:pathLst>
                <a:path w="3778" h="3625" extrusionOk="0">
                  <a:moveTo>
                    <a:pt x="1656" y="1"/>
                  </a:moveTo>
                  <a:cubicBezTo>
                    <a:pt x="1543" y="1"/>
                    <a:pt x="1422" y="15"/>
                    <a:pt x="1307" y="40"/>
                  </a:cubicBezTo>
                  <a:cubicBezTo>
                    <a:pt x="1023" y="69"/>
                    <a:pt x="711" y="211"/>
                    <a:pt x="540" y="438"/>
                  </a:cubicBezTo>
                  <a:cubicBezTo>
                    <a:pt x="455" y="551"/>
                    <a:pt x="398" y="693"/>
                    <a:pt x="370" y="835"/>
                  </a:cubicBezTo>
                  <a:cubicBezTo>
                    <a:pt x="370" y="1176"/>
                    <a:pt x="342" y="1489"/>
                    <a:pt x="143" y="1773"/>
                  </a:cubicBezTo>
                  <a:cubicBezTo>
                    <a:pt x="1" y="2000"/>
                    <a:pt x="171" y="2369"/>
                    <a:pt x="256" y="2653"/>
                  </a:cubicBezTo>
                  <a:cubicBezTo>
                    <a:pt x="398" y="3022"/>
                    <a:pt x="1023" y="2823"/>
                    <a:pt x="1336" y="3164"/>
                  </a:cubicBezTo>
                  <a:cubicBezTo>
                    <a:pt x="1534" y="3363"/>
                    <a:pt x="1648" y="3590"/>
                    <a:pt x="1904" y="3619"/>
                  </a:cubicBezTo>
                  <a:cubicBezTo>
                    <a:pt x="1942" y="3623"/>
                    <a:pt x="1982" y="3625"/>
                    <a:pt x="2022" y="3625"/>
                  </a:cubicBezTo>
                  <a:cubicBezTo>
                    <a:pt x="2541" y="3625"/>
                    <a:pt x="3145" y="3284"/>
                    <a:pt x="3040" y="2625"/>
                  </a:cubicBezTo>
                  <a:cubicBezTo>
                    <a:pt x="3153" y="2596"/>
                    <a:pt x="3267" y="2539"/>
                    <a:pt x="3352" y="2483"/>
                  </a:cubicBezTo>
                  <a:cubicBezTo>
                    <a:pt x="3437" y="2426"/>
                    <a:pt x="3522" y="2397"/>
                    <a:pt x="3579" y="2341"/>
                  </a:cubicBezTo>
                  <a:cubicBezTo>
                    <a:pt x="3721" y="2142"/>
                    <a:pt x="3778" y="1886"/>
                    <a:pt x="3664" y="1631"/>
                  </a:cubicBezTo>
                  <a:cubicBezTo>
                    <a:pt x="3636" y="1489"/>
                    <a:pt x="3579" y="1375"/>
                    <a:pt x="3494" y="1261"/>
                  </a:cubicBezTo>
                  <a:cubicBezTo>
                    <a:pt x="3466" y="1205"/>
                    <a:pt x="3437" y="1148"/>
                    <a:pt x="3409" y="1091"/>
                  </a:cubicBezTo>
                  <a:cubicBezTo>
                    <a:pt x="3040" y="637"/>
                    <a:pt x="2528" y="353"/>
                    <a:pt x="2017" y="69"/>
                  </a:cubicBezTo>
                  <a:cubicBezTo>
                    <a:pt x="1923" y="22"/>
                    <a:pt x="1795" y="1"/>
                    <a:pt x="1656" y="1"/>
                  </a:cubicBezTo>
                  <a:close/>
                </a:path>
              </a:pathLst>
            </a:custGeom>
            <a:solidFill>
              <a:srgbClr val="879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3240600" y="846200"/>
              <a:ext cx="90175" cy="87675"/>
            </a:xfrm>
            <a:custGeom>
              <a:avLst/>
              <a:gdLst/>
              <a:ahLst/>
              <a:cxnLst/>
              <a:rect l="l" t="t" r="r" b="b"/>
              <a:pathLst>
                <a:path w="3607" h="3507" extrusionOk="0">
                  <a:moveTo>
                    <a:pt x="1575" y="0"/>
                  </a:moveTo>
                  <a:cubicBezTo>
                    <a:pt x="1465" y="0"/>
                    <a:pt x="1352" y="15"/>
                    <a:pt x="1250" y="40"/>
                  </a:cubicBezTo>
                  <a:cubicBezTo>
                    <a:pt x="966" y="68"/>
                    <a:pt x="682" y="210"/>
                    <a:pt x="511" y="438"/>
                  </a:cubicBezTo>
                  <a:cubicBezTo>
                    <a:pt x="426" y="551"/>
                    <a:pt x="369" y="665"/>
                    <a:pt x="369" y="807"/>
                  </a:cubicBezTo>
                  <a:cubicBezTo>
                    <a:pt x="341" y="1148"/>
                    <a:pt x="312" y="1432"/>
                    <a:pt x="142" y="1716"/>
                  </a:cubicBezTo>
                  <a:cubicBezTo>
                    <a:pt x="0" y="1943"/>
                    <a:pt x="142" y="2284"/>
                    <a:pt x="256" y="2539"/>
                  </a:cubicBezTo>
                  <a:cubicBezTo>
                    <a:pt x="369" y="2937"/>
                    <a:pt x="966" y="2738"/>
                    <a:pt x="1278" y="3050"/>
                  </a:cubicBezTo>
                  <a:cubicBezTo>
                    <a:pt x="1448" y="3249"/>
                    <a:pt x="1590" y="3476"/>
                    <a:pt x="1818" y="3505"/>
                  </a:cubicBezTo>
                  <a:cubicBezTo>
                    <a:pt x="1838" y="3506"/>
                    <a:pt x="1859" y="3506"/>
                    <a:pt x="1881" y="3506"/>
                  </a:cubicBezTo>
                  <a:cubicBezTo>
                    <a:pt x="2406" y="3506"/>
                    <a:pt x="3007" y="3167"/>
                    <a:pt x="2925" y="2539"/>
                  </a:cubicBezTo>
                  <a:cubicBezTo>
                    <a:pt x="3010" y="2482"/>
                    <a:pt x="3124" y="2426"/>
                    <a:pt x="3238" y="2369"/>
                  </a:cubicBezTo>
                  <a:cubicBezTo>
                    <a:pt x="3294" y="2340"/>
                    <a:pt x="3380" y="2312"/>
                    <a:pt x="3436" y="2255"/>
                  </a:cubicBezTo>
                  <a:cubicBezTo>
                    <a:pt x="3578" y="2056"/>
                    <a:pt x="3607" y="1801"/>
                    <a:pt x="3522" y="1545"/>
                  </a:cubicBezTo>
                  <a:cubicBezTo>
                    <a:pt x="3465" y="1432"/>
                    <a:pt x="3408" y="1318"/>
                    <a:pt x="3351" y="1204"/>
                  </a:cubicBezTo>
                  <a:cubicBezTo>
                    <a:pt x="3323" y="1148"/>
                    <a:pt x="3294" y="1091"/>
                    <a:pt x="3266" y="1062"/>
                  </a:cubicBezTo>
                  <a:cubicBezTo>
                    <a:pt x="2925" y="608"/>
                    <a:pt x="2414" y="352"/>
                    <a:pt x="1931" y="68"/>
                  </a:cubicBezTo>
                  <a:cubicBezTo>
                    <a:pt x="1837" y="22"/>
                    <a:pt x="1709" y="0"/>
                    <a:pt x="1575" y="0"/>
                  </a:cubicBezTo>
                  <a:close/>
                </a:path>
              </a:pathLst>
            </a:custGeom>
            <a:solidFill>
              <a:srgbClr val="8AA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3242725" y="847475"/>
              <a:ext cx="86625" cy="84275"/>
            </a:xfrm>
            <a:custGeom>
              <a:avLst/>
              <a:gdLst/>
              <a:ahLst/>
              <a:cxnLst/>
              <a:rect l="l" t="t" r="r" b="b"/>
              <a:pathLst>
                <a:path w="3465" h="3371" extrusionOk="0">
                  <a:moveTo>
                    <a:pt x="1448" y="0"/>
                  </a:moveTo>
                  <a:cubicBezTo>
                    <a:pt x="1363" y="0"/>
                    <a:pt x="1276" y="7"/>
                    <a:pt x="1193" y="17"/>
                  </a:cubicBezTo>
                  <a:cubicBezTo>
                    <a:pt x="909" y="74"/>
                    <a:pt x="625" y="216"/>
                    <a:pt x="483" y="415"/>
                  </a:cubicBezTo>
                  <a:cubicBezTo>
                    <a:pt x="398" y="529"/>
                    <a:pt x="341" y="671"/>
                    <a:pt x="341" y="813"/>
                  </a:cubicBezTo>
                  <a:cubicBezTo>
                    <a:pt x="313" y="1097"/>
                    <a:pt x="284" y="1409"/>
                    <a:pt x="114" y="1665"/>
                  </a:cubicBezTo>
                  <a:cubicBezTo>
                    <a:pt x="0" y="1892"/>
                    <a:pt x="142" y="2204"/>
                    <a:pt x="227" y="2460"/>
                  </a:cubicBezTo>
                  <a:cubicBezTo>
                    <a:pt x="341" y="2829"/>
                    <a:pt x="909" y="2659"/>
                    <a:pt x="1221" y="2971"/>
                  </a:cubicBezTo>
                  <a:cubicBezTo>
                    <a:pt x="1392" y="3141"/>
                    <a:pt x="1534" y="3340"/>
                    <a:pt x="1733" y="3369"/>
                  </a:cubicBezTo>
                  <a:cubicBezTo>
                    <a:pt x="1752" y="3370"/>
                    <a:pt x="1772" y="3370"/>
                    <a:pt x="1792" y="3370"/>
                  </a:cubicBezTo>
                  <a:cubicBezTo>
                    <a:pt x="2291" y="3370"/>
                    <a:pt x="2865" y="3032"/>
                    <a:pt x="2783" y="2431"/>
                  </a:cubicBezTo>
                  <a:cubicBezTo>
                    <a:pt x="2897" y="2375"/>
                    <a:pt x="3011" y="2318"/>
                    <a:pt x="3096" y="2261"/>
                  </a:cubicBezTo>
                  <a:cubicBezTo>
                    <a:pt x="3181" y="2233"/>
                    <a:pt x="3238" y="2204"/>
                    <a:pt x="3295" y="2176"/>
                  </a:cubicBezTo>
                  <a:cubicBezTo>
                    <a:pt x="3437" y="1977"/>
                    <a:pt x="3465" y="1750"/>
                    <a:pt x="3380" y="1494"/>
                  </a:cubicBezTo>
                  <a:cubicBezTo>
                    <a:pt x="3323" y="1381"/>
                    <a:pt x="3266" y="1267"/>
                    <a:pt x="3209" y="1153"/>
                  </a:cubicBezTo>
                  <a:cubicBezTo>
                    <a:pt x="3181" y="1097"/>
                    <a:pt x="3153" y="1068"/>
                    <a:pt x="3124" y="1011"/>
                  </a:cubicBezTo>
                  <a:cubicBezTo>
                    <a:pt x="2783" y="585"/>
                    <a:pt x="2301" y="330"/>
                    <a:pt x="1846" y="74"/>
                  </a:cubicBezTo>
                  <a:cubicBezTo>
                    <a:pt x="1738" y="20"/>
                    <a:pt x="1596" y="0"/>
                    <a:pt x="1448" y="0"/>
                  </a:cubicBezTo>
                  <a:close/>
                </a:path>
              </a:pathLst>
            </a:custGeom>
            <a:solidFill>
              <a:srgbClr val="8FA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3244850" y="848900"/>
              <a:ext cx="82375" cy="80700"/>
            </a:xfrm>
            <a:custGeom>
              <a:avLst/>
              <a:gdLst/>
              <a:ahLst/>
              <a:cxnLst/>
              <a:rect l="l" t="t" r="r" b="b"/>
              <a:pathLst>
                <a:path w="3295" h="3228" extrusionOk="0">
                  <a:moveTo>
                    <a:pt x="1355" y="0"/>
                  </a:moveTo>
                  <a:cubicBezTo>
                    <a:pt x="1274" y="0"/>
                    <a:pt x="1191" y="7"/>
                    <a:pt x="1108" y="17"/>
                  </a:cubicBezTo>
                  <a:cubicBezTo>
                    <a:pt x="852" y="74"/>
                    <a:pt x="597" y="216"/>
                    <a:pt x="455" y="415"/>
                  </a:cubicBezTo>
                  <a:cubicBezTo>
                    <a:pt x="370" y="528"/>
                    <a:pt x="313" y="642"/>
                    <a:pt x="313" y="784"/>
                  </a:cubicBezTo>
                  <a:cubicBezTo>
                    <a:pt x="284" y="1068"/>
                    <a:pt x="256" y="1352"/>
                    <a:pt x="114" y="1608"/>
                  </a:cubicBezTo>
                  <a:cubicBezTo>
                    <a:pt x="0" y="1806"/>
                    <a:pt x="142" y="2119"/>
                    <a:pt x="199" y="2374"/>
                  </a:cubicBezTo>
                  <a:cubicBezTo>
                    <a:pt x="313" y="2715"/>
                    <a:pt x="852" y="2573"/>
                    <a:pt x="1165" y="2857"/>
                  </a:cubicBezTo>
                  <a:cubicBezTo>
                    <a:pt x="1335" y="3028"/>
                    <a:pt x="1449" y="3226"/>
                    <a:pt x="1676" y="3226"/>
                  </a:cubicBezTo>
                  <a:cubicBezTo>
                    <a:pt x="1695" y="3227"/>
                    <a:pt x="1713" y="3228"/>
                    <a:pt x="1732" y="3228"/>
                  </a:cubicBezTo>
                  <a:cubicBezTo>
                    <a:pt x="2202" y="3228"/>
                    <a:pt x="2725" y="2891"/>
                    <a:pt x="2670" y="2318"/>
                  </a:cubicBezTo>
                  <a:cubicBezTo>
                    <a:pt x="2784" y="2261"/>
                    <a:pt x="2869" y="2204"/>
                    <a:pt x="2954" y="2147"/>
                  </a:cubicBezTo>
                  <a:cubicBezTo>
                    <a:pt x="3039" y="2147"/>
                    <a:pt x="3096" y="2119"/>
                    <a:pt x="3153" y="2062"/>
                  </a:cubicBezTo>
                  <a:cubicBezTo>
                    <a:pt x="3295" y="1892"/>
                    <a:pt x="3295" y="1664"/>
                    <a:pt x="3210" y="1437"/>
                  </a:cubicBezTo>
                  <a:cubicBezTo>
                    <a:pt x="3181" y="1324"/>
                    <a:pt x="3124" y="1210"/>
                    <a:pt x="3068" y="1096"/>
                  </a:cubicBezTo>
                  <a:cubicBezTo>
                    <a:pt x="3039" y="1068"/>
                    <a:pt x="3011" y="1011"/>
                    <a:pt x="2982" y="983"/>
                  </a:cubicBezTo>
                  <a:cubicBezTo>
                    <a:pt x="2670" y="557"/>
                    <a:pt x="2187" y="301"/>
                    <a:pt x="1733" y="74"/>
                  </a:cubicBezTo>
                  <a:cubicBezTo>
                    <a:pt x="1625" y="20"/>
                    <a:pt x="1494" y="0"/>
                    <a:pt x="1355" y="0"/>
                  </a:cubicBezTo>
                  <a:close/>
                </a:path>
              </a:pathLst>
            </a:custGeom>
            <a:solidFill>
              <a:srgbClr val="91A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3246975" y="850325"/>
              <a:ext cx="78825" cy="77150"/>
            </a:xfrm>
            <a:custGeom>
              <a:avLst/>
              <a:gdLst/>
              <a:ahLst/>
              <a:cxnLst/>
              <a:rect l="l" t="t" r="r" b="b"/>
              <a:pathLst>
                <a:path w="3153" h="3086" extrusionOk="0">
                  <a:moveTo>
                    <a:pt x="1277" y="0"/>
                  </a:moveTo>
                  <a:cubicBezTo>
                    <a:pt x="1201" y="0"/>
                    <a:pt x="1124" y="7"/>
                    <a:pt x="1051" y="17"/>
                  </a:cubicBezTo>
                  <a:cubicBezTo>
                    <a:pt x="796" y="74"/>
                    <a:pt x="540" y="187"/>
                    <a:pt x="427" y="415"/>
                  </a:cubicBezTo>
                  <a:cubicBezTo>
                    <a:pt x="341" y="500"/>
                    <a:pt x="285" y="613"/>
                    <a:pt x="285" y="755"/>
                  </a:cubicBezTo>
                  <a:cubicBezTo>
                    <a:pt x="285" y="1039"/>
                    <a:pt x="228" y="1295"/>
                    <a:pt x="86" y="1551"/>
                  </a:cubicBezTo>
                  <a:cubicBezTo>
                    <a:pt x="1" y="1749"/>
                    <a:pt x="114" y="2062"/>
                    <a:pt x="199" y="2289"/>
                  </a:cubicBezTo>
                  <a:cubicBezTo>
                    <a:pt x="313" y="2630"/>
                    <a:pt x="796" y="2488"/>
                    <a:pt x="1108" y="2772"/>
                  </a:cubicBezTo>
                  <a:cubicBezTo>
                    <a:pt x="1250" y="2914"/>
                    <a:pt x="1392" y="3084"/>
                    <a:pt x="1591" y="3084"/>
                  </a:cubicBezTo>
                  <a:cubicBezTo>
                    <a:pt x="1609" y="3085"/>
                    <a:pt x="1626" y="3086"/>
                    <a:pt x="1644" y="3086"/>
                  </a:cubicBezTo>
                  <a:cubicBezTo>
                    <a:pt x="2088" y="3086"/>
                    <a:pt x="2611" y="2750"/>
                    <a:pt x="2557" y="2204"/>
                  </a:cubicBezTo>
                  <a:cubicBezTo>
                    <a:pt x="2642" y="2147"/>
                    <a:pt x="2755" y="2119"/>
                    <a:pt x="2812" y="2033"/>
                  </a:cubicBezTo>
                  <a:cubicBezTo>
                    <a:pt x="2897" y="2033"/>
                    <a:pt x="2954" y="2005"/>
                    <a:pt x="3011" y="1977"/>
                  </a:cubicBezTo>
                  <a:cubicBezTo>
                    <a:pt x="3153" y="1806"/>
                    <a:pt x="3153" y="1579"/>
                    <a:pt x="3068" y="1380"/>
                  </a:cubicBezTo>
                  <a:cubicBezTo>
                    <a:pt x="3039" y="1267"/>
                    <a:pt x="2983" y="1153"/>
                    <a:pt x="2926" y="1068"/>
                  </a:cubicBezTo>
                  <a:cubicBezTo>
                    <a:pt x="2897" y="1011"/>
                    <a:pt x="2869" y="954"/>
                    <a:pt x="2841" y="926"/>
                  </a:cubicBezTo>
                  <a:cubicBezTo>
                    <a:pt x="2528" y="528"/>
                    <a:pt x="2074" y="301"/>
                    <a:pt x="1648" y="74"/>
                  </a:cubicBezTo>
                  <a:cubicBezTo>
                    <a:pt x="1540" y="20"/>
                    <a:pt x="1409" y="0"/>
                    <a:pt x="1277" y="0"/>
                  </a:cubicBezTo>
                  <a:close/>
                </a:path>
              </a:pathLst>
            </a:custGeom>
            <a:solidFill>
              <a:srgbClr val="94A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3249100" y="851725"/>
              <a:ext cx="75300" cy="74300"/>
            </a:xfrm>
            <a:custGeom>
              <a:avLst/>
              <a:gdLst/>
              <a:ahLst/>
              <a:cxnLst/>
              <a:rect l="l" t="t" r="r" b="b"/>
              <a:pathLst>
                <a:path w="3012" h="2972" extrusionOk="0">
                  <a:moveTo>
                    <a:pt x="1199" y="1"/>
                  </a:moveTo>
                  <a:cubicBezTo>
                    <a:pt x="1127" y="1"/>
                    <a:pt x="1057" y="7"/>
                    <a:pt x="995" y="18"/>
                  </a:cubicBezTo>
                  <a:cubicBezTo>
                    <a:pt x="739" y="75"/>
                    <a:pt x="512" y="188"/>
                    <a:pt x="398" y="387"/>
                  </a:cubicBezTo>
                  <a:cubicBezTo>
                    <a:pt x="313" y="501"/>
                    <a:pt x="285" y="614"/>
                    <a:pt x="256" y="728"/>
                  </a:cubicBezTo>
                  <a:cubicBezTo>
                    <a:pt x="256" y="983"/>
                    <a:pt x="228" y="1267"/>
                    <a:pt x="86" y="1495"/>
                  </a:cubicBezTo>
                  <a:cubicBezTo>
                    <a:pt x="1" y="1693"/>
                    <a:pt x="114" y="1977"/>
                    <a:pt x="171" y="2205"/>
                  </a:cubicBezTo>
                  <a:cubicBezTo>
                    <a:pt x="285" y="2517"/>
                    <a:pt x="739" y="2403"/>
                    <a:pt x="1023" y="2659"/>
                  </a:cubicBezTo>
                  <a:cubicBezTo>
                    <a:pt x="1194" y="2801"/>
                    <a:pt x="1336" y="2971"/>
                    <a:pt x="1506" y="2971"/>
                  </a:cubicBezTo>
                  <a:cubicBezTo>
                    <a:pt x="1960" y="2971"/>
                    <a:pt x="2472" y="2631"/>
                    <a:pt x="2443" y="2091"/>
                  </a:cubicBezTo>
                  <a:cubicBezTo>
                    <a:pt x="2528" y="2063"/>
                    <a:pt x="2614" y="2006"/>
                    <a:pt x="2699" y="1949"/>
                  </a:cubicBezTo>
                  <a:cubicBezTo>
                    <a:pt x="2756" y="1921"/>
                    <a:pt x="2812" y="1921"/>
                    <a:pt x="2869" y="1892"/>
                  </a:cubicBezTo>
                  <a:cubicBezTo>
                    <a:pt x="2983" y="1722"/>
                    <a:pt x="3011" y="1495"/>
                    <a:pt x="2926" y="1296"/>
                  </a:cubicBezTo>
                  <a:cubicBezTo>
                    <a:pt x="2869" y="1211"/>
                    <a:pt x="2812" y="1097"/>
                    <a:pt x="2784" y="1012"/>
                  </a:cubicBezTo>
                  <a:cubicBezTo>
                    <a:pt x="2756" y="955"/>
                    <a:pt x="2727" y="927"/>
                    <a:pt x="2699" y="870"/>
                  </a:cubicBezTo>
                  <a:cubicBezTo>
                    <a:pt x="2415" y="501"/>
                    <a:pt x="1960" y="273"/>
                    <a:pt x="1563" y="75"/>
                  </a:cubicBezTo>
                  <a:cubicBezTo>
                    <a:pt x="1455" y="21"/>
                    <a:pt x="1324" y="1"/>
                    <a:pt x="1199" y="1"/>
                  </a:cubicBezTo>
                  <a:close/>
                </a:path>
              </a:pathLst>
            </a:custGeom>
            <a:solidFill>
              <a:srgbClr val="99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3251250" y="853150"/>
              <a:ext cx="71000" cy="70750"/>
            </a:xfrm>
            <a:custGeom>
              <a:avLst/>
              <a:gdLst/>
              <a:ahLst/>
              <a:cxnLst/>
              <a:rect l="l" t="t" r="r" b="b"/>
              <a:pathLst>
                <a:path w="2840" h="2830" extrusionOk="0">
                  <a:moveTo>
                    <a:pt x="1124" y="1"/>
                  </a:moveTo>
                  <a:cubicBezTo>
                    <a:pt x="1054" y="1"/>
                    <a:pt x="982" y="7"/>
                    <a:pt x="909" y="18"/>
                  </a:cubicBezTo>
                  <a:cubicBezTo>
                    <a:pt x="682" y="74"/>
                    <a:pt x="454" y="188"/>
                    <a:pt x="341" y="387"/>
                  </a:cubicBezTo>
                  <a:cubicBezTo>
                    <a:pt x="284" y="472"/>
                    <a:pt x="256" y="586"/>
                    <a:pt x="256" y="699"/>
                  </a:cubicBezTo>
                  <a:cubicBezTo>
                    <a:pt x="227" y="955"/>
                    <a:pt x="199" y="1210"/>
                    <a:pt x="85" y="1438"/>
                  </a:cubicBezTo>
                  <a:cubicBezTo>
                    <a:pt x="0" y="1636"/>
                    <a:pt x="85" y="1892"/>
                    <a:pt x="170" y="2119"/>
                  </a:cubicBezTo>
                  <a:cubicBezTo>
                    <a:pt x="256" y="2403"/>
                    <a:pt x="682" y="2346"/>
                    <a:pt x="966" y="2574"/>
                  </a:cubicBezTo>
                  <a:cubicBezTo>
                    <a:pt x="1136" y="2716"/>
                    <a:pt x="1250" y="2829"/>
                    <a:pt x="1448" y="2829"/>
                  </a:cubicBezTo>
                  <a:cubicBezTo>
                    <a:pt x="1846" y="2801"/>
                    <a:pt x="2329" y="2488"/>
                    <a:pt x="2329" y="1977"/>
                  </a:cubicBezTo>
                  <a:cubicBezTo>
                    <a:pt x="2414" y="1949"/>
                    <a:pt x="2499" y="1892"/>
                    <a:pt x="2556" y="1835"/>
                  </a:cubicBezTo>
                  <a:cubicBezTo>
                    <a:pt x="2613" y="1835"/>
                    <a:pt x="2670" y="1807"/>
                    <a:pt x="2726" y="1807"/>
                  </a:cubicBezTo>
                  <a:cubicBezTo>
                    <a:pt x="2840" y="1636"/>
                    <a:pt x="2840" y="1438"/>
                    <a:pt x="2755" y="1239"/>
                  </a:cubicBezTo>
                  <a:cubicBezTo>
                    <a:pt x="2726" y="1154"/>
                    <a:pt x="2670" y="1040"/>
                    <a:pt x="2641" y="955"/>
                  </a:cubicBezTo>
                  <a:cubicBezTo>
                    <a:pt x="2613" y="926"/>
                    <a:pt x="2584" y="870"/>
                    <a:pt x="2556" y="841"/>
                  </a:cubicBezTo>
                  <a:cubicBezTo>
                    <a:pt x="2272" y="472"/>
                    <a:pt x="1874" y="245"/>
                    <a:pt x="1448" y="74"/>
                  </a:cubicBezTo>
                  <a:cubicBezTo>
                    <a:pt x="1358" y="20"/>
                    <a:pt x="1246" y="1"/>
                    <a:pt x="1124" y="1"/>
                  </a:cubicBezTo>
                  <a:close/>
                </a:path>
              </a:pathLst>
            </a:custGeom>
            <a:solidFill>
              <a:srgbClr val="9C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3253375" y="854525"/>
              <a:ext cx="67475" cy="67350"/>
            </a:xfrm>
            <a:custGeom>
              <a:avLst/>
              <a:gdLst/>
              <a:ahLst/>
              <a:cxnLst/>
              <a:rect l="l" t="t" r="r" b="b"/>
              <a:pathLst>
                <a:path w="2699" h="2694" extrusionOk="0">
                  <a:moveTo>
                    <a:pt x="1073" y="1"/>
                  </a:moveTo>
                  <a:cubicBezTo>
                    <a:pt x="998" y="1"/>
                    <a:pt x="923" y="8"/>
                    <a:pt x="852" y="19"/>
                  </a:cubicBezTo>
                  <a:cubicBezTo>
                    <a:pt x="625" y="76"/>
                    <a:pt x="398" y="190"/>
                    <a:pt x="313" y="389"/>
                  </a:cubicBezTo>
                  <a:cubicBezTo>
                    <a:pt x="256" y="474"/>
                    <a:pt x="227" y="559"/>
                    <a:pt x="227" y="701"/>
                  </a:cubicBezTo>
                  <a:cubicBezTo>
                    <a:pt x="199" y="928"/>
                    <a:pt x="171" y="1155"/>
                    <a:pt x="57" y="1383"/>
                  </a:cubicBezTo>
                  <a:cubicBezTo>
                    <a:pt x="0" y="1581"/>
                    <a:pt x="85" y="1809"/>
                    <a:pt x="142" y="2036"/>
                  </a:cubicBezTo>
                  <a:cubicBezTo>
                    <a:pt x="227" y="2320"/>
                    <a:pt x="625" y="2263"/>
                    <a:pt x="909" y="2462"/>
                  </a:cubicBezTo>
                  <a:cubicBezTo>
                    <a:pt x="1062" y="2589"/>
                    <a:pt x="1169" y="2693"/>
                    <a:pt x="1312" y="2693"/>
                  </a:cubicBezTo>
                  <a:cubicBezTo>
                    <a:pt x="1328" y="2693"/>
                    <a:pt x="1346" y="2692"/>
                    <a:pt x="1363" y="2689"/>
                  </a:cubicBezTo>
                  <a:cubicBezTo>
                    <a:pt x="1761" y="2661"/>
                    <a:pt x="2187" y="2348"/>
                    <a:pt x="2215" y="1865"/>
                  </a:cubicBezTo>
                  <a:cubicBezTo>
                    <a:pt x="2272" y="1837"/>
                    <a:pt x="2357" y="1780"/>
                    <a:pt x="2414" y="1723"/>
                  </a:cubicBezTo>
                  <a:cubicBezTo>
                    <a:pt x="2499" y="1723"/>
                    <a:pt x="2528" y="1723"/>
                    <a:pt x="2585" y="1695"/>
                  </a:cubicBezTo>
                  <a:cubicBezTo>
                    <a:pt x="2698" y="1553"/>
                    <a:pt x="2698" y="1354"/>
                    <a:pt x="2613" y="1184"/>
                  </a:cubicBezTo>
                  <a:cubicBezTo>
                    <a:pt x="2585" y="1070"/>
                    <a:pt x="2528" y="985"/>
                    <a:pt x="2471" y="900"/>
                  </a:cubicBezTo>
                  <a:cubicBezTo>
                    <a:pt x="2471" y="871"/>
                    <a:pt x="2443" y="843"/>
                    <a:pt x="2414" y="786"/>
                  </a:cubicBezTo>
                  <a:cubicBezTo>
                    <a:pt x="2159" y="445"/>
                    <a:pt x="1761" y="247"/>
                    <a:pt x="1363" y="48"/>
                  </a:cubicBezTo>
                  <a:cubicBezTo>
                    <a:pt x="1280" y="15"/>
                    <a:pt x="1178" y="1"/>
                    <a:pt x="1073" y="1"/>
                  </a:cubicBezTo>
                  <a:close/>
                </a:path>
              </a:pathLst>
            </a:custGeom>
            <a:solidFill>
              <a:srgbClr val="9EA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3255500" y="855950"/>
              <a:ext cx="63925" cy="63825"/>
            </a:xfrm>
            <a:custGeom>
              <a:avLst/>
              <a:gdLst/>
              <a:ahLst/>
              <a:cxnLst/>
              <a:rect l="l" t="t" r="r" b="b"/>
              <a:pathLst>
                <a:path w="2557" h="2553" extrusionOk="0">
                  <a:moveTo>
                    <a:pt x="988" y="1"/>
                  </a:moveTo>
                  <a:cubicBezTo>
                    <a:pt x="913" y="1"/>
                    <a:pt x="838" y="8"/>
                    <a:pt x="767" y="19"/>
                  </a:cubicBezTo>
                  <a:cubicBezTo>
                    <a:pt x="568" y="76"/>
                    <a:pt x="370" y="161"/>
                    <a:pt x="284" y="360"/>
                  </a:cubicBezTo>
                  <a:cubicBezTo>
                    <a:pt x="228" y="445"/>
                    <a:pt x="199" y="559"/>
                    <a:pt x="199" y="672"/>
                  </a:cubicBezTo>
                  <a:cubicBezTo>
                    <a:pt x="171" y="900"/>
                    <a:pt x="142" y="1127"/>
                    <a:pt x="57" y="1326"/>
                  </a:cubicBezTo>
                  <a:cubicBezTo>
                    <a:pt x="0" y="1496"/>
                    <a:pt x="57" y="1752"/>
                    <a:pt x="114" y="1950"/>
                  </a:cubicBezTo>
                  <a:cubicBezTo>
                    <a:pt x="199" y="2206"/>
                    <a:pt x="568" y="2178"/>
                    <a:pt x="852" y="2376"/>
                  </a:cubicBezTo>
                  <a:cubicBezTo>
                    <a:pt x="976" y="2475"/>
                    <a:pt x="1099" y="2552"/>
                    <a:pt x="1222" y="2552"/>
                  </a:cubicBezTo>
                  <a:cubicBezTo>
                    <a:pt x="1241" y="2552"/>
                    <a:pt x="1260" y="2551"/>
                    <a:pt x="1278" y="2547"/>
                  </a:cubicBezTo>
                  <a:cubicBezTo>
                    <a:pt x="1648" y="2518"/>
                    <a:pt x="2045" y="2206"/>
                    <a:pt x="2074" y="1752"/>
                  </a:cubicBezTo>
                  <a:cubicBezTo>
                    <a:pt x="2159" y="1723"/>
                    <a:pt x="2216" y="1666"/>
                    <a:pt x="2301" y="1610"/>
                  </a:cubicBezTo>
                  <a:lnTo>
                    <a:pt x="2443" y="1610"/>
                  </a:lnTo>
                  <a:cubicBezTo>
                    <a:pt x="2556" y="1439"/>
                    <a:pt x="2528" y="1269"/>
                    <a:pt x="2471" y="1098"/>
                  </a:cubicBezTo>
                  <a:cubicBezTo>
                    <a:pt x="2414" y="1013"/>
                    <a:pt x="2386" y="928"/>
                    <a:pt x="2329" y="871"/>
                  </a:cubicBezTo>
                  <a:cubicBezTo>
                    <a:pt x="2329" y="814"/>
                    <a:pt x="2301" y="786"/>
                    <a:pt x="2272" y="758"/>
                  </a:cubicBezTo>
                  <a:cubicBezTo>
                    <a:pt x="2017" y="417"/>
                    <a:pt x="1648" y="218"/>
                    <a:pt x="1278" y="48"/>
                  </a:cubicBezTo>
                  <a:cubicBezTo>
                    <a:pt x="1195" y="14"/>
                    <a:pt x="1093" y="1"/>
                    <a:pt x="988" y="1"/>
                  </a:cubicBezTo>
                  <a:close/>
                </a:path>
              </a:pathLst>
            </a:custGeom>
            <a:solidFill>
              <a:srgbClr val="A1A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3256925" y="857375"/>
              <a:ext cx="60375" cy="60975"/>
            </a:xfrm>
            <a:custGeom>
              <a:avLst/>
              <a:gdLst/>
              <a:ahLst/>
              <a:cxnLst/>
              <a:rect l="l" t="t" r="r" b="b"/>
              <a:pathLst>
                <a:path w="2415" h="2439" extrusionOk="0">
                  <a:moveTo>
                    <a:pt x="934" y="0"/>
                  </a:moveTo>
                  <a:cubicBezTo>
                    <a:pt x="866" y="0"/>
                    <a:pt x="797" y="7"/>
                    <a:pt x="739" y="19"/>
                  </a:cubicBezTo>
                  <a:cubicBezTo>
                    <a:pt x="540" y="47"/>
                    <a:pt x="341" y="161"/>
                    <a:pt x="284" y="360"/>
                  </a:cubicBezTo>
                  <a:cubicBezTo>
                    <a:pt x="227" y="445"/>
                    <a:pt x="199" y="530"/>
                    <a:pt x="199" y="644"/>
                  </a:cubicBezTo>
                  <a:cubicBezTo>
                    <a:pt x="171" y="843"/>
                    <a:pt x="142" y="1070"/>
                    <a:pt x="57" y="1269"/>
                  </a:cubicBezTo>
                  <a:cubicBezTo>
                    <a:pt x="0" y="1439"/>
                    <a:pt x="85" y="1666"/>
                    <a:pt x="142" y="1837"/>
                  </a:cubicBezTo>
                  <a:cubicBezTo>
                    <a:pt x="227" y="2121"/>
                    <a:pt x="540" y="2092"/>
                    <a:pt x="824" y="2263"/>
                  </a:cubicBezTo>
                  <a:cubicBezTo>
                    <a:pt x="947" y="2361"/>
                    <a:pt x="1049" y="2438"/>
                    <a:pt x="1185" y="2438"/>
                  </a:cubicBezTo>
                  <a:cubicBezTo>
                    <a:pt x="1206" y="2438"/>
                    <a:pt x="1227" y="2437"/>
                    <a:pt x="1250" y="2433"/>
                  </a:cubicBezTo>
                  <a:cubicBezTo>
                    <a:pt x="1591" y="2376"/>
                    <a:pt x="1960" y="2064"/>
                    <a:pt x="1988" y="1666"/>
                  </a:cubicBezTo>
                  <a:cubicBezTo>
                    <a:pt x="2073" y="1609"/>
                    <a:pt x="2130" y="1553"/>
                    <a:pt x="2187" y="1496"/>
                  </a:cubicBezTo>
                  <a:cubicBezTo>
                    <a:pt x="2244" y="1524"/>
                    <a:pt x="2301" y="1524"/>
                    <a:pt x="2329" y="1524"/>
                  </a:cubicBezTo>
                  <a:cubicBezTo>
                    <a:pt x="2414" y="1354"/>
                    <a:pt x="2414" y="1212"/>
                    <a:pt x="2329" y="1041"/>
                  </a:cubicBezTo>
                  <a:cubicBezTo>
                    <a:pt x="2301" y="956"/>
                    <a:pt x="2272" y="871"/>
                    <a:pt x="2215" y="814"/>
                  </a:cubicBezTo>
                  <a:cubicBezTo>
                    <a:pt x="2187" y="757"/>
                    <a:pt x="2187" y="729"/>
                    <a:pt x="2159" y="701"/>
                  </a:cubicBezTo>
                  <a:cubicBezTo>
                    <a:pt x="1931" y="388"/>
                    <a:pt x="1562" y="189"/>
                    <a:pt x="1193" y="47"/>
                  </a:cubicBezTo>
                  <a:cubicBezTo>
                    <a:pt x="1126" y="14"/>
                    <a:pt x="1031" y="0"/>
                    <a:pt x="934" y="0"/>
                  </a:cubicBezTo>
                  <a:close/>
                </a:path>
              </a:pathLst>
            </a:custGeom>
            <a:solidFill>
              <a:srgbClr val="A3AB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3259050" y="858800"/>
              <a:ext cx="56825" cy="57475"/>
            </a:xfrm>
            <a:custGeom>
              <a:avLst/>
              <a:gdLst/>
              <a:ahLst/>
              <a:cxnLst/>
              <a:rect l="l" t="t" r="r" b="b"/>
              <a:pathLst>
                <a:path w="2273" h="2299" extrusionOk="0">
                  <a:moveTo>
                    <a:pt x="858" y="0"/>
                  </a:moveTo>
                  <a:cubicBezTo>
                    <a:pt x="800" y="0"/>
                    <a:pt x="741" y="7"/>
                    <a:pt x="682" y="19"/>
                  </a:cubicBezTo>
                  <a:cubicBezTo>
                    <a:pt x="483" y="47"/>
                    <a:pt x="313" y="161"/>
                    <a:pt x="256" y="360"/>
                  </a:cubicBezTo>
                  <a:cubicBezTo>
                    <a:pt x="228" y="416"/>
                    <a:pt x="199" y="530"/>
                    <a:pt x="171" y="615"/>
                  </a:cubicBezTo>
                  <a:cubicBezTo>
                    <a:pt x="171" y="814"/>
                    <a:pt x="142" y="1013"/>
                    <a:pt x="57" y="1212"/>
                  </a:cubicBezTo>
                  <a:cubicBezTo>
                    <a:pt x="0" y="1382"/>
                    <a:pt x="57" y="1581"/>
                    <a:pt x="114" y="1751"/>
                  </a:cubicBezTo>
                  <a:cubicBezTo>
                    <a:pt x="199" y="2007"/>
                    <a:pt x="483" y="2007"/>
                    <a:pt x="767" y="2177"/>
                  </a:cubicBezTo>
                  <a:cubicBezTo>
                    <a:pt x="884" y="2247"/>
                    <a:pt x="982" y="2298"/>
                    <a:pt x="1092" y="2298"/>
                  </a:cubicBezTo>
                  <a:cubicBezTo>
                    <a:pt x="1115" y="2298"/>
                    <a:pt x="1140" y="2296"/>
                    <a:pt x="1165" y="2291"/>
                  </a:cubicBezTo>
                  <a:cubicBezTo>
                    <a:pt x="1477" y="2234"/>
                    <a:pt x="1818" y="1922"/>
                    <a:pt x="1875" y="1552"/>
                  </a:cubicBezTo>
                  <a:cubicBezTo>
                    <a:pt x="1932" y="1496"/>
                    <a:pt x="1988" y="1439"/>
                    <a:pt x="2045" y="1410"/>
                  </a:cubicBezTo>
                  <a:lnTo>
                    <a:pt x="2187" y="1410"/>
                  </a:lnTo>
                  <a:cubicBezTo>
                    <a:pt x="2272" y="1268"/>
                    <a:pt x="2244" y="1126"/>
                    <a:pt x="2187" y="984"/>
                  </a:cubicBezTo>
                  <a:cubicBezTo>
                    <a:pt x="2159" y="899"/>
                    <a:pt x="2102" y="814"/>
                    <a:pt x="2074" y="757"/>
                  </a:cubicBezTo>
                  <a:cubicBezTo>
                    <a:pt x="2045" y="729"/>
                    <a:pt x="2045" y="700"/>
                    <a:pt x="2017" y="644"/>
                  </a:cubicBezTo>
                  <a:cubicBezTo>
                    <a:pt x="1790" y="388"/>
                    <a:pt x="1449" y="189"/>
                    <a:pt x="1108" y="47"/>
                  </a:cubicBezTo>
                  <a:cubicBezTo>
                    <a:pt x="1025" y="14"/>
                    <a:pt x="942" y="0"/>
                    <a:pt x="858" y="0"/>
                  </a:cubicBezTo>
                  <a:close/>
                </a:path>
              </a:pathLst>
            </a:custGeom>
            <a:solidFill>
              <a:srgbClr val="A6AB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3261175" y="860225"/>
              <a:ext cx="53275" cy="54300"/>
            </a:xfrm>
            <a:custGeom>
              <a:avLst/>
              <a:gdLst/>
              <a:ahLst/>
              <a:cxnLst/>
              <a:rect l="l" t="t" r="r" b="b"/>
              <a:pathLst>
                <a:path w="2131" h="2172" extrusionOk="0">
                  <a:moveTo>
                    <a:pt x="773" y="0"/>
                  </a:moveTo>
                  <a:cubicBezTo>
                    <a:pt x="715" y="0"/>
                    <a:pt x="656" y="7"/>
                    <a:pt x="597" y="19"/>
                  </a:cubicBezTo>
                  <a:cubicBezTo>
                    <a:pt x="427" y="47"/>
                    <a:pt x="256" y="161"/>
                    <a:pt x="228" y="331"/>
                  </a:cubicBezTo>
                  <a:cubicBezTo>
                    <a:pt x="199" y="416"/>
                    <a:pt x="171" y="501"/>
                    <a:pt x="143" y="587"/>
                  </a:cubicBezTo>
                  <a:cubicBezTo>
                    <a:pt x="143" y="785"/>
                    <a:pt x="114" y="984"/>
                    <a:pt x="57" y="1155"/>
                  </a:cubicBezTo>
                  <a:cubicBezTo>
                    <a:pt x="1" y="1325"/>
                    <a:pt x="57" y="1524"/>
                    <a:pt x="114" y="1666"/>
                  </a:cubicBezTo>
                  <a:cubicBezTo>
                    <a:pt x="171" y="1893"/>
                    <a:pt x="427" y="1950"/>
                    <a:pt x="682" y="2063"/>
                  </a:cubicBezTo>
                  <a:cubicBezTo>
                    <a:pt x="785" y="2125"/>
                    <a:pt x="872" y="2171"/>
                    <a:pt x="966" y="2171"/>
                  </a:cubicBezTo>
                  <a:cubicBezTo>
                    <a:pt x="1003" y="2171"/>
                    <a:pt x="1040" y="2164"/>
                    <a:pt x="1080" y="2149"/>
                  </a:cubicBezTo>
                  <a:cubicBezTo>
                    <a:pt x="1392" y="2092"/>
                    <a:pt x="1676" y="1779"/>
                    <a:pt x="1761" y="1439"/>
                  </a:cubicBezTo>
                  <a:cubicBezTo>
                    <a:pt x="1818" y="1382"/>
                    <a:pt x="1875" y="1353"/>
                    <a:pt x="1932" y="1297"/>
                  </a:cubicBezTo>
                  <a:cubicBezTo>
                    <a:pt x="1960" y="1297"/>
                    <a:pt x="2017" y="1325"/>
                    <a:pt x="2045" y="1325"/>
                  </a:cubicBezTo>
                  <a:cubicBezTo>
                    <a:pt x="2131" y="1183"/>
                    <a:pt x="2102" y="1041"/>
                    <a:pt x="2045" y="899"/>
                  </a:cubicBezTo>
                  <a:cubicBezTo>
                    <a:pt x="2017" y="842"/>
                    <a:pt x="1960" y="757"/>
                    <a:pt x="1932" y="700"/>
                  </a:cubicBezTo>
                  <a:cubicBezTo>
                    <a:pt x="1903" y="672"/>
                    <a:pt x="1903" y="643"/>
                    <a:pt x="1875" y="615"/>
                  </a:cubicBezTo>
                  <a:cubicBezTo>
                    <a:pt x="1676" y="359"/>
                    <a:pt x="1335" y="161"/>
                    <a:pt x="1023" y="47"/>
                  </a:cubicBezTo>
                  <a:cubicBezTo>
                    <a:pt x="940" y="14"/>
                    <a:pt x="857" y="0"/>
                    <a:pt x="773" y="0"/>
                  </a:cubicBezTo>
                  <a:close/>
                </a:path>
              </a:pathLst>
            </a:custGeom>
            <a:solidFill>
              <a:srgbClr val="ABAE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3263300" y="861625"/>
              <a:ext cx="49725" cy="50975"/>
            </a:xfrm>
            <a:custGeom>
              <a:avLst/>
              <a:gdLst/>
              <a:ahLst/>
              <a:cxnLst/>
              <a:rect l="l" t="t" r="r" b="b"/>
              <a:pathLst>
                <a:path w="1989" h="2039" extrusionOk="0">
                  <a:moveTo>
                    <a:pt x="692" y="1"/>
                  </a:moveTo>
                  <a:cubicBezTo>
                    <a:pt x="639" y="1"/>
                    <a:pt x="587" y="8"/>
                    <a:pt x="540" y="19"/>
                  </a:cubicBezTo>
                  <a:cubicBezTo>
                    <a:pt x="370" y="48"/>
                    <a:pt x="228" y="133"/>
                    <a:pt x="171" y="332"/>
                  </a:cubicBezTo>
                  <a:cubicBezTo>
                    <a:pt x="171" y="389"/>
                    <a:pt x="143" y="474"/>
                    <a:pt x="143" y="559"/>
                  </a:cubicBezTo>
                  <a:cubicBezTo>
                    <a:pt x="114" y="758"/>
                    <a:pt x="86" y="928"/>
                    <a:pt x="29" y="1099"/>
                  </a:cubicBezTo>
                  <a:cubicBezTo>
                    <a:pt x="1" y="1269"/>
                    <a:pt x="29" y="1439"/>
                    <a:pt x="86" y="1581"/>
                  </a:cubicBezTo>
                  <a:cubicBezTo>
                    <a:pt x="143" y="1809"/>
                    <a:pt x="370" y="1865"/>
                    <a:pt x="626" y="1979"/>
                  </a:cubicBezTo>
                  <a:cubicBezTo>
                    <a:pt x="713" y="2014"/>
                    <a:pt x="790" y="2038"/>
                    <a:pt x="870" y="2038"/>
                  </a:cubicBezTo>
                  <a:cubicBezTo>
                    <a:pt x="919" y="2038"/>
                    <a:pt x="969" y="2029"/>
                    <a:pt x="1023" y="2007"/>
                  </a:cubicBezTo>
                  <a:cubicBezTo>
                    <a:pt x="1279" y="1922"/>
                    <a:pt x="1534" y="1638"/>
                    <a:pt x="1648" y="1326"/>
                  </a:cubicBezTo>
                  <a:cubicBezTo>
                    <a:pt x="1705" y="1269"/>
                    <a:pt x="1733" y="1241"/>
                    <a:pt x="1790" y="1184"/>
                  </a:cubicBezTo>
                  <a:cubicBezTo>
                    <a:pt x="1818" y="1212"/>
                    <a:pt x="1875" y="1212"/>
                    <a:pt x="1904" y="1241"/>
                  </a:cubicBezTo>
                  <a:cubicBezTo>
                    <a:pt x="1989" y="1099"/>
                    <a:pt x="1960" y="957"/>
                    <a:pt x="1875" y="843"/>
                  </a:cubicBezTo>
                  <a:cubicBezTo>
                    <a:pt x="1847" y="786"/>
                    <a:pt x="1818" y="701"/>
                    <a:pt x="1790" y="644"/>
                  </a:cubicBezTo>
                  <a:cubicBezTo>
                    <a:pt x="1762" y="616"/>
                    <a:pt x="1762" y="587"/>
                    <a:pt x="1733" y="559"/>
                  </a:cubicBezTo>
                  <a:cubicBezTo>
                    <a:pt x="1534" y="332"/>
                    <a:pt x="1222" y="133"/>
                    <a:pt x="910" y="48"/>
                  </a:cubicBezTo>
                  <a:cubicBezTo>
                    <a:pt x="843" y="15"/>
                    <a:pt x="767" y="1"/>
                    <a:pt x="692" y="1"/>
                  </a:cubicBezTo>
                  <a:close/>
                </a:path>
              </a:pathLst>
            </a:custGeom>
            <a:solidFill>
              <a:srgbClr val="AEAE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3265450" y="863050"/>
              <a:ext cx="45450" cy="47825"/>
            </a:xfrm>
            <a:custGeom>
              <a:avLst/>
              <a:gdLst/>
              <a:ahLst/>
              <a:cxnLst/>
              <a:rect l="l" t="t" r="r" b="b"/>
              <a:pathLst>
                <a:path w="1818" h="1913" extrusionOk="0">
                  <a:moveTo>
                    <a:pt x="624" y="1"/>
                  </a:moveTo>
                  <a:cubicBezTo>
                    <a:pt x="577" y="1"/>
                    <a:pt x="530" y="7"/>
                    <a:pt x="483" y="19"/>
                  </a:cubicBezTo>
                  <a:cubicBezTo>
                    <a:pt x="312" y="48"/>
                    <a:pt x="170" y="133"/>
                    <a:pt x="142" y="332"/>
                  </a:cubicBezTo>
                  <a:cubicBezTo>
                    <a:pt x="142" y="388"/>
                    <a:pt x="114" y="474"/>
                    <a:pt x="114" y="559"/>
                  </a:cubicBezTo>
                  <a:cubicBezTo>
                    <a:pt x="85" y="701"/>
                    <a:pt x="57" y="871"/>
                    <a:pt x="28" y="1042"/>
                  </a:cubicBezTo>
                  <a:cubicBezTo>
                    <a:pt x="0" y="1184"/>
                    <a:pt x="28" y="1354"/>
                    <a:pt x="57" y="1496"/>
                  </a:cubicBezTo>
                  <a:cubicBezTo>
                    <a:pt x="114" y="1695"/>
                    <a:pt x="312" y="1780"/>
                    <a:pt x="568" y="1865"/>
                  </a:cubicBezTo>
                  <a:cubicBezTo>
                    <a:pt x="651" y="1898"/>
                    <a:pt x="725" y="1912"/>
                    <a:pt x="794" y="1912"/>
                  </a:cubicBezTo>
                  <a:cubicBezTo>
                    <a:pt x="843" y="1912"/>
                    <a:pt x="890" y="1905"/>
                    <a:pt x="937" y="1894"/>
                  </a:cubicBezTo>
                  <a:cubicBezTo>
                    <a:pt x="1193" y="1780"/>
                    <a:pt x="1392" y="1496"/>
                    <a:pt x="1534" y="1212"/>
                  </a:cubicBezTo>
                  <a:cubicBezTo>
                    <a:pt x="1562" y="1155"/>
                    <a:pt x="1619" y="1127"/>
                    <a:pt x="1647" y="1070"/>
                  </a:cubicBezTo>
                  <a:cubicBezTo>
                    <a:pt x="1704" y="1098"/>
                    <a:pt x="1732" y="1127"/>
                    <a:pt x="1761" y="1155"/>
                  </a:cubicBezTo>
                  <a:cubicBezTo>
                    <a:pt x="1818" y="1013"/>
                    <a:pt x="1789" y="900"/>
                    <a:pt x="1732" y="786"/>
                  </a:cubicBezTo>
                  <a:cubicBezTo>
                    <a:pt x="1704" y="729"/>
                    <a:pt x="1676" y="644"/>
                    <a:pt x="1647" y="616"/>
                  </a:cubicBezTo>
                  <a:cubicBezTo>
                    <a:pt x="1619" y="587"/>
                    <a:pt x="1590" y="559"/>
                    <a:pt x="1590" y="530"/>
                  </a:cubicBezTo>
                  <a:cubicBezTo>
                    <a:pt x="1420" y="303"/>
                    <a:pt x="1108" y="133"/>
                    <a:pt x="824" y="48"/>
                  </a:cubicBezTo>
                  <a:cubicBezTo>
                    <a:pt x="757" y="14"/>
                    <a:pt x="691" y="1"/>
                    <a:pt x="624" y="1"/>
                  </a:cubicBezTo>
                  <a:close/>
                </a:path>
              </a:pathLst>
            </a:custGeom>
            <a:solidFill>
              <a:srgbClr val="AEB0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3267575" y="864400"/>
              <a:ext cx="41900" cy="45050"/>
            </a:xfrm>
            <a:custGeom>
              <a:avLst/>
              <a:gdLst/>
              <a:ahLst/>
              <a:cxnLst/>
              <a:rect l="l" t="t" r="r" b="b"/>
              <a:pathLst>
                <a:path w="1676" h="1802" extrusionOk="0">
                  <a:moveTo>
                    <a:pt x="568" y="1"/>
                  </a:moveTo>
                  <a:cubicBezTo>
                    <a:pt x="511" y="1"/>
                    <a:pt x="455" y="8"/>
                    <a:pt x="398" y="22"/>
                  </a:cubicBezTo>
                  <a:cubicBezTo>
                    <a:pt x="256" y="50"/>
                    <a:pt x="142" y="136"/>
                    <a:pt x="114" y="306"/>
                  </a:cubicBezTo>
                  <a:cubicBezTo>
                    <a:pt x="114" y="363"/>
                    <a:pt x="85" y="448"/>
                    <a:pt x="85" y="533"/>
                  </a:cubicBezTo>
                  <a:cubicBezTo>
                    <a:pt x="57" y="675"/>
                    <a:pt x="29" y="846"/>
                    <a:pt x="29" y="988"/>
                  </a:cubicBezTo>
                  <a:cubicBezTo>
                    <a:pt x="0" y="1130"/>
                    <a:pt x="0" y="1272"/>
                    <a:pt x="57" y="1414"/>
                  </a:cubicBezTo>
                  <a:cubicBezTo>
                    <a:pt x="114" y="1584"/>
                    <a:pt x="256" y="1698"/>
                    <a:pt x="511" y="1783"/>
                  </a:cubicBezTo>
                  <a:cubicBezTo>
                    <a:pt x="570" y="1795"/>
                    <a:pt x="619" y="1801"/>
                    <a:pt x="665" y="1801"/>
                  </a:cubicBezTo>
                  <a:cubicBezTo>
                    <a:pt x="729" y="1801"/>
                    <a:pt x="786" y="1788"/>
                    <a:pt x="852" y="1754"/>
                  </a:cubicBezTo>
                  <a:cubicBezTo>
                    <a:pt x="1079" y="1641"/>
                    <a:pt x="1278" y="1357"/>
                    <a:pt x="1392" y="1101"/>
                  </a:cubicBezTo>
                  <a:cubicBezTo>
                    <a:pt x="1449" y="1073"/>
                    <a:pt x="1477" y="1016"/>
                    <a:pt x="1534" y="959"/>
                  </a:cubicBezTo>
                  <a:cubicBezTo>
                    <a:pt x="1562" y="988"/>
                    <a:pt x="1591" y="1016"/>
                    <a:pt x="1619" y="1044"/>
                  </a:cubicBezTo>
                  <a:cubicBezTo>
                    <a:pt x="1676" y="931"/>
                    <a:pt x="1647" y="817"/>
                    <a:pt x="1591" y="732"/>
                  </a:cubicBezTo>
                  <a:cubicBezTo>
                    <a:pt x="1562" y="647"/>
                    <a:pt x="1505" y="618"/>
                    <a:pt x="1477" y="562"/>
                  </a:cubicBezTo>
                  <a:cubicBezTo>
                    <a:pt x="1477" y="533"/>
                    <a:pt x="1449" y="505"/>
                    <a:pt x="1449" y="476"/>
                  </a:cubicBezTo>
                  <a:cubicBezTo>
                    <a:pt x="1278" y="278"/>
                    <a:pt x="994" y="107"/>
                    <a:pt x="739" y="22"/>
                  </a:cubicBezTo>
                  <a:cubicBezTo>
                    <a:pt x="682" y="8"/>
                    <a:pt x="625" y="1"/>
                    <a:pt x="568" y="1"/>
                  </a:cubicBezTo>
                  <a:close/>
                </a:path>
              </a:pathLst>
            </a:custGeom>
            <a:solidFill>
              <a:srgbClr val="B0B0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3264025" y="866100"/>
              <a:ext cx="44750" cy="41825"/>
            </a:xfrm>
            <a:custGeom>
              <a:avLst/>
              <a:gdLst/>
              <a:ahLst/>
              <a:cxnLst/>
              <a:rect l="l" t="t" r="r" b="b"/>
              <a:pathLst>
                <a:path w="1790" h="1673" extrusionOk="0">
                  <a:moveTo>
                    <a:pt x="679" y="1"/>
                  </a:moveTo>
                  <a:cubicBezTo>
                    <a:pt x="479" y="1"/>
                    <a:pt x="324" y="86"/>
                    <a:pt x="313" y="295"/>
                  </a:cubicBezTo>
                  <a:cubicBezTo>
                    <a:pt x="284" y="749"/>
                    <a:pt x="0" y="1516"/>
                    <a:pt x="682" y="1658"/>
                  </a:cubicBezTo>
                  <a:cubicBezTo>
                    <a:pt x="720" y="1668"/>
                    <a:pt x="757" y="1672"/>
                    <a:pt x="792" y="1672"/>
                  </a:cubicBezTo>
                  <a:cubicBezTo>
                    <a:pt x="1171" y="1672"/>
                    <a:pt x="1359" y="1149"/>
                    <a:pt x="1619" y="863"/>
                  </a:cubicBezTo>
                  <a:lnTo>
                    <a:pt x="1704" y="948"/>
                  </a:lnTo>
                  <a:cubicBezTo>
                    <a:pt x="1789" y="778"/>
                    <a:pt x="1619" y="607"/>
                    <a:pt x="1562" y="494"/>
                  </a:cubicBezTo>
                  <a:cubicBezTo>
                    <a:pt x="1423" y="215"/>
                    <a:pt x="995" y="1"/>
                    <a:pt x="679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3163200" y="946150"/>
              <a:ext cx="93025" cy="65675"/>
            </a:xfrm>
            <a:custGeom>
              <a:avLst/>
              <a:gdLst/>
              <a:ahLst/>
              <a:cxnLst/>
              <a:rect l="l" t="t" r="r" b="b"/>
              <a:pathLst>
                <a:path w="3721" h="2627" extrusionOk="0">
                  <a:moveTo>
                    <a:pt x="1293" y="1"/>
                  </a:moveTo>
                  <a:cubicBezTo>
                    <a:pt x="992" y="1"/>
                    <a:pt x="705" y="47"/>
                    <a:pt x="625" y="245"/>
                  </a:cubicBezTo>
                  <a:cubicBezTo>
                    <a:pt x="398" y="728"/>
                    <a:pt x="1" y="1296"/>
                    <a:pt x="341" y="1921"/>
                  </a:cubicBezTo>
                  <a:cubicBezTo>
                    <a:pt x="427" y="2119"/>
                    <a:pt x="569" y="2290"/>
                    <a:pt x="739" y="2347"/>
                  </a:cubicBezTo>
                  <a:cubicBezTo>
                    <a:pt x="1206" y="2487"/>
                    <a:pt x="1706" y="2627"/>
                    <a:pt x="2194" y="2627"/>
                  </a:cubicBezTo>
                  <a:cubicBezTo>
                    <a:pt x="2598" y="2627"/>
                    <a:pt x="2992" y="2531"/>
                    <a:pt x="3352" y="2261"/>
                  </a:cubicBezTo>
                  <a:cubicBezTo>
                    <a:pt x="3721" y="2006"/>
                    <a:pt x="3636" y="1495"/>
                    <a:pt x="3408" y="1296"/>
                  </a:cubicBezTo>
                  <a:cubicBezTo>
                    <a:pt x="3011" y="955"/>
                    <a:pt x="3096" y="359"/>
                    <a:pt x="2613" y="103"/>
                  </a:cubicBezTo>
                  <a:cubicBezTo>
                    <a:pt x="2477" y="40"/>
                    <a:pt x="2375" y="24"/>
                    <a:pt x="2279" y="24"/>
                  </a:cubicBezTo>
                  <a:cubicBezTo>
                    <a:pt x="2173" y="24"/>
                    <a:pt x="2073" y="43"/>
                    <a:pt x="1939" y="43"/>
                  </a:cubicBezTo>
                  <a:cubicBezTo>
                    <a:pt x="1865" y="43"/>
                    <a:pt x="1779" y="37"/>
                    <a:pt x="1676" y="18"/>
                  </a:cubicBezTo>
                  <a:cubicBezTo>
                    <a:pt x="1556" y="9"/>
                    <a:pt x="1423" y="1"/>
                    <a:pt x="1293" y="1"/>
                  </a:cubicBezTo>
                  <a:close/>
                </a:path>
              </a:pathLst>
            </a:custGeom>
            <a:solidFill>
              <a:srgbClr val="578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3164625" y="946875"/>
              <a:ext cx="90200" cy="64325"/>
            </a:xfrm>
            <a:custGeom>
              <a:avLst/>
              <a:gdLst/>
              <a:ahLst/>
              <a:cxnLst/>
              <a:rect l="l" t="t" r="r" b="b"/>
              <a:pathLst>
                <a:path w="3608" h="2573" extrusionOk="0">
                  <a:moveTo>
                    <a:pt x="1243" y="0"/>
                  </a:moveTo>
                  <a:cubicBezTo>
                    <a:pt x="949" y="0"/>
                    <a:pt x="676" y="46"/>
                    <a:pt x="597" y="245"/>
                  </a:cubicBezTo>
                  <a:cubicBezTo>
                    <a:pt x="370" y="727"/>
                    <a:pt x="0" y="1267"/>
                    <a:pt x="313" y="1863"/>
                  </a:cubicBezTo>
                  <a:cubicBezTo>
                    <a:pt x="426" y="2062"/>
                    <a:pt x="540" y="2232"/>
                    <a:pt x="710" y="2289"/>
                  </a:cubicBezTo>
                  <a:cubicBezTo>
                    <a:pt x="1051" y="2403"/>
                    <a:pt x="1420" y="2488"/>
                    <a:pt x="1790" y="2545"/>
                  </a:cubicBezTo>
                  <a:cubicBezTo>
                    <a:pt x="1906" y="2563"/>
                    <a:pt x="2023" y="2572"/>
                    <a:pt x="2140" y="2572"/>
                  </a:cubicBezTo>
                  <a:cubicBezTo>
                    <a:pt x="2392" y="2572"/>
                    <a:pt x="2645" y="2528"/>
                    <a:pt x="2897" y="2431"/>
                  </a:cubicBezTo>
                  <a:cubicBezTo>
                    <a:pt x="3011" y="2374"/>
                    <a:pt x="3153" y="2318"/>
                    <a:pt x="3266" y="2232"/>
                  </a:cubicBezTo>
                  <a:cubicBezTo>
                    <a:pt x="3607" y="1977"/>
                    <a:pt x="3522" y="1466"/>
                    <a:pt x="3323" y="1267"/>
                  </a:cubicBezTo>
                  <a:cubicBezTo>
                    <a:pt x="2925" y="926"/>
                    <a:pt x="3011" y="358"/>
                    <a:pt x="2556" y="103"/>
                  </a:cubicBezTo>
                  <a:cubicBezTo>
                    <a:pt x="2420" y="40"/>
                    <a:pt x="2315" y="23"/>
                    <a:pt x="2214" y="23"/>
                  </a:cubicBezTo>
                  <a:cubicBezTo>
                    <a:pt x="2105" y="23"/>
                    <a:pt x="2002" y="43"/>
                    <a:pt x="1871" y="43"/>
                  </a:cubicBezTo>
                  <a:cubicBezTo>
                    <a:pt x="1798" y="43"/>
                    <a:pt x="1716" y="37"/>
                    <a:pt x="1619" y="17"/>
                  </a:cubicBezTo>
                  <a:cubicBezTo>
                    <a:pt x="1499" y="9"/>
                    <a:pt x="1369" y="0"/>
                    <a:pt x="1243" y="0"/>
                  </a:cubicBezTo>
                  <a:close/>
                </a:path>
              </a:pathLst>
            </a:custGeom>
            <a:solidFill>
              <a:srgbClr val="5C8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3165325" y="947575"/>
              <a:ext cx="88075" cy="62900"/>
            </a:xfrm>
            <a:custGeom>
              <a:avLst/>
              <a:gdLst/>
              <a:ahLst/>
              <a:cxnLst/>
              <a:rect l="l" t="t" r="r" b="b"/>
              <a:pathLst>
                <a:path w="3523" h="2516" extrusionOk="0">
                  <a:moveTo>
                    <a:pt x="1233" y="1"/>
                  </a:moveTo>
                  <a:cubicBezTo>
                    <a:pt x="950" y="1"/>
                    <a:pt x="677" y="47"/>
                    <a:pt x="597" y="245"/>
                  </a:cubicBezTo>
                  <a:cubicBezTo>
                    <a:pt x="370" y="699"/>
                    <a:pt x="1" y="1239"/>
                    <a:pt x="313" y="1835"/>
                  </a:cubicBezTo>
                  <a:cubicBezTo>
                    <a:pt x="427" y="2006"/>
                    <a:pt x="540" y="2176"/>
                    <a:pt x="711" y="2233"/>
                  </a:cubicBezTo>
                  <a:cubicBezTo>
                    <a:pt x="1052" y="2346"/>
                    <a:pt x="1392" y="2432"/>
                    <a:pt x="1762" y="2488"/>
                  </a:cubicBezTo>
                  <a:cubicBezTo>
                    <a:pt x="1878" y="2506"/>
                    <a:pt x="1995" y="2516"/>
                    <a:pt x="2111" y="2516"/>
                  </a:cubicBezTo>
                  <a:cubicBezTo>
                    <a:pt x="2362" y="2516"/>
                    <a:pt x="2608" y="2472"/>
                    <a:pt x="2841" y="2375"/>
                  </a:cubicBezTo>
                  <a:cubicBezTo>
                    <a:pt x="2954" y="2318"/>
                    <a:pt x="3068" y="2261"/>
                    <a:pt x="3210" y="2176"/>
                  </a:cubicBezTo>
                  <a:cubicBezTo>
                    <a:pt x="3522" y="1920"/>
                    <a:pt x="3465" y="1438"/>
                    <a:pt x="3238" y="1267"/>
                  </a:cubicBezTo>
                  <a:cubicBezTo>
                    <a:pt x="2869" y="926"/>
                    <a:pt x="2954" y="359"/>
                    <a:pt x="2500" y="131"/>
                  </a:cubicBezTo>
                  <a:cubicBezTo>
                    <a:pt x="2359" y="49"/>
                    <a:pt x="2251" y="30"/>
                    <a:pt x="2144" y="30"/>
                  </a:cubicBezTo>
                  <a:cubicBezTo>
                    <a:pt x="2053" y="30"/>
                    <a:pt x="1961" y="44"/>
                    <a:pt x="1849" y="44"/>
                  </a:cubicBezTo>
                  <a:cubicBezTo>
                    <a:pt x="1774" y="44"/>
                    <a:pt x="1690" y="38"/>
                    <a:pt x="1591" y="18"/>
                  </a:cubicBezTo>
                  <a:cubicBezTo>
                    <a:pt x="1480" y="9"/>
                    <a:pt x="1356" y="1"/>
                    <a:pt x="1233" y="1"/>
                  </a:cubicBezTo>
                  <a:close/>
                </a:path>
              </a:pathLst>
            </a:custGeom>
            <a:solidFill>
              <a:srgbClr val="618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3166750" y="948275"/>
              <a:ext cx="85225" cy="61175"/>
            </a:xfrm>
            <a:custGeom>
              <a:avLst/>
              <a:gdLst/>
              <a:ahLst/>
              <a:cxnLst/>
              <a:rect l="l" t="t" r="r" b="b"/>
              <a:pathLst>
                <a:path w="3409" h="2447" extrusionOk="0">
                  <a:moveTo>
                    <a:pt x="1182" y="1"/>
                  </a:moveTo>
                  <a:cubicBezTo>
                    <a:pt x="907" y="1"/>
                    <a:pt x="648" y="47"/>
                    <a:pt x="569" y="245"/>
                  </a:cubicBezTo>
                  <a:cubicBezTo>
                    <a:pt x="341" y="700"/>
                    <a:pt x="1" y="1211"/>
                    <a:pt x="313" y="1779"/>
                  </a:cubicBezTo>
                  <a:cubicBezTo>
                    <a:pt x="398" y="1949"/>
                    <a:pt x="512" y="2148"/>
                    <a:pt x="682" y="2176"/>
                  </a:cubicBezTo>
                  <a:cubicBezTo>
                    <a:pt x="995" y="2290"/>
                    <a:pt x="1335" y="2375"/>
                    <a:pt x="1705" y="2432"/>
                  </a:cubicBezTo>
                  <a:cubicBezTo>
                    <a:pt x="1810" y="2441"/>
                    <a:pt x="1918" y="2447"/>
                    <a:pt x="2026" y="2447"/>
                  </a:cubicBezTo>
                  <a:cubicBezTo>
                    <a:pt x="2268" y="2447"/>
                    <a:pt x="2511" y="2417"/>
                    <a:pt x="2727" y="2318"/>
                  </a:cubicBezTo>
                  <a:cubicBezTo>
                    <a:pt x="2869" y="2262"/>
                    <a:pt x="2982" y="2205"/>
                    <a:pt x="3096" y="2120"/>
                  </a:cubicBezTo>
                  <a:cubicBezTo>
                    <a:pt x="3408" y="1864"/>
                    <a:pt x="3352" y="1410"/>
                    <a:pt x="3153" y="1239"/>
                  </a:cubicBezTo>
                  <a:cubicBezTo>
                    <a:pt x="2784" y="898"/>
                    <a:pt x="2869" y="359"/>
                    <a:pt x="2414" y="132"/>
                  </a:cubicBezTo>
                  <a:cubicBezTo>
                    <a:pt x="2273" y="49"/>
                    <a:pt x="2171" y="30"/>
                    <a:pt x="2069" y="30"/>
                  </a:cubicBezTo>
                  <a:cubicBezTo>
                    <a:pt x="1983" y="30"/>
                    <a:pt x="1897" y="44"/>
                    <a:pt x="1788" y="44"/>
                  </a:cubicBezTo>
                  <a:cubicBezTo>
                    <a:pt x="1716" y="44"/>
                    <a:pt x="1633" y="38"/>
                    <a:pt x="1534" y="18"/>
                  </a:cubicBezTo>
                  <a:cubicBezTo>
                    <a:pt x="1423" y="10"/>
                    <a:pt x="1301" y="1"/>
                    <a:pt x="1182" y="1"/>
                  </a:cubicBezTo>
                  <a:close/>
                </a:path>
              </a:pathLst>
            </a:custGeom>
            <a:solidFill>
              <a:srgbClr val="669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3168175" y="948975"/>
              <a:ext cx="83100" cy="59775"/>
            </a:xfrm>
            <a:custGeom>
              <a:avLst/>
              <a:gdLst/>
              <a:ahLst/>
              <a:cxnLst/>
              <a:rect l="l" t="t" r="r" b="b"/>
              <a:pathLst>
                <a:path w="3324" h="2391" extrusionOk="0">
                  <a:moveTo>
                    <a:pt x="1127" y="1"/>
                  </a:moveTo>
                  <a:cubicBezTo>
                    <a:pt x="868" y="1"/>
                    <a:pt x="618" y="43"/>
                    <a:pt x="540" y="217"/>
                  </a:cubicBezTo>
                  <a:cubicBezTo>
                    <a:pt x="313" y="672"/>
                    <a:pt x="0" y="1183"/>
                    <a:pt x="284" y="1722"/>
                  </a:cubicBezTo>
                  <a:cubicBezTo>
                    <a:pt x="370" y="1921"/>
                    <a:pt x="483" y="2092"/>
                    <a:pt x="654" y="2120"/>
                  </a:cubicBezTo>
                  <a:cubicBezTo>
                    <a:pt x="966" y="2234"/>
                    <a:pt x="1307" y="2347"/>
                    <a:pt x="1648" y="2376"/>
                  </a:cubicBezTo>
                  <a:cubicBezTo>
                    <a:pt x="1753" y="2384"/>
                    <a:pt x="1858" y="2390"/>
                    <a:pt x="1963" y="2390"/>
                  </a:cubicBezTo>
                  <a:cubicBezTo>
                    <a:pt x="2199" y="2390"/>
                    <a:pt x="2434" y="2360"/>
                    <a:pt x="2670" y="2262"/>
                  </a:cubicBezTo>
                  <a:cubicBezTo>
                    <a:pt x="2783" y="2205"/>
                    <a:pt x="2897" y="2148"/>
                    <a:pt x="3011" y="2063"/>
                  </a:cubicBezTo>
                  <a:cubicBezTo>
                    <a:pt x="3323" y="1836"/>
                    <a:pt x="3238" y="1382"/>
                    <a:pt x="3067" y="1211"/>
                  </a:cubicBezTo>
                  <a:cubicBezTo>
                    <a:pt x="2698" y="870"/>
                    <a:pt x="2783" y="359"/>
                    <a:pt x="2357" y="132"/>
                  </a:cubicBezTo>
                  <a:cubicBezTo>
                    <a:pt x="2208" y="57"/>
                    <a:pt x="2102" y="43"/>
                    <a:pt x="1994" y="43"/>
                  </a:cubicBezTo>
                  <a:cubicBezTo>
                    <a:pt x="1926" y="43"/>
                    <a:pt x="1856" y="48"/>
                    <a:pt x="1775" y="48"/>
                  </a:cubicBezTo>
                  <a:cubicBezTo>
                    <a:pt x="1692" y="48"/>
                    <a:pt x="1597" y="43"/>
                    <a:pt x="1477" y="19"/>
                  </a:cubicBezTo>
                  <a:cubicBezTo>
                    <a:pt x="1369" y="10"/>
                    <a:pt x="1247" y="1"/>
                    <a:pt x="1127" y="1"/>
                  </a:cubicBezTo>
                  <a:close/>
                </a:path>
              </a:pathLst>
            </a:custGeom>
            <a:solidFill>
              <a:srgbClr val="6B9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3168875" y="949825"/>
              <a:ext cx="80975" cy="58225"/>
            </a:xfrm>
            <a:custGeom>
              <a:avLst/>
              <a:gdLst/>
              <a:ahLst/>
              <a:cxnLst/>
              <a:rect l="l" t="t" r="r" b="b"/>
              <a:pathLst>
                <a:path w="3239" h="2329" extrusionOk="0">
                  <a:moveTo>
                    <a:pt x="1178" y="0"/>
                  </a:moveTo>
                  <a:cubicBezTo>
                    <a:pt x="894" y="0"/>
                    <a:pt x="624" y="44"/>
                    <a:pt x="540" y="212"/>
                  </a:cubicBezTo>
                  <a:cubicBezTo>
                    <a:pt x="313" y="666"/>
                    <a:pt x="1" y="1149"/>
                    <a:pt x="285" y="1688"/>
                  </a:cubicBezTo>
                  <a:cubicBezTo>
                    <a:pt x="370" y="1859"/>
                    <a:pt x="484" y="2029"/>
                    <a:pt x="654" y="2058"/>
                  </a:cubicBezTo>
                  <a:cubicBezTo>
                    <a:pt x="938" y="2171"/>
                    <a:pt x="1279" y="2285"/>
                    <a:pt x="1620" y="2313"/>
                  </a:cubicBezTo>
                  <a:cubicBezTo>
                    <a:pt x="1716" y="2322"/>
                    <a:pt x="1818" y="2328"/>
                    <a:pt x="1921" y="2328"/>
                  </a:cubicBezTo>
                  <a:cubicBezTo>
                    <a:pt x="2152" y="2328"/>
                    <a:pt x="2389" y="2298"/>
                    <a:pt x="2585" y="2200"/>
                  </a:cubicBezTo>
                  <a:cubicBezTo>
                    <a:pt x="2727" y="2171"/>
                    <a:pt x="2812" y="2086"/>
                    <a:pt x="2926" y="2001"/>
                  </a:cubicBezTo>
                  <a:cubicBezTo>
                    <a:pt x="3238" y="1774"/>
                    <a:pt x="3181" y="1348"/>
                    <a:pt x="2983" y="1177"/>
                  </a:cubicBezTo>
                  <a:cubicBezTo>
                    <a:pt x="2642" y="865"/>
                    <a:pt x="2699" y="354"/>
                    <a:pt x="2301" y="127"/>
                  </a:cubicBezTo>
                  <a:cubicBezTo>
                    <a:pt x="2164" y="52"/>
                    <a:pt x="2059" y="37"/>
                    <a:pt x="1954" y="37"/>
                  </a:cubicBezTo>
                  <a:cubicBezTo>
                    <a:pt x="1887" y="37"/>
                    <a:pt x="1820" y="43"/>
                    <a:pt x="1744" y="43"/>
                  </a:cubicBezTo>
                  <a:cubicBezTo>
                    <a:pt x="1668" y="43"/>
                    <a:pt x="1582" y="37"/>
                    <a:pt x="1478" y="13"/>
                  </a:cubicBezTo>
                  <a:cubicBezTo>
                    <a:pt x="1381" y="6"/>
                    <a:pt x="1279" y="0"/>
                    <a:pt x="1178" y="0"/>
                  </a:cubicBezTo>
                  <a:close/>
                </a:path>
              </a:pathLst>
            </a:custGeom>
            <a:solidFill>
              <a:srgbClr val="6E9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3170300" y="950825"/>
              <a:ext cx="78125" cy="56500"/>
            </a:xfrm>
            <a:custGeom>
              <a:avLst/>
              <a:gdLst/>
              <a:ahLst/>
              <a:cxnLst/>
              <a:rect l="l" t="t" r="r" b="b"/>
              <a:pathLst>
                <a:path w="3125" h="2260" extrusionOk="0">
                  <a:moveTo>
                    <a:pt x="1206" y="0"/>
                  </a:moveTo>
                  <a:cubicBezTo>
                    <a:pt x="912" y="0"/>
                    <a:pt x="603" y="18"/>
                    <a:pt x="512" y="200"/>
                  </a:cubicBezTo>
                  <a:cubicBezTo>
                    <a:pt x="285" y="626"/>
                    <a:pt x="1" y="1109"/>
                    <a:pt x="285" y="1620"/>
                  </a:cubicBezTo>
                  <a:cubicBezTo>
                    <a:pt x="370" y="1790"/>
                    <a:pt x="483" y="1961"/>
                    <a:pt x="625" y="1989"/>
                  </a:cubicBezTo>
                  <a:cubicBezTo>
                    <a:pt x="909" y="2103"/>
                    <a:pt x="1250" y="2216"/>
                    <a:pt x="1563" y="2245"/>
                  </a:cubicBezTo>
                  <a:cubicBezTo>
                    <a:pt x="1659" y="2254"/>
                    <a:pt x="1758" y="2260"/>
                    <a:pt x="1858" y="2260"/>
                  </a:cubicBezTo>
                  <a:cubicBezTo>
                    <a:pt x="2080" y="2260"/>
                    <a:pt x="2303" y="2229"/>
                    <a:pt x="2500" y="2131"/>
                  </a:cubicBezTo>
                  <a:cubicBezTo>
                    <a:pt x="2613" y="2103"/>
                    <a:pt x="2727" y="2018"/>
                    <a:pt x="2840" y="1961"/>
                  </a:cubicBezTo>
                  <a:cubicBezTo>
                    <a:pt x="3124" y="1734"/>
                    <a:pt x="3068" y="1308"/>
                    <a:pt x="2897" y="1137"/>
                  </a:cubicBezTo>
                  <a:cubicBezTo>
                    <a:pt x="2585" y="825"/>
                    <a:pt x="2613" y="342"/>
                    <a:pt x="2216" y="115"/>
                  </a:cubicBezTo>
                  <a:cubicBezTo>
                    <a:pt x="2091" y="40"/>
                    <a:pt x="1993" y="25"/>
                    <a:pt x="1892" y="25"/>
                  </a:cubicBezTo>
                  <a:cubicBezTo>
                    <a:pt x="1828" y="25"/>
                    <a:pt x="1762" y="31"/>
                    <a:pt x="1687" y="31"/>
                  </a:cubicBezTo>
                  <a:cubicBezTo>
                    <a:pt x="1611" y="31"/>
                    <a:pt x="1525" y="25"/>
                    <a:pt x="1421" y="1"/>
                  </a:cubicBezTo>
                  <a:cubicBezTo>
                    <a:pt x="1352" y="1"/>
                    <a:pt x="1280" y="0"/>
                    <a:pt x="1206" y="0"/>
                  </a:cubicBezTo>
                  <a:close/>
                </a:path>
              </a:pathLst>
            </a:custGeom>
            <a:solidFill>
              <a:srgbClr val="739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3171725" y="951525"/>
              <a:ext cx="75275" cy="55100"/>
            </a:xfrm>
            <a:custGeom>
              <a:avLst/>
              <a:gdLst/>
              <a:ahLst/>
              <a:cxnLst/>
              <a:rect l="l" t="t" r="r" b="b"/>
              <a:pathLst>
                <a:path w="3011" h="2204" extrusionOk="0">
                  <a:moveTo>
                    <a:pt x="1152" y="1"/>
                  </a:moveTo>
                  <a:cubicBezTo>
                    <a:pt x="865" y="1"/>
                    <a:pt x="574" y="19"/>
                    <a:pt x="483" y="201"/>
                  </a:cubicBezTo>
                  <a:cubicBezTo>
                    <a:pt x="284" y="626"/>
                    <a:pt x="0" y="1081"/>
                    <a:pt x="256" y="1592"/>
                  </a:cubicBezTo>
                  <a:cubicBezTo>
                    <a:pt x="341" y="1734"/>
                    <a:pt x="455" y="1904"/>
                    <a:pt x="597" y="1961"/>
                  </a:cubicBezTo>
                  <a:cubicBezTo>
                    <a:pt x="881" y="2046"/>
                    <a:pt x="1193" y="2160"/>
                    <a:pt x="1506" y="2188"/>
                  </a:cubicBezTo>
                  <a:cubicBezTo>
                    <a:pt x="1602" y="2197"/>
                    <a:pt x="1699" y="2203"/>
                    <a:pt x="1794" y="2203"/>
                  </a:cubicBezTo>
                  <a:cubicBezTo>
                    <a:pt x="2008" y="2203"/>
                    <a:pt x="2218" y="2173"/>
                    <a:pt x="2414" y="2075"/>
                  </a:cubicBezTo>
                  <a:cubicBezTo>
                    <a:pt x="2528" y="2046"/>
                    <a:pt x="2641" y="1990"/>
                    <a:pt x="2727" y="1904"/>
                  </a:cubicBezTo>
                  <a:cubicBezTo>
                    <a:pt x="3011" y="1677"/>
                    <a:pt x="2954" y="1280"/>
                    <a:pt x="2783" y="1109"/>
                  </a:cubicBezTo>
                  <a:cubicBezTo>
                    <a:pt x="2499" y="825"/>
                    <a:pt x="2528" y="343"/>
                    <a:pt x="2159" y="115"/>
                  </a:cubicBezTo>
                  <a:cubicBezTo>
                    <a:pt x="2021" y="40"/>
                    <a:pt x="1922" y="26"/>
                    <a:pt x="1823" y="26"/>
                  </a:cubicBezTo>
                  <a:cubicBezTo>
                    <a:pt x="1761" y="26"/>
                    <a:pt x="1698" y="32"/>
                    <a:pt x="1625" y="32"/>
                  </a:cubicBezTo>
                  <a:cubicBezTo>
                    <a:pt x="1551" y="32"/>
                    <a:pt x="1468" y="26"/>
                    <a:pt x="1364" y="2"/>
                  </a:cubicBezTo>
                  <a:cubicBezTo>
                    <a:pt x="1295" y="2"/>
                    <a:pt x="1224" y="1"/>
                    <a:pt x="1152" y="1"/>
                  </a:cubicBezTo>
                  <a:close/>
                </a:path>
              </a:pathLst>
            </a:custGeom>
            <a:solidFill>
              <a:srgbClr val="789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3172425" y="951550"/>
              <a:ext cx="73150" cy="54350"/>
            </a:xfrm>
            <a:custGeom>
              <a:avLst/>
              <a:gdLst/>
              <a:ahLst/>
              <a:cxnLst/>
              <a:rect l="l" t="t" r="r" b="b"/>
              <a:pathLst>
                <a:path w="2926" h="2174" extrusionOk="0">
                  <a:moveTo>
                    <a:pt x="1138" y="28"/>
                  </a:moveTo>
                  <a:cubicBezTo>
                    <a:pt x="865" y="28"/>
                    <a:pt x="574" y="46"/>
                    <a:pt x="484" y="228"/>
                  </a:cubicBezTo>
                  <a:cubicBezTo>
                    <a:pt x="285" y="625"/>
                    <a:pt x="1" y="1080"/>
                    <a:pt x="256" y="1563"/>
                  </a:cubicBezTo>
                  <a:cubicBezTo>
                    <a:pt x="342" y="1733"/>
                    <a:pt x="455" y="1875"/>
                    <a:pt x="597" y="1932"/>
                  </a:cubicBezTo>
                  <a:cubicBezTo>
                    <a:pt x="853" y="2017"/>
                    <a:pt x="1165" y="2131"/>
                    <a:pt x="1478" y="2159"/>
                  </a:cubicBezTo>
                  <a:cubicBezTo>
                    <a:pt x="1565" y="2168"/>
                    <a:pt x="1658" y="2174"/>
                    <a:pt x="1753" y="2174"/>
                  </a:cubicBezTo>
                  <a:cubicBezTo>
                    <a:pt x="1964" y="2174"/>
                    <a:pt x="2181" y="2144"/>
                    <a:pt x="2358" y="2045"/>
                  </a:cubicBezTo>
                  <a:cubicBezTo>
                    <a:pt x="2471" y="2017"/>
                    <a:pt x="2585" y="1960"/>
                    <a:pt x="2670" y="1875"/>
                  </a:cubicBezTo>
                  <a:cubicBezTo>
                    <a:pt x="2926" y="1676"/>
                    <a:pt x="2897" y="1279"/>
                    <a:pt x="2727" y="1108"/>
                  </a:cubicBezTo>
                  <a:cubicBezTo>
                    <a:pt x="2443" y="824"/>
                    <a:pt x="2471" y="370"/>
                    <a:pt x="2102" y="143"/>
                  </a:cubicBezTo>
                  <a:cubicBezTo>
                    <a:pt x="1818" y="1"/>
                    <a:pt x="1676" y="86"/>
                    <a:pt x="1336" y="29"/>
                  </a:cubicBezTo>
                  <a:cubicBezTo>
                    <a:pt x="1273" y="29"/>
                    <a:pt x="1206" y="28"/>
                    <a:pt x="1138" y="28"/>
                  </a:cubicBezTo>
                  <a:close/>
                </a:path>
              </a:pathLst>
            </a:custGeom>
            <a:solidFill>
              <a:srgbClr val="7D9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3173850" y="952275"/>
              <a:ext cx="70325" cy="52950"/>
            </a:xfrm>
            <a:custGeom>
              <a:avLst/>
              <a:gdLst/>
              <a:ahLst/>
              <a:cxnLst/>
              <a:rect l="l" t="t" r="r" b="b"/>
              <a:pathLst>
                <a:path w="2813" h="2118" extrusionOk="0">
                  <a:moveTo>
                    <a:pt x="1097" y="27"/>
                  </a:moveTo>
                  <a:cubicBezTo>
                    <a:pt x="846" y="27"/>
                    <a:pt x="569" y="46"/>
                    <a:pt x="455" y="227"/>
                  </a:cubicBezTo>
                  <a:cubicBezTo>
                    <a:pt x="256" y="625"/>
                    <a:pt x="1" y="1051"/>
                    <a:pt x="256" y="1534"/>
                  </a:cubicBezTo>
                  <a:cubicBezTo>
                    <a:pt x="313" y="1676"/>
                    <a:pt x="427" y="1818"/>
                    <a:pt x="540" y="1874"/>
                  </a:cubicBezTo>
                  <a:cubicBezTo>
                    <a:pt x="824" y="1960"/>
                    <a:pt x="1108" y="2073"/>
                    <a:pt x="1421" y="2102"/>
                  </a:cubicBezTo>
                  <a:cubicBezTo>
                    <a:pt x="1515" y="2111"/>
                    <a:pt x="1613" y="2117"/>
                    <a:pt x="1711" y="2117"/>
                  </a:cubicBezTo>
                  <a:cubicBezTo>
                    <a:pt x="1906" y="2117"/>
                    <a:pt x="2102" y="2092"/>
                    <a:pt x="2272" y="2016"/>
                  </a:cubicBezTo>
                  <a:cubicBezTo>
                    <a:pt x="2386" y="1960"/>
                    <a:pt x="2471" y="1903"/>
                    <a:pt x="2585" y="1818"/>
                  </a:cubicBezTo>
                  <a:cubicBezTo>
                    <a:pt x="2812" y="1619"/>
                    <a:pt x="2784" y="1250"/>
                    <a:pt x="2642" y="1108"/>
                  </a:cubicBezTo>
                  <a:cubicBezTo>
                    <a:pt x="2358" y="795"/>
                    <a:pt x="2386" y="369"/>
                    <a:pt x="2017" y="171"/>
                  </a:cubicBezTo>
                  <a:cubicBezTo>
                    <a:pt x="1761" y="0"/>
                    <a:pt x="1619" y="85"/>
                    <a:pt x="1279" y="29"/>
                  </a:cubicBezTo>
                  <a:cubicBezTo>
                    <a:pt x="1222" y="29"/>
                    <a:pt x="1160" y="27"/>
                    <a:pt x="1097" y="27"/>
                  </a:cubicBezTo>
                  <a:close/>
                </a:path>
              </a:pathLst>
            </a:custGeom>
            <a:solidFill>
              <a:srgbClr val="7F9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3174550" y="952975"/>
              <a:ext cx="68900" cy="51550"/>
            </a:xfrm>
            <a:custGeom>
              <a:avLst/>
              <a:gdLst/>
              <a:ahLst/>
              <a:cxnLst/>
              <a:rect l="l" t="t" r="r" b="b"/>
              <a:pathLst>
                <a:path w="2756" h="2062" extrusionOk="0">
                  <a:moveTo>
                    <a:pt x="1251" y="29"/>
                  </a:moveTo>
                  <a:cubicBezTo>
                    <a:pt x="967" y="29"/>
                    <a:pt x="597" y="29"/>
                    <a:pt x="484" y="228"/>
                  </a:cubicBezTo>
                  <a:cubicBezTo>
                    <a:pt x="257" y="597"/>
                    <a:pt x="1" y="1023"/>
                    <a:pt x="257" y="1477"/>
                  </a:cubicBezTo>
                  <a:cubicBezTo>
                    <a:pt x="342" y="1619"/>
                    <a:pt x="427" y="1761"/>
                    <a:pt x="541" y="1818"/>
                  </a:cubicBezTo>
                  <a:cubicBezTo>
                    <a:pt x="825" y="1903"/>
                    <a:pt x="1109" y="2017"/>
                    <a:pt x="1393" y="2045"/>
                  </a:cubicBezTo>
                  <a:cubicBezTo>
                    <a:pt x="1487" y="2055"/>
                    <a:pt x="1582" y="2061"/>
                    <a:pt x="1675" y="2061"/>
                  </a:cubicBezTo>
                  <a:cubicBezTo>
                    <a:pt x="1863" y="2061"/>
                    <a:pt x="2046" y="2036"/>
                    <a:pt x="2216" y="1960"/>
                  </a:cubicBezTo>
                  <a:cubicBezTo>
                    <a:pt x="2330" y="1903"/>
                    <a:pt x="2415" y="1846"/>
                    <a:pt x="2500" y="1790"/>
                  </a:cubicBezTo>
                  <a:cubicBezTo>
                    <a:pt x="2756" y="1591"/>
                    <a:pt x="2699" y="1222"/>
                    <a:pt x="2557" y="1080"/>
                  </a:cubicBezTo>
                  <a:cubicBezTo>
                    <a:pt x="2301" y="796"/>
                    <a:pt x="2330" y="370"/>
                    <a:pt x="1989" y="171"/>
                  </a:cubicBezTo>
                  <a:cubicBezTo>
                    <a:pt x="1705" y="1"/>
                    <a:pt x="1591" y="86"/>
                    <a:pt x="1251" y="29"/>
                  </a:cubicBezTo>
                  <a:close/>
                </a:path>
              </a:pathLst>
            </a:custGeom>
            <a:solidFill>
              <a:srgbClr val="859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3175975" y="953675"/>
              <a:ext cx="66050" cy="50125"/>
            </a:xfrm>
            <a:custGeom>
              <a:avLst/>
              <a:gdLst/>
              <a:ahLst/>
              <a:cxnLst/>
              <a:rect l="l" t="t" r="r" b="b"/>
              <a:pathLst>
                <a:path w="2642" h="2005" extrusionOk="0">
                  <a:moveTo>
                    <a:pt x="1222" y="29"/>
                  </a:moveTo>
                  <a:cubicBezTo>
                    <a:pt x="938" y="29"/>
                    <a:pt x="569" y="29"/>
                    <a:pt x="455" y="228"/>
                  </a:cubicBezTo>
                  <a:cubicBezTo>
                    <a:pt x="228" y="597"/>
                    <a:pt x="1" y="995"/>
                    <a:pt x="228" y="1421"/>
                  </a:cubicBezTo>
                  <a:cubicBezTo>
                    <a:pt x="313" y="1563"/>
                    <a:pt x="398" y="1705"/>
                    <a:pt x="512" y="1762"/>
                  </a:cubicBezTo>
                  <a:cubicBezTo>
                    <a:pt x="768" y="1847"/>
                    <a:pt x="1052" y="1960"/>
                    <a:pt x="1336" y="1989"/>
                  </a:cubicBezTo>
                  <a:cubicBezTo>
                    <a:pt x="1421" y="1998"/>
                    <a:pt x="1512" y="2005"/>
                    <a:pt x="1605" y="2005"/>
                  </a:cubicBezTo>
                  <a:cubicBezTo>
                    <a:pt x="1790" y="2005"/>
                    <a:pt x="1979" y="1979"/>
                    <a:pt x="2131" y="1904"/>
                  </a:cubicBezTo>
                  <a:cubicBezTo>
                    <a:pt x="2244" y="1847"/>
                    <a:pt x="2329" y="1790"/>
                    <a:pt x="2415" y="1733"/>
                  </a:cubicBezTo>
                  <a:cubicBezTo>
                    <a:pt x="2642" y="1534"/>
                    <a:pt x="2585" y="1194"/>
                    <a:pt x="2471" y="1052"/>
                  </a:cubicBezTo>
                  <a:cubicBezTo>
                    <a:pt x="2216" y="768"/>
                    <a:pt x="2216" y="370"/>
                    <a:pt x="1903" y="171"/>
                  </a:cubicBezTo>
                  <a:cubicBezTo>
                    <a:pt x="1648" y="1"/>
                    <a:pt x="1534" y="86"/>
                    <a:pt x="1222" y="29"/>
                  </a:cubicBezTo>
                  <a:close/>
                </a:path>
              </a:pathLst>
            </a:custGeom>
            <a:solidFill>
              <a:srgbClr val="8A99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3177400" y="954400"/>
              <a:ext cx="63225" cy="48700"/>
            </a:xfrm>
            <a:custGeom>
              <a:avLst/>
              <a:gdLst/>
              <a:ahLst/>
              <a:cxnLst/>
              <a:rect l="l" t="t" r="r" b="b"/>
              <a:pathLst>
                <a:path w="2529" h="1948" extrusionOk="0">
                  <a:moveTo>
                    <a:pt x="1165" y="29"/>
                  </a:moveTo>
                  <a:cubicBezTo>
                    <a:pt x="881" y="29"/>
                    <a:pt x="540" y="29"/>
                    <a:pt x="427" y="228"/>
                  </a:cubicBezTo>
                  <a:cubicBezTo>
                    <a:pt x="199" y="568"/>
                    <a:pt x="1" y="966"/>
                    <a:pt x="199" y="1392"/>
                  </a:cubicBezTo>
                  <a:cubicBezTo>
                    <a:pt x="285" y="1534"/>
                    <a:pt x="370" y="1647"/>
                    <a:pt x="483" y="1704"/>
                  </a:cubicBezTo>
                  <a:cubicBezTo>
                    <a:pt x="739" y="1818"/>
                    <a:pt x="1023" y="1903"/>
                    <a:pt x="1279" y="1931"/>
                  </a:cubicBezTo>
                  <a:cubicBezTo>
                    <a:pt x="1364" y="1941"/>
                    <a:pt x="1452" y="1947"/>
                    <a:pt x="1540" y="1947"/>
                  </a:cubicBezTo>
                  <a:cubicBezTo>
                    <a:pt x="1717" y="1947"/>
                    <a:pt x="1894" y="1922"/>
                    <a:pt x="2045" y="1846"/>
                  </a:cubicBezTo>
                  <a:cubicBezTo>
                    <a:pt x="2159" y="1789"/>
                    <a:pt x="2216" y="1733"/>
                    <a:pt x="2301" y="1676"/>
                  </a:cubicBezTo>
                  <a:cubicBezTo>
                    <a:pt x="2528" y="1477"/>
                    <a:pt x="2500" y="1165"/>
                    <a:pt x="2358" y="1023"/>
                  </a:cubicBezTo>
                  <a:cubicBezTo>
                    <a:pt x="2130" y="767"/>
                    <a:pt x="2130" y="369"/>
                    <a:pt x="1818" y="171"/>
                  </a:cubicBezTo>
                  <a:cubicBezTo>
                    <a:pt x="1591" y="0"/>
                    <a:pt x="1449" y="86"/>
                    <a:pt x="1165" y="29"/>
                  </a:cubicBezTo>
                  <a:close/>
                </a:path>
              </a:pathLst>
            </a:custGeom>
            <a:solidFill>
              <a:srgbClr val="8C9C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3178100" y="955825"/>
              <a:ext cx="61100" cy="46550"/>
            </a:xfrm>
            <a:custGeom>
              <a:avLst/>
              <a:gdLst/>
              <a:ahLst/>
              <a:cxnLst/>
              <a:rect l="l" t="t" r="r" b="b"/>
              <a:pathLst>
                <a:path w="2444" h="1862" extrusionOk="0">
                  <a:moveTo>
                    <a:pt x="1137" y="0"/>
                  </a:moveTo>
                  <a:cubicBezTo>
                    <a:pt x="881" y="0"/>
                    <a:pt x="541" y="0"/>
                    <a:pt x="427" y="199"/>
                  </a:cubicBezTo>
                  <a:cubicBezTo>
                    <a:pt x="200" y="540"/>
                    <a:pt x="1" y="909"/>
                    <a:pt x="228" y="1306"/>
                  </a:cubicBezTo>
                  <a:cubicBezTo>
                    <a:pt x="285" y="1448"/>
                    <a:pt x="370" y="1562"/>
                    <a:pt x="484" y="1619"/>
                  </a:cubicBezTo>
                  <a:cubicBezTo>
                    <a:pt x="739" y="1732"/>
                    <a:pt x="995" y="1818"/>
                    <a:pt x="1251" y="1846"/>
                  </a:cubicBezTo>
                  <a:cubicBezTo>
                    <a:pt x="1326" y="1856"/>
                    <a:pt x="1411" y="1862"/>
                    <a:pt x="1499" y="1862"/>
                  </a:cubicBezTo>
                  <a:cubicBezTo>
                    <a:pt x="1673" y="1862"/>
                    <a:pt x="1856" y="1837"/>
                    <a:pt x="1989" y="1761"/>
                  </a:cubicBezTo>
                  <a:cubicBezTo>
                    <a:pt x="2074" y="1704"/>
                    <a:pt x="2159" y="1647"/>
                    <a:pt x="2244" y="1590"/>
                  </a:cubicBezTo>
                  <a:cubicBezTo>
                    <a:pt x="2443" y="1420"/>
                    <a:pt x="2415" y="1108"/>
                    <a:pt x="2301" y="966"/>
                  </a:cubicBezTo>
                  <a:cubicBezTo>
                    <a:pt x="2074" y="710"/>
                    <a:pt x="2074" y="341"/>
                    <a:pt x="1790" y="142"/>
                  </a:cubicBezTo>
                  <a:cubicBezTo>
                    <a:pt x="1563" y="0"/>
                    <a:pt x="1421" y="57"/>
                    <a:pt x="1137" y="0"/>
                  </a:cubicBezTo>
                  <a:close/>
                </a:path>
              </a:pathLst>
            </a:custGeom>
            <a:solidFill>
              <a:srgbClr val="919C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3179525" y="956525"/>
              <a:ext cx="58250" cy="45150"/>
            </a:xfrm>
            <a:custGeom>
              <a:avLst/>
              <a:gdLst/>
              <a:ahLst/>
              <a:cxnLst/>
              <a:rect l="l" t="t" r="r" b="b"/>
              <a:pathLst>
                <a:path w="2330" h="1806" extrusionOk="0">
                  <a:moveTo>
                    <a:pt x="1080" y="1"/>
                  </a:moveTo>
                  <a:cubicBezTo>
                    <a:pt x="824" y="1"/>
                    <a:pt x="512" y="1"/>
                    <a:pt x="398" y="199"/>
                  </a:cubicBezTo>
                  <a:cubicBezTo>
                    <a:pt x="171" y="512"/>
                    <a:pt x="1" y="881"/>
                    <a:pt x="200" y="1278"/>
                  </a:cubicBezTo>
                  <a:cubicBezTo>
                    <a:pt x="256" y="1392"/>
                    <a:pt x="342" y="1506"/>
                    <a:pt x="455" y="1562"/>
                  </a:cubicBezTo>
                  <a:cubicBezTo>
                    <a:pt x="682" y="1676"/>
                    <a:pt x="938" y="1761"/>
                    <a:pt x="1194" y="1790"/>
                  </a:cubicBezTo>
                  <a:cubicBezTo>
                    <a:pt x="1269" y="1799"/>
                    <a:pt x="1351" y="1805"/>
                    <a:pt x="1434" y="1805"/>
                  </a:cubicBezTo>
                  <a:cubicBezTo>
                    <a:pt x="1601" y="1805"/>
                    <a:pt x="1771" y="1780"/>
                    <a:pt x="1903" y="1704"/>
                  </a:cubicBezTo>
                  <a:cubicBezTo>
                    <a:pt x="1989" y="1648"/>
                    <a:pt x="2074" y="1619"/>
                    <a:pt x="2131" y="1534"/>
                  </a:cubicBezTo>
                  <a:cubicBezTo>
                    <a:pt x="2329" y="1364"/>
                    <a:pt x="2301" y="1080"/>
                    <a:pt x="2187" y="938"/>
                  </a:cubicBezTo>
                  <a:cubicBezTo>
                    <a:pt x="1989" y="710"/>
                    <a:pt x="1989" y="341"/>
                    <a:pt x="1705" y="143"/>
                  </a:cubicBezTo>
                  <a:cubicBezTo>
                    <a:pt x="1478" y="1"/>
                    <a:pt x="1364" y="57"/>
                    <a:pt x="1080" y="1"/>
                  </a:cubicBezTo>
                  <a:close/>
                </a:path>
              </a:pathLst>
            </a:custGeom>
            <a:solidFill>
              <a:srgbClr val="949E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3180950" y="957225"/>
              <a:ext cx="56125" cy="43750"/>
            </a:xfrm>
            <a:custGeom>
              <a:avLst/>
              <a:gdLst/>
              <a:ahLst/>
              <a:cxnLst/>
              <a:rect l="l" t="t" r="r" b="b"/>
              <a:pathLst>
                <a:path w="2245" h="1750" extrusionOk="0">
                  <a:moveTo>
                    <a:pt x="1023" y="1"/>
                  </a:moveTo>
                  <a:cubicBezTo>
                    <a:pt x="796" y="1"/>
                    <a:pt x="483" y="29"/>
                    <a:pt x="370" y="200"/>
                  </a:cubicBezTo>
                  <a:cubicBezTo>
                    <a:pt x="171" y="484"/>
                    <a:pt x="1" y="853"/>
                    <a:pt x="171" y="1222"/>
                  </a:cubicBezTo>
                  <a:cubicBezTo>
                    <a:pt x="256" y="1336"/>
                    <a:pt x="341" y="1449"/>
                    <a:pt x="427" y="1506"/>
                  </a:cubicBezTo>
                  <a:cubicBezTo>
                    <a:pt x="654" y="1620"/>
                    <a:pt x="909" y="1705"/>
                    <a:pt x="1137" y="1733"/>
                  </a:cubicBezTo>
                  <a:cubicBezTo>
                    <a:pt x="1212" y="1743"/>
                    <a:pt x="1291" y="1749"/>
                    <a:pt x="1370" y="1749"/>
                  </a:cubicBezTo>
                  <a:cubicBezTo>
                    <a:pt x="1528" y="1749"/>
                    <a:pt x="1686" y="1724"/>
                    <a:pt x="1818" y="1648"/>
                  </a:cubicBezTo>
                  <a:cubicBezTo>
                    <a:pt x="1903" y="1591"/>
                    <a:pt x="1988" y="1563"/>
                    <a:pt x="2045" y="1506"/>
                  </a:cubicBezTo>
                  <a:cubicBezTo>
                    <a:pt x="2244" y="1336"/>
                    <a:pt x="2216" y="1052"/>
                    <a:pt x="2102" y="910"/>
                  </a:cubicBezTo>
                  <a:cubicBezTo>
                    <a:pt x="1903" y="682"/>
                    <a:pt x="1903" y="342"/>
                    <a:pt x="1619" y="171"/>
                  </a:cubicBezTo>
                  <a:cubicBezTo>
                    <a:pt x="1421" y="1"/>
                    <a:pt x="1279" y="58"/>
                    <a:pt x="1023" y="1"/>
                  </a:cubicBezTo>
                  <a:close/>
                </a:path>
              </a:pathLst>
            </a:custGeom>
            <a:solidFill>
              <a:srgbClr val="99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3181650" y="957950"/>
              <a:ext cx="54000" cy="41900"/>
            </a:xfrm>
            <a:custGeom>
              <a:avLst/>
              <a:gdLst/>
              <a:ahLst/>
              <a:cxnLst/>
              <a:rect l="l" t="t" r="r" b="b"/>
              <a:pathLst>
                <a:path w="2160" h="1676" extrusionOk="0">
                  <a:moveTo>
                    <a:pt x="995" y="0"/>
                  </a:moveTo>
                  <a:cubicBezTo>
                    <a:pt x="768" y="0"/>
                    <a:pt x="484" y="29"/>
                    <a:pt x="370" y="199"/>
                  </a:cubicBezTo>
                  <a:cubicBezTo>
                    <a:pt x="171" y="483"/>
                    <a:pt x="1" y="824"/>
                    <a:pt x="200" y="1193"/>
                  </a:cubicBezTo>
                  <a:cubicBezTo>
                    <a:pt x="257" y="1278"/>
                    <a:pt x="342" y="1392"/>
                    <a:pt x="427" y="1449"/>
                  </a:cubicBezTo>
                  <a:cubicBezTo>
                    <a:pt x="626" y="1562"/>
                    <a:pt x="881" y="1647"/>
                    <a:pt x="1109" y="1676"/>
                  </a:cubicBezTo>
                  <a:cubicBezTo>
                    <a:pt x="1307" y="1676"/>
                    <a:pt x="1591" y="1676"/>
                    <a:pt x="1762" y="1591"/>
                  </a:cubicBezTo>
                  <a:cubicBezTo>
                    <a:pt x="1847" y="1534"/>
                    <a:pt x="1904" y="1505"/>
                    <a:pt x="1989" y="1449"/>
                  </a:cubicBezTo>
                  <a:cubicBezTo>
                    <a:pt x="2159" y="1278"/>
                    <a:pt x="2131" y="1023"/>
                    <a:pt x="2046" y="909"/>
                  </a:cubicBezTo>
                  <a:cubicBezTo>
                    <a:pt x="1847" y="653"/>
                    <a:pt x="1847" y="341"/>
                    <a:pt x="1591" y="171"/>
                  </a:cubicBezTo>
                  <a:cubicBezTo>
                    <a:pt x="1393" y="0"/>
                    <a:pt x="1251" y="57"/>
                    <a:pt x="995" y="0"/>
                  </a:cubicBezTo>
                  <a:close/>
                </a:path>
              </a:pathLst>
            </a:custGeom>
            <a:solidFill>
              <a:srgbClr val="9C9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3183075" y="958650"/>
              <a:ext cx="51150" cy="40500"/>
            </a:xfrm>
            <a:custGeom>
              <a:avLst/>
              <a:gdLst/>
              <a:ahLst/>
              <a:cxnLst/>
              <a:rect l="l" t="t" r="r" b="b"/>
              <a:pathLst>
                <a:path w="2046" h="1620" extrusionOk="0">
                  <a:moveTo>
                    <a:pt x="966" y="1"/>
                  </a:moveTo>
                  <a:cubicBezTo>
                    <a:pt x="739" y="1"/>
                    <a:pt x="455" y="29"/>
                    <a:pt x="342" y="171"/>
                  </a:cubicBezTo>
                  <a:cubicBezTo>
                    <a:pt x="143" y="455"/>
                    <a:pt x="1" y="796"/>
                    <a:pt x="171" y="1137"/>
                  </a:cubicBezTo>
                  <a:cubicBezTo>
                    <a:pt x="228" y="1250"/>
                    <a:pt x="313" y="1335"/>
                    <a:pt x="398" y="1392"/>
                  </a:cubicBezTo>
                  <a:cubicBezTo>
                    <a:pt x="597" y="1506"/>
                    <a:pt x="824" y="1591"/>
                    <a:pt x="1052" y="1619"/>
                  </a:cubicBezTo>
                  <a:cubicBezTo>
                    <a:pt x="1250" y="1619"/>
                    <a:pt x="1506" y="1619"/>
                    <a:pt x="1676" y="1534"/>
                  </a:cubicBezTo>
                  <a:cubicBezTo>
                    <a:pt x="1761" y="1506"/>
                    <a:pt x="1818" y="1449"/>
                    <a:pt x="1875" y="1392"/>
                  </a:cubicBezTo>
                  <a:cubicBezTo>
                    <a:pt x="2045" y="1250"/>
                    <a:pt x="2017" y="995"/>
                    <a:pt x="1932" y="881"/>
                  </a:cubicBezTo>
                  <a:cubicBezTo>
                    <a:pt x="1790" y="654"/>
                    <a:pt x="1733" y="341"/>
                    <a:pt x="1506" y="171"/>
                  </a:cubicBezTo>
                  <a:cubicBezTo>
                    <a:pt x="1307" y="1"/>
                    <a:pt x="1194" y="58"/>
                    <a:pt x="966" y="1"/>
                  </a:cubicBezTo>
                  <a:close/>
                </a:path>
              </a:pathLst>
            </a:custGeom>
            <a:solidFill>
              <a:srgbClr val="9EA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3183800" y="959825"/>
              <a:ext cx="49000" cy="38625"/>
            </a:xfrm>
            <a:custGeom>
              <a:avLst/>
              <a:gdLst/>
              <a:ahLst/>
              <a:cxnLst/>
              <a:rect l="l" t="t" r="r" b="b"/>
              <a:pathLst>
                <a:path w="1960" h="1545" extrusionOk="0">
                  <a:moveTo>
                    <a:pt x="782" y="1"/>
                  </a:moveTo>
                  <a:cubicBezTo>
                    <a:pt x="602" y="1"/>
                    <a:pt x="429" y="42"/>
                    <a:pt x="341" y="152"/>
                  </a:cubicBezTo>
                  <a:cubicBezTo>
                    <a:pt x="142" y="436"/>
                    <a:pt x="0" y="749"/>
                    <a:pt x="171" y="1061"/>
                  </a:cubicBezTo>
                  <a:cubicBezTo>
                    <a:pt x="227" y="1175"/>
                    <a:pt x="313" y="1288"/>
                    <a:pt x="398" y="1317"/>
                  </a:cubicBezTo>
                  <a:cubicBezTo>
                    <a:pt x="597" y="1430"/>
                    <a:pt x="824" y="1516"/>
                    <a:pt x="1023" y="1544"/>
                  </a:cubicBezTo>
                  <a:cubicBezTo>
                    <a:pt x="1221" y="1544"/>
                    <a:pt x="1448" y="1544"/>
                    <a:pt x="1619" y="1459"/>
                  </a:cubicBezTo>
                  <a:cubicBezTo>
                    <a:pt x="1704" y="1430"/>
                    <a:pt x="1761" y="1374"/>
                    <a:pt x="1818" y="1317"/>
                  </a:cubicBezTo>
                  <a:cubicBezTo>
                    <a:pt x="1960" y="1175"/>
                    <a:pt x="1960" y="948"/>
                    <a:pt x="1874" y="834"/>
                  </a:cubicBezTo>
                  <a:cubicBezTo>
                    <a:pt x="1732" y="607"/>
                    <a:pt x="1676" y="323"/>
                    <a:pt x="1477" y="152"/>
                  </a:cubicBezTo>
                  <a:cubicBezTo>
                    <a:pt x="1278" y="11"/>
                    <a:pt x="1165" y="39"/>
                    <a:pt x="937" y="11"/>
                  </a:cubicBezTo>
                  <a:cubicBezTo>
                    <a:pt x="886" y="4"/>
                    <a:pt x="834" y="1"/>
                    <a:pt x="782" y="1"/>
                  </a:cubicBezTo>
                  <a:close/>
                </a:path>
              </a:pathLst>
            </a:custGeom>
            <a:solidFill>
              <a:srgbClr val="A3A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3185200" y="960600"/>
              <a:ext cx="46175" cy="37125"/>
            </a:xfrm>
            <a:custGeom>
              <a:avLst/>
              <a:gdLst/>
              <a:ahLst/>
              <a:cxnLst/>
              <a:rect l="l" t="t" r="r" b="b"/>
              <a:pathLst>
                <a:path w="1847" h="1485" extrusionOk="0">
                  <a:moveTo>
                    <a:pt x="775" y="1"/>
                  </a:moveTo>
                  <a:cubicBezTo>
                    <a:pt x="599" y="1"/>
                    <a:pt x="407" y="56"/>
                    <a:pt x="313" y="150"/>
                  </a:cubicBezTo>
                  <a:cubicBezTo>
                    <a:pt x="115" y="405"/>
                    <a:pt x="1" y="718"/>
                    <a:pt x="171" y="1030"/>
                  </a:cubicBezTo>
                  <a:cubicBezTo>
                    <a:pt x="228" y="1115"/>
                    <a:pt x="285" y="1229"/>
                    <a:pt x="370" y="1257"/>
                  </a:cubicBezTo>
                  <a:cubicBezTo>
                    <a:pt x="541" y="1371"/>
                    <a:pt x="768" y="1456"/>
                    <a:pt x="967" y="1485"/>
                  </a:cubicBezTo>
                  <a:cubicBezTo>
                    <a:pt x="1137" y="1485"/>
                    <a:pt x="1392" y="1485"/>
                    <a:pt x="1534" y="1399"/>
                  </a:cubicBezTo>
                  <a:cubicBezTo>
                    <a:pt x="1591" y="1371"/>
                    <a:pt x="1676" y="1314"/>
                    <a:pt x="1705" y="1257"/>
                  </a:cubicBezTo>
                  <a:cubicBezTo>
                    <a:pt x="1847" y="1144"/>
                    <a:pt x="1847" y="917"/>
                    <a:pt x="1762" y="803"/>
                  </a:cubicBezTo>
                  <a:cubicBezTo>
                    <a:pt x="1648" y="604"/>
                    <a:pt x="1591" y="320"/>
                    <a:pt x="1392" y="150"/>
                  </a:cubicBezTo>
                  <a:cubicBezTo>
                    <a:pt x="1222" y="8"/>
                    <a:pt x="1080" y="8"/>
                    <a:pt x="881" y="8"/>
                  </a:cubicBezTo>
                  <a:cubicBezTo>
                    <a:pt x="847" y="3"/>
                    <a:pt x="811" y="1"/>
                    <a:pt x="775" y="1"/>
                  </a:cubicBezTo>
                  <a:close/>
                </a:path>
              </a:pathLst>
            </a:custGeom>
            <a:solidFill>
              <a:srgbClr val="A6A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3186625" y="961325"/>
              <a:ext cx="43350" cy="35700"/>
            </a:xfrm>
            <a:custGeom>
              <a:avLst/>
              <a:gdLst/>
              <a:ahLst/>
              <a:cxnLst/>
              <a:rect l="l" t="t" r="r" b="b"/>
              <a:pathLst>
                <a:path w="1734" h="1428" extrusionOk="0">
                  <a:moveTo>
                    <a:pt x="720" y="0"/>
                  </a:moveTo>
                  <a:cubicBezTo>
                    <a:pt x="552" y="0"/>
                    <a:pt x="384" y="55"/>
                    <a:pt x="313" y="149"/>
                  </a:cubicBezTo>
                  <a:cubicBezTo>
                    <a:pt x="86" y="405"/>
                    <a:pt x="1" y="689"/>
                    <a:pt x="143" y="973"/>
                  </a:cubicBezTo>
                  <a:cubicBezTo>
                    <a:pt x="200" y="1086"/>
                    <a:pt x="256" y="1172"/>
                    <a:pt x="342" y="1228"/>
                  </a:cubicBezTo>
                  <a:cubicBezTo>
                    <a:pt x="512" y="1314"/>
                    <a:pt x="711" y="1399"/>
                    <a:pt x="910" y="1427"/>
                  </a:cubicBezTo>
                  <a:cubicBezTo>
                    <a:pt x="1080" y="1427"/>
                    <a:pt x="1307" y="1427"/>
                    <a:pt x="1449" y="1342"/>
                  </a:cubicBezTo>
                  <a:cubicBezTo>
                    <a:pt x="1506" y="1314"/>
                    <a:pt x="1563" y="1257"/>
                    <a:pt x="1619" y="1228"/>
                  </a:cubicBezTo>
                  <a:cubicBezTo>
                    <a:pt x="1733" y="1086"/>
                    <a:pt x="1733" y="888"/>
                    <a:pt x="1676" y="774"/>
                  </a:cubicBezTo>
                  <a:cubicBezTo>
                    <a:pt x="1563" y="575"/>
                    <a:pt x="1506" y="320"/>
                    <a:pt x="1307" y="149"/>
                  </a:cubicBezTo>
                  <a:cubicBezTo>
                    <a:pt x="1137" y="7"/>
                    <a:pt x="1023" y="7"/>
                    <a:pt x="824" y="7"/>
                  </a:cubicBezTo>
                  <a:cubicBezTo>
                    <a:pt x="790" y="2"/>
                    <a:pt x="755" y="0"/>
                    <a:pt x="720" y="0"/>
                  </a:cubicBezTo>
                  <a:close/>
                </a:path>
              </a:pathLst>
            </a:custGeom>
            <a:solidFill>
              <a:srgbClr val="A8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3187350" y="962025"/>
              <a:ext cx="41900" cy="34275"/>
            </a:xfrm>
            <a:custGeom>
              <a:avLst/>
              <a:gdLst/>
              <a:ahLst/>
              <a:cxnLst/>
              <a:rect l="l" t="t" r="r" b="b"/>
              <a:pathLst>
                <a:path w="1676" h="1371" extrusionOk="0">
                  <a:moveTo>
                    <a:pt x="704" y="0"/>
                  </a:moveTo>
                  <a:cubicBezTo>
                    <a:pt x="551" y="0"/>
                    <a:pt x="383" y="56"/>
                    <a:pt x="313" y="150"/>
                  </a:cubicBezTo>
                  <a:cubicBezTo>
                    <a:pt x="85" y="377"/>
                    <a:pt x="0" y="661"/>
                    <a:pt x="142" y="945"/>
                  </a:cubicBezTo>
                  <a:cubicBezTo>
                    <a:pt x="199" y="1030"/>
                    <a:pt x="256" y="1115"/>
                    <a:pt x="341" y="1172"/>
                  </a:cubicBezTo>
                  <a:cubicBezTo>
                    <a:pt x="511" y="1257"/>
                    <a:pt x="710" y="1342"/>
                    <a:pt x="881" y="1371"/>
                  </a:cubicBezTo>
                  <a:cubicBezTo>
                    <a:pt x="1023" y="1371"/>
                    <a:pt x="1278" y="1371"/>
                    <a:pt x="1392" y="1286"/>
                  </a:cubicBezTo>
                  <a:cubicBezTo>
                    <a:pt x="1448" y="1257"/>
                    <a:pt x="1505" y="1200"/>
                    <a:pt x="1534" y="1172"/>
                  </a:cubicBezTo>
                  <a:cubicBezTo>
                    <a:pt x="1676" y="1030"/>
                    <a:pt x="1647" y="860"/>
                    <a:pt x="1590" y="746"/>
                  </a:cubicBezTo>
                  <a:cubicBezTo>
                    <a:pt x="1505" y="547"/>
                    <a:pt x="1448" y="320"/>
                    <a:pt x="1278" y="178"/>
                  </a:cubicBezTo>
                  <a:cubicBezTo>
                    <a:pt x="1108" y="8"/>
                    <a:pt x="994" y="8"/>
                    <a:pt x="795" y="8"/>
                  </a:cubicBezTo>
                  <a:cubicBezTo>
                    <a:pt x="766" y="3"/>
                    <a:pt x="735" y="0"/>
                    <a:pt x="704" y="0"/>
                  </a:cubicBezTo>
                  <a:close/>
                </a:path>
              </a:pathLst>
            </a:custGeom>
            <a:solidFill>
              <a:srgbClr val="ABA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3188750" y="962925"/>
              <a:ext cx="39075" cy="32675"/>
            </a:xfrm>
            <a:custGeom>
              <a:avLst/>
              <a:gdLst/>
              <a:ahLst/>
              <a:cxnLst/>
              <a:rect l="l" t="t" r="r" b="b"/>
              <a:pathLst>
                <a:path w="1563" h="1307" extrusionOk="0">
                  <a:moveTo>
                    <a:pt x="739" y="0"/>
                  </a:moveTo>
                  <a:cubicBezTo>
                    <a:pt x="569" y="0"/>
                    <a:pt x="370" y="28"/>
                    <a:pt x="285" y="142"/>
                  </a:cubicBezTo>
                  <a:cubicBezTo>
                    <a:pt x="58" y="369"/>
                    <a:pt x="1" y="625"/>
                    <a:pt x="143" y="880"/>
                  </a:cubicBezTo>
                  <a:cubicBezTo>
                    <a:pt x="171" y="966"/>
                    <a:pt x="228" y="1051"/>
                    <a:pt x="313" y="1108"/>
                  </a:cubicBezTo>
                  <a:cubicBezTo>
                    <a:pt x="455" y="1193"/>
                    <a:pt x="654" y="1278"/>
                    <a:pt x="825" y="1306"/>
                  </a:cubicBezTo>
                  <a:cubicBezTo>
                    <a:pt x="967" y="1306"/>
                    <a:pt x="1194" y="1306"/>
                    <a:pt x="1307" y="1221"/>
                  </a:cubicBezTo>
                  <a:cubicBezTo>
                    <a:pt x="1364" y="1193"/>
                    <a:pt x="1421" y="1164"/>
                    <a:pt x="1449" y="1108"/>
                  </a:cubicBezTo>
                  <a:cubicBezTo>
                    <a:pt x="1563" y="994"/>
                    <a:pt x="1563" y="824"/>
                    <a:pt x="1506" y="710"/>
                  </a:cubicBezTo>
                  <a:cubicBezTo>
                    <a:pt x="1421" y="540"/>
                    <a:pt x="1364" y="312"/>
                    <a:pt x="1194" y="170"/>
                  </a:cubicBezTo>
                  <a:cubicBezTo>
                    <a:pt x="1052" y="28"/>
                    <a:pt x="910" y="0"/>
                    <a:pt x="739" y="0"/>
                  </a:cubicBezTo>
                  <a:close/>
                </a:path>
              </a:pathLst>
            </a:custGeom>
            <a:solidFill>
              <a:srgbClr val="B0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3190175" y="963625"/>
              <a:ext cx="36250" cy="31275"/>
            </a:xfrm>
            <a:custGeom>
              <a:avLst/>
              <a:gdLst/>
              <a:ahLst/>
              <a:cxnLst/>
              <a:rect l="l" t="t" r="r" b="b"/>
              <a:pathLst>
                <a:path w="1450" h="1251" extrusionOk="0">
                  <a:moveTo>
                    <a:pt x="711" y="0"/>
                  </a:moveTo>
                  <a:cubicBezTo>
                    <a:pt x="540" y="0"/>
                    <a:pt x="342" y="29"/>
                    <a:pt x="256" y="142"/>
                  </a:cubicBezTo>
                  <a:cubicBezTo>
                    <a:pt x="29" y="341"/>
                    <a:pt x="1" y="597"/>
                    <a:pt x="114" y="824"/>
                  </a:cubicBezTo>
                  <a:cubicBezTo>
                    <a:pt x="143" y="909"/>
                    <a:pt x="200" y="994"/>
                    <a:pt x="285" y="1051"/>
                  </a:cubicBezTo>
                  <a:cubicBezTo>
                    <a:pt x="427" y="1136"/>
                    <a:pt x="597" y="1222"/>
                    <a:pt x="796" y="1250"/>
                  </a:cubicBezTo>
                  <a:cubicBezTo>
                    <a:pt x="910" y="1250"/>
                    <a:pt x="1108" y="1250"/>
                    <a:pt x="1222" y="1165"/>
                  </a:cubicBezTo>
                  <a:cubicBezTo>
                    <a:pt x="1279" y="1136"/>
                    <a:pt x="1307" y="1108"/>
                    <a:pt x="1364" y="1051"/>
                  </a:cubicBezTo>
                  <a:cubicBezTo>
                    <a:pt x="1449" y="938"/>
                    <a:pt x="1449" y="796"/>
                    <a:pt x="1421" y="682"/>
                  </a:cubicBezTo>
                  <a:cubicBezTo>
                    <a:pt x="1335" y="512"/>
                    <a:pt x="1250" y="313"/>
                    <a:pt x="1108" y="171"/>
                  </a:cubicBezTo>
                  <a:cubicBezTo>
                    <a:pt x="995" y="29"/>
                    <a:pt x="853" y="0"/>
                    <a:pt x="711" y="0"/>
                  </a:cubicBezTo>
                  <a:close/>
                </a:path>
              </a:pathLst>
            </a:custGeom>
            <a:solidFill>
              <a:srgbClr val="B3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3190900" y="964325"/>
              <a:ext cx="34100" cy="29850"/>
            </a:xfrm>
            <a:custGeom>
              <a:avLst/>
              <a:gdLst/>
              <a:ahLst/>
              <a:cxnLst/>
              <a:rect l="l" t="t" r="r" b="b"/>
              <a:pathLst>
                <a:path w="1364" h="1194" extrusionOk="0">
                  <a:moveTo>
                    <a:pt x="682" y="1"/>
                  </a:moveTo>
                  <a:cubicBezTo>
                    <a:pt x="511" y="1"/>
                    <a:pt x="341" y="58"/>
                    <a:pt x="256" y="143"/>
                  </a:cubicBezTo>
                  <a:cubicBezTo>
                    <a:pt x="57" y="342"/>
                    <a:pt x="0" y="569"/>
                    <a:pt x="114" y="796"/>
                  </a:cubicBezTo>
                  <a:cubicBezTo>
                    <a:pt x="171" y="881"/>
                    <a:pt x="227" y="938"/>
                    <a:pt x="284" y="995"/>
                  </a:cubicBezTo>
                  <a:cubicBezTo>
                    <a:pt x="426" y="1108"/>
                    <a:pt x="597" y="1165"/>
                    <a:pt x="767" y="1194"/>
                  </a:cubicBezTo>
                  <a:cubicBezTo>
                    <a:pt x="852" y="1194"/>
                    <a:pt x="1079" y="1194"/>
                    <a:pt x="1164" y="1108"/>
                  </a:cubicBezTo>
                  <a:cubicBezTo>
                    <a:pt x="1221" y="1080"/>
                    <a:pt x="1250" y="1052"/>
                    <a:pt x="1278" y="1023"/>
                  </a:cubicBezTo>
                  <a:cubicBezTo>
                    <a:pt x="1363" y="910"/>
                    <a:pt x="1363" y="768"/>
                    <a:pt x="1335" y="682"/>
                  </a:cubicBezTo>
                  <a:cubicBezTo>
                    <a:pt x="1278" y="512"/>
                    <a:pt x="1193" y="313"/>
                    <a:pt x="1079" y="171"/>
                  </a:cubicBezTo>
                  <a:cubicBezTo>
                    <a:pt x="937" y="29"/>
                    <a:pt x="824" y="1"/>
                    <a:pt x="682" y="1"/>
                  </a:cubicBezTo>
                  <a:close/>
                </a:path>
              </a:pathLst>
            </a:custGeom>
            <a:solidFill>
              <a:srgbClr val="B5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3192300" y="965050"/>
              <a:ext cx="31975" cy="28425"/>
            </a:xfrm>
            <a:custGeom>
              <a:avLst/>
              <a:gdLst/>
              <a:ahLst/>
              <a:cxnLst/>
              <a:rect l="l" t="t" r="r" b="b"/>
              <a:pathLst>
                <a:path w="1279" h="1137" extrusionOk="0">
                  <a:moveTo>
                    <a:pt x="626" y="0"/>
                  </a:moveTo>
                  <a:cubicBezTo>
                    <a:pt x="484" y="0"/>
                    <a:pt x="313" y="57"/>
                    <a:pt x="228" y="142"/>
                  </a:cubicBezTo>
                  <a:cubicBezTo>
                    <a:pt x="29" y="313"/>
                    <a:pt x="1" y="540"/>
                    <a:pt x="115" y="739"/>
                  </a:cubicBezTo>
                  <a:cubicBezTo>
                    <a:pt x="143" y="824"/>
                    <a:pt x="200" y="881"/>
                    <a:pt x="257" y="937"/>
                  </a:cubicBezTo>
                  <a:cubicBezTo>
                    <a:pt x="370" y="1051"/>
                    <a:pt x="541" y="1108"/>
                    <a:pt x="711" y="1136"/>
                  </a:cubicBezTo>
                  <a:cubicBezTo>
                    <a:pt x="796" y="1136"/>
                    <a:pt x="995" y="1136"/>
                    <a:pt x="1080" y="1079"/>
                  </a:cubicBezTo>
                  <a:cubicBezTo>
                    <a:pt x="1137" y="1023"/>
                    <a:pt x="1165" y="994"/>
                    <a:pt x="1194" y="966"/>
                  </a:cubicBezTo>
                  <a:cubicBezTo>
                    <a:pt x="1250" y="852"/>
                    <a:pt x="1279" y="739"/>
                    <a:pt x="1250" y="653"/>
                  </a:cubicBezTo>
                  <a:cubicBezTo>
                    <a:pt x="1194" y="483"/>
                    <a:pt x="1108" y="313"/>
                    <a:pt x="995" y="171"/>
                  </a:cubicBezTo>
                  <a:cubicBezTo>
                    <a:pt x="881" y="29"/>
                    <a:pt x="768" y="0"/>
                    <a:pt x="626" y="0"/>
                  </a:cubicBezTo>
                  <a:close/>
                </a:path>
              </a:pathLst>
            </a:custGeom>
            <a:solidFill>
              <a:srgbClr val="B8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3188050" y="965625"/>
              <a:ext cx="38375" cy="27125"/>
            </a:xfrm>
            <a:custGeom>
              <a:avLst/>
              <a:gdLst/>
              <a:ahLst/>
              <a:cxnLst/>
              <a:rect l="l" t="t" r="r" b="b"/>
              <a:pathLst>
                <a:path w="1535" h="1085" extrusionOk="0">
                  <a:moveTo>
                    <a:pt x="809" y="1"/>
                  </a:moveTo>
                  <a:cubicBezTo>
                    <a:pt x="664" y="1"/>
                    <a:pt x="520" y="70"/>
                    <a:pt x="427" y="148"/>
                  </a:cubicBezTo>
                  <a:cubicBezTo>
                    <a:pt x="1" y="488"/>
                    <a:pt x="427" y="1056"/>
                    <a:pt x="881" y="1085"/>
                  </a:cubicBezTo>
                  <a:cubicBezTo>
                    <a:pt x="966" y="1085"/>
                    <a:pt x="1137" y="1085"/>
                    <a:pt x="1222" y="1028"/>
                  </a:cubicBezTo>
                  <a:cubicBezTo>
                    <a:pt x="1534" y="744"/>
                    <a:pt x="1335" y="432"/>
                    <a:pt x="1137" y="176"/>
                  </a:cubicBezTo>
                  <a:cubicBezTo>
                    <a:pt x="1047" y="48"/>
                    <a:pt x="928" y="1"/>
                    <a:pt x="809" y="1"/>
                  </a:cubicBezTo>
                  <a:close/>
                </a:path>
              </a:pathLst>
            </a:custGeom>
            <a:solidFill>
              <a:srgbClr val="BAA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9" name="Google Shape;2319;p15"/>
          <p:cNvSpPr txBox="1"/>
          <p:nvPr/>
        </p:nvSpPr>
        <p:spPr>
          <a:xfrm>
            <a:off x="916100" y="2637900"/>
            <a:ext cx="163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1.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CHEMICAL ENERGY IS STORED IN FOSSIL FUELS, IN THIS CASE </a:t>
            </a:r>
            <a:r>
              <a:rPr lang="en" sz="800" b="1">
                <a:latin typeface="Kalam"/>
                <a:ea typeface="Kalam"/>
                <a:cs typeface="Kalam"/>
                <a:sym typeface="Kalam"/>
              </a:rPr>
              <a:t>COAL</a:t>
            </a:r>
            <a:endParaRPr sz="8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20" name="Google Shape;2320;p15"/>
          <p:cNvSpPr txBox="1"/>
          <p:nvPr/>
        </p:nvSpPr>
        <p:spPr>
          <a:xfrm>
            <a:off x="4303950" y="1894650"/>
            <a:ext cx="155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2.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FOSSIL FUELS ARE </a:t>
            </a:r>
            <a:r>
              <a:rPr lang="en" sz="800" b="1">
                <a:solidFill>
                  <a:srgbClr val="F57900"/>
                </a:solidFill>
                <a:latin typeface="Kalam"/>
                <a:ea typeface="Kalam"/>
                <a:cs typeface="Kalam"/>
                <a:sym typeface="Kalam"/>
              </a:rPr>
              <a:t>BURNED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, CHEMICAL ENERGY IS CONVERTED TO THERMAL ENERGY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21" name="Google Shape;2321;p15"/>
          <p:cNvSpPr txBox="1"/>
          <p:nvPr/>
        </p:nvSpPr>
        <p:spPr>
          <a:xfrm>
            <a:off x="5918825" y="1774975"/>
            <a:ext cx="1555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3.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THERMAL ENERGY IS USED TO BOIL WATER. THE RESULTING STEAM IS USED TO DRIVE A </a:t>
            </a:r>
            <a:r>
              <a:rPr lang="en" sz="800" b="1">
                <a:latin typeface="Kalam"/>
                <a:ea typeface="Kalam"/>
                <a:cs typeface="Kalam"/>
                <a:sym typeface="Kalam"/>
              </a:rPr>
              <a:t>TURBINE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. THERMAL ENERGY IS CONVERTED TO KINETIC ENERGY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22" name="Google Shape;2322;p15"/>
          <p:cNvSpPr txBox="1"/>
          <p:nvPr/>
        </p:nvSpPr>
        <p:spPr>
          <a:xfrm>
            <a:off x="7533700" y="2248650"/>
            <a:ext cx="1555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4.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KINETIC ENERGY IS CONVERTED TO ELECTRICAL ENERGY USING A </a:t>
            </a:r>
            <a:r>
              <a:rPr lang="en" sz="800" b="1">
                <a:latin typeface="Kalam"/>
                <a:ea typeface="Kalam"/>
                <a:cs typeface="Kalam"/>
                <a:sym typeface="Kalam"/>
              </a:rPr>
              <a:t>GENERATOR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. ELECTRICITY IS THEN TRANSFERRED TO THE NATIONAL GRID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Fossil Fuels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8" name="Google Shape;232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use of fossil fuels has </a:t>
            </a:r>
            <a:r>
              <a:rPr lang="en" sz="1500" b="1">
                <a:solidFill>
                  <a:srgbClr val="17D804"/>
                </a:solidFill>
                <a:latin typeface="Cambria"/>
                <a:ea typeface="Cambria"/>
                <a:cs typeface="Cambria"/>
                <a:sym typeface="Cambria"/>
              </a:rPr>
              <a:t>advantages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5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disadvantages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Burning fossil fuels releases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lots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easily.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also quite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cost-efficient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burn fossil fuels, although it is likely to become less so in the future.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Fossil fuels can be burned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year round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use of fossil fuels is not dependent on weather conditions.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said that fossil fuels are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reliable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source of energy.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infrastructure for fossil fuels is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well-established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lots of fossil fuel power stations that have already been built.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no need to spend time and money building new fossil fuel power stations. 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Burning fossil fuels releases lots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dioxide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5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into the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atmosphere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greenhouse gas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a major contributor to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global warming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Burning certain fossil fuels also releases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pollutants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burning of coal releases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sulphur dioxide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1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into the atmosphere, which can lead to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 rain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Fossil fuels are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non-renewable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resource.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our stores of fossil fuels will eventually be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depleted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9" name="Google Shape;232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" name="Google Shape;2334;p17"/>
          <p:cNvPicPr preferRelativeResize="0"/>
          <p:nvPr/>
        </p:nvPicPr>
        <p:blipFill rotWithShape="1">
          <a:blip r:embed="rId3">
            <a:alphaModFix/>
          </a:blip>
          <a:srcRect t="18466" b="8428"/>
          <a:stretch/>
        </p:blipFill>
        <p:spPr>
          <a:xfrm>
            <a:off x="0" y="0"/>
            <a:ext cx="9144003" cy="43580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5" name="Google Shape;233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36" name="Google Shape;2336;p17"/>
          <p:cNvSpPr txBox="1"/>
          <p:nvPr/>
        </p:nvSpPr>
        <p:spPr>
          <a:xfrm>
            <a:off x="446100" y="4431975"/>
            <a:ext cx="8251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coal-fired power plant in Germany. Fossil fuels are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non-renewable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resources and major sources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pollution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must be balanced with their ability to quickly and reliably generate large amounts of electricity.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337" name="Google Shape;2337;p17"/>
          <p:cNvCxnSpPr/>
          <p:nvPr/>
        </p:nvCxnSpPr>
        <p:spPr>
          <a:xfrm>
            <a:off x="-12" y="435803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Power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43" name="Google Shape;234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power is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non-renewable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resource.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power uses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to create electricity.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elements such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uranium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constantly release energy as heat.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heat can be used to drive turbines in much the same way as fossil fuel burning.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power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does not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produce greenhouse gases.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Unlike traditional fossil fuels, nuclear energy is also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non-polluting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7D804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significant stores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nuclear material.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stores of radioactive material (such as uranium) are expected to last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much longer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fossil fuels.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power plants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expensive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build and maintain.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They are also expensive to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decommission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material must be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processed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handled correctly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risks associated with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leaks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has led to nuclear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disasters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past.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44" name="Google Shape;234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50" name="Google Shape;2350;p19"/>
          <p:cNvGrpSpPr/>
          <p:nvPr/>
        </p:nvGrpSpPr>
        <p:grpSpPr>
          <a:xfrm>
            <a:off x="320239" y="547874"/>
            <a:ext cx="4871463" cy="4047763"/>
            <a:chOff x="433189" y="547874"/>
            <a:chExt cx="4871463" cy="4047763"/>
          </a:xfrm>
        </p:grpSpPr>
        <p:grpSp>
          <p:nvGrpSpPr>
            <p:cNvPr id="2351" name="Google Shape;2351;p19"/>
            <p:cNvGrpSpPr/>
            <p:nvPr/>
          </p:nvGrpSpPr>
          <p:grpSpPr>
            <a:xfrm>
              <a:off x="433189" y="547874"/>
              <a:ext cx="4871463" cy="4047763"/>
              <a:chOff x="1503550" y="649000"/>
              <a:chExt cx="5192350" cy="4368875"/>
            </a:xfrm>
          </p:grpSpPr>
          <p:sp>
            <p:nvSpPr>
              <p:cNvPr id="2352" name="Google Shape;2352;p19"/>
              <p:cNvSpPr/>
              <p:nvPr/>
            </p:nvSpPr>
            <p:spPr>
              <a:xfrm>
                <a:off x="1623150" y="1411950"/>
                <a:ext cx="2313675" cy="3605925"/>
              </a:xfrm>
              <a:custGeom>
                <a:avLst/>
                <a:gdLst/>
                <a:ahLst/>
                <a:cxnLst/>
                <a:rect l="l" t="t" r="r" b="b"/>
                <a:pathLst>
                  <a:path w="92547" h="144237" extrusionOk="0">
                    <a:moveTo>
                      <a:pt x="0" y="1"/>
                    </a:moveTo>
                    <a:lnTo>
                      <a:pt x="0" y="144236"/>
                    </a:lnTo>
                    <a:lnTo>
                      <a:pt x="92547" y="144236"/>
                    </a:lnTo>
                    <a:lnTo>
                      <a:pt x="92547" y="1"/>
                    </a:lnTo>
                    <a:close/>
                  </a:path>
                </a:pathLst>
              </a:custGeom>
              <a:solidFill>
                <a:srgbClr val="94D77E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19"/>
              <p:cNvSpPr/>
              <p:nvPr/>
            </p:nvSpPr>
            <p:spPr>
              <a:xfrm>
                <a:off x="1812175" y="1600975"/>
                <a:ext cx="1935625" cy="3227875"/>
              </a:xfrm>
              <a:custGeom>
                <a:avLst/>
                <a:gdLst/>
                <a:ahLst/>
                <a:cxnLst/>
                <a:rect l="l" t="t" r="r" b="b"/>
                <a:pathLst>
                  <a:path w="77425" h="129115" extrusionOk="0">
                    <a:moveTo>
                      <a:pt x="0" y="1"/>
                    </a:moveTo>
                    <a:lnTo>
                      <a:pt x="0" y="129114"/>
                    </a:lnTo>
                    <a:lnTo>
                      <a:pt x="77425" y="129114"/>
                    </a:lnTo>
                    <a:lnTo>
                      <a:pt x="77425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19"/>
              <p:cNvSpPr/>
              <p:nvPr/>
            </p:nvSpPr>
            <p:spPr>
              <a:xfrm>
                <a:off x="1969575" y="1708900"/>
                <a:ext cx="1598150" cy="3012025"/>
              </a:xfrm>
              <a:custGeom>
                <a:avLst/>
                <a:gdLst/>
                <a:ahLst/>
                <a:cxnLst/>
                <a:rect l="l" t="t" r="r" b="b"/>
                <a:pathLst>
                  <a:path w="63926" h="120481" extrusionOk="0">
                    <a:moveTo>
                      <a:pt x="31949" y="0"/>
                    </a:moveTo>
                    <a:cubicBezTo>
                      <a:pt x="14325" y="0"/>
                      <a:pt x="1" y="9981"/>
                      <a:pt x="1" y="22216"/>
                    </a:cubicBezTo>
                    <a:lnTo>
                      <a:pt x="1" y="86828"/>
                    </a:lnTo>
                    <a:cubicBezTo>
                      <a:pt x="1" y="95516"/>
                      <a:pt x="7342" y="103434"/>
                      <a:pt x="18724" y="107009"/>
                    </a:cubicBezTo>
                    <a:lnTo>
                      <a:pt x="19027" y="107091"/>
                    </a:lnTo>
                    <a:lnTo>
                      <a:pt x="19082" y="107091"/>
                    </a:lnTo>
                    <a:lnTo>
                      <a:pt x="19082" y="108961"/>
                    </a:lnTo>
                    <a:cubicBezTo>
                      <a:pt x="19082" y="115312"/>
                      <a:pt x="24856" y="120481"/>
                      <a:pt x="31949" y="120481"/>
                    </a:cubicBezTo>
                    <a:cubicBezTo>
                      <a:pt x="39070" y="120481"/>
                      <a:pt x="44844" y="115312"/>
                      <a:pt x="44844" y="108961"/>
                    </a:cubicBezTo>
                    <a:lnTo>
                      <a:pt x="44844" y="107091"/>
                    </a:lnTo>
                    <a:cubicBezTo>
                      <a:pt x="44844" y="107091"/>
                      <a:pt x="44872" y="107064"/>
                      <a:pt x="44927" y="107064"/>
                    </a:cubicBezTo>
                    <a:lnTo>
                      <a:pt x="45394" y="106926"/>
                    </a:lnTo>
                    <a:cubicBezTo>
                      <a:pt x="56667" y="103324"/>
                      <a:pt x="63925" y="95406"/>
                      <a:pt x="63925" y="86800"/>
                    </a:cubicBezTo>
                    <a:lnTo>
                      <a:pt x="63925" y="22161"/>
                    </a:lnTo>
                    <a:cubicBezTo>
                      <a:pt x="63925" y="9926"/>
                      <a:pt x="49573" y="0"/>
                      <a:pt x="31949" y="0"/>
                    </a:cubicBezTo>
                    <a:close/>
                  </a:path>
                </a:pathLst>
              </a:custGeom>
              <a:solidFill>
                <a:srgbClr val="94D77E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19"/>
              <p:cNvSpPr/>
              <p:nvPr/>
            </p:nvSpPr>
            <p:spPr>
              <a:xfrm>
                <a:off x="1503550" y="1075850"/>
                <a:ext cx="3872625" cy="3669150"/>
              </a:xfrm>
              <a:custGeom>
                <a:avLst/>
                <a:gdLst/>
                <a:ahLst/>
                <a:cxnLst/>
                <a:rect l="l" t="t" r="r" b="b"/>
                <a:pathLst>
                  <a:path w="154905" h="146766" extrusionOk="0">
                    <a:moveTo>
                      <a:pt x="142972" y="15644"/>
                    </a:moveTo>
                    <a:lnTo>
                      <a:pt x="142972" y="3024"/>
                    </a:lnTo>
                    <a:cubicBezTo>
                      <a:pt x="142972" y="1375"/>
                      <a:pt x="141652" y="0"/>
                      <a:pt x="139947" y="0"/>
                    </a:cubicBezTo>
                    <a:lnTo>
                      <a:pt x="105579" y="0"/>
                    </a:lnTo>
                    <a:cubicBezTo>
                      <a:pt x="103929" y="0"/>
                      <a:pt x="102555" y="1347"/>
                      <a:pt x="102555" y="3024"/>
                    </a:cubicBezTo>
                    <a:lnTo>
                      <a:pt x="102555" y="52569"/>
                    </a:lnTo>
                    <a:cubicBezTo>
                      <a:pt x="102555" y="53917"/>
                      <a:pt x="101510" y="54989"/>
                      <a:pt x="100163" y="54989"/>
                    </a:cubicBezTo>
                    <a:lnTo>
                      <a:pt x="79817" y="54989"/>
                    </a:lnTo>
                    <a:lnTo>
                      <a:pt x="79817" y="47483"/>
                    </a:lnTo>
                    <a:cubicBezTo>
                      <a:pt x="79817" y="36760"/>
                      <a:pt x="66729" y="28072"/>
                      <a:pt x="50590" y="28072"/>
                    </a:cubicBezTo>
                    <a:cubicBezTo>
                      <a:pt x="34478" y="28072"/>
                      <a:pt x="21391" y="36760"/>
                      <a:pt x="21391" y="47483"/>
                    </a:cubicBezTo>
                    <a:lnTo>
                      <a:pt x="21391" y="54989"/>
                    </a:lnTo>
                    <a:lnTo>
                      <a:pt x="1732" y="54989"/>
                    </a:lnTo>
                    <a:lnTo>
                      <a:pt x="2035" y="56061"/>
                    </a:lnTo>
                    <a:lnTo>
                      <a:pt x="413" y="56968"/>
                    </a:lnTo>
                    <a:lnTo>
                      <a:pt x="2035" y="59031"/>
                    </a:lnTo>
                    <a:lnTo>
                      <a:pt x="523" y="61038"/>
                    </a:lnTo>
                    <a:lnTo>
                      <a:pt x="21419" y="61038"/>
                    </a:lnTo>
                    <a:lnTo>
                      <a:pt x="21419" y="112177"/>
                    </a:lnTo>
                    <a:cubicBezTo>
                      <a:pt x="21419" y="119628"/>
                      <a:pt x="28017" y="126557"/>
                      <a:pt x="38190" y="129746"/>
                    </a:cubicBezTo>
                    <a:lnTo>
                      <a:pt x="38493" y="129856"/>
                    </a:lnTo>
                    <a:lnTo>
                      <a:pt x="38465" y="129856"/>
                    </a:lnTo>
                    <a:cubicBezTo>
                      <a:pt x="39675" y="130158"/>
                      <a:pt x="40500" y="131258"/>
                      <a:pt x="40500" y="132523"/>
                    </a:cubicBezTo>
                    <a:lnTo>
                      <a:pt x="40500" y="134393"/>
                    </a:lnTo>
                    <a:cubicBezTo>
                      <a:pt x="40500" y="134860"/>
                      <a:pt x="40527" y="135382"/>
                      <a:pt x="40637" y="135822"/>
                    </a:cubicBezTo>
                    <a:lnTo>
                      <a:pt x="1458" y="135822"/>
                    </a:lnTo>
                    <a:lnTo>
                      <a:pt x="1815" y="136785"/>
                    </a:lnTo>
                    <a:lnTo>
                      <a:pt x="0" y="139094"/>
                    </a:lnTo>
                    <a:lnTo>
                      <a:pt x="2062" y="140221"/>
                    </a:lnTo>
                    <a:lnTo>
                      <a:pt x="1650" y="141871"/>
                    </a:lnTo>
                    <a:lnTo>
                      <a:pt x="45339" y="141871"/>
                    </a:lnTo>
                    <a:cubicBezTo>
                      <a:pt x="46878" y="142696"/>
                      <a:pt x="48666" y="143191"/>
                      <a:pt x="50618" y="143191"/>
                    </a:cubicBezTo>
                    <a:cubicBezTo>
                      <a:pt x="52597" y="143191"/>
                      <a:pt x="54384" y="142696"/>
                      <a:pt x="55924" y="141871"/>
                    </a:cubicBezTo>
                    <a:lnTo>
                      <a:pt x="108603" y="141871"/>
                    </a:lnTo>
                    <a:cubicBezTo>
                      <a:pt x="109786" y="144758"/>
                      <a:pt x="112618" y="146765"/>
                      <a:pt x="115917" y="146765"/>
                    </a:cubicBezTo>
                    <a:cubicBezTo>
                      <a:pt x="119216" y="146765"/>
                      <a:pt x="122048" y="144731"/>
                      <a:pt x="123258" y="141871"/>
                    </a:cubicBezTo>
                    <a:lnTo>
                      <a:pt x="139975" y="141871"/>
                    </a:lnTo>
                    <a:cubicBezTo>
                      <a:pt x="141624" y="141871"/>
                      <a:pt x="142999" y="140524"/>
                      <a:pt x="142999" y="138847"/>
                    </a:cubicBezTo>
                    <a:lnTo>
                      <a:pt x="142999" y="125539"/>
                    </a:lnTo>
                    <a:lnTo>
                      <a:pt x="145446" y="125539"/>
                    </a:lnTo>
                    <a:cubicBezTo>
                      <a:pt x="150670" y="125539"/>
                      <a:pt x="154904" y="121333"/>
                      <a:pt x="154904" y="116109"/>
                    </a:cubicBezTo>
                    <a:lnTo>
                      <a:pt x="154904" y="28044"/>
                    </a:lnTo>
                    <a:cubicBezTo>
                      <a:pt x="154877" y="21913"/>
                      <a:pt x="149763" y="16854"/>
                      <a:pt x="142972" y="15644"/>
                    </a:cubicBezTo>
                    <a:close/>
                    <a:moveTo>
                      <a:pt x="136950" y="15644"/>
                    </a:moveTo>
                    <a:cubicBezTo>
                      <a:pt x="130187" y="16799"/>
                      <a:pt x="125073" y="21941"/>
                      <a:pt x="125073" y="28044"/>
                    </a:cubicBezTo>
                    <a:lnTo>
                      <a:pt x="125073" y="116026"/>
                    </a:lnTo>
                    <a:cubicBezTo>
                      <a:pt x="125073" y="121250"/>
                      <a:pt x="129307" y="125484"/>
                      <a:pt x="134531" y="125484"/>
                    </a:cubicBezTo>
                    <a:lnTo>
                      <a:pt x="136950" y="125484"/>
                    </a:lnTo>
                    <a:lnTo>
                      <a:pt x="136950" y="135767"/>
                    </a:lnTo>
                    <a:lnTo>
                      <a:pt x="123203" y="135767"/>
                    </a:lnTo>
                    <a:cubicBezTo>
                      <a:pt x="122048" y="132880"/>
                      <a:pt x="119189" y="130873"/>
                      <a:pt x="115890" y="130873"/>
                    </a:cubicBezTo>
                    <a:cubicBezTo>
                      <a:pt x="112590" y="130873"/>
                      <a:pt x="109786" y="132908"/>
                      <a:pt x="108576" y="135767"/>
                    </a:cubicBezTo>
                    <a:lnTo>
                      <a:pt x="60598" y="135767"/>
                    </a:lnTo>
                    <a:cubicBezTo>
                      <a:pt x="60708" y="135272"/>
                      <a:pt x="60736" y="134805"/>
                      <a:pt x="60736" y="134310"/>
                    </a:cubicBezTo>
                    <a:lnTo>
                      <a:pt x="60736" y="132468"/>
                    </a:lnTo>
                    <a:cubicBezTo>
                      <a:pt x="60736" y="131231"/>
                      <a:pt x="61560" y="130131"/>
                      <a:pt x="62770" y="129801"/>
                    </a:cubicBezTo>
                    <a:lnTo>
                      <a:pt x="62715" y="129801"/>
                    </a:lnTo>
                    <a:lnTo>
                      <a:pt x="63210" y="129664"/>
                    </a:lnTo>
                    <a:cubicBezTo>
                      <a:pt x="73301" y="126447"/>
                      <a:pt x="79844" y="119573"/>
                      <a:pt x="79844" y="112150"/>
                    </a:cubicBezTo>
                    <a:lnTo>
                      <a:pt x="79844" y="61010"/>
                    </a:lnTo>
                    <a:lnTo>
                      <a:pt x="100190" y="61010"/>
                    </a:lnTo>
                    <a:cubicBezTo>
                      <a:pt x="104837" y="61010"/>
                      <a:pt x="108603" y="57216"/>
                      <a:pt x="108603" y="52597"/>
                    </a:cubicBezTo>
                    <a:lnTo>
                      <a:pt x="108603" y="6021"/>
                    </a:lnTo>
                    <a:lnTo>
                      <a:pt x="136950" y="6021"/>
                    </a:lnTo>
                    <a:close/>
                  </a:path>
                </a:pathLst>
              </a:custGeom>
              <a:solidFill>
                <a:srgbClr val="FEED94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19"/>
              <p:cNvSpPr/>
              <p:nvPr/>
            </p:nvSpPr>
            <p:spPr>
              <a:xfrm>
                <a:off x="4712825" y="1673850"/>
                <a:ext cx="1983075" cy="2472450"/>
              </a:xfrm>
              <a:custGeom>
                <a:avLst/>
                <a:gdLst/>
                <a:ahLst/>
                <a:cxnLst/>
                <a:rect l="l" t="t" r="r" b="b"/>
                <a:pathLst>
                  <a:path w="79323" h="98898" extrusionOk="0">
                    <a:moveTo>
                      <a:pt x="79295" y="89357"/>
                    </a:moveTo>
                    <a:lnTo>
                      <a:pt x="45092" y="89357"/>
                    </a:lnTo>
                    <a:cubicBezTo>
                      <a:pt x="44322" y="85783"/>
                      <a:pt x="41188" y="83116"/>
                      <a:pt x="37366" y="83116"/>
                    </a:cubicBezTo>
                    <a:cubicBezTo>
                      <a:pt x="33544" y="83116"/>
                      <a:pt x="30382" y="85783"/>
                      <a:pt x="29640" y="89357"/>
                    </a:cubicBezTo>
                    <a:lnTo>
                      <a:pt x="6600" y="89357"/>
                    </a:lnTo>
                    <a:cubicBezTo>
                      <a:pt x="4785" y="89357"/>
                      <a:pt x="3273" y="87872"/>
                      <a:pt x="3273" y="86030"/>
                    </a:cubicBezTo>
                    <a:cubicBezTo>
                      <a:pt x="3273" y="84160"/>
                      <a:pt x="4730" y="82703"/>
                      <a:pt x="6600" y="82703"/>
                    </a:cubicBezTo>
                    <a:lnTo>
                      <a:pt x="16223" y="82703"/>
                    </a:lnTo>
                    <a:cubicBezTo>
                      <a:pt x="19879" y="82703"/>
                      <a:pt x="22821" y="79734"/>
                      <a:pt x="22821" y="76105"/>
                    </a:cubicBezTo>
                    <a:cubicBezTo>
                      <a:pt x="22821" y="72448"/>
                      <a:pt x="19879" y="69506"/>
                      <a:pt x="16223" y="69506"/>
                    </a:cubicBezTo>
                    <a:lnTo>
                      <a:pt x="6600" y="69506"/>
                    </a:lnTo>
                    <a:cubicBezTo>
                      <a:pt x="4785" y="69506"/>
                      <a:pt x="3273" y="68021"/>
                      <a:pt x="3273" y="66152"/>
                    </a:cubicBezTo>
                    <a:cubicBezTo>
                      <a:pt x="3273" y="64310"/>
                      <a:pt x="4730" y="62825"/>
                      <a:pt x="6600" y="62825"/>
                    </a:cubicBezTo>
                    <a:lnTo>
                      <a:pt x="16223" y="62825"/>
                    </a:lnTo>
                    <a:cubicBezTo>
                      <a:pt x="19879" y="62825"/>
                      <a:pt x="22821" y="59883"/>
                      <a:pt x="22821" y="56226"/>
                    </a:cubicBezTo>
                    <a:cubicBezTo>
                      <a:pt x="22821" y="52597"/>
                      <a:pt x="19879" y="49628"/>
                      <a:pt x="16223" y="49628"/>
                    </a:cubicBezTo>
                    <a:lnTo>
                      <a:pt x="6600" y="49628"/>
                    </a:lnTo>
                    <a:cubicBezTo>
                      <a:pt x="4785" y="49628"/>
                      <a:pt x="3273" y="48143"/>
                      <a:pt x="3273" y="46301"/>
                    </a:cubicBezTo>
                    <a:cubicBezTo>
                      <a:pt x="3273" y="44431"/>
                      <a:pt x="4730" y="42974"/>
                      <a:pt x="6600" y="42974"/>
                    </a:cubicBezTo>
                    <a:lnTo>
                      <a:pt x="16223" y="42974"/>
                    </a:lnTo>
                    <a:cubicBezTo>
                      <a:pt x="19879" y="42974"/>
                      <a:pt x="22821" y="40005"/>
                      <a:pt x="22821" y="36375"/>
                    </a:cubicBezTo>
                    <a:cubicBezTo>
                      <a:pt x="22821" y="32718"/>
                      <a:pt x="19879" y="29777"/>
                      <a:pt x="16223" y="29777"/>
                    </a:cubicBezTo>
                    <a:lnTo>
                      <a:pt x="6600" y="29777"/>
                    </a:lnTo>
                    <a:cubicBezTo>
                      <a:pt x="4785" y="29777"/>
                      <a:pt x="3273" y="28292"/>
                      <a:pt x="3273" y="26422"/>
                    </a:cubicBezTo>
                    <a:cubicBezTo>
                      <a:pt x="3273" y="24580"/>
                      <a:pt x="4730" y="23095"/>
                      <a:pt x="6600" y="23095"/>
                    </a:cubicBezTo>
                    <a:lnTo>
                      <a:pt x="16223" y="23095"/>
                    </a:lnTo>
                    <a:cubicBezTo>
                      <a:pt x="19879" y="23095"/>
                      <a:pt x="22821" y="20154"/>
                      <a:pt x="22821" y="16497"/>
                    </a:cubicBezTo>
                    <a:cubicBezTo>
                      <a:pt x="22821" y="12868"/>
                      <a:pt x="19879" y="9898"/>
                      <a:pt x="16223" y="9898"/>
                    </a:cubicBezTo>
                    <a:lnTo>
                      <a:pt x="6600" y="9898"/>
                    </a:lnTo>
                    <a:cubicBezTo>
                      <a:pt x="4785" y="9898"/>
                      <a:pt x="3273" y="8413"/>
                      <a:pt x="3273" y="6571"/>
                    </a:cubicBezTo>
                    <a:cubicBezTo>
                      <a:pt x="3273" y="4702"/>
                      <a:pt x="4730" y="3245"/>
                      <a:pt x="6600" y="3245"/>
                    </a:cubicBezTo>
                    <a:lnTo>
                      <a:pt x="79323" y="3245"/>
                    </a:lnTo>
                    <a:lnTo>
                      <a:pt x="79323" y="0"/>
                    </a:lnTo>
                    <a:lnTo>
                      <a:pt x="6600" y="0"/>
                    </a:lnTo>
                    <a:cubicBezTo>
                      <a:pt x="2970" y="0"/>
                      <a:pt x="1" y="2970"/>
                      <a:pt x="1" y="6599"/>
                    </a:cubicBezTo>
                    <a:cubicBezTo>
                      <a:pt x="1" y="10256"/>
                      <a:pt x="2970" y="13197"/>
                      <a:pt x="6600" y="13197"/>
                    </a:cubicBezTo>
                    <a:lnTo>
                      <a:pt x="16223" y="13197"/>
                    </a:lnTo>
                    <a:cubicBezTo>
                      <a:pt x="18037" y="13197"/>
                      <a:pt x="19550" y="14682"/>
                      <a:pt x="19550" y="16524"/>
                    </a:cubicBezTo>
                    <a:cubicBezTo>
                      <a:pt x="19550" y="18394"/>
                      <a:pt x="18092" y="19851"/>
                      <a:pt x="16223" y="19851"/>
                    </a:cubicBezTo>
                    <a:lnTo>
                      <a:pt x="6600" y="19851"/>
                    </a:lnTo>
                    <a:cubicBezTo>
                      <a:pt x="2970" y="19851"/>
                      <a:pt x="1" y="22821"/>
                      <a:pt x="1" y="26450"/>
                    </a:cubicBezTo>
                    <a:cubicBezTo>
                      <a:pt x="1" y="30107"/>
                      <a:pt x="2970" y="33048"/>
                      <a:pt x="6600" y="33048"/>
                    </a:cubicBezTo>
                    <a:lnTo>
                      <a:pt x="16223" y="33048"/>
                    </a:lnTo>
                    <a:cubicBezTo>
                      <a:pt x="18037" y="33048"/>
                      <a:pt x="19550" y="34533"/>
                      <a:pt x="19550" y="36403"/>
                    </a:cubicBezTo>
                    <a:cubicBezTo>
                      <a:pt x="19550" y="38245"/>
                      <a:pt x="18092" y="39730"/>
                      <a:pt x="16223" y="39730"/>
                    </a:cubicBezTo>
                    <a:lnTo>
                      <a:pt x="6600" y="39730"/>
                    </a:lnTo>
                    <a:cubicBezTo>
                      <a:pt x="2970" y="39730"/>
                      <a:pt x="1" y="42671"/>
                      <a:pt x="1" y="46328"/>
                    </a:cubicBezTo>
                    <a:cubicBezTo>
                      <a:pt x="1" y="49957"/>
                      <a:pt x="2970" y="52927"/>
                      <a:pt x="6600" y="52927"/>
                    </a:cubicBezTo>
                    <a:lnTo>
                      <a:pt x="16223" y="52927"/>
                    </a:lnTo>
                    <a:cubicBezTo>
                      <a:pt x="18037" y="52927"/>
                      <a:pt x="19550" y="54412"/>
                      <a:pt x="19550" y="56254"/>
                    </a:cubicBezTo>
                    <a:cubicBezTo>
                      <a:pt x="19550" y="58123"/>
                      <a:pt x="18092" y="59581"/>
                      <a:pt x="16223" y="59581"/>
                    </a:cubicBezTo>
                    <a:lnTo>
                      <a:pt x="6600" y="59581"/>
                    </a:lnTo>
                    <a:cubicBezTo>
                      <a:pt x="2970" y="59581"/>
                      <a:pt x="1" y="62550"/>
                      <a:pt x="1" y="66179"/>
                    </a:cubicBezTo>
                    <a:cubicBezTo>
                      <a:pt x="1" y="69836"/>
                      <a:pt x="2970" y="72778"/>
                      <a:pt x="6600" y="72778"/>
                    </a:cubicBezTo>
                    <a:lnTo>
                      <a:pt x="16223" y="72778"/>
                    </a:lnTo>
                    <a:cubicBezTo>
                      <a:pt x="18037" y="72778"/>
                      <a:pt x="19550" y="74263"/>
                      <a:pt x="19550" y="76132"/>
                    </a:cubicBezTo>
                    <a:cubicBezTo>
                      <a:pt x="19550" y="77974"/>
                      <a:pt x="18092" y="79459"/>
                      <a:pt x="16223" y="79459"/>
                    </a:cubicBezTo>
                    <a:lnTo>
                      <a:pt x="6600" y="79459"/>
                    </a:lnTo>
                    <a:cubicBezTo>
                      <a:pt x="2970" y="79459"/>
                      <a:pt x="1" y="82401"/>
                      <a:pt x="1" y="86058"/>
                    </a:cubicBezTo>
                    <a:cubicBezTo>
                      <a:pt x="1" y="89687"/>
                      <a:pt x="2970" y="92656"/>
                      <a:pt x="6600" y="92656"/>
                    </a:cubicBezTo>
                    <a:lnTo>
                      <a:pt x="29640" y="92656"/>
                    </a:lnTo>
                    <a:cubicBezTo>
                      <a:pt x="30382" y="96231"/>
                      <a:pt x="33544" y="98897"/>
                      <a:pt x="37366" y="98897"/>
                    </a:cubicBezTo>
                    <a:cubicBezTo>
                      <a:pt x="41188" y="98897"/>
                      <a:pt x="44322" y="96231"/>
                      <a:pt x="45092" y="92656"/>
                    </a:cubicBezTo>
                    <a:lnTo>
                      <a:pt x="79295" y="92656"/>
                    </a:lnTo>
                    <a:close/>
                  </a:path>
                </a:pathLst>
              </a:custGeom>
              <a:gradFill>
                <a:gsLst>
                  <a:gs pos="0">
                    <a:srgbClr val="399BFE"/>
                  </a:gs>
                  <a:gs pos="100000">
                    <a:srgbClr val="E75A5A"/>
                  </a:gs>
                  <a:gs pos="100000">
                    <a:srgbClr val="737373"/>
                  </a:gs>
                </a:gsLst>
                <a:lin ang="16200038" scaled="0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19"/>
              <p:cNvSpPr/>
              <p:nvPr/>
            </p:nvSpPr>
            <p:spPr>
              <a:xfrm>
                <a:off x="2038325" y="2672575"/>
                <a:ext cx="31625" cy="119397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47759" extrusionOk="0">
                    <a:moveTo>
                      <a:pt x="0" y="1"/>
                    </a:moveTo>
                    <a:lnTo>
                      <a:pt x="0" y="47758"/>
                    </a:lnTo>
                    <a:lnTo>
                      <a:pt x="1265" y="47758"/>
                    </a:lnTo>
                    <a:lnTo>
                      <a:pt x="1265" y="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19"/>
              <p:cNvSpPr/>
              <p:nvPr/>
            </p:nvSpPr>
            <p:spPr>
              <a:xfrm>
                <a:off x="2148300" y="2672575"/>
                <a:ext cx="251600" cy="1193975"/>
              </a:xfrm>
              <a:custGeom>
                <a:avLst/>
                <a:gdLst/>
                <a:ahLst/>
                <a:cxnLst/>
                <a:rect l="l" t="t" r="r" b="b"/>
                <a:pathLst>
                  <a:path w="10064" h="47759" extrusionOk="0">
                    <a:moveTo>
                      <a:pt x="0" y="1"/>
                    </a:moveTo>
                    <a:lnTo>
                      <a:pt x="0" y="47758"/>
                    </a:lnTo>
                    <a:lnTo>
                      <a:pt x="10063" y="47758"/>
                    </a:lnTo>
                    <a:lnTo>
                      <a:pt x="10063" y="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19"/>
              <p:cNvSpPr/>
              <p:nvPr/>
            </p:nvSpPr>
            <p:spPr>
              <a:xfrm>
                <a:off x="2478225" y="2672575"/>
                <a:ext cx="251600" cy="1193975"/>
              </a:xfrm>
              <a:custGeom>
                <a:avLst/>
                <a:gdLst/>
                <a:ahLst/>
                <a:cxnLst/>
                <a:rect l="l" t="t" r="r" b="b"/>
                <a:pathLst>
                  <a:path w="10064" h="47759" extrusionOk="0">
                    <a:moveTo>
                      <a:pt x="0" y="1"/>
                    </a:moveTo>
                    <a:lnTo>
                      <a:pt x="0" y="47758"/>
                    </a:lnTo>
                    <a:lnTo>
                      <a:pt x="10063" y="47758"/>
                    </a:lnTo>
                    <a:lnTo>
                      <a:pt x="10063" y="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19"/>
              <p:cNvSpPr/>
              <p:nvPr/>
            </p:nvSpPr>
            <p:spPr>
              <a:xfrm>
                <a:off x="2808150" y="2672575"/>
                <a:ext cx="251600" cy="1193975"/>
              </a:xfrm>
              <a:custGeom>
                <a:avLst/>
                <a:gdLst/>
                <a:ahLst/>
                <a:cxnLst/>
                <a:rect l="l" t="t" r="r" b="b"/>
                <a:pathLst>
                  <a:path w="10064" h="47759" extrusionOk="0">
                    <a:moveTo>
                      <a:pt x="1" y="1"/>
                    </a:moveTo>
                    <a:lnTo>
                      <a:pt x="1" y="47758"/>
                    </a:lnTo>
                    <a:lnTo>
                      <a:pt x="10064" y="47758"/>
                    </a:lnTo>
                    <a:lnTo>
                      <a:pt x="10064" y="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19"/>
              <p:cNvSpPr/>
              <p:nvPr/>
            </p:nvSpPr>
            <p:spPr>
              <a:xfrm>
                <a:off x="3138100" y="2672575"/>
                <a:ext cx="251600" cy="1193975"/>
              </a:xfrm>
              <a:custGeom>
                <a:avLst/>
                <a:gdLst/>
                <a:ahLst/>
                <a:cxnLst/>
                <a:rect l="l" t="t" r="r" b="b"/>
                <a:pathLst>
                  <a:path w="10064" h="47759" extrusionOk="0">
                    <a:moveTo>
                      <a:pt x="0" y="1"/>
                    </a:moveTo>
                    <a:lnTo>
                      <a:pt x="0" y="47758"/>
                    </a:lnTo>
                    <a:lnTo>
                      <a:pt x="10063" y="47758"/>
                    </a:lnTo>
                    <a:lnTo>
                      <a:pt x="10063" y="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19"/>
              <p:cNvSpPr/>
              <p:nvPr/>
            </p:nvSpPr>
            <p:spPr>
              <a:xfrm>
                <a:off x="3468025" y="2672575"/>
                <a:ext cx="31650" cy="11939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47759" extrusionOk="0">
                    <a:moveTo>
                      <a:pt x="1" y="1"/>
                    </a:moveTo>
                    <a:lnTo>
                      <a:pt x="1" y="47758"/>
                    </a:lnTo>
                    <a:lnTo>
                      <a:pt x="1265" y="47758"/>
                    </a:lnTo>
                    <a:lnTo>
                      <a:pt x="1265" y="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19"/>
              <p:cNvSpPr/>
              <p:nvPr/>
            </p:nvSpPr>
            <p:spPr>
              <a:xfrm>
                <a:off x="4337550" y="4481700"/>
                <a:ext cx="127175" cy="127200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5088" fill="none" extrusionOk="0">
                    <a:moveTo>
                      <a:pt x="5086" y="2558"/>
                    </a:moveTo>
                    <a:cubicBezTo>
                      <a:pt x="5086" y="3960"/>
                      <a:pt x="3932" y="5087"/>
                      <a:pt x="2530" y="5087"/>
                    </a:cubicBezTo>
                    <a:cubicBezTo>
                      <a:pt x="1127" y="5087"/>
                      <a:pt x="0" y="3960"/>
                      <a:pt x="0" y="2558"/>
                    </a:cubicBezTo>
                    <a:cubicBezTo>
                      <a:pt x="0" y="1128"/>
                      <a:pt x="1127" y="1"/>
                      <a:pt x="2530" y="1"/>
                    </a:cubicBezTo>
                    <a:cubicBezTo>
                      <a:pt x="3932" y="1"/>
                      <a:pt x="5086" y="1128"/>
                      <a:pt x="5086" y="2558"/>
                    </a:cubicBezTo>
                    <a:close/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19"/>
              <p:cNvSpPr/>
              <p:nvPr/>
            </p:nvSpPr>
            <p:spPr>
              <a:xfrm>
                <a:off x="4465375" y="4545625"/>
                <a:ext cx="11207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4483" h="579" fill="none" extrusionOk="0">
                    <a:moveTo>
                      <a:pt x="4483" y="1"/>
                    </a:moveTo>
                    <a:cubicBezTo>
                      <a:pt x="3823" y="358"/>
                      <a:pt x="3025" y="578"/>
                      <a:pt x="2228" y="578"/>
                    </a:cubicBezTo>
                    <a:cubicBezTo>
                      <a:pt x="1403" y="578"/>
                      <a:pt x="661" y="358"/>
                      <a:pt x="1" y="1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9"/>
              <p:cNvSpPr/>
              <p:nvPr/>
            </p:nvSpPr>
            <p:spPr>
              <a:xfrm>
                <a:off x="4224800" y="4530500"/>
                <a:ext cx="11207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483" h="606" fill="none" extrusionOk="0">
                    <a:moveTo>
                      <a:pt x="1" y="606"/>
                    </a:moveTo>
                    <a:cubicBezTo>
                      <a:pt x="661" y="221"/>
                      <a:pt x="1458" y="1"/>
                      <a:pt x="2228" y="1"/>
                    </a:cubicBezTo>
                    <a:cubicBezTo>
                      <a:pt x="3053" y="1"/>
                      <a:pt x="3823" y="221"/>
                      <a:pt x="4483" y="606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19"/>
              <p:cNvSpPr/>
              <p:nvPr/>
            </p:nvSpPr>
            <p:spPr>
              <a:xfrm>
                <a:off x="4446825" y="4420525"/>
                <a:ext cx="79075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3191" fill="none" extrusionOk="0">
                    <a:moveTo>
                      <a:pt x="3162" y="1"/>
                    </a:moveTo>
                    <a:cubicBezTo>
                      <a:pt x="2943" y="743"/>
                      <a:pt x="2558" y="1458"/>
                      <a:pt x="1980" y="2035"/>
                    </a:cubicBezTo>
                    <a:cubicBezTo>
                      <a:pt x="1403" y="2613"/>
                      <a:pt x="715" y="2998"/>
                      <a:pt x="1" y="3190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19"/>
              <p:cNvSpPr/>
              <p:nvPr/>
            </p:nvSpPr>
            <p:spPr>
              <a:xfrm>
                <a:off x="4276375" y="4590300"/>
                <a:ext cx="79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3191" fill="none" extrusionOk="0">
                    <a:moveTo>
                      <a:pt x="0" y="3190"/>
                    </a:moveTo>
                    <a:cubicBezTo>
                      <a:pt x="220" y="2475"/>
                      <a:pt x="577" y="1733"/>
                      <a:pt x="1182" y="1156"/>
                    </a:cubicBezTo>
                    <a:cubicBezTo>
                      <a:pt x="1760" y="578"/>
                      <a:pt x="2447" y="193"/>
                      <a:pt x="3162" y="1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19"/>
              <p:cNvSpPr/>
              <p:nvPr/>
            </p:nvSpPr>
            <p:spPr>
              <a:xfrm>
                <a:off x="4400775" y="4368975"/>
                <a:ext cx="15150" cy="11207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483" fill="none" extrusionOk="0">
                    <a:moveTo>
                      <a:pt x="1" y="1"/>
                    </a:moveTo>
                    <a:cubicBezTo>
                      <a:pt x="385" y="661"/>
                      <a:pt x="605" y="1458"/>
                      <a:pt x="605" y="2255"/>
                    </a:cubicBezTo>
                    <a:cubicBezTo>
                      <a:pt x="605" y="3080"/>
                      <a:pt x="385" y="3822"/>
                      <a:pt x="1" y="4482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19"/>
              <p:cNvSpPr/>
              <p:nvPr/>
            </p:nvSpPr>
            <p:spPr>
              <a:xfrm>
                <a:off x="4386350" y="4609550"/>
                <a:ext cx="14450" cy="1120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483" fill="none" extrusionOk="0">
                    <a:moveTo>
                      <a:pt x="578" y="4482"/>
                    </a:moveTo>
                    <a:cubicBezTo>
                      <a:pt x="220" y="3822"/>
                      <a:pt x="0" y="3025"/>
                      <a:pt x="0" y="2255"/>
                    </a:cubicBezTo>
                    <a:cubicBezTo>
                      <a:pt x="0" y="1430"/>
                      <a:pt x="220" y="661"/>
                      <a:pt x="578" y="1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19"/>
              <p:cNvSpPr/>
              <p:nvPr/>
            </p:nvSpPr>
            <p:spPr>
              <a:xfrm>
                <a:off x="4276375" y="4420525"/>
                <a:ext cx="79750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163" fill="none" extrusionOk="0">
                    <a:moveTo>
                      <a:pt x="0" y="1"/>
                    </a:moveTo>
                    <a:cubicBezTo>
                      <a:pt x="715" y="221"/>
                      <a:pt x="1457" y="606"/>
                      <a:pt x="2035" y="1183"/>
                    </a:cubicBezTo>
                    <a:cubicBezTo>
                      <a:pt x="2612" y="1760"/>
                      <a:pt x="2997" y="2448"/>
                      <a:pt x="3189" y="3163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19"/>
              <p:cNvSpPr/>
              <p:nvPr/>
            </p:nvSpPr>
            <p:spPr>
              <a:xfrm>
                <a:off x="4445450" y="4591000"/>
                <a:ext cx="80450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3163" fill="none" extrusionOk="0">
                    <a:moveTo>
                      <a:pt x="3217" y="3162"/>
                    </a:moveTo>
                    <a:cubicBezTo>
                      <a:pt x="2475" y="2942"/>
                      <a:pt x="1760" y="2585"/>
                      <a:pt x="1183" y="1980"/>
                    </a:cubicBezTo>
                    <a:cubicBezTo>
                      <a:pt x="606" y="1403"/>
                      <a:pt x="221" y="715"/>
                      <a:pt x="1" y="0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19"/>
              <p:cNvSpPr/>
              <p:nvPr/>
            </p:nvSpPr>
            <p:spPr>
              <a:xfrm>
                <a:off x="5583025" y="3884400"/>
                <a:ext cx="127200" cy="1271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5087" fill="none" extrusionOk="0">
                    <a:moveTo>
                      <a:pt x="5087" y="2557"/>
                    </a:moveTo>
                    <a:cubicBezTo>
                      <a:pt x="5087" y="3959"/>
                      <a:pt x="3960" y="5087"/>
                      <a:pt x="2558" y="5087"/>
                    </a:cubicBezTo>
                    <a:cubicBezTo>
                      <a:pt x="1156" y="5087"/>
                      <a:pt x="1" y="3959"/>
                      <a:pt x="1" y="2557"/>
                    </a:cubicBezTo>
                    <a:cubicBezTo>
                      <a:pt x="1" y="1155"/>
                      <a:pt x="1156" y="0"/>
                      <a:pt x="2558" y="0"/>
                    </a:cubicBezTo>
                    <a:cubicBezTo>
                      <a:pt x="3960" y="0"/>
                      <a:pt x="5087" y="1155"/>
                      <a:pt x="5087" y="2557"/>
                    </a:cubicBezTo>
                    <a:close/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19"/>
              <p:cNvSpPr/>
              <p:nvPr/>
            </p:nvSpPr>
            <p:spPr>
              <a:xfrm>
                <a:off x="5711575" y="3948325"/>
                <a:ext cx="1113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4455" h="578" fill="none" extrusionOk="0">
                    <a:moveTo>
                      <a:pt x="4455" y="0"/>
                    </a:moveTo>
                    <a:cubicBezTo>
                      <a:pt x="3795" y="385"/>
                      <a:pt x="2997" y="577"/>
                      <a:pt x="2228" y="577"/>
                    </a:cubicBezTo>
                    <a:cubicBezTo>
                      <a:pt x="1403" y="577"/>
                      <a:pt x="633" y="358"/>
                      <a:pt x="0" y="0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19"/>
              <p:cNvSpPr/>
              <p:nvPr/>
            </p:nvSpPr>
            <p:spPr>
              <a:xfrm>
                <a:off x="5471000" y="3933875"/>
                <a:ext cx="11137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4455" h="579" fill="none" extrusionOk="0">
                    <a:moveTo>
                      <a:pt x="0" y="578"/>
                    </a:moveTo>
                    <a:cubicBezTo>
                      <a:pt x="633" y="193"/>
                      <a:pt x="1430" y="1"/>
                      <a:pt x="2227" y="1"/>
                    </a:cubicBezTo>
                    <a:cubicBezTo>
                      <a:pt x="3052" y="1"/>
                      <a:pt x="3795" y="193"/>
                      <a:pt x="4454" y="578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9"/>
              <p:cNvSpPr/>
              <p:nvPr/>
            </p:nvSpPr>
            <p:spPr>
              <a:xfrm>
                <a:off x="5692325" y="3823900"/>
                <a:ext cx="79075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3190" fill="none" extrusionOk="0">
                    <a:moveTo>
                      <a:pt x="3162" y="1"/>
                    </a:moveTo>
                    <a:cubicBezTo>
                      <a:pt x="2970" y="715"/>
                      <a:pt x="2585" y="1430"/>
                      <a:pt x="2008" y="2008"/>
                    </a:cubicBezTo>
                    <a:cubicBezTo>
                      <a:pt x="1403" y="2585"/>
                      <a:pt x="715" y="2970"/>
                      <a:pt x="1" y="3190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9"/>
              <p:cNvSpPr/>
              <p:nvPr/>
            </p:nvSpPr>
            <p:spPr>
              <a:xfrm>
                <a:off x="5522550" y="3993000"/>
                <a:ext cx="78375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190" fill="none" extrusionOk="0">
                    <a:moveTo>
                      <a:pt x="0" y="3190"/>
                    </a:moveTo>
                    <a:cubicBezTo>
                      <a:pt x="193" y="2475"/>
                      <a:pt x="578" y="1760"/>
                      <a:pt x="1155" y="1155"/>
                    </a:cubicBezTo>
                    <a:cubicBezTo>
                      <a:pt x="1733" y="578"/>
                      <a:pt x="2420" y="193"/>
                      <a:pt x="3135" y="0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9"/>
              <p:cNvSpPr/>
              <p:nvPr/>
            </p:nvSpPr>
            <p:spPr>
              <a:xfrm>
                <a:off x="5646950" y="3772350"/>
                <a:ext cx="14475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455" fill="none" extrusionOk="0">
                    <a:moveTo>
                      <a:pt x="1" y="1"/>
                    </a:moveTo>
                    <a:cubicBezTo>
                      <a:pt x="386" y="633"/>
                      <a:pt x="578" y="1430"/>
                      <a:pt x="578" y="2228"/>
                    </a:cubicBezTo>
                    <a:cubicBezTo>
                      <a:pt x="578" y="3052"/>
                      <a:pt x="386" y="3795"/>
                      <a:pt x="1" y="4455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19"/>
              <p:cNvSpPr/>
              <p:nvPr/>
            </p:nvSpPr>
            <p:spPr>
              <a:xfrm>
                <a:off x="5631850" y="4012925"/>
                <a:ext cx="15125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55" fill="none" extrusionOk="0">
                    <a:moveTo>
                      <a:pt x="605" y="4455"/>
                    </a:moveTo>
                    <a:cubicBezTo>
                      <a:pt x="220" y="3795"/>
                      <a:pt x="0" y="3025"/>
                      <a:pt x="0" y="2228"/>
                    </a:cubicBezTo>
                    <a:cubicBezTo>
                      <a:pt x="0" y="1403"/>
                      <a:pt x="220" y="633"/>
                      <a:pt x="605" y="1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9"/>
              <p:cNvSpPr/>
              <p:nvPr/>
            </p:nvSpPr>
            <p:spPr>
              <a:xfrm>
                <a:off x="5522550" y="3823900"/>
                <a:ext cx="79750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163" fill="none" extrusionOk="0">
                    <a:moveTo>
                      <a:pt x="0" y="1"/>
                    </a:moveTo>
                    <a:cubicBezTo>
                      <a:pt x="715" y="193"/>
                      <a:pt x="1430" y="578"/>
                      <a:pt x="2008" y="1155"/>
                    </a:cubicBezTo>
                    <a:cubicBezTo>
                      <a:pt x="2612" y="1733"/>
                      <a:pt x="2970" y="2420"/>
                      <a:pt x="3190" y="3162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19"/>
              <p:cNvSpPr/>
              <p:nvPr/>
            </p:nvSpPr>
            <p:spPr>
              <a:xfrm>
                <a:off x="5691650" y="3993675"/>
                <a:ext cx="79750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163" fill="none" extrusionOk="0">
                    <a:moveTo>
                      <a:pt x="3189" y="3163"/>
                    </a:moveTo>
                    <a:cubicBezTo>
                      <a:pt x="2475" y="2970"/>
                      <a:pt x="1732" y="2585"/>
                      <a:pt x="1155" y="2008"/>
                    </a:cubicBezTo>
                    <a:cubicBezTo>
                      <a:pt x="577" y="1403"/>
                      <a:pt x="193" y="716"/>
                      <a:pt x="0" y="1"/>
                    </a:cubicBezTo>
                  </a:path>
                </a:pathLst>
              </a:custGeom>
              <a:noFill/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9"/>
              <p:cNvSpPr/>
              <p:nvPr/>
            </p:nvSpPr>
            <p:spPr>
              <a:xfrm>
                <a:off x="2316000" y="1411950"/>
                <a:ext cx="5982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7562" extrusionOk="0">
                    <a:moveTo>
                      <a:pt x="1" y="1"/>
                    </a:moveTo>
                    <a:lnTo>
                      <a:pt x="1" y="7562"/>
                    </a:lnTo>
                    <a:lnTo>
                      <a:pt x="2393" y="7562"/>
                    </a:lnTo>
                    <a:lnTo>
                      <a:pt x="2393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9"/>
              <p:cNvSpPr/>
              <p:nvPr/>
            </p:nvSpPr>
            <p:spPr>
              <a:xfrm>
                <a:off x="2496775" y="1411950"/>
                <a:ext cx="6052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7562" extrusionOk="0">
                    <a:moveTo>
                      <a:pt x="1" y="1"/>
                    </a:moveTo>
                    <a:lnTo>
                      <a:pt x="1" y="7562"/>
                    </a:lnTo>
                    <a:lnTo>
                      <a:pt x="2420" y="7562"/>
                    </a:lnTo>
                    <a:lnTo>
                      <a:pt x="2420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9"/>
              <p:cNvSpPr/>
              <p:nvPr/>
            </p:nvSpPr>
            <p:spPr>
              <a:xfrm>
                <a:off x="3312000" y="1411950"/>
                <a:ext cx="60500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7562" extrusionOk="0">
                    <a:moveTo>
                      <a:pt x="0" y="1"/>
                    </a:moveTo>
                    <a:lnTo>
                      <a:pt x="0" y="7562"/>
                    </a:lnTo>
                    <a:lnTo>
                      <a:pt x="2420" y="7562"/>
                    </a:lnTo>
                    <a:lnTo>
                      <a:pt x="2420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9"/>
              <p:cNvSpPr/>
              <p:nvPr/>
            </p:nvSpPr>
            <p:spPr>
              <a:xfrm>
                <a:off x="2165475" y="1411950"/>
                <a:ext cx="5982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7562" extrusionOk="0">
                    <a:moveTo>
                      <a:pt x="0" y="1"/>
                    </a:moveTo>
                    <a:lnTo>
                      <a:pt x="0" y="7562"/>
                    </a:lnTo>
                    <a:lnTo>
                      <a:pt x="2393" y="7562"/>
                    </a:lnTo>
                    <a:lnTo>
                      <a:pt x="2393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9"/>
              <p:cNvSpPr/>
              <p:nvPr/>
            </p:nvSpPr>
            <p:spPr>
              <a:xfrm>
                <a:off x="3162150" y="1411950"/>
                <a:ext cx="5982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7562" extrusionOk="0">
                    <a:moveTo>
                      <a:pt x="0" y="1"/>
                    </a:moveTo>
                    <a:lnTo>
                      <a:pt x="0" y="7562"/>
                    </a:lnTo>
                    <a:lnTo>
                      <a:pt x="2392" y="7562"/>
                    </a:lnTo>
                    <a:lnTo>
                      <a:pt x="2392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19"/>
              <p:cNvSpPr/>
              <p:nvPr/>
            </p:nvSpPr>
            <p:spPr>
              <a:xfrm>
                <a:off x="2980000" y="1411950"/>
                <a:ext cx="5982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7562" extrusionOk="0">
                    <a:moveTo>
                      <a:pt x="0" y="1"/>
                    </a:moveTo>
                    <a:lnTo>
                      <a:pt x="0" y="7562"/>
                    </a:lnTo>
                    <a:lnTo>
                      <a:pt x="2392" y="7562"/>
                    </a:lnTo>
                    <a:lnTo>
                      <a:pt x="2392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19"/>
              <p:cNvSpPr/>
              <p:nvPr/>
            </p:nvSpPr>
            <p:spPr>
              <a:xfrm>
                <a:off x="2647325" y="1411950"/>
                <a:ext cx="5982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7562" extrusionOk="0">
                    <a:moveTo>
                      <a:pt x="0" y="1"/>
                    </a:moveTo>
                    <a:lnTo>
                      <a:pt x="0" y="7562"/>
                    </a:lnTo>
                    <a:lnTo>
                      <a:pt x="2392" y="7562"/>
                    </a:lnTo>
                    <a:lnTo>
                      <a:pt x="2392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9"/>
              <p:cNvSpPr/>
              <p:nvPr/>
            </p:nvSpPr>
            <p:spPr>
              <a:xfrm>
                <a:off x="2829475" y="1411950"/>
                <a:ext cx="60500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7562" extrusionOk="0">
                    <a:moveTo>
                      <a:pt x="0" y="1"/>
                    </a:moveTo>
                    <a:lnTo>
                      <a:pt x="0" y="7562"/>
                    </a:lnTo>
                    <a:lnTo>
                      <a:pt x="2420" y="7562"/>
                    </a:lnTo>
                    <a:lnTo>
                      <a:pt x="2420" y="1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9"/>
              <p:cNvSpPr/>
              <p:nvPr/>
            </p:nvSpPr>
            <p:spPr>
              <a:xfrm>
                <a:off x="2980000" y="1729525"/>
                <a:ext cx="59825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3328" extrusionOk="0">
                    <a:moveTo>
                      <a:pt x="0" y="0"/>
                    </a:moveTo>
                    <a:lnTo>
                      <a:pt x="0" y="2805"/>
                    </a:lnTo>
                    <a:cubicBezTo>
                      <a:pt x="825" y="2970"/>
                      <a:pt x="1623" y="3135"/>
                      <a:pt x="2392" y="3327"/>
                    </a:cubicBezTo>
                    <a:lnTo>
                      <a:pt x="2392" y="523"/>
                    </a:lnTo>
                    <a:cubicBezTo>
                      <a:pt x="1623" y="330"/>
                      <a:pt x="825" y="13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925" cap="flat" cmpd="sng">
                <a:solidFill>
                  <a:srgbClr val="0000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9"/>
              <p:cNvSpPr/>
              <p:nvPr/>
            </p:nvSpPr>
            <p:spPr>
              <a:xfrm>
                <a:off x="3162150" y="1782450"/>
                <a:ext cx="598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042" extrusionOk="0">
                    <a:moveTo>
                      <a:pt x="0" y="0"/>
                    </a:moveTo>
                    <a:lnTo>
                      <a:pt x="0" y="2942"/>
                    </a:lnTo>
                    <a:cubicBezTo>
                      <a:pt x="825" y="3245"/>
                      <a:pt x="1623" y="3630"/>
                      <a:pt x="2392" y="4042"/>
                    </a:cubicBezTo>
                    <a:lnTo>
                      <a:pt x="2392" y="1018"/>
                    </a:lnTo>
                    <a:cubicBezTo>
                      <a:pt x="1623" y="633"/>
                      <a:pt x="825" y="30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925" cap="flat" cmpd="sng">
                <a:solidFill>
                  <a:srgbClr val="0000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19"/>
              <p:cNvSpPr/>
              <p:nvPr/>
            </p:nvSpPr>
            <p:spPr>
              <a:xfrm>
                <a:off x="2829475" y="1710950"/>
                <a:ext cx="6050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998" extrusionOk="0">
                    <a:moveTo>
                      <a:pt x="0" y="1"/>
                    </a:moveTo>
                    <a:lnTo>
                      <a:pt x="0" y="2750"/>
                    </a:lnTo>
                    <a:cubicBezTo>
                      <a:pt x="825" y="2805"/>
                      <a:pt x="1622" y="2888"/>
                      <a:pt x="2420" y="2998"/>
                    </a:cubicBezTo>
                    <a:lnTo>
                      <a:pt x="2420" y="193"/>
                    </a:lnTo>
                    <a:cubicBezTo>
                      <a:pt x="1622" y="138"/>
                      <a:pt x="825" y="5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925" cap="flat" cmpd="sng">
                <a:solidFill>
                  <a:srgbClr val="0000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19"/>
              <p:cNvSpPr/>
              <p:nvPr/>
            </p:nvSpPr>
            <p:spPr>
              <a:xfrm>
                <a:off x="3312675" y="1858050"/>
                <a:ext cx="59825" cy="13270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5308" extrusionOk="0">
                    <a:moveTo>
                      <a:pt x="1" y="1"/>
                    </a:moveTo>
                    <a:lnTo>
                      <a:pt x="1" y="3245"/>
                    </a:lnTo>
                    <a:cubicBezTo>
                      <a:pt x="853" y="3932"/>
                      <a:pt x="1650" y="4592"/>
                      <a:pt x="2393" y="5307"/>
                    </a:cubicBezTo>
                    <a:lnTo>
                      <a:pt x="2393" y="1705"/>
                    </a:lnTo>
                    <a:cubicBezTo>
                      <a:pt x="1650" y="1100"/>
                      <a:pt x="853" y="55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925" cap="flat" cmpd="sng">
                <a:solidFill>
                  <a:srgbClr val="0000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9"/>
              <p:cNvSpPr/>
              <p:nvPr/>
            </p:nvSpPr>
            <p:spPr>
              <a:xfrm>
                <a:off x="2647325" y="1711650"/>
                <a:ext cx="59825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998" extrusionOk="0">
                    <a:moveTo>
                      <a:pt x="2392" y="0"/>
                    </a:moveTo>
                    <a:cubicBezTo>
                      <a:pt x="1595" y="28"/>
                      <a:pt x="797" y="110"/>
                      <a:pt x="0" y="220"/>
                    </a:cubicBezTo>
                    <a:lnTo>
                      <a:pt x="0" y="2997"/>
                    </a:lnTo>
                    <a:cubicBezTo>
                      <a:pt x="797" y="2860"/>
                      <a:pt x="1622" y="2777"/>
                      <a:pt x="2392" y="2750"/>
                    </a:cubicBezTo>
                    <a:lnTo>
                      <a:pt x="23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flat" cmpd="sng">
                <a:solidFill>
                  <a:srgbClr val="0000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9"/>
              <p:cNvSpPr/>
              <p:nvPr/>
            </p:nvSpPr>
            <p:spPr>
              <a:xfrm>
                <a:off x="2496775" y="1729525"/>
                <a:ext cx="60525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3328" extrusionOk="0">
                    <a:moveTo>
                      <a:pt x="2420" y="0"/>
                    </a:moveTo>
                    <a:cubicBezTo>
                      <a:pt x="1596" y="193"/>
                      <a:pt x="798" y="358"/>
                      <a:pt x="1" y="523"/>
                    </a:cubicBezTo>
                    <a:lnTo>
                      <a:pt x="1" y="3327"/>
                    </a:lnTo>
                    <a:cubicBezTo>
                      <a:pt x="798" y="3135"/>
                      <a:pt x="1623" y="2970"/>
                      <a:pt x="2420" y="2805"/>
                    </a:cubicBezTo>
                    <a:lnTo>
                      <a:pt x="24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flat" cmpd="sng">
                <a:solidFill>
                  <a:srgbClr val="0000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9"/>
              <p:cNvSpPr/>
              <p:nvPr/>
            </p:nvSpPr>
            <p:spPr>
              <a:xfrm>
                <a:off x="2165475" y="1858750"/>
                <a:ext cx="598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5335" extrusionOk="0">
                    <a:moveTo>
                      <a:pt x="2393" y="0"/>
                    </a:moveTo>
                    <a:cubicBezTo>
                      <a:pt x="1540" y="550"/>
                      <a:pt x="743" y="1127"/>
                      <a:pt x="0" y="1705"/>
                    </a:cubicBezTo>
                    <a:lnTo>
                      <a:pt x="0" y="5334"/>
                    </a:lnTo>
                    <a:cubicBezTo>
                      <a:pt x="715" y="4564"/>
                      <a:pt x="1540" y="3904"/>
                      <a:pt x="2393" y="3272"/>
                    </a:cubicBezTo>
                    <a:lnTo>
                      <a:pt x="2393" y="0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flat" cmpd="sng">
                <a:solidFill>
                  <a:srgbClr val="0000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9"/>
              <p:cNvSpPr/>
              <p:nvPr/>
            </p:nvSpPr>
            <p:spPr>
              <a:xfrm>
                <a:off x="2316000" y="1781075"/>
                <a:ext cx="5982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070" extrusionOk="0">
                    <a:moveTo>
                      <a:pt x="2393" y="0"/>
                    </a:moveTo>
                    <a:cubicBezTo>
                      <a:pt x="1568" y="330"/>
                      <a:pt x="771" y="688"/>
                      <a:pt x="1" y="1045"/>
                    </a:cubicBezTo>
                    <a:lnTo>
                      <a:pt x="1" y="4069"/>
                    </a:lnTo>
                    <a:cubicBezTo>
                      <a:pt x="743" y="3685"/>
                      <a:pt x="1568" y="3300"/>
                      <a:pt x="2393" y="2970"/>
                    </a:cubicBezTo>
                    <a:lnTo>
                      <a:pt x="2393" y="0"/>
                    </a:lnTo>
                    <a:close/>
                  </a:path>
                </a:pathLst>
              </a:custGeom>
              <a:solidFill>
                <a:srgbClr val="FFFFFF"/>
              </a:solidFill>
              <a:ln w="8925" cap="flat" cmpd="sng">
                <a:solidFill>
                  <a:srgbClr val="0000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9"/>
              <p:cNvSpPr/>
              <p:nvPr/>
            </p:nvSpPr>
            <p:spPr>
              <a:xfrm>
                <a:off x="2273400" y="2728950"/>
                <a:ext cx="25" cy="1079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194" fill="none" extrusionOk="0">
                    <a:moveTo>
                      <a:pt x="0" y="0"/>
                    </a:moveTo>
                    <a:lnTo>
                      <a:pt x="0" y="43194"/>
                    </a:lnTo>
                  </a:path>
                </a:pathLst>
              </a:custGeom>
              <a:noFill/>
              <a:ln w="51550" cap="rnd" cmpd="sng">
                <a:solidFill>
                  <a:srgbClr val="FF7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9"/>
              <p:cNvSpPr/>
              <p:nvPr/>
            </p:nvSpPr>
            <p:spPr>
              <a:xfrm>
                <a:off x="2603325" y="2728950"/>
                <a:ext cx="25" cy="1079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194" fill="none" extrusionOk="0">
                    <a:moveTo>
                      <a:pt x="0" y="0"/>
                    </a:moveTo>
                    <a:lnTo>
                      <a:pt x="0" y="43194"/>
                    </a:lnTo>
                  </a:path>
                </a:pathLst>
              </a:custGeom>
              <a:noFill/>
              <a:ln w="51550" cap="rnd" cmpd="sng">
                <a:solidFill>
                  <a:srgbClr val="FF7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9"/>
              <p:cNvSpPr/>
              <p:nvPr/>
            </p:nvSpPr>
            <p:spPr>
              <a:xfrm>
                <a:off x="2933250" y="2728950"/>
                <a:ext cx="25" cy="1079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194" fill="none" extrusionOk="0">
                    <a:moveTo>
                      <a:pt x="1" y="0"/>
                    </a:moveTo>
                    <a:lnTo>
                      <a:pt x="1" y="43194"/>
                    </a:lnTo>
                  </a:path>
                </a:pathLst>
              </a:custGeom>
              <a:noFill/>
              <a:ln w="51550" cap="rnd" cmpd="sng">
                <a:solidFill>
                  <a:srgbClr val="FF7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9"/>
              <p:cNvSpPr/>
              <p:nvPr/>
            </p:nvSpPr>
            <p:spPr>
              <a:xfrm>
                <a:off x="3263200" y="2728950"/>
                <a:ext cx="25" cy="1079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194" fill="none" extrusionOk="0">
                    <a:moveTo>
                      <a:pt x="0" y="0"/>
                    </a:moveTo>
                    <a:lnTo>
                      <a:pt x="0" y="43194"/>
                    </a:lnTo>
                  </a:path>
                </a:pathLst>
              </a:custGeom>
              <a:noFill/>
              <a:ln w="51550" cap="rnd" cmpd="sng">
                <a:solidFill>
                  <a:srgbClr val="FF7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9"/>
              <p:cNvSpPr/>
              <p:nvPr/>
            </p:nvSpPr>
            <p:spPr>
              <a:xfrm>
                <a:off x="3911375" y="2308950"/>
                <a:ext cx="231675" cy="216550"/>
              </a:xfrm>
              <a:custGeom>
                <a:avLst/>
                <a:gdLst/>
                <a:ahLst/>
                <a:cxnLst/>
                <a:rect l="l" t="t" r="r" b="b"/>
                <a:pathLst>
                  <a:path w="9267" h="8662" fill="none" extrusionOk="0">
                    <a:moveTo>
                      <a:pt x="9266" y="1"/>
                    </a:moveTo>
                    <a:lnTo>
                      <a:pt x="9266" y="3438"/>
                    </a:lnTo>
                    <a:cubicBezTo>
                      <a:pt x="9266" y="6325"/>
                      <a:pt x="6929" y="8662"/>
                      <a:pt x="4042" y="8662"/>
                    </a:cubicBezTo>
                    <a:lnTo>
                      <a:pt x="0" y="8662"/>
                    </a:lnTo>
                  </a:path>
                </a:pathLst>
              </a:custGeom>
              <a:noFill/>
              <a:ln w="26125" cap="rnd" cmpd="sng">
                <a:solidFill>
                  <a:srgbClr val="832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9"/>
              <p:cNvSpPr/>
              <p:nvPr/>
            </p:nvSpPr>
            <p:spPr>
              <a:xfrm>
                <a:off x="4098325" y="2186600"/>
                <a:ext cx="91450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6133" extrusionOk="0">
                    <a:moveTo>
                      <a:pt x="1843" y="1"/>
                    </a:moveTo>
                    <a:cubicBezTo>
                      <a:pt x="1733" y="771"/>
                      <a:pt x="1458" y="1926"/>
                      <a:pt x="1073" y="3218"/>
                    </a:cubicBezTo>
                    <a:cubicBezTo>
                      <a:pt x="743" y="4400"/>
                      <a:pt x="386" y="5170"/>
                      <a:pt x="1" y="6132"/>
                    </a:cubicBezTo>
                    <a:lnTo>
                      <a:pt x="3658" y="6132"/>
                    </a:lnTo>
                    <a:cubicBezTo>
                      <a:pt x="3493" y="5775"/>
                      <a:pt x="2915" y="4400"/>
                      <a:pt x="2585" y="3218"/>
                    </a:cubicBezTo>
                    <a:cubicBezTo>
                      <a:pt x="2200" y="1926"/>
                      <a:pt x="1926" y="771"/>
                      <a:pt x="1843" y="1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9"/>
              <p:cNvSpPr/>
              <p:nvPr/>
            </p:nvSpPr>
            <p:spPr>
              <a:xfrm>
                <a:off x="4770575" y="1151450"/>
                <a:ext cx="231675" cy="216550"/>
              </a:xfrm>
              <a:custGeom>
                <a:avLst/>
                <a:gdLst/>
                <a:ahLst/>
                <a:cxnLst/>
                <a:rect l="l" t="t" r="r" b="b"/>
                <a:pathLst>
                  <a:path w="9267" h="8662" fill="none" extrusionOk="0">
                    <a:moveTo>
                      <a:pt x="9266" y="8661"/>
                    </a:moveTo>
                    <a:lnTo>
                      <a:pt x="9266" y="5224"/>
                    </a:lnTo>
                    <a:cubicBezTo>
                      <a:pt x="9266" y="2337"/>
                      <a:pt x="6929" y="0"/>
                      <a:pt x="4042" y="0"/>
                    </a:cubicBezTo>
                    <a:lnTo>
                      <a:pt x="1" y="0"/>
                    </a:lnTo>
                  </a:path>
                </a:pathLst>
              </a:custGeom>
              <a:noFill/>
              <a:ln w="26125" cap="rnd" cmpd="sng">
                <a:solidFill>
                  <a:srgbClr val="832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9"/>
              <p:cNvSpPr/>
              <p:nvPr/>
            </p:nvSpPr>
            <p:spPr>
              <a:xfrm>
                <a:off x="4956850" y="1337725"/>
                <a:ext cx="91450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6132" extrusionOk="0">
                    <a:moveTo>
                      <a:pt x="1" y="0"/>
                    </a:moveTo>
                    <a:cubicBezTo>
                      <a:pt x="165" y="358"/>
                      <a:pt x="715" y="1733"/>
                      <a:pt x="1073" y="2942"/>
                    </a:cubicBezTo>
                    <a:cubicBezTo>
                      <a:pt x="1458" y="4207"/>
                      <a:pt x="1733" y="5362"/>
                      <a:pt x="1815" y="6132"/>
                    </a:cubicBezTo>
                    <a:cubicBezTo>
                      <a:pt x="1925" y="5362"/>
                      <a:pt x="2200" y="4207"/>
                      <a:pt x="2585" y="2942"/>
                    </a:cubicBezTo>
                    <a:cubicBezTo>
                      <a:pt x="2915" y="1733"/>
                      <a:pt x="3272" y="963"/>
                      <a:pt x="3657" y="0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9"/>
              <p:cNvSpPr/>
              <p:nvPr/>
            </p:nvSpPr>
            <p:spPr>
              <a:xfrm>
                <a:off x="4143025" y="1387900"/>
                <a:ext cx="25" cy="327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3116" fill="none" extrusionOk="0">
                    <a:moveTo>
                      <a:pt x="0" y="13115"/>
                    </a:moveTo>
                    <a:lnTo>
                      <a:pt x="0" y="1"/>
                    </a:lnTo>
                  </a:path>
                </a:pathLst>
              </a:custGeom>
              <a:noFill/>
              <a:ln w="26125" cap="rnd" cmpd="sng">
                <a:solidFill>
                  <a:srgbClr val="832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9"/>
              <p:cNvSpPr/>
              <p:nvPr/>
            </p:nvSpPr>
            <p:spPr>
              <a:xfrm>
                <a:off x="4098325" y="1264875"/>
                <a:ext cx="91450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6132" extrusionOk="0">
                    <a:moveTo>
                      <a:pt x="1843" y="0"/>
                    </a:moveTo>
                    <a:cubicBezTo>
                      <a:pt x="1733" y="770"/>
                      <a:pt x="1458" y="1925"/>
                      <a:pt x="1073" y="3189"/>
                    </a:cubicBezTo>
                    <a:cubicBezTo>
                      <a:pt x="743" y="4399"/>
                      <a:pt x="386" y="5169"/>
                      <a:pt x="1" y="6131"/>
                    </a:cubicBezTo>
                    <a:lnTo>
                      <a:pt x="3658" y="6131"/>
                    </a:lnTo>
                    <a:cubicBezTo>
                      <a:pt x="3493" y="5774"/>
                      <a:pt x="2915" y="4399"/>
                      <a:pt x="2585" y="3189"/>
                    </a:cubicBezTo>
                    <a:cubicBezTo>
                      <a:pt x="2200" y="1925"/>
                      <a:pt x="1926" y="770"/>
                      <a:pt x="1843" y="0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9"/>
              <p:cNvSpPr/>
              <p:nvPr/>
            </p:nvSpPr>
            <p:spPr>
              <a:xfrm>
                <a:off x="4811825" y="4322250"/>
                <a:ext cx="190425" cy="223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936" fill="none" extrusionOk="0">
                    <a:moveTo>
                      <a:pt x="0" y="8936"/>
                    </a:moveTo>
                    <a:lnTo>
                      <a:pt x="2392" y="8936"/>
                    </a:lnTo>
                    <a:cubicBezTo>
                      <a:pt x="5279" y="8936"/>
                      <a:pt x="7616" y="6599"/>
                      <a:pt x="7616" y="3712"/>
                    </a:cubicBezTo>
                    <a:lnTo>
                      <a:pt x="7616" y="0"/>
                    </a:lnTo>
                  </a:path>
                </a:pathLst>
              </a:custGeom>
              <a:noFill/>
              <a:ln w="26125" cap="rnd" cmpd="sng">
                <a:solidFill>
                  <a:srgbClr val="832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9"/>
              <p:cNvSpPr/>
              <p:nvPr/>
            </p:nvSpPr>
            <p:spPr>
              <a:xfrm>
                <a:off x="4688775" y="4498900"/>
                <a:ext cx="152625" cy="91425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3657" extrusionOk="0">
                    <a:moveTo>
                      <a:pt x="6104" y="0"/>
                    </a:moveTo>
                    <a:cubicBezTo>
                      <a:pt x="5775" y="165"/>
                      <a:pt x="4400" y="715"/>
                      <a:pt x="3190" y="1072"/>
                    </a:cubicBezTo>
                    <a:cubicBezTo>
                      <a:pt x="1925" y="1457"/>
                      <a:pt x="743" y="1732"/>
                      <a:pt x="1" y="1815"/>
                    </a:cubicBezTo>
                    <a:cubicBezTo>
                      <a:pt x="771" y="1925"/>
                      <a:pt x="1925" y="2200"/>
                      <a:pt x="3190" y="2585"/>
                    </a:cubicBezTo>
                    <a:cubicBezTo>
                      <a:pt x="4400" y="2915"/>
                      <a:pt x="5170" y="3272"/>
                      <a:pt x="6104" y="3657"/>
                    </a:cubicBezTo>
                    <a:lnTo>
                      <a:pt x="6104" y="0"/>
                    </a:ln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9"/>
              <p:cNvSpPr/>
              <p:nvPr/>
            </p:nvSpPr>
            <p:spPr>
              <a:xfrm>
                <a:off x="3806200" y="4545625"/>
                <a:ext cx="255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29" h="1" fill="none" extrusionOk="0">
                    <a:moveTo>
                      <a:pt x="10229" y="1"/>
                    </a:moveTo>
                    <a:lnTo>
                      <a:pt x="1" y="1"/>
                    </a:lnTo>
                  </a:path>
                </a:pathLst>
              </a:custGeom>
              <a:noFill/>
              <a:ln w="26125" cap="rnd" cmpd="sng">
                <a:solidFill>
                  <a:srgbClr val="832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9"/>
              <p:cNvSpPr/>
              <p:nvPr/>
            </p:nvSpPr>
            <p:spPr>
              <a:xfrm>
                <a:off x="3683850" y="4498900"/>
                <a:ext cx="152625" cy="91425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3657" extrusionOk="0">
                    <a:moveTo>
                      <a:pt x="6105" y="0"/>
                    </a:moveTo>
                    <a:cubicBezTo>
                      <a:pt x="5775" y="165"/>
                      <a:pt x="4400" y="715"/>
                      <a:pt x="3190" y="1072"/>
                    </a:cubicBezTo>
                    <a:cubicBezTo>
                      <a:pt x="1925" y="1457"/>
                      <a:pt x="743" y="1732"/>
                      <a:pt x="1" y="1815"/>
                    </a:cubicBezTo>
                    <a:cubicBezTo>
                      <a:pt x="743" y="1925"/>
                      <a:pt x="1925" y="2200"/>
                      <a:pt x="3190" y="2585"/>
                    </a:cubicBezTo>
                    <a:cubicBezTo>
                      <a:pt x="4400" y="2915"/>
                      <a:pt x="5142" y="3272"/>
                      <a:pt x="6105" y="3657"/>
                    </a:cubicBezTo>
                    <a:lnTo>
                      <a:pt x="6105" y="0"/>
                    </a:ln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9"/>
              <p:cNvSpPr/>
              <p:nvPr/>
            </p:nvSpPr>
            <p:spPr>
              <a:xfrm>
                <a:off x="2871400" y="4253500"/>
                <a:ext cx="194550" cy="29215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11686" fill="none" extrusionOk="0">
                    <a:moveTo>
                      <a:pt x="7781" y="11686"/>
                    </a:moveTo>
                    <a:cubicBezTo>
                      <a:pt x="1183" y="11686"/>
                      <a:pt x="0" y="4125"/>
                      <a:pt x="4124" y="1"/>
                    </a:cubicBezTo>
                  </a:path>
                </a:pathLst>
              </a:custGeom>
              <a:noFill/>
              <a:ln w="26125" cap="rnd" cmpd="sng">
                <a:solidFill>
                  <a:srgbClr val="832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9"/>
              <p:cNvSpPr/>
              <p:nvPr/>
            </p:nvSpPr>
            <p:spPr>
              <a:xfrm>
                <a:off x="2921575" y="4166200"/>
                <a:ext cx="140250" cy="140250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5610" extrusionOk="0">
                    <a:moveTo>
                      <a:pt x="5609" y="1"/>
                    </a:moveTo>
                    <a:lnTo>
                      <a:pt x="5609" y="1"/>
                    </a:lnTo>
                    <a:cubicBezTo>
                      <a:pt x="5004" y="496"/>
                      <a:pt x="3987" y="1101"/>
                      <a:pt x="2805" y="1733"/>
                    </a:cubicBezTo>
                    <a:cubicBezTo>
                      <a:pt x="1705" y="2310"/>
                      <a:pt x="935" y="2613"/>
                      <a:pt x="0" y="3025"/>
                    </a:cubicBezTo>
                    <a:lnTo>
                      <a:pt x="2585" y="5610"/>
                    </a:lnTo>
                    <a:cubicBezTo>
                      <a:pt x="2722" y="5280"/>
                      <a:pt x="3300" y="3905"/>
                      <a:pt x="3877" y="2805"/>
                    </a:cubicBezTo>
                    <a:cubicBezTo>
                      <a:pt x="4509" y="1623"/>
                      <a:pt x="5142" y="633"/>
                      <a:pt x="5609" y="1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9"/>
              <p:cNvSpPr/>
              <p:nvPr/>
            </p:nvSpPr>
            <p:spPr>
              <a:xfrm>
                <a:off x="3098225" y="3166100"/>
                <a:ext cx="2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442" fill="none" extrusionOk="0">
                    <a:moveTo>
                      <a:pt x="0" y="0"/>
                    </a:moveTo>
                    <a:lnTo>
                      <a:pt x="0" y="8441"/>
                    </a:lnTo>
                  </a:path>
                </a:pathLst>
              </a:custGeom>
              <a:noFill/>
              <a:ln w="17175" cap="flat" cmpd="sng">
                <a:solidFill>
                  <a:srgbClr val="832D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9"/>
              <p:cNvSpPr/>
              <p:nvPr/>
            </p:nvSpPr>
            <p:spPr>
              <a:xfrm>
                <a:off x="3068675" y="3085000"/>
                <a:ext cx="60500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4070" extrusionOk="0">
                    <a:moveTo>
                      <a:pt x="1237" y="0"/>
                    </a:moveTo>
                    <a:cubicBezTo>
                      <a:pt x="1155" y="468"/>
                      <a:pt x="963" y="1265"/>
                      <a:pt x="715" y="2117"/>
                    </a:cubicBezTo>
                    <a:cubicBezTo>
                      <a:pt x="468" y="2915"/>
                      <a:pt x="275" y="3437"/>
                      <a:pt x="0" y="4069"/>
                    </a:cubicBezTo>
                    <a:lnTo>
                      <a:pt x="2420" y="4069"/>
                    </a:lnTo>
                    <a:cubicBezTo>
                      <a:pt x="2337" y="3822"/>
                      <a:pt x="1952" y="2915"/>
                      <a:pt x="1705" y="2117"/>
                    </a:cubicBezTo>
                    <a:cubicBezTo>
                      <a:pt x="1457" y="1265"/>
                      <a:pt x="1265" y="495"/>
                      <a:pt x="1237" y="0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9"/>
              <p:cNvSpPr/>
              <p:nvPr/>
            </p:nvSpPr>
            <p:spPr>
              <a:xfrm>
                <a:off x="3428150" y="3166100"/>
                <a:ext cx="2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442" fill="none" extrusionOk="0">
                    <a:moveTo>
                      <a:pt x="1" y="0"/>
                    </a:moveTo>
                    <a:lnTo>
                      <a:pt x="1" y="8441"/>
                    </a:lnTo>
                  </a:path>
                </a:pathLst>
              </a:custGeom>
              <a:noFill/>
              <a:ln w="17175" cap="flat" cmpd="sng">
                <a:solidFill>
                  <a:srgbClr val="832D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9"/>
              <p:cNvSpPr/>
              <p:nvPr/>
            </p:nvSpPr>
            <p:spPr>
              <a:xfrm>
                <a:off x="3397925" y="3085000"/>
                <a:ext cx="61200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4070" extrusionOk="0">
                    <a:moveTo>
                      <a:pt x="1265" y="0"/>
                    </a:moveTo>
                    <a:cubicBezTo>
                      <a:pt x="1182" y="468"/>
                      <a:pt x="990" y="1265"/>
                      <a:pt x="742" y="2117"/>
                    </a:cubicBezTo>
                    <a:cubicBezTo>
                      <a:pt x="495" y="2915"/>
                      <a:pt x="303" y="3437"/>
                      <a:pt x="0" y="4069"/>
                    </a:cubicBezTo>
                    <a:lnTo>
                      <a:pt x="2447" y="4069"/>
                    </a:lnTo>
                    <a:cubicBezTo>
                      <a:pt x="2365" y="3822"/>
                      <a:pt x="1980" y="2915"/>
                      <a:pt x="1732" y="2117"/>
                    </a:cubicBezTo>
                    <a:cubicBezTo>
                      <a:pt x="1485" y="1265"/>
                      <a:pt x="1292" y="495"/>
                      <a:pt x="1265" y="0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9"/>
              <p:cNvSpPr/>
              <p:nvPr/>
            </p:nvSpPr>
            <p:spPr>
              <a:xfrm>
                <a:off x="3098225" y="2526175"/>
                <a:ext cx="226850" cy="2495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981" fill="none" extrusionOk="0">
                    <a:moveTo>
                      <a:pt x="0" y="9981"/>
                    </a:moveTo>
                    <a:lnTo>
                      <a:pt x="0" y="7231"/>
                    </a:lnTo>
                    <a:cubicBezTo>
                      <a:pt x="0" y="3272"/>
                      <a:pt x="1925" y="0"/>
                      <a:pt x="5362" y="0"/>
                    </a:cubicBezTo>
                    <a:lnTo>
                      <a:pt x="9074" y="0"/>
                    </a:lnTo>
                  </a:path>
                </a:pathLst>
              </a:custGeom>
              <a:noFill/>
              <a:ln w="17175" cap="flat" cmpd="sng">
                <a:solidFill>
                  <a:srgbClr val="832D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9"/>
              <p:cNvSpPr/>
              <p:nvPr/>
            </p:nvSpPr>
            <p:spPr>
              <a:xfrm>
                <a:off x="3304425" y="2495225"/>
                <a:ext cx="1024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2448" extrusionOk="0">
                    <a:moveTo>
                      <a:pt x="1" y="1"/>
                    </a:moveTo>
                    <a:lnTo>
                      <a:pt x="1" y="2448"/>
                    </a:lnTo>
                    <a:cubicBezTo>
                      <a:pt x="248" y="2338"/>
                      <a:pt x="1183" y="1953"/>
                      <a:pt x="1980" y="1733"/>
                    </a:cubicBezTo>
                    <a:cubicBezTo>
                      <a:pt x="2833" y="1486"/>
                      <a:pt x="3575" y="1266"/>
                      <a:pt x="4098" y="1238"/>
                    </a:cubicBezTo>
                    <a:cubicBezTo>
                      <a:pt x="3630" y="1183"/>
                      <a:pt x="2833" y="991"/>
                      <a:pt x="1980" y="716"/>
                    </a:cubicBezTo>
                    <a:cubicBezTo>
                      <a:pt x="1183" y="496"/>
                      <a:pt x="661" y="276"/>
                      <a:pt x="1" y="1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19"/>
              <p:cNvSpPr/>
              <p:nvPr/>
            </p:nvSpPr>
            <p:spPr>
              <a:xfrm>
                <a:off x="3428150" y="2526175"/>
                <a:ext cx="119625" cy="24952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9981" fill="none" extrusionOk="0">
                    <a:moveTo>
                      <a:pt x="1" y="9981"/>
                    </a:moveTo>
                    <a:lnTo>
                      <a:pt x="1" y="7231"/>
                    </a:lnTo>
                    <a:cubicBezTo>
                      <a:pt x="1" y="4812"/>
                      <a:pt x="1101" y="0"/>
                      <a:pt x="4043" y="0"/>
                    </a:cubicBezTo>
                    <a:lnTo>
                      <a:pt x="4785" y="0"/>
                    </a:lnTo>
                  </a:path>
                </a:pathLst>
              </a:custGeom>
              <a:noFill/>
              <a:ln w="17175" cap="flat" cmpd="sng">
                <a:solidFill>
                  <a:srgbClr val="832D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9"/>
              <p:cNvSpPr/>
              <p:nvPr/>
            </p:nvSpPr>
            <p:spPr>
              <a:xfrm>
                <a:off x="3527150" y="2495225"/>
                <a:ext cx="1024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448" extrusionOk="0">
                    <a:moveTo>
                      <a:pt x="0" y="1"/>
                    </a:moveTo>
                    <a:lnTo>
                      <a:pt x="0" y="2448"/>
                    </a:lnTo>
                    <a:cubicBezTo>
                      <a:pt x="247" y="2338"/>
                      <a:pt x="1182" y="1953"/>
                      <a:pt x="1952" y="1733"/>
                    </a:cubicBezTo>
                    <a:cubicBezTo>
                      <a:pt x="2832" y="1486"/>
                      <a:pt x="3574" y="1266"/>
                      <a:pt x="4097" y="1238"/>
                    </a:cubicBezTo>
                    <a:cubicBezTo>
                      <a:pt x="3574" y="1183"/>
                      <a:pt x="2832" y="991"/>
                      <a:pt x="1952" y="716"/>
                    </a:cubicBezTo>
                    <a:cubicBezTo>
                      <a:pt x="1182" y="496"/>
                      <a:pt x="660" y="276"/>
                      <a:pt x="0" y="1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9"/>
              <p:cNvSpPr/>
              <p:nvPr/>
            </p:nvSpPr>
            <p:spPr>
              <a:xfrm>
                <a:off x="3065225" y="3759300"/>
                <a:ext cx="38525" cy="25777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0311" fill="none" extrusionOk="0">
                    <a:moveTo>
                      <a:pt x="1" y="10311"/>
                    </a:moveTo>
                    <a:cubicBezTo>
                      <a:pt x="1540" y="7726"/>
                      <a:pt x="1320" y="2227"/>
                      <a:pt x="1320" y="0"/>
                    </a:cubicBezTo>
                  </a:path>
                </a:pathLst>
              </a:custGeom>
              <a:noFill/>
              <a:ln w="17175" cap="flat" cmpd="sng">
                <a:solidFill>
                  <a:srgbClr val="832D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9"/>
              <p:cNvSpPr/>
              <p:nvPr/>
            </p:nvSpPr>
            <p:spPr>
              <a:xfrm>
                <a:off x="3068675" y="3677500"/>
                <a:ext cx="6050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4097" extrusionOk="0">
                    <a:moveTo>
                      <a:pt x="1237" y="0"/>
                    </a:moveTo>
                    <a:cubicBezTo>
                      <a:pt x="1155" y="495"/>
                      <a:pt x="963" y="1265"/>
                      <a:pt x="715" y="2145"/>
                    </a:cubicBezTo>
                    <a:cubicBezTo>
                      <a:pt x="468" y="2915"/>
                      <a:pt x="275" y="3437"/>
                      <a:pt x="0" y="4097"/>
                    </a:cubicBezTo>
                    <a:lnTo>
                      <a:pt x="2420" y="4097"/>
                    </a:lnTo>
                    <a:cubicBezTo>
                      <a:pt x="2337" y="3850"/>
                      <a:pt x="1952" y="2915"/>
                      <a:pt x="1705" y="2145"/>
                    </a:cubicBezTo>
                    <a:cubicBezTo>
                      <a:pt x="1457" y="1265"/>
                      <a:pt x="1265" y="523"/>
                      <a:pt x="1237" y="0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9"/>
              <p:cNvSpPr/>
              <p:nvPr/>
            </p:nvSpPr>
            <p:spPr>
              <a:xfrm>
                <a:off x="3292750" y="3759300"/>
                <a:ext cx="150550" cy="257775"/>
              </a:xfrm>
              <a:custGeom>
                <a:avLst/>
                <a:gdLst/>
                <a:ahLst/>
                <a:cxnLst/>
                <a:rect l="l" t="t" r="r" b="b"/>
                <a:pathLst>
                  <a:path w="6022" h="10311" fill="none" extrusionOk="0">
                    <a:moveTo>
                      <a:pt x="0" y="10311"/>
                    </a:moveTo>
                    <a:cubicBezTo>
                      <a:pt x="6022" y="7891"/>
                      <a:pt x="5417" y="2227"/>
                      <a:pt x="5417" y="0"/>
                    </a:cubicBezTo>
                  </a:path>
                </a:pathLst>
              </a:custGeom>
              <a:noFill/>
              <a:ln w="17175" cap="flat" cmpd="sng">
                <a:solidFill>
                  <a:srgbClr val="832D00"/>
                </a:solidFill>
                <a:prstDash val="solid"/>
                <a:miter lim="274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9"/>
              <p:cNvSpPr/>
              <p:nvPr/>
            </p:nvSpPr>
            <p:spPr>
              <a:xfrm>
                <a:off x="3397925" y="3677500"/>
                <a:ext cx="6120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4097" extrusionOk="0">
                    <a:moveTo>
                      <a:pt x="1265" y="0"/>
                    </a:moveTo>
                    <a:cubicBezTo>
                      <a:pt x="1182" y="495"/>
                      <a:pt x="990" y="1265"/>
                      <a:pt x="742" y="2145"/>
                    </a:cubicBezTo>
                    <a:cubicBezTo>
                      <a:pt x="495" y="2915"/>
                      <a:pt x="303" y="3437"/>
                      <a:pt x="0" y="4097"/>
                    </a:cubicBezTo>
                    <a:lnTo>
                      <a:pt x="2447" y="4097"/>
                    </a:lnTo>
                    <a:cubicBezTo>
                      <a:pt x="2365" y="3850"/>
                      <a:pt x="1980" y="2915"/>
                      <a:pt x="1732" y="2145"/>
                    </a:cubicBezTo>
                    <a:cubicBezTo>
                      <a:pt x="1485" y="1265"/>
                      <a:pt x="1292" y="523"/>
                      <a:pt x="1265" y="0"/>
                    </a:cubicBezTo>
                    <a:close/>
                  </a:path>
                </a:pathLst>
              </a:custGeom>
              <a:solidFill>
                <a:srgbClr val="832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9"/>
              <p:cNvSpPr/>
              <p:nvPr/>
            </p:nvSpPr>
            <p:spPr>
              <a:xfrm>
                <a:off x="2195725" y="1237375"/>
                <a:ext cx="25" cy="1821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861" fill="none" extrusionOk="0">
                    <a:moveTo>
                      <a:pt x="0" y="0"/>
                    </a:moveTo>
                    <a:lnTo>
                      <a:pt x="0" y="72860"/>
                    </a:lnTo>
                  </a:path>
                </a:pathLst>
              </a:custGeom>
              <a:noFill/>
              <a:ln w="2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9"/>
              <p:cNvSpPr/>
              <p:nvPr/>
            </p:nvSpPr>
            <p:spPr>
              <a:xfrm>
                <a:off x="2345575" y="1237375"/>
                <a:ext cx="25" cy="1821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861" fill="none" extrusionOk="0">
                    <a:moveTo>
                      <a:pt x="0" y="0"/>
                    </a:moveTo>
                    <a:lnTo>
                      <a:pt x="0" y="72860"/>
                    </a:lnTo>
                  </a:path>
                </a:pathLst>
              </a:custGeom>
              <a:noFill/>
              <a:ln w="2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9"/>
              <p:cNvSpPr/>
              <p:nvPr/>
            </p:nvSpPr>
            <p:spPr>
              <a:xfrm>
                <a:off x="2527025" y="1237375"/>
                <a:ext cx="25" cy="1821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861" fill="none" extrusionOk="0">
                    <a:moveTo>
                      <a:pt x="1" y="0"/>
                    </a:moveTo>
                    <a:lnTo>
                      <a:pt x="1" y="72860"/>
                    </a:lnTo>
                  </a:path>
                </a:pathLst>
              </a:custGeom>
              <a:noFill/>
              <a:ln w="2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9"/>
              <p:cNvSpPr/>
              <p:nvPr/>
            </p:nvSpPr>
            <p:spPr>
              <a:xfrm>
                <a:off x="2677550" y="1237375"/>
                <a:ext cx="25" cy="1821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861" fill="none" extrusionOk="0">
                    <a:moveTo>
                      <a:pt x="1" y="0"/>
                    </a:moveTo>
                    <a:lnTo>
                      <a:pt x="1" y="72860"/>
                    </a:lnTo>
                  </a:path>
                </a:pathLst>
              </a:custGeom>
              <a:noFill/>
              <a:ln w="2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9"/>
              <p:cNvSpPr/>
              <p:nvPr/>
            </p:nvSpPr>
            <p:spPr>
              <a:xfrm>
                <a:off x="2859700" y="1237375"/>
                <a:ext cx="25" cy="1821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861" fill="none" extrusionOk="0">
                    <a:moveTo>
                      <a:pt x="1" y="0"/>
                    </a:moveTo>
                    <a:lnTo>
                      <a:pt x="1" y="72860"/>
                    </a:lnTo>
                  </a:path>
                </a:pathLst>
              </a:custGeom>
              <a:noFill/>
              <a:ln w="2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9"/>
              <p:cNvSpPr/>
              <p:nvPr/>
            </p:nvSpPr>
            <p:spPr>
              <a:xfrm>
                <a:off x="3010250" y="1237375"/>
                <a:ext cx="25" cy="1821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861" fill="none" extrusionOk="0">
                    <a:moveTo>
                      <a:pt x="0" y="0"/>
                    </a:moveTo>
                    <a:lnTo>
                      <a:pt x="0" y="72860"/>
                    </a:lnTo>
                  </a:path>
                </a:pathLst>
              </a:custGeom>
              <a:noFill/>
              <a:ln w="2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9"/>
              <p:cNvSpPr/>
              <p:nvPr/>
            </p:nvSpPr>
            <p:spPr>
              <a:xfrm>
                <a:off x="3191700" y="649000"/>
                <a:ext cx="25" cy="1821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861" fill="none" extrusionOk="0">
                    <a:moveTo>
                      <a:pt x="1" y="0"/>
                    </a:moveTo>
                    <a:lnTo>
                      <a:pt x="1" y="72860"/>
                    </a:lnTo>
                  </a:path>
                </a:pathLst>
              </a:custGeom>
              <a:noFill/>
              <a:ln w="2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9"/>
              <p:cNvSpPr/>
              <p:nvPr/>
            </p:nvSpPr>
            <p:spPr>
              <a:xfrm>
                <a:off x="3342250" y="649000"/>
                <a:ext cx="25" cy="1821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861" fill="none" extrusionOk="0">
                    <a:moveTo>
                      <a:pt x="0" y="0"/>
                    </a:moveTo>
                    <a:lnTo>
                      <a:pt x="0" y="72860"/>
                    </a:lnTo>
                  </a:path>
                </a:pathLst>
              </a:custGeom>
              <a:noFill/>
              <a:ln w="2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3" name="Google Shape;2433;p19"/>
            <p:cNvSpPr txBox="1"/>
            <p:nvPr/>
          </p:nvSpPr>
          <p:spPr>
            <a:xfrm>
              <a:off x="4509250" y="3657675"/>
              <a:ext cx="795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0A5FF"/>
                  </a:solidFill>
                  <a:latin typeface="Kalam"/>
                  <a:ea typeface="Kalam"/>
                  <a:cs typeface="Kalam"/>
                  <a:sym typeface="Kalam"/>
                </a:rPr>
                <a:t>WATER</a:t>
              </a:r>
              <a:r>
                <a:rPr lang="en" sz="900">
                  <a:solidFill>
                    <a:srgbClr val="00A5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IN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34" name="Google Shape;2434;p19"/>
            <p:cNvSpPr txBox="1"/>
            <p:nvPr/>
          </p:nvSpPr>
          <p:spPr>
            <a:xfrm>
              <a:off x="4509250" y="1577175"/>
              <a:ext cx="795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CE3437"/>
                  </a:solidFill>
                  <a:latin typeface="Kalam"/>
                  <a:ea typeface="Kalam"/>
                  <a:cs typeface="Kalam"/>
                  <a:sym typeface="Kalam"/>
                </a:rPr>
                <a:t>STEAM</a:t>
              </a:r>
              <a:r>
                <a:rPr lang="en" sz="900">
                  <a:solidFill>
                    <a:srgbClr val="00A5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OUT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435" name="Google Shape;2435;p19"/>
          <p:cNvSpPr txBox="1"/>
          <p:nvPr/>
        </p:nvSpPr>
        <p:spPr>
          <a:xfrm>
            <a:off x="5490325" y="1758700"/>
            <a:ext cx="32199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typical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nuclear fission reactor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FF7F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7F00"/>
                </a:solidFill>
                <a:latin typeface="Cambria"/>
                <a:ea typeface="Cambria"/>
                <a:cs typeface="Cambria"/>
                <a:sym typeface="Cambria"/>
              </a:rPr>
              <a:t>Uranium rods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are inserted into the reactor. The radiation from the rods is used to heat water to form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steam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As with fossil fuel power plants, steam is used to drive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turbine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This turbine is linked to a generator which creates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electricity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41" name="Google Shape;2441;p20"/>
          <p:cNvSpPr txBox="1"/>
          <p:nvPr/>
        </p:nvSpPr>
        <p:spPr>
          <a:xfrm>
            <a:off x="5402756" y="1777946"/>
            <a:ext cx="3263236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The 1986 Chernobyl nuclear disaster resulted in </a:t>
            </a:r>
            <a:r>
              <a:rPr lang="en" sz="1300" b="1" dirty="0">
                <a:latin typeface="Cambria"/>
                <a:ea typeface="Cambria"/>
                <a:cs typeface="Cambria"/>
                <a:sym typeface="Cambria"/>
              </a:rPr>
              <a:t>radiation fallout 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spanning hundreds of miles. These areas are highlighted in </a:t>
            </a:r>
            <a:r>
              <a:rPr lang="en" sz="1300" b="1" dirty="0">
                <a:solidFill>
                  <a:srgbClr val="CE3437"/>
                </a:solidFill>
                <a:latin typeface="Cambria"/>
                <a:ea typeface="Cambria"/>
                <a:cs typeface="Cambria"/>
                <a:sym typeface="Cambria"/>
              </a:rPr>
              <a:t>red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Radiation leaks and reactor meltdowns are ongoing concerns</a:t>
            </a:r>
            <a:r>
              <a:rPr lang="en" sz="1300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with nuclear power.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42" name="Google Shape;2442;p20"/>
          <p:cNvGrpSpPr/>
          <p:nvPr/>
        </p:nvGrpSpPr>
        <p:grpSpPr>
          <a:xfrm>
            <a:off x="10" y="5"/>
            <a:ext cx="4876363" cy="5143620"/>
            <a:chOff x="1332275" y="239525"/>
            <a:chExt cx="4955150" cy="5228850"/>
          </a:xfrm>
        </p:grpSpPr>
        <p:sp>
          <p:nvSpPr>
            <p:cNvPr id="2443" name="Google Shape;2443;p20"/>
            <p:cNvSpPr/>
            <p:nvPr/>
          </p:nvSpPr>
          <p:spPr>
            <a:xfrm>
              <a:off x="1340500" y="241225"/>
              <a:ext cx="4933600" cy="5223175"/>
            </a:xfrm>
            <a:custGeom>
              <a:avLst/>
              <a:gdLst/>
              <a:ahLst/>
              <a:cxnLst/>
              <a:rect l="l" t="t" r="r" b="b"/>
              <a:pathLst>
                <a:path w="197344" h="208927" extrusionOk="0">
                  <a:moveTo>
                    <a:pt x="0" y="1"/>
                  </a:moveTo>
                  <a:lnTo>
                    <a:pt x="197343" y="1"/>
                  </a:lnTo>
                  <a:lnTo>
                    <a:pt x="197343" y="208927"/>
                  </a:lnTo>
                  <a:lnTo>
                    <a:pt x="0" y="208927"/>
                  </a:lnTo>
                  <a:close/>
                </a:path>
              </a:pathLst>
            </a:custGeom>
            <a:solidFill>
              <a:srgbClr val="FFF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0"/>
            <p:cNvSpPr/>
            <p:nvPr/>
          </p:nvSpPr>
          <p:spPr>
            <a:xfrm>
              <a:off x="1332275" y="615900"/>
              <a:ext cx="4955150" cy="4852475"/>
            </a:xfrm>
            <a:custGeom>
              <a:avLst/>
              <a:gdLst/>
              <a:ahLst/>
              <a:cxnLst/>
              <a:rect l="l" t="t" r="r" b="b"/>
              <a:pathLst>
                <a:path w="198206" h="194099" extrusionOk="0">
                  <a:moveTo>
                    <a:pt x="341" y="10846"/>
                  </a:moveTo>
                  <a:cubicBezTo>
                    <a:pt x="692" y="11027"/>
                    <a:pt x="1475" y="10006"/>
                    <a:pt x="1657" y="9825"/>
                  </a:cubicBezTo>
                  <a:cubicBezTo>
                    <a:pt x="1884" y="9598"/>
                    <a:pt x="1997" y="8702"/>
                    <a:pt x="2099" y="8509"/>
                  </a:cubicBezTo>
                  <a:cubicBezTo>
                    <a:pt x="2394" y="7919"/>
                    <a:pt x="3041" y="8464"/>
                    <a:pt x="3188" y="8622"/>
                  </a:cubicBezTo>
                  <a:cubicBezTo>
                    <a:pt x="3744" y="9167"/>
                    <a:pt x="2916" y="9473"/>
                    <a:pt x="2644" y="9598"/>
                  </a:cubicBezTo>
                  <a:cubicBezTo>
                    <a:pt x="2519" y="9666"/>
                    <a:pt x="2201" y="10891"/>
                    <a:pt x="2099" y="11027"/>
                  </a:cubicBezTo>
                  <a:cubicBezTo>
                    <a:pt x="1850" y="11356"/>
                    <a:pt x="1770" y="12219"/>
                    <a:pt x="1770" y="12672"/>
                  </a:cubicBezTo>
                  <a:cubicBezTo>
                    <a:pt x="1770" y="12933"/>
                    <a:pt x="897" y="13387"/>
                    <a:pt x="670" y="13444"/>
                  </a:cubicBezTo>
                  <a:cubicBezTo>
                    <a:pt x="0" y="13603"/>
                    <a:pt x="329" y="13648"/>
                    <a:pt x="318" y="13353"/>
                  </a:cubicBezTo>
                  <a:cubicBezTo>
                    <a:pt x="250" y="12434"/>
                    <a:pt x="341" y="11447"/>
                    <a:pt x="341" y="10846"/>
                  </a:cubicBezTo>
                  <a:close/>
                  <a:moveTo>
                    <a:pt x="2201" y="6648"/>
                  </a:moveTo>
                  <a:cubicBezTo>
                    <a:pt x="2201" y="6410"/>
                    <a:pt x="3211" y="6444"/>
                    <a:pt x="3415" y="6648"/>
                  </a:cubicBezTo>
                  <a:cubicBezTo>
                    <a:pt x="3880" y="7113"/>
                    <a:pt x="2655" y="7329"/>
                    <a:pt x="2530" y="7306"/>
                  </a:cubicBezTo>
                  <a:cubicBezTo>
                    <a:pt x="2088" y="7193"/>
                    <a:pt x="2201" y="7318"/>
                    <a:pt x="2201" y="6648"/>
                  </a:cubicBezTo>
                  <a:close/>
                  <a:moveTo>
                    <a:pt x="4221" y="7034"/>
                  </a:moveTo>
                  <a:cubicBezTo>
                    <a:pt x="3733" y="6909"/>
                    <a:pt x="5310" y="7284"/>
                    <a:pt x="5764" y="7511"/>
                  </a:cubicBezTo>
                  <a:cubicBezTo>
                    <a:pt x="6376" y="7817"/>
                    <a:pt x="6705" y="7976"/>
                    <a:pt x="6626" y="8554"/>
                  </a:cubicBezTo>
                  <a:cubicBezTo>
                    <a:pt x="6546" y="9099"/>
                    <a:pt x="5366" y="8645"/>
                    <a:pt x="5276" y="8622"/>
                  </a:cubicBezTo>
                  <a:cubicBezTo>
                    <a:pt x="4822" y="8509"/>
                    <a:pt x="4629" y="8180"/>
                    <a:pt x="3960" y="8180"/>
                  </a:cubicBezTo>
                  <a:cubicBezTo>
                    <a:pt x="3166" y="8180"/>
                    <a:pt x="3324" y="7794"/>
                    <a:pt x="3517" y="7408"/>
                  </a:cubicBezTo>
                  <a:cubicBezTo>
                    <a:pt x="3608" y="7227"/>
                    <a:pt x="4096" y="7068"/>
                    <a:pt x="4221" y="7034"/>
                  </a:cubicBezTo>
                  <a:close/>
                  <a:moveTo>
                    <a:pt x="466" y="15338"/>
                  </a:moveTo>
                  <a:cubicBezTo>
                    <a:pt x="636" y="15350"/>
                    <a:pt x="1600" y="15361"/>
                    <a:pt x="2065" y="15361"/>
                  </a:cubicBezTo>
                  <a:cubicBezTo>
                    <a:pt x="2496" y="15361"/>
                    <a:pt x="2927" y="15826"/>
                    <a:pt x="3188" y="15962"/>
                  </a:cubicBezTo>
                  <a:cubicBezTo>
                    <a:pt x="3892" y="16314"/>
                    <a:pt x="3506" y="17471"/>
                    <a:pt x="3279" y="17585"/>
                  </a:cubicBezTo>
                  <a:cubicBezTo>
                    <a:pt x="2837" y="17812"/>
                    <a:pt x="2292" y="17925"/>
                    <a:pt x="1657" y="17936"/>
                  </a:cubicBezTo>
                  <a:cubicBezTo>
                    <a:pt x="1158" y="17936"/>
                    <a:pt x="795" y="18050"/>
                    <a:pt x="250" y="17789"/>
                  </a:cubicBezTo>
                  <a:cubicBezTo>
                    <a:pt x="148" y="17744"/>
                    <a:pt x="329" y="16360"/>
                    <a:pt x="466" y="15338"/>
                  </a:cubicBezTo>
                  <a:close/>
                  <a:moveTo>
                    <a:pt x="1441" y="19355"/>
                  </a:moveTo>
                  <a:cubicBezTo>
                    <a:pt x="1713" y="19116"/>
                    <a:pt x="2519" y="18923"/>
                    <a:pt x="3086" y="18923"/>
                  </a:cubicBezTo>
                  <a:cubicBezTo>
                    <a:pt x="3790" y="18923"/>
                    <a:pt x="3903" y="19082"/>
                    <a:pt x="4289" y="19468"/>
                  </a:cubicBezTo>
                  <a:cubicBezTo>
                    <a:pt x="4788" y="19979"/>
                    <a:pt x="4947" y="19786"/>
                    <a:pt x="4947" y="20671"/>
                  </a:cubicBezTo>
                  <a:cubicBezTo>
                    <a:pt x="4947" y="21453"/>
                    <a:pt x="4788" y="21589"/>
                    <a:pt x="4391" y="21987"/>
                  </a:cubicBezTo>
                  <a:cubicBezTo>
                    <a:pt x="3960" y="22418"/>
                    <a:pt x="3234" y="21896"/>
                    <a:pt x="2973" y="21771"/>
                  </a:cubicBezTo>
                  <a:cubicBezTo>
                    <a:pt x="2553" y="21555"/>
                    <a:pt x="2349" y="21294"/>
                    <a:pt x="1986" y="21113"/>
                  </a:cubicBezTo>
                  <a:cubicBezTo>
                    <a:pt x="1509" y="20875"/>
                    <a:pt x="1192" y="20637"/>
                    <a:pt x="1158" y="20228"/>
                  </a:cubicBezTo>
                  <a:cubicBezTo>
                    <a:pt x="1135" y="19933"/>
                    <a:pt x="1169" y="19559"/>
                    <a:pt x="1441" y="19355"/>
                  </a:cubicBezTo>
                  <a:close/>
                  <a:moveTo>
                    <a:pt x="11561" y="17381"/>
                  </a:moveTo>
                  <a:cubicBezTo>
                    <a:pt x="11686" y="17244"/>
                    <a:pt x="11651" y="16757"/>
                    <a:pt x="11731" y="16450"/>
                  </a:cubicBezTo>
                  <a:cubicBezTo>
                    <a:pt x="11810" y="16133"/>
                    <a:pt x="11765" y="15770"/>
                    <a:pt x="11844" y="15463"/>
                  </a:cubicBezTo>
                  <a:cubicBezTo>
                    <a:pt x="11901" y="15214"/>
                    <a:pt x="12026" y="14873"/>
                    <a:pt x="12117" y="14703"/>
                  </a:cubicBezTo>
                  <a:cubicBezTo>
                    <a:pt x="12275" y="14374"/>
                    <a:pt x="12548" y="14215"/>
                    <a:pt x="12661" y="13988"/>
                  </a:cubicBezTo>
                  <a:cubicBezTo>
                    <a:pt x="12752" y="13796"/>
                    <a:pt x="13024" y="13557"/>
                    <a:pt x="13149" y="13387"/>
                  </a:cubicBezTo>
                  <a:cubicBezTo>
                    <a:pt x="13331" y="13149"/>
                    <a:pt x="13603" y="12820"/>
                    <a:pt x="13750" y="12616"/>
                  </a:cubicBezTo>
                  <a:cubicBezTo>
                    <a:pt x="13966" y="12332"/>
                    <a:pt x="13977" y="11992"/>
                    <a:pt x="13977" y="11629"/>
                  </a:cubicBezTo>
                  <a:cubicBezTo>
                    <a:pt x="13977" y="11300"/>
                    <a:pt x="14057" y="11084"/>
                    <a:pt x="14193" y="10812"/>
                  </a:cubicBezTo>
                  <a:cubicBezTo>
                    <a:pt x="14306" y="10574"/>
                    <a:pt x="14420" y="10347"/>
                    <a:pt x="14465" y="10154"/>
                  </a:cubicBezTo>
                  <a:cubicBezTo>
                    <a:pt x="14533" y="9870"/>
                    <a:pt x="14771" y="9677"/>
                    <a:pt x="14907" y="9553"/>
                  </a:cubicBezTo>
                  <a:cubicBezTo>
                    <a:pt x="15089" y="9360"/>
                    <a:pt x="15316" y="9382"/>
                    <a:pt x="15611" y="9382"/>
                  </a:cubicBezTo>
                  <a:cubicBezTo>
                    <a:pt x="16031" y="9382"/>
                    <a:pt x="16019" y="9405"/>
                    <a:pt x="16110" y="9768"/>
                  </a:cubicBezTo>
                  <a:cubicBezTo>
                    <a:pt x="16178" y="10063"/>
                    <a:pt x="16087" y="10335"/>
                    <a:pt x="15940" y="10483"/>
                  </a:cubicBezTo>
                  <a:cubicBezTo>
                    <a:pt x="15702" y="10721"/>
                    <a:pt x="15634" y="10823"/>
                    <a:pt x="15509" y="11084"/>
                  </a:cubicBezTo>
                  <a:cubicBezTo>
                    <a:pt x="15361" y="11368"/>
                    <a:pt x="15350" y="11583"/>
                    <a:pt x="15565" y="11799"/>
                  </a:cubicBezTo>
                  <a:cubicBezTo>
                    <a:pt x="15747" y="11980"/>
                    <a:pt x="15917" y="12048"/>
                    <a:pt x="16223" y="12128"/>
                  </a:cubicBezTo>
                  <a:cubicBezTo>
                    <a:pt x="16541" y="12207"/>
                    <a:pt x="16734" y="12219"/>
                    <a:pt x="16984" y="12343"/>
                  </a:cubicBezTo>
                  <a:cubicBezTo>
                    <a:pt x="17233" y="12468"/>
                    <a:pt x="17052" y="12922"/>
                    <a:pt x="16984" y="13058"/>
                  </a:cubicBezTo>
                  <a:cubicBezTo>
                    <a:pt x="16881" y="13262"/>
                    <a:pt x="16382" y="13421"/>
                    <a:pt x="16167" y="13546"/>
                  </a:cubicBezTo>
                  <a:cubicBezTo>
                    <a:pt x="15917" y="13693"/>
                    <a:pt x="15713" y="13773"/>
                    <a:pt x="15509" y="13875"/>
                  </a:cubicBezTo>
                  <a:cubicBezTo>
                    <a:pt x="15316" y="13977"/>
                    <a:pt x="15339" y="14363"/>
                    <a:pt x="15293" y="14590"/>
                  </a:cubicBezTo>
                  <a:cubicBezTo>
                    <a:pt x="15214" y="14873"/>
                    <a:pt x="15293" y="15282"/>
                    <a:pt x="15293" y="15577"/>
                  </a:cubicBezTo>
                  <a:lnTo>
                    <a:pt x="15293" y="16893"/>
                  </a:lnTo>
                  <a:cubicBezTo>
                    <a:pt x="15293" y="17188"/>
                    <a:pt x="14851" y="17710"/>
                    <a:pt x="14794" y="17982"/>
                  </a:cubicBezTo>
                  <a:cubicBezTo>
                    <a:pt x="14749" y="18231"/>
                    <a:pt x="14431" y="18628"/>
                    <a:pt x="14249" y="18810"/>
                  </a:cubicBezTo>
                  <a:cubicBezTo>
                    <a:pt x="14057" y="19003"/>
                    <a:pt x="13898" y="19162"/>
                    <a:pt x="13705" y="19355"/>
                  </a:cubicBezTo>
                  <a:cubicBezTo>
                    <a:pt x="13557" y="19502"/>
                    <a:pt x="13591" y="20001"/>
                    <a:pt x="13591" y="20228"/>
                  </a:cubicBezTo>
                  <a:lnTo>
                    <a:pt x="13591" y="21272"/>
                  </a:lnTo>
                  <a:cubicBezTo>
                    <a:pt x="13591" y="21669"/>
                    <a:pt x="13603" y="21952"/>
                    <a:pt x="13376" y="22259"/>
                  </a:cubicBezTo>
                  <a:cubicBezTo>
                    <a:pt x="13183" y="22520"/>
                    <a:pt x="13217" y="22747"/>
                    <a:pt x="12990" y="22974"/>
                  </a:cubicBezTo>
                  <a:cubicBezTo>
                    <a:pt x="12718" y="23246"/>
                    <a:pt x="12525" y="23291"/>
                    <a:pt x="12219" y="23132"/>
                  </a:cubicBezTo>
                  <a:cubicBezTo>
                    <a:pt x="12139" y="23098"/>
                    <a:pt x="11788" y="22486"/>
                    <a:pt x="11617" y="22316"/>
                  </a:cubicBezTo>
                  <a:cubicBezTo>
                    <a:pt x="11425" y="22123"/>
                    <a:pt x="11311" y="21907"/>
                    <a:pt x="11243" y="21601"/>
                  </a:cubicBezTo>
                  <a:cubicBezTo>
                    <a:pt x="11164" y="21317"/>
                    <a:pt x="11198" y="21000"/>
                    <a:pt x="11130" y="20727"/>
                  </a:cubicBezTo>
                  <a:cubicBezTo>
                    <a:pt x="11073" y="20489"/>
                    <a:pt x="11130" y="20149"/>
                    <a:pt x="11130" y="19899"/>
                  </a:cubicBezTo>
                  <a:lnTo>
                    <a:pt x="11130" y="19026"/>
                  </a:lnTo>
                  <a:cubicBezTo>
                    <a:pt x="11130" y="18753"/>
                    <a:pt x="11130" y="18470"/>
                    <a:pt x="11186" y="18265"/>
                  </a:cubicBezTo>
                  <a:cubicBezTo>
                    <a:pt x="11266" y="17914"/>
                    <a:pt x="11436" y="17698"/>
                    <a:pt x="11561" y="17381"/>
                  </a:cubicBezTo>
                  <a:close/>
                  <a:moveTo>
                    <a:pt x="27931" y="3302"/>
                  </a:moveTo>
                  <a:cubicBezTo>
                    <a:pt x="27999" y="3052"/>
                    <a:pt x="27909" y="2757"/>
                    <a:pt x="27772" y="2485"/>
                  </a:cubicBezTo>
                  <a:cubicBezTo>
                    <a:pt x="27659" y="2269"/>
                    <a:pt x="27466" y="2099"/>
                    <a:pt x="27387" y="1929"/>
                  </a:cubicBezTo>
                  <a:cubicBezTo>
                    <a:pt x="27251" y="1657"/>
                    <a:pt x="27160" y="1657"/>
                    <a:pt x="27160" y="1271"/>
                  </a:cubicBezTo>
                  <a:cubicBezTo>
                    <a:pt x="27160" y="976"/>
                    <a:pt x="27273" y="783"/>
                    <a:pt x="27443" y="613"/>
                  </a:cubicBezTo>
                  <a:cubicBezTo>
                    <a:pt x="27602" y="454"/>
                    <a:pt x="27738" y="273"/>
                    <a:pt x="27931" y="125"/>
                  </a:cubicBezTo>
                  <a:cubicBezTo>
                    <a:pt x="28101" y="0"/>
                    <a:pt x="28487" y="68"/>
                    <a:pt x="28703" y="68"/>
                  </a:cubicBezTo>
                  <a:cubicBezTo>
                    <a:pt x="28862" y="68"/>
                    <a:pt x="29122" y="488"/>
                    <a:pt x="29247" y="613"/>
                  </a:cubicBezTo>
                  <a:cubicBezTo>
                    <a:pt x="29417" y="794"/>
                    <a:pt x="29531" y="908"/>
                    <a:pt x="29678" y="1055"/>
                  </a:cubicBezTo>
                  <a:cubicBezTo>
                    <a:pt x="29871" y="1237"/>
                    <a:pt x="29849" y="1498"/>
                    <a:pt x="29792" y="1713"/>
                  </a:cubicBezTo>
                  <a:cubicBezTo>
                    <a:pt x="29712" y="2031"/>
                    <a:pt x="29497" y="2042"/>
                    <a:pt x="29406" y="2371"/>
                  </a:cubicBezTo>
                  <a:cubicBezTo>
                    <a:pt x="29349" y="2632"/>
                    <a:pt x="29406" y="2984"/>
                    <a:pt x="29406" y="3245"/>
                  </a:cubicBezTo>
                  <a:cubicBezTo>
                    <a:pt x="29406" y="3483"/>
                    <a:pt x="29690" y="3631"/>
                    <a:pt x="29905" y="3687"/>
                  </a:cubicBezTo>
                  <a:cubicBezTo>
                    <a:pt x="30166" y="3755"/>
                    <a:pt x="30438" y="3744"/>
                    <a:pt x="30722" y="3744"/>
                  </a:cubicBezTo>
                  <a:cubicBezTo>
                    <a:pt x="30926" y="3744"/>
                    <a:pt x="31153" y="3415"/>
                    <a:pt x="31267" y="3358"/>
                  </a:cubicBezTo>
                  <a:cubicBezTo>
                    <a:pt x="31505" y="3245"/>
                    <a:pt x="31584" y="3143"/>
                    <a:pt x="31925" y="3143"/>
                  </a:cubicBezTo>
                  <a:cubicBezTo>
                    <a:pt x="32310" y="3143"/>
                    <a:pt x="32197" y="3347"/>
                    <a:pt x="32197" y="3687"/>
                  </a:cubicBezTo>
                  <a:cubicBezTo>
                    <a:pt x="32197" y="3903"/>
                    <a:pt x="31902" y="4198"/>
                    <a:pt x="31766" y="4345"/>
                  </a:cubicBezTo>
                  <a:cubicBezTo>
                    <a:pt x="31607" y="4504"/>
                    <a:pt x="31289" y="4561"/>
                    <a:pt x="31051" y="4618"/>
                  </a:cubicBezTo>
                  <a:cubicBezTo>
                    <a:pt x="30631" y="4720"/>
                    <a:pt x="30904" y="4947"/>
                    <a:pt x="31108" y="5060"/>
                  </a:cubicBezTo>
                  <a:cubicBezTo>
                    <a:pt x="31278" y="5139"/>
                    <a:pt x="31732" y="5060"/>
                    <a:pt x="31925" y="5060"/>
                  </a:cubicBezTo>
                  <a:cubicBezTo>
                    <a:pt x="32242" y="5060"/>
                    <a:pt x="32469" y="5083"/>
                    <a:pt x="32639" y="5162"/>
                  </a:cubicBezTo>
                  <a:cubicBezTo>
                    <a:pt x="32810" y="5253"/>
                    <a:pt x="32821" y="5616"/>
                    <a:pt x="32855" y="5763"/>
                  </a:cubicBezTo>
                  <a:cubicBezTo>
                    <a:pt x="32923" y="6036"/>
                    <a:pt x="32673" y="6297"/>
                    <a:pt x="32583" y="6478"/>
                  </a:cubicBezTo>
                  <a:cubicBezTo>
                    <a:pt x="32412" y="6830"/>
                    <a:pt x="32378" y="6830"/>
                    <a:pt x="32038" y="6921"/>
                  </a:cubicBezTo>
                  <a:cubicBezTo>
                    <a:pt x="31754" y="6989"/>
                    <a:pt x="31562" y="7068"/>
                    <a:pt x="31267" y="7136"/>
                  </a:cubicBezTo>
                  <a:cubicBezTo>
                    <a:pt x="30915" y="7227"/>
                    <a:pt x="30904" y="7284"/>
                    <a:pt x="30722" y="7465"/>
                  </a:cubicBezTo>
                  <a:cubicBezTo>
                    <a:pt x="30518" y="7669"/>
                    <a:pt x="30314" y="7658"/>
                    <a:pt x="30121" y="7851"/>
                  </a:cubicBezTo>
                  <a:cubicBezTo>
                    <a:pt x="29860" y="8112"/>
                    <a:pt x="29758" y="8191"/>
                    <a:pt x="29463" y="8339"/>
                  </a:cubicBezTo>
                  <a:cubicBezTo>
                    <a:pt x="29202" y="8475"/>
                    <a:pt x="28907" y="8169"/>
                    <a:pt x="28805" y="8066"/>
                  </a:cubicBezTo>
                  <a:cubicBezTo>
                    <a:pt x="28623" y="7885"/>
                    <a:pt x="28646" y="7737"/>
                    <a:pt x="28646" y="7408"/>
                  </a:cubicBezTo>
                  <a:cubicBezTo>
                    <a:pt x="28646" y="7125"/>
                    <a:pt x="28635" y="6853"/>
                    <a:pt x="28703" y="6592"/>
                  </a:cubicBezTo>
                  <a:cubicBezTo>
                    <a:pt x="28759" y="6353"/>
                    <a:pt x="28703" y="6013"/>
                    <a:pt x="28703" y="5763"/>
                  </a:cubicBezTo>
                  <a:cubicBezTo>
                    <a:pt x="28703" y="5457"/>
                    <a:pt x="28533" y="5219"/>
                    <a:pt x="28419" y="5003"/>
                  </a:cubicBezTo>
                  <a:cubicBezTo>
                    <a:pt x="28317" y="4799"/>
                    <a:pt x="28181" y="4618"/>
                    <a:pt x="28090" y="4447"/>
                  </a:cubicBezTo>
                  <a:cubicBezTo>
                    <a:pt x="27988" y="4232"/>
                    <a:pt x="27920" y="4005"/>
                    <a:pt x="27818" y="3789"/>
                  </a:cubicBezTo>
                  <a:cubicBezTo>
                    <a:pt x="27761" y="3665"/>
                    <a:pt x="27909" y="3370"/>
                    <a:pt x="27931" y="3302"/>
                  </a:cubicBezTo>
                  <a:close/>
                  <a:moveTo>
                    <a:pt x="86221" y="52289"/>
                  </a:moveTo>
                  <a:cubicBezTo>
                    <a:pt x="86164" y="52164"/>
                    <a:pt x="86017" y="51631"/>
                    <a:pt x="85949" y="51358"/>
                  </a:cubicBezTo>
                  <a:cubicBezTo>
                    <a:pt x="85858" y="50973"/>
                    <a:pt x="85812" y="50814"/>
                    <a:pt x="85676" y="50485"/>
                  </a:cubicBezTo>
                  <a:cubicBezTo>
                    <a:pt x="85517" y="50088"/>
                    <a:pt x="85381" y="49838"/>
                    <a:pt x="85733" y="49498"/>
                  </a:cubicBezTo>
                  <a:cubicBezTo>
                    <a:pt x="86005" y="49225"/>
                    <a:pt x="86289" y="48919"/>
                    <a:pt x="86607" y="48670"/>
                  </a:cubicBezTo>
                  <a:cubicBezTo>
                    <a:pt x="86890" y="48443"/>
                    <a:pt x="87242" y="47898"/>
                    <a:pt x="87480" y="47580"/>
                  </a:cubicBezTo>
                  <a:cubicBezTo>
                    <a:pt x="87684" y="47308"/>
                    <a:pt x="87945" y="47059"/>
                    <a:pt x="88138" y="46866"/>
                  </a:cubicBezTo>
                  <a:cubicBezTo>
                    <a:pt x="88456" y="46537"/>
                    <a:pt x="88581" y="47195"/>
                    <a:pt x="88626" y="47410"/>
                  </a:cubicBezTo>
                  <a:cubicBezTo>
                    <a:pt x="88728" y="47796"/>
                    <a:pt x="88955" y="48125"/>
                    <a:pt x="89341" y="48125"/>
                  </a:cubicBezTo>
                  <a:cubicBezTo>
                    <a:pt x="89806" y="48125"/>
                    <a:pt x="90226" y="48193"/>
                    <a:pt x="90543" y="48068"/>
                  </a:cubicBezTo>
                  <a:cubicBezTo>
                    <a:pt x="90974" y="47898"/>
                    <a:pt x="91031" y="47388"/>
                    <a:pt x="90815" y="46968"/>
                  </a:cubicBezTo>
                  <a:cubicBezTo>
                    <a:pt x="90623" y="46582"/>
                    <a:pt x="90384" y="46423"/>
                    <a:pt x="89942" y="46321"/>
                  </a:cubicBezTo>
                  <a:cubicBezTo>
                    <a:pt x="89568" y="46219"/>
                    <a:pt x="89170" y="45913"/>
                    <a:pt x="88796" y="45765"/>
                  </a:cubicBezTo>
                  <a:cubicBezTo>
                    <a:pt x="88422" y="45618"/>
                    <a:pt x="88081" y="45459"/>
                    <a:pt x="87866" y="45164"/>
                  </a:cubicBezTo>
                  <a:cubicBezTo>
                    <a:pt x="87571" y="44778"/>
                    <a:pt x="87718" y="44495"/>
                    <a:pt x="87208" y="44234"/>
                  </a:cubicBezTo>
                  <a:cubicBezTo>
                    <a:pt x="86720" y="43984"/>
                    <a:pt x="86346" y="43973"/>
                    <a:pt x="86005" y="43519"/>
                  </a:cubicBezTo>
                  <a:cubicBezTo>
                    <a:pt x="85699" y="43111"/>
                    <a:pt x="85722" y="42691"/>
                    <a:pt x="85347" y="42316"/>
                  </a:cubicBezTo>
                  <a:cubicBezTo>
                    <a:pt x="84984" y="41953"/>
                    <a:pt x="84712" y="41454"/>
                    <a:pt x="84417" y="41057"/>
                  </a:cubicBezTo>
                  <a:cubicBezTo>
                    <a:pt x="84179" y="40740"/>
                    <a:pt x="83986" y="40456"/>
                    <a:pt x="83816" y="40127"/>
                  </a:cubicBezTo>
                  <a:cubicBezTo>
                    <a:pt x="83612" y="39718"/>
                    <a:pt x="83634" y="39276"/>
                    <a:pt x="83430" y="38868"/>
                  </a:cubicBezTo>
                  <a:cubicBezTo>
                    <a:pt x="83180" y="38368"/>
                    <a:pt x="83305" y="37733"/>
                    <a:pt x="83044" y="37223"/>
                  </a:cubicBezTo>
                  <a:cubicBezTo>
                    <a:pt x="82795" y="36712"/>
                    <a:pt x="82522" y="36258"/>
                    <a:pt x="82114" y="35850"/>
                  </a:cubicBezTo>
                  <a:cubicBezTo>
                    <a:pt x="81728" y="35453"/>
                    <a:pt x="81229" y="35317"/>
                    <a:pt x="80753" y="35078"/>
                  </a:cubicBezTo>
                  <a:cubicBezTo>
                    <a:pt x="80265" y="34840"/>
                    <a:pt x="79675" y="34500"/>
                    <a:pt x="79323" y="34148"/>
                  </a:cubicBezTo>
                  <a:cubicBezTo>
                    <a:pt x="79006" y="33831"/>
                    <a:pt x="79108" y="33173"/>
                    <a:pt x="79108" y="32730"/>
                  </a:cubicBezTo>
                  <a:cubicBezTo>
                    <a:pt x="79108" y="32424"/>
                    <a:pt x="79595" y="32072"/>
                    <a:pt x="79766" y="31902"/>
                  </a:cubicBezTo>
                  <a:cubicBezTo>
                    <a:pt x="80083" y="31584"/>
                    <a:pt x="79187" y="31278"/>
                    <a:pt x="79051" y="31244"/>
                  </a:cubicBezTo>
                  <a:cubicBezTo>
                    <a:pt x="78711" y="31164"/>
                    <a:pt x="78518" y="30983"/>
                    <a:pt x="78291" y="30756"/>
                  </a:cubicBezTo>
                  <a:cubicBezTo>
                    <a:pt x="77950" y="30416"/>
                    <a:pt x="77950" y="30030"/>
                    <a:pt x="77633" y="29712"/>
                  </a:cubicBezTo>
                  <a:cubicBezTo>
                    <a:pt x="77531" y="29610"/>
                    <a:pt x="77451" y="29497"/>
                    <a:pt x="77361" y="29383"/>
                  </a:cubicBezTo>
                  <a:cubicBezTo>
                    <a:pt x="77134" y="29111"/>
                    <a:pt x="76929" y="28918"/>
                    <a:pt x="76646" y="28782"/>
                  </a:cubicBezTo>
                  <a:cubicBezTo>
                    <a:pt x="76476" y="28691"/>
                    <a:pt x="76022" y="28782"/>
                    <a:pt x="75829" y="28782"/>
                  </a:cubicBezTo>
                  <a:cubicBezTo>
                    <a:pt x="75500" y="28782"/>
                    <a:pt x="75228" y="28805"/>
                    <a:pt x="74944" y="28669"/>
                  </a:cubicBezTo>
                  <a:cubicBezTo>
                    <a:pt x="74513" y="28453"/>
                    <a:pt x="74048" y="28328"/>
                    <a:pt x="73639" y="28124"/>
                  </a:cubicBezTo>
                  <a:cubicBezTo>
                    <a:pt x="73299" y="27954"/>
                    <a:pt x="72993" y="27840"/>
                    <a:pt x="72709" y="27636"/>
                  </a:cubicBezTo>
                  <a:cubicBezTo>
                    <a:pt x="72471" y="27455"/>
                    <a:pt x="72176" y="27330"/>
                    <a:pt x="71994" y="27137"/>
                  </a:cubicBezTo>
                  <a:cubicBezTo>
                    <a:pt x="71813" y="26956"/>
                    <a:pt x="71427" y="26842"/>
                    <a:pt x="71280" y="26695"/>
                  </a:cubicBezTo>
                  <a:cubicBezTo>
                    <a:pt x="70996" y="26411"/>
                    <a:pt x="70860" y="26173"/>
                    <a:pt x="70622" y="25935"/>
                  </a:cubicBezTo>
                  <a:cubicBezTo>
                    <a:pt x="70406" y="25719"/>
                    <a:pt x="70247" y="25458"/>
                    <a:pt x="70077" y="25163"/>
                  </a:cubicBezTo>
                  <a:cubicBezTo>
                    <a:pt x="69952" y="24948"/>
                    <a:pt x="69657" y="24641"/>
                    <a:pt x="69419" y="24403"/>
                  </a:cubicBezTo>
                  <a:cubicBezTo>
                    <a:pt x="69181" y="24153"/>
                    <a:pt x="69045" y="24017"/>
                    <a:pt x="68761" y="23745"/>
                  </a:cubicBezTo>
                  <a:cubicBezTo>
                    <a:pt x="68568" y="23552"/>
                    <a:pt x="68251" y="23439"/>
                    <a:pt x="67944" y="23359"/>
                  </a:cubicBezTo>
                  <a:cubicBezTo>
                    <a:pt x="67536" y="23257"/>
                    <a:pt x="67059" y="23189"/>
                    <a:pt x="66685" y="23189"/>
                  </a:cubicBezTo>
                  <a:cubicBezTo>
                    <a:pt x="66390" y="23189"/>
                    <a:pt x="66027" y="23087"/>
                    <a:pt x="65812" y="23030"/>
                  </a:cubicBezTo>
                  <a:cubicBezTo>
                    <a:pt x="65517" y="22951"/>
                    <a:pt x="65278" y="22815"/>
                    <a:pt x="65040" y="22758"/>
                  </a:cubicBezTo>
                  <a:cubicBezTo>
                    <a:pt x="64768" y="22690"/>
                    <a:pt x="64450" y="22610"/>
                    <a:pt x="64167" y="22531"/>
                  </a:cubicBezTo>
                  <a:cubicBezTo>
                    <a:pt x="63883" y="22463"/>
                    <a:pt x="63531" y="22474"/>
                    <a:pt x="63236" y="22474"/>
                  </a:cubicBezTo>
                  <a:cubicBezTo>
                    <a:pt x="62987" y="22474"/>
                    <a:pt x="62703" y="22316"/>
                    <a:pt x="62408" y="22316"/>
                  </a:cubicBezTo>
                  <a:cubicBezTo>
                    <a:pt x="62136" y="22316"/>
                    <a:pt x="61943" y="22531"/>
                    <a:pt x="61648" y="22588"/>
                  </a:cubicBezTo>
                  <a:cubicBezTo>
                    <a:pt x="61285" y="22667"/>
                    <a:pt x="60888" y="22610"/>
                    <a:pt x="60604" y="22758"/>
                  </a:cubicBezTo>
                  <a:cubicBezTo>
                    <a:pt x="60377" y="22871"/>
                    <a:pt x="60082" y="22917"/>
                    <a:pt x="59844" y="22917"/>
                  </a:cubicBezTo>
                  <a:cubicBezTo>
                    <a:pt x="59640" y="22917"/>
                    <a:pt x="59413" y="22440"/>
                    <a:pt x="59345" y="22316"/>
                  </a:cubicBezTo>
                  <a:cubicBezTo>
                    <a:pt x="59254" y="22123"/>
                    <a:pt x="59288" y="21782"/>
                    <a:pt x="59345" y="21544"/>
                  </a:cubicBezTo>
                  <a:cubicBezTo>
                    <a:pt x="59402" y="21329"/>
                    <a:pt x="59753" y="21034"/>
                    <a:pt x="59901" y="20886"/>
                  </a:cubicBezTo>
                  <a:cubicBezTo>
                    <a:pt x="60014" y="20773"/>
                    <a:pt x="60162" y="20398"/>
                    <a:pt x="60230" y="20285"/>
                  </a:cubicBezTo>
                  <a:cubicBezTo>
                    <a:pt x="60355" y="20035"/>
                    <a:pt x="60525" y="19797"/>
                    <a:pt x="60661" y="19525"/>
                  </a:cubicBezTo>
                  <a:cubicBezTo>
                    <a:pt x="60786" y="19286"/>
                    <a:pt x="61047" y="19037"/>
                    <a:pt x="61262" y="18810"/>
                  </a:cubicBezTo>
                  <a:cubicBezTo>
                    <a:pt x="61444" y="18628"/>
                    <a:pt x="61421" y="18061"/>
                    <a:pt x="61478" y="17823"/>
                  </a:cubicBezTo>
                  <a:cubicBezTo>
                    <a:pt x="61569" y="17483"/>
                    <a:pt x="61512" y="17210"/>
                    <a:pt x="61432" y="16893"/>
                  </a:cubicBezTo>
                  <a:cubicBezTo>
                    <a:pt x="61353" y="16575"/>
                    <a:pt x="61228" y="16382"/>
                    <a:pt x="61103" y="16121"/>
                  </a:cubicBezTo>
                  <a:cubicBezTo>
                    <a:pt x="60911" y="15758"/>
                    <a:pt x="60808" y="15486"/>
                    <a:pt x="60718" y="15134"/>
                  </a:cubicBezTo>
                  <a:cubicBezTo>
                    <a:pt x="60650" y="14862"/>
                    <a:pt x="60706" y="14397"/>
                    <a:pt x="60774" y="14147"/>
                  </a:cubicBezTo>
                  <a:cubicBezTo>
                    <a:pt x="60843" y="13864"/>
                    <a:pt x="61024" y="13728"/>
                    <a:pt x="61206" y="13546"/>
                  </a:cubicBezTo>
                  <a:cubicBezTo>
                    <a:pt x="61421" y="13342"/>
                    <a:pt x="61603" y="13308"/>
                    <a:pt x="61920" y="13387"/>
                  </a:cubicBezTo>
                  <a:cubicBezTo>
                    <a:pt x="62215" y="13455"/>
                    <a:pt x="62363" y="13580"/>
                    <a:pt x="62635" y="13716"/>
                  </a:cubicBezTo>
                  <a:cubicBezTo>
                    <a:pt x="62896" y="13841"/>
                    <a:pt x="63021" y="14102"/>
                    <a:pt x="63180" y="14261"/>
                  </a:cubicBezTo>
                  <a:cubicBezTo>
                    <a:pt x="63384" y="14465"/>
                    <a:pt x="63520" y="14828"/>
                    <a:pt x="63622" y="15032"/>
                  </a:cubicBezTo>
                  <a:cubicBezTo>
                    <a:pt x="63781" y="15361"/>
                    <a:pt x="63906" y="15622"/>
                    <a:pt x="64053" y="16019"/>
                  </a:cubicBezTo>
                  <a:cubicBezTo>
                    <a:pt x="64167" y="16280"/>
                    <a:pt x="64325" y="16439"/>
                    <a:pt x="64439" y="16677"/>
                  </a:cubicBezTo>
                  <a:cubicBezTo>
                    <a:pt x="64586" y="16972"/>
                    <a:pt x="64734" y="17108"/>
                    <a:pt x="64881" y="17381"/>
                  </a:cubicBezTo>
                  <a:cubicBezTo>
                    <a:pt x="64983" y="17607"/>
                    <a:pt x="65233" y="17846"/>
                    <a:pt x="65426" y="18095"/>
                  </a:cubicBezTo>
                  <a:cubicBezTo>
                    <a:pt x="65619" y="18356"/>
                    <a:pt x="65902" y="18458"/>
                    <a:pt x="66186" y="18538"/>
                  </a:cubicBezTo>
                  <a:cubicBezTo>
                    <a:pt x="66492" y="18606"/>
                    <a:pt x="66833" y="18583"/>
                    <a:pt x="67116" y="18640"/>
                  </a:cubicBezTo>
                  <a:cubicBezTo>
                    <a:pt x="67445" y="18708"/>
                    <a:pt x="67751" y="18753"/>
                    <a:pt x="68103" y="18753"/>
                  </a:cubicBezTo>
                  <a:cubicBezTo>
                    <a:pt x="68421" y="18753"/>
                    <a:pt x="68682" y="18594"/>
                    <a:pt x="69033" y="18594"/>
                  </a:cubicBezTo>
                  <a:cubicBezTo>
                    <a:pt x="69147" y="18594"/>
                    <a:pt x="69487" y="18935"/>
                    <a:pt x="69589" y="19026"/>
                  </a:cubicBezTo>
                  <a:cubicBezTo>
                    <a:pt x="69737" y="19173"/>
                    <a:pt x="70100" y="19173"/>
                    <a:pt x="70236" y="19252"/>
                  </a:cubicBezTo>
                  <a:cubicBezTo>
                    <a:pt x="70452" y="19355"/>
                    <a:pt x="70622" y="19797"/>
                    <a:pt x="70792" y="19956"/>
                  </a:cubicBezTo>
                  <a:cubicBezTo>
                    <a:pt x="71007" y="20171"/>
                    <a:pt x="71382" y="20387"/>
                    <a:pt x="71609" y="20512"/>
                  </a:cubicBezTo>
                  <a:cubicBezTo>
                    <a:pt x="71847" y="20625"/>
                    <a:pt x="72017" y="20795"/>
                    <a:pt x="72210" y="20943"/>
                  </a:cubicBezTo>
                  <a:cubicBezTo>
                    <a:pt x="72494" y="21158"/>
                    <a:pt x="72664" y="21238"/>
                    <a:pt x="73027" y="21385"/>
                  </a:cubicBezTo>
                  <a:cubicBezTo>
                    <a:pt x="73299" y="21487"/>
                    <a:pt x="73583" y="21476"/>
                    <a:pt x="73855" y="21544"/>
                  </a:cubicBezTo>
                  <a:cubicBezTo>
                    <a:pt x="74139" y="21623"/>
                    <a:pt x="74434" y="21601"/>
                    <a:pt x="74729" y="21601"/>
                  </a:cubicBezTo>
                  <a:cubicBezTo>
                    <a:pt x="74967" y="21601"/>
                    <a:pt x="74944" y="21215"/>
                    <a:pt x="74944" y="21000"/>
                  </a:cubicBezTo>
                  <a:cubicBezTo>
                    <a:pt x="74944" y="20920"/>
                    <a:pt x="74502" y="20557"/>
                    <a:pt x="74456" y="20512"/>
                  </a:cubicBezTo>
                  <a:cubicBezTo>
                    <a:pt x="74241" y="20285"/>
                    <a:pt x="74184" y="20126"/>
                    <a:pt x="73957" y="19899"/>
                  </a:cubicBezTo>
                  <a:cubicBezTo>
                    <a:pt x="73719" y="19661"/>
                    <a:pt x="73617" y="19513"/>
                    <a:pt x="73685" y="19252"/>
                  </a:cubicBezTo>
                  <a:cubicBezTo>
                    <a:pt x="73719" y="19139"/>
                    <a:pt x="74161" y="19026"/>
                    <a:pt x="74286" y="19026"/>
                  </a:cubicBezTo>
                  <a:lnTo>
                    <a:pt x="75114" y="19026"/>
                  </a:lnTo>
                  <a:cubicBezTo>
                    <a:pt x="75591" y="19026"/>
                    <a:pt x="75545" y="18708"/>
                    <a:pt x="75545" y="18265"/>
                  </a:cubicBezTo>
                  <a:cubicBezTo>
                    <a:pt x="75545" y="17936"/>
                    <a:pt x="75239" y="17789"/>
                    <a:pt x="75114" y="17653"/>
                  </a:cubicBezTo>
                  <a:cubicBezTo>
                    <a:pt x="74853" y="17403"/>
                    <a:pt x="75114" y="17165"/>
                    <a:pt x="75216" y="17052"/>
                  </a:cubicBezTo>
                  <a:cubicBezTo>
                    <a:pt x="75398" y="16881"/>
                    <a:pt x="75818" y="16949"/>
                    <a:pt x="76101" y="16949"/>
                  </a:cubicBezTo>
                  <a:cubicBezTo>
                    <a:pt x="76396" y="16949"/>
                    <a:pt x="76589" y="17335"/>
                    <a:pt x="76805" y="17437"/>
                  </a:cubicBezTo>
                  <a:cubicBezTo>
                    <a:pt x="77077" y="17573"/>
                    <a:pt x="77190" y="17698"/>
                    <a:pt x="77463" y="17766"/>
                  </a:cubicBezTo>
                  <a:cubicBezTo>
                    <a:pt x="77803" y="17846"/>
                    <a:pt x="78155" y="17687"/>
                    <a:pt x="78336" y="17551"/>
                  </a:cubicBezTo>
                  <a:cubicBezTo>
                    <a:pt x="78631" y="17324"/>
                    <a:pt x="78722" y="17131"/>
                    <a:pt x="78994" y="16995"/>
                  </a:cubicBezTo>
                  <a:cubicBezTo>
                    <a:pt x="79278" y="16859"/>
                    <a:pt x="79561" y="16983"/>
                    <a:pt x="79709" y="17052"/>
                  </a:cubicBezTo>
                  <a:cubicBezTo>
                    <a:pt x="79913" y="17154"/>
                    <a:pt x="80004" y="17505"/>
                    <a:pt x="80038" y="17653"/>
                  </a:cubicBezTo>
                  <a:cubicBezTo>
                    <a:pt x="80106" y="17936"/>
                    <a:pt x="80106" y="18277"/>
                    <a:pt x="80038" y="18538"/>
                  </a:cubicBezTo>
                  <a:cubicBezTo>
                    <a:pt x="79958" y="18833"/>
                    <a:pt x="79993" y="19060"/>
                    <a:pt x="79879" y="19298"/>
                  </a:cubicBezTo>
                  <a:cubicBezTo>
                    <a:pt x="79732" y="19593"/>
                    <a:pt x="79845" y="19944"/>
                    <a:pt x="79981" y="20126"/>
                  </a:cubicBezTo>
                  <a:cubicBezTo>
                    <a:pt x="80185" y="20387"/>
                    <a:pt x="80322" y="20512"/>
                    <a:pt x="80424" y="20886"/>
                  </a:cubicBezTo>
                  <a:cubicBezTo>
                    <a:pt x="80503" y="21226"/>
                    <a:pt x="80639" y="21397"/>
                    <a:pt x="80639" y="21771"/>
                  </a:cubicBezTo>
                  <a:cubicBezTo>
                    <a:pt x="80639" y="21975"/>
                    <a:pt x="80798" y="22474"/>
                    <a:pt x="80855" y="22701"/>
                  </a:cubicBezTo>
                  <a:cubicBezTo>
                    <a:pt x="80923" y="22939"/>
                    <a:pt x="80855" y="23268"/>
                    <a:pt x="80855" y="23518"/>
                  </a:cubicBezTo>
                  <a:cubicBezTo>
                    <a:pt x="80855" y="23870"/>
                    <a:pt x="80696" y="24278"/>
                    <a:pt x="80526" y="24619"/>
                  </a:cubicBezTo>
                  <a:cubicBezTo>
                    <a:pt x="80390" y="24902"/>
                    <a:pt x="80219" y="25174"/>
                    <a:pt x="80095" y="25435"/>
                  </a:cubicBezTo>
                  <a:cubicBezTo>
                    <a:pt x="79981" y="25662"/>
                    <a:pt x="79595" y="25878"/>
                    <a:pt x="79380" y="25991"/>
                  </a:cubicBezTo>
                  <a:cubicBezTo>
                    <a:pt x="79096" y="26127"/>
                    <a:pt x="78847" y="26422"/>
                    <a:pt x="78722" y="26593"/>
                  </a:cubicBezTo>
                  <a:cubicBezTo>
                    <a:pt x="78540" y="26831"/>
                    <a:pt x="78472" y="26910"/>
                    <a:pt x="78563" y="27251"/>
                  </a:cubicBezTo>
                  <a:cubicBezTo>
                    <a:pt x="78620" y="27489"/>
                    <a:pt x="79369" y="27273"/>
                    <a:pt x="79493" y="27251"/>
                  </a:cubicBezTo>
                  <a:cubicBezTo>
                    <a:pt x="79766" y="27182"/>
                    <a:pt x="79981" y="27001"/>
                    <a:pt x="80253" y="26865"/>
                  </a:cubicBezTo>
                  <a:cubicBezTo>
                    <a:pt x="80526" y="26729"/>
                    <a:pt x="80707" y="26411"/>
                    <a:pt x="80855" y="26264"/>
                  </a:cubicBezTo>
                  <a:cubicBezTo>
                    <a:pt x="81127" y="25991"/>
                    <a:pt x="81286" y="25503"/>
                    <a:pt x="81456" y="25163"/>
                  </a:cubicBezTo>
                  <a:cubicBezTo>
                    <a:pt x="81603" y="24868"/>
                    <a:pt x="81581" y="24653"/>
                    <a:pt x="81740" y="24346"/>
                  </a:cubicBezTo>
                  <a:cubicBezTo>
                    <a:pt x="81864" y="24085"/>
                    <a:pt x="81785" y="23609"/>
                    <a:pt x="81785" y="23303"/>
                  </a:cubicBezTo>
                  <a:cubicBezTo>
                    <a:pt x="81785" y="22917"/>
                    <a:pt x="81864" y="22622"/>
                    <a:pt x="81785" y="22259"/>
                  </a:cubicBezTo>
                  <a:cubicBezTo>
                    <a:pt x="81740" y="22009"/>
                    <a:pt x="81479" y="21646"/>
                    <a:pt x="81354" y="21385"/>
                  </a:cubicBezTo>
                  <a:cubicBezTo>
                    <a:pt x="81218" y="21113"/>
                    <a:pt x="81456" y="20739"/>
                    <a:pt x="81513" y="20614"/>
                  </a:cubicBezTo>
                  <a:cubicBezTo>
                    <a:pt x="81683" y="20285"/>
                    <a:pt x="81898" y="20115"/>
                    <a:pt x="82171" y="19854"/>
                  </a:cubicBezTo>
                  <a:cubicBezTo>
                    <a:pt x="82352" y="19672"/>
                    <a:pt x="82545" y="19650"/>
                    <a:pt x="82829" y="19581"/>
                  </a:cubicBezTo>
                  <a:cubicBezTo>
                    <a:pt x="83078" y="19513"/>
                    <a:pt x="83487" y="19593"/>
                    <a:pt x="83646" y="19627"/>
                  </a:cubicBezTo>
                  <a:cubicBezTo>
                    <a:pt x="83895" y="19695"/>
                    <a:pt x="84111" y="20103"/>
                    <a:pt x="84247" y="20285"/>
                  </a:cubicBezTo>
                  <a:cubicBezTo>
                    <a:pt x="84428" y="20523"/>
                    <a:pt x="84712" y="20750"/>
                    <a:pt x="84905" y="20943"/>
                  </a:cubicBezTo>
                  <a:cubicBezTo>
                    <a:pt x="85143" y="21170"/>
                    <a:pt x="85449" y="21215"/>
                    <a:pt x="85790" y="21215"/>
                  </a:cubicBezTo>
                  <a:cubicBezTo>
                    <a:pt x="86028" y="21215"/>
                    <a:pt x="86221" y="21124"/>
                    <a:pt x="86493" y="21056"/>
                  </a:cubicBezTo>
                  <a:cubicBezTo>
                    <a:pt x="86799" y="20977"/>
                    <a:pt x="87060" y="21079"/>
                    <a:pt x="87208" y="21215"/>
                  </a:cubicBezTo>
                  <a:cubicBezTo>
                    <a:pt x="87412" y="21431"/>
                    <a:pt x="87310" y="22009"/>
                    <a:pt x="87265" y="22202"/>
                  </a:cubicBezTo>
                  <a:cubicBezTo>
                    <a:pt x="87196" y="22452"/>
                    <a:pt x="86947" y="22576"/>
                    <a:pt x="86765" y="22758"/>
                  </a:cubicBezTo>
                  <a:cubicBezTo>
                    <a:pt x="86527" y="22996"/>
                    <a:pt x="86584" y="23155"/>
                    <a:pt x="86936" y="23246"/>
                  </a:cubicBezTo>
                  <a:cubicBezTo>
                    <a:pt x="87265" y="23325"/>
                    <a:pt x="87514" y="23144"/>
                    <a:pt x="87752" y="23030"/>
                  </a:cubicBezTo>
                  <a:cubicBezTo>
                    <a:pt x="88036" y="22883"/>
                    <a:pt x="88172" y="22758"/>
                    <a:pt x="88410" y="22645"/>
                  </a:cubicBezTo>
                  <a:cubicBezTo>
                    <a:pt x="88660" y="22520"/>
                    <a:pt x="88683" y="22191"/>
                    <a:pt x="88683" y="21930"/>
                  </a:cubicBezTo>
                  <a:cubicBezTo>
                    <a:pt x="88683" y="21646"/>
                    <a:pt x="88535" y="21521"/>
                    <a:pt x="88467" y="21272"/>
                  </a:cubicBezTo>
                  <a:cubicBezTo>
                    <a:pt x="88399" y="21000"/>
                    <a:pt x="88422" y="20716"/>
                    <a:pt x="88354" y="20455"/>
                  </a:cubicBezTo>
                  <a:cubicBezTo>
                    <a:pt x="88274" y="20115"/>
                    <a:pt x="88467" y="19967"/>
                    <a:pt x="88626" y="19797"/>
                  </a:cubicBezTo>
                  <a:cubicBezTo>
                    <a:pt x="88841" y="19581"/>
                    <a:pt x="89000" y="19491"/>
                    <a:pt x="89125" y="19252"/>
                  </a:cubicBezTo>
                  <a:cubicBezTo>
                    <a:pt x="89295" y="18912"/>
                    <a:pt x="89420" y="18753"/>
                    <a:pt x="89511" y="18424"/>
                  </a:cubicBezTo>
                  <a:cubicBezTo>
                    <a:pt x="89590" y="18107"/>
                    <a:pt x="89613" y="17936"/>
                    <a:pt x="89783" y="17766"/>
                  </a:cubicBezTo>
                  <a:cubicBezTo>
                    <a:pt x="89942" y="17607"/>
                    <a:pt x="90191" y="17517"/>
                    <a:pt x="90384" y="17324"/>
                  </a:cubicBezTo>
                  <a:cubicBezTo>
                    <a:pt x="90600" y="17108"/>
                    <a:pt x="90929" y="16949"/>
                    <a:pt x="91144" y="16779"/>
                  </a:cubicBezTo>
                  <a:cubicBezTo>
                    <a:pt x="91360" y="16620"/>
                    <a:pt x="91542" y="16371"/>
                    <a:pt x="91802" y="16178"/>
                  </a:cubicBezTo>
                  <a:cubicBezTo>
                    <a:pt x="92086" y="15962"/>
                    <a:pt x="92313" y="15872"/>
                    <a:pt x="92574" y="15690"/>
                  </a:cubicBezTo>
                  <a:cubicBezTo>
                    <a:pt x="92880" y="15452"/>
                    <a:pt x="92903" y="15361"/>
                    <a:pt x="93289" y="15361"/>
                  </a:cubicBezTo>
                  <a:cubicBezTo>
                    <a:pt x="93663" y="15361"/>
                    <a:pt x="93958" y="15463"/>
                    <a:pt x="94219" y="15520"/>
                  </a:cubicBezTo>
                  <a:cubicBezTo>
                    <a:pt x="94514" y="15599"/>
                    <a:pt x="94525" y="15724"/>
                    <a:pt x="94593" y="16065"/>
                  </a:cubicBezTo>
                  <a:cubicBezTo>
                    <a:pt x="94661" y="16416"/>
                    <a:pt x="94378" y="16564"/>
                    <a:pt x="94162" y="16620"/>
                  </a:cubicBezTo>
                  <a:cubicBezTo>
                    <a:pt x="93856" y="16689"/>
                    <a:pt x="93810" y="16757"/>
                    <a:pt x="93720" y="17108"/>
                  </a:cubicBezTo>
                  <a:cubicBezTo>
                    <a:pt x="93663" y="17358"/>
                    <a:pt x="94037" y="17517"/>
                    <a:pt x="94219" y="17607"/>
                  </a:cubicBezTo>
                  <a:cubicBezTo>
                    <a:pt x="94503" y="17744"/>
                    <a:pt x="94684" y="18027"/>
                    <a:pt x="94979" y="18095"/>
                  </a:cubicBezTo>
                  <a:cubicBezTo>
                    <a:pt x="95240" y="18163"/>
                    <a:pt x="95444" y="18277"/>
                    <a:pt x="95637" y="18368"/>
                  </a:cubicBezTo>
                  <a:cubicBezTo>
                    <a:pt x="95898" y="18504"/>
                    <a:pt x="96374" y="18424"/>
                    <a:pt x="96681" y="18424"/>
                  </a:cubicBezTo>
                  <a:cubicBezTo>
                    <a:pt x="97032" y="18424"/>
                    <a:pt x="97214" y="18231"/>
                    <a:pt x="97339" y="17982"/>
                  </a:cubicBezTo>
                  <a:cubicBezTo>
                    <a:pt x="97452" y="17755"/>
                    <a:pt x="97475" y="17494"/>
                    <a:pt x="97611" y="17222"/>
                  </a:cubicBezTo>
                  <a:cubicBezTo>
                    <a:pt x="97713" y="17006"/>
                    <a:pt x="98019" y="16995"/>
                    <a:pt x="98269" y="16995"/>
                  </a:cubicBezTo>
                  <a:cubicBezTo>
                    <a:pt x="98632" y="16995"/>
                    <a:pt x="98711" y="17199"/>
                    <a:pt x="99029" y="17278"/>
                  </a:cubicBezTo>
                  <a:cubicBezTo>
                    <a:pt x="99369" y="17358"/>
                    <a:pt x="99528" y="17176"/>
                    <a:pt x="99687" y="17052"/>
                  </a:cubicBezTo>
                  <a:cubicBezTo>
                    <a:pt x="99982" y="16836"/>
                    <a:pt x="99835" y="17630"/>
                    <a:pt x="99801" y="17710"/>
                  </a:cubicBezTo>
                  <a:cubicBezTo>
                    <a:pt x="99664" y="17982"/>
                    <a:pt x="99619" y="18186"/>
                    <a:pt x="99358" y="18311"/>
                  </a:cubicBezTo>
                  <a:cubicBezTo>
                    <a:pt x="99097" y="18447"/>
                    <a:pt x="98870" y="18583"/>
                    <a:pt x="98643" y="18697"/>
                  </a:cubicBezTo>
                  <a:cubicBezTo>
                    <a:pt x="98405" y="18821"/>
                    <a:pt x="98246" y="19150"/>
                    <a:pt x="98042" y="19355"/>
                  </a:cubicBezTo>
                  <a:cubicBezTo>
                    <a:pt x="97827" y="19570"/>
                    <a:pt x="97656" y="19797"/>
                    <a:pt x="97441" y="20013"/>
                  </a:cubicBezTo>
                  <a:cubicBezTo>
                    <a:pt x="97214" y="20239"/>
                    <a:pt x="97078" y="20342"/>
                    <a:pt x="96726" y="20342"/>
                  </a:cubicBezTo>
                  <a:cubicBezTo>
                    <a:pt x="96363" y="20342"/>
                    <a:pt x="96113" y="20364"/>
                    <a:pt x="95796" y="20183"/>
                  </a:cubicBezTo>
                  <a:cubicBezTo>
                    <a:pt x="95535" y="20013"/>
                    <a:pt x="95251" y="19740"/>
                    <a:pt x="95092" y="19581"/>
                  </a:cubicBezTo>
                  <a:cubicBezTo>
                    <a:pt x="94854" y="19343"/>
                    <a:pt x="94616" y="19207"/>
                    <a:pt x="94378" y="18969"/>
                  </a:cubicBezTo>
                  <a:cubicBezTo>
                    <a:pt x="94174" y="18776"/>
                    <a:pt x="93924" y="18572"/>
                    <a:pt x="93720" y="18424"/>
                  </a:cubicBezTo>
                  <a:cubicBezTo>
                    <a:pt x="93459" y="18231"/>
                    <a:pt x="93164" y="18141"/>
                    <a:pt x="92960" y="18039"/>
                  </a:cubicBezTo>
                  <a:cubicBezTo>
                    <a:pt x="92733" y="17925"/>
                    <a:pt x="92347" y="17982"/>
                    <a:pt x="92075" y="17982"/>
                  </a:cubicBezTo>
                  <a:cubicBezTo>
                    <a:pt x="91768" y="17982"/>
                    <a:pt x="91269" y="18368"/>
                    <a:pt x="91042" y="18538"/>
                  </a:cubicBezTo>
                  <a:cubicBezTo>
                    <a:pt x="90781" y="18731"/>
                    <a:pt x="90623" y="18867"/>
                    <a:pt x="90486" y="19139"/>
                  </a:cubicBezTo>
                  <a:cubicBezTo>
                    <a:pt x="90339" y="19434"/>
                    <a:pt x="90203" y="19706"/>
                    <a:pt x="90055" y="20013"/>
                  </a:cubicBezTo>
                  <a:cubicBezTo>
                    <a:pt x="89942" y="20228"/>
                    <a:pt x="90055" y="20795"/>
                    <a:pt x="90112" y="21000"/>
                  </a:cubicBezTo>
                  <a:cubicBezTo>
                    <a:pt x="90180" y="21272"/>
                    <a:pt x="90373" y="21544"/>
                    <a:pt x="90441" y="21828"/>
                  </a:cubicBezTo>
                  <a:cubicBezTo>
                    <a:pt x="90520" y="22179"/>
                    <a:pt x="91042" y="22316"/>
                    <a:pt x="91371" y="22316"/>
                  </a:cubicBezTo>
                  <a:cubicBezTo>
                    <a:pt x="91723" y="22316"/>
                    <a:pt x="92131" y="22429"/>
                    <a:pt x="92517" y="22429"/>
                  </a:cubicBezTo>
                  <a:lnTo>
                    <a:pt x="93391" y="22429"/>
                  </a:lnTo>
                  <a:lnTo>
                    <a:pt x="94321" y="22429"/>
                  </a:lnTo>
                  <a:cubicBezTo>
                    <a:pt x="94729" y="22429"/>
                    <a:pt x="94922" y="22316"/>
                    <a:pt x="95251" y="22157"/>
                  </a:cubicBezTo>
                  <a:cubicBezTo>
                    <a:pt x="95546" y="22009"/>
                    <a:pt x="95807" y="21896"/>
                    <a:pt x="96125" y="21771"/>
                  </a:cubicBezTo>
                  <a:cubicBezTo>
                    <a:pt x="96397" y="21658"/>
                    <a:pt x="96726" y="21669"/>
                    <a:pt x="97010" y="21601"/>
                  </a:cubicBezTo>
                  <a:cubicBezTo>
                    <a:pt x="97282" y="21533"/>
                    <a:pt x="97498" y="21397"/>
                    <a:pt x="97827" y="21329"/>
                  </a:cubicBezTo>
                  <a:cubicBezTo>
                    <a:pt x="98201" y="21249"/>
                    <a:pt x="98076" y="21794"/>
                    <a:pt x="98042" y="21930"/>
                  </a:cubicBezTo>
                  <a:cubicBezTo>
                    <a:pt x="97985" y="22179"/>
                    <a:pt x="97668" y="22259"/>
                    <a:pt x="97498" y="22429"/>
                  </a:cubicBezTo>
                  <a:cubicBezTo>
                    <a:pt x="97316" y="22610"/>
                    <a:pt x="97248" y="22713"/>
                    <a:pt x="97169" y="23030"/>
                  </a:cubicBezTo>
                  <a:cubicBezTo>
                    <a:pt x="97112" y="23268"/>
                    <a:pt x="97169" y="23643"/>
                    <a:pt x="97225" y="23847"/>
                  </a:cubicBezTo>
                  <a:cubicBezTo>
                    <a:pt x="97259" y="23995"/>
                    <a:pt x="97543" y="24063"/>
                    <a:pt x="97611" y="24346"/>
                  </a:cubicBezTo>
                  <a:cubicBezTo>
                    <a:pt x="97679" y="24619"/>
                    <a:pt x="97135" y="24619"/>
                    <a:pt x="96953" y="24619"/>
                  </a:cubicBezTo>
                  <a:cubicBezTo>
                    <a:pt x="96579" y="24619"/>
                    <a:pt x="96386" y="24528"/>
                    <a:pt x="96079" y="24346"/>
                  </a:cubicBezTo>
                  <a:cubicBezTo>
                    <a:pt x="95989" y="24290"/>
                    <a:pt x="95898" y="24233"/>
                    <a:pt x="95796" y="24176"/>
                  </a:cubicBezTo>
                  <a:cubicBezTo>
                    <a:pt x="95501" y="24006"/>
                    <a:pt x="95217" y="23870"/>
                    <a:pt x="94922" y="23790"/>
                  </a:cubicBezTo>
                  <a:cubicBezTo>
                    <a:pt x="94605" y="23711"/>
                    <a:pt x="94378" y="23461"/>
                    <a:pt x="93935" y="23461"/>
                  </a:cubicBezTo>
                  <a:cubicBezTo>
                    <a:pt x="93572" y="23461"/>
                    <a:pt x="93266" y="23450"/>
                    <a:pt x="93005" y="23575"/>
                  </a:cubicBezTo>
                  <a:cubicBezTo>
                    <a:pt x="92574" y="23790"/>
                    <a:pt x="92449" y="24040"/>
                    <a:pt x="92188" y="24403"/>
                  </a:cubicBezTo>
                  <a:cubicBezTo>
                    <a:pt x="92007" y="24641"/>
                    <a:pt x="92029" y="25016"/>
                    <a:pt x="92245" y="25220"/>
                  </a:cubicBezTo>
                  <a:cubicBezTo>
                    <a:pt x="92472" y="25447"/>
                    <a:pt x="92699" y="25583"/>
                    <a:pt x="93005" y="25662"/>
                  </a:cubicBezTo>
                  <a:cubicBezTo>
                    <a:pt x="93311" y="25730"/>
                    <a:pt x="93731" y="25662"/>
                    <a:pt x="94049" y="25662"/>
                  </a:cubicBezTo>
                  <a:cubicBezTo>
                    <a:pt x="94242" y="25662"/>
                    <a:pt x="94763" y="25413"/>
                    <a:pt x="94922" y="25333"/>
                  </a:cubicBezTo>
                  <a:cubicBezTo>
                    <a:pt x="95138" y="25220"/>
                    <a:pt x="95603" y="25163"/>
                    <a:pt x="95853" y="25163"/>
                  </a:cubicBezTo>
                  <a:cubicBezTo>
                    <a:pt x="96272" y="25163"/>
                    <a:pt x="96488" y="25231"/>
                    <a:pt x="96840" y="25435"/>
                  </a:cubicBezTo>
                  <a:cubicBezTo>
                    <a:pt x="97135" y="25617"/>
                    <a:pt x="97100" y="25912"/>
                    <a:pt x="97169" y="26207"/>
                  </a:cubicBezTo>
                  <a:cubicBezTo>
                    <a:pt x="97259" y="26570"/>
                    <a:pt x="97146" y="26876"/>
                    <a:pt x="96953" y="27137"/>
                  </a:cubicBezTo>
                  <a:cubicBezTo>
                    <a:pt x="96726" y="27443"/>
                    <a:pt x="96908" y="27580"/>
                    <a:pt x="97055" y="27738"/>
                  </a:cubicBezTo>
                  <a:cubicBezTo>
                    <a:pt x="97305" y="27988"/>
                    <a:pt x="97407" y="28011"/>
                    <a:pt x="97827" y="28011"/>
                  </a:cubicBezTo>
                  <a:cubicBezTo>
                    <a:pt x="98156" y="28011"/>
                    <a:pt x="98303" y="27852"/>
                    <a:pt x="98700" y="27852"/>
                  </a:cubicBezTo>
                  <a:cubicBezTo>
                    <a:pt x="99131" y="27852"/>
                    <a:pt x="99177" y="28022"/>
                    <a:pt x="99415" y="28340"/>
                  </a:cubicBezTo>
                  <a:cubicBezTo>
                    <a:pt x="99608" y="28601"/>
                    <a:pt x="100005" y="28669"/>
                    <a:pt x="100232" y="28725"/>
                  </a:cubicBezTo>
                  <a:cubicBezTo>
                    <a:pt x="100572" y="28805"/>
                    <a:pt x="100697" y="28578"/>
                    <a:pt x="100833" y="28396"/>
                  </a:cubicBezTo>
                  <a:cubicBezTo>
                    <a:pt x="101003" y="28181"/>
                    <a:pt x="101048" y="27670"/>
                    <a:pt x="101105" y="27409"/>
                  </a:cubicBezTo>
                  <a:cubicBezTo>
                    <a:pt x="101185" y="27103"/>
                    <a:pt x="101105" y="26683"/>
                    <a:pt x="101105" y="26366"/>
                  </a:cubicBezTo>
                  <a:cubicBezTo>
                    <a:pt x="101105" y="26025"/>
                    <a:pt x="100788" y="25855"/>
                    <a:pt x="100504" y="25708"/>
                  </a:cubicBezTo>
                  <a:cubicBezTo>
                    <a:pt x="100243" y="25583"/>
                    <a:pt x="99959" y="25277"/>
                    <a:pt x="99801" y="25106"/>
                  </a:cubicBezTo>
                  <a:cubicBezTo>
                    <a:pt x="99596" y="24913"/>
                    <a:pt x="99449" y="24845"/>
                    <a:pt x="99301" y="24562"/>
                  </a:cubicBezTo>
                  <a:cubicBezTo>
                    <a:pt x="99165" y="24290"/>
                    <a:pt x="99177" y="24142"/>
                    <a:pt x="99358" y="23961"/>
                  </a:cubicBezTo>
                  <a:cubicBezTo>
                    <a:pt x="99551" y="23756"/>
                    <a:pt x="100073" y="23847"/>
                    <a:pt x="100288" y="23961"/>
                  </a:cubicBezTo>
                  <a:cubicBezTo>
                    <a:pt x="100606" y="24119"/>
                    <a:pt x="100799" y="24210"/>
                    <a:pt x="101060" y="24346"/>
                  </a:cubicBezTo>
                  <a:cubicBezTo>
                    <a:pt x="101400" y="24516"/>
                    <a:pt x="101775" y="24482"/>
                    <a:pt x="102092" y="24562"/>
                  </a:cubicBezTo>
                  <a:cubicBezTo>
                    <a:pt x="102398" y="24641"/>
                    <a:pt x="102693" y="24653"/>
                    <a:pt x="102966" y="24732"/>
                  </a:cubicBezTo>
                  <a:cubicBezTo>
                    <a:pt x="103306" y="24811"/>
                    <a:pt x="103601" y="24834"/>
                    <a:pt x="103953" y="24834"/>
                  </a:cubicBezTo>
                  <a:cubicBezTo>
                    <a:pt x="104327" y="24834"/>
                    <a:pt x="104554" y="24675"/>
                    <a:pt x="104781" y="24448"/>
                  </a:cubicBezTo>
                  <a:cubicBezTo>
                    <a:pt x="105008" y="24221"/>
                    <a:pt x="105087" y="24040"/>
                    <a:pt x="105212" y="23790"/>
                  </a:cubicBezTo>
                  <a:cubicBezTo>
                    <a:pt x="105337" y="23541"/>
                    <a:pt x="105394" y="23337"/>
                    <a:pt x="105654" y="23087"/>
                  </a:cubicBezTo>
                  <a:cubicBezTo>
                    <a:pt x="105927" y="22815"/>
                    <a:pt x="106131" y="22440"/>
                    <a:pt x="106369" y="22202"/>
                  </a:cubicBezTo>
                  <a:cubicBezTo>
                    <a:pt x="106573" y="21998"/>
                    <a:pt x="107061" y="21873"/>
                    <a:pt x="107345" y="21873"/>
                  </a:cubicBezTo>
                  <a:cubicBezTo>
                    <a:pt x="107606" y="21873"/>
                    <a:pt x="107946" y="21680"/>
                    <a:pt x="108116" y="21544"/>
                  </a:cubicBezTo>
                  <a:cubicBezTo>
                    <a:pt x="108332" y="21385"/>
                    <a:pt x="108275" y="21147"/>
                    <a:pt x="108275" y="20841"/>
                  </a:cubicBezTo>
                  <a:cubicBezTo>
                    <a:pt x="108275" y="20478"/>
                    <a:pt x="108241" y="20149"/>
                    <a:pt x="108389" y="19854"/>
                  </a:cubicBezTo>
                  <a:cubicBezTo>
                    <a:pt x="108525" y="19570"/>
                    <a:pt x="108536" y="19321"/>
                    <a:pt x="108774" y="19082"/>
                  </a:cubicBezTo>
                  <a:cubicBezTo>
                    <a:pt x="108978" y="18878"/>
                    <a:pt x="108944" y="18697"/>
                    <a:pt x="109376" y="18697"/>
                  </a:cubicBezTo>
                  <a:cubicBezTo>
                    <a:pt x="109739" y="18697"/>
                    <a:pt x="109829" y="18992"/>
                    <a:pt x="109977" y="19298"/>
                  </a:cubicBezTo>
                  <a:cubicBezTo>
                    <a:pt x="110124" y="19593"/>
                    <a:pt x="110272" y="19842"/>
                    <a:pt x="110419" y="20126"/>
                  </a:cubicBezTo>
                  <a:cubicBezTo>
                    <a:pt x="110465" y="20228"/>
                    <a:pt x="110521" y="20342"/>
                    <a:pt x="110578" y="20455"/>
                  </a:cubicBezTo>
                  <a:cubicBezTo>
                    <a:pt x="110714" y="20727"/>
                    <a:pt x="111077" y="21113"/>
                    <a:pt x="111293" y="21329"/>
                  </a:cubicBezTo>
                  <a:cubicBezTo>
                    <a:pt x="111486" y="21521"/>
                    <a:pt x="111758" y="21646"/>
                    <a:pt x="112008" y="21714"/>
                  </a:cubicBezTo>
                  <a:cubicBezTo>
                    <a:pt x="112359" y="21805"/>
                    <a:pt x="112711" y="21873"/>
                    <a:pt x="113097" y="21873"/>
                  </a:cubicBezTo>
                  <a:cubicBezTo>
                    <a:pt x="113482" y="21873"/>
                    <a:pt x="113777" y="21918"/>
                    <a:pt x="114140" y="21987"/>
                  </a:cubicBezTo>
                  <a:cubicBezTo>
                    <a:pt x="114469" y="22055"/>
                    <a:pt x="114923" y="22100"/>
                    <a:pt x="115229" y="22100"/>
                  </a:cubicBezTo>
                  <a:cubicBezTo>
                    <a:pt x="115558" y="22100"/>
                    <a:pt x="115956" y="22236"/>
                    <a:pt x="116273" y="22316"/>
                  </a:cubicBezTo>
                  <a:cubicBezTo>
                    <a:pt x="116545" y="22384"/>
                    <a:pt x="116852" y="22520"/>
                    <a:pt x="117090" y="22645"/>
                  </a:cubicBezTo>
                  <a:cubicBezTo>
                    <a:pt x="117532" y="22871"/>
                    <a:pt x="117805" y="22871"/>
                    <a:pt x="117918" y="23416"/>
                  </a:cubicBezTo>
                  <a:cubicBezTo>
                    <a:pt x="117975" y="23722"/>
                    <a:pt x="118020" y="24051"/>
                    <a:pt x="118020" y="24403"/>
                  </a:cubicBezTo>
                  <a:cubicBezTo>
                    <a:pt x="118020" y="24789"/>
                    <a:pt x="117964" y="24834"/>
                    <a:pt x="118247" y="25106"/>
                  </a:cubicBezTo>
                  <a:cubicBezTo>
                    <a:pt x="118417" y="25288"/>
                    <a:pt x="118497" y="25515"/>
                    <a:pt x="118792" y="25662"/>
                  </a:cubicBezTo>
                  <a:cubicBezTo>
                    <a:pt x="119087" y="25810"/>
                    <a:pt x="119314" y="25878"/>
                    <a:pt x="119609" y="25878"/>
                  </a:cubicBezTo>
                  <a:lnTo>
                    <a:pt x="120380" y="25878"/>
                  </a:lnTo>
                  <a:lnTo>
                    <a:pt x="121367" y="25878"/>
                  </a:lnTo>
                  <a:cubicBezTo>
                    <a:pt x="121741" y="25878"/>
                    <a:pt x="121855" y="25878"/>
                    <a:pt x="122014" y="26093"/>
                  </a:cubicBezTo>
                  <a:cubicBezTo>
                    <a:pt x="122127" y="26241"/>
                    <a:pt x="122138" y="26695"/>
                    <a:pt x="122184" y="26865"/>
                  </a:cubicBezTo>
                  <a:cubicBezTo>
                    <a:pt x="122252" y="27148"/>
                    <a:pt x="122297" y="27364"/>
                    <a:pt x="122297" y="27636"/>
                  </a:cubicBezTo>
                  <a:cubicBezTo>
                    <a:pt x="122297" y="28033"/>
                    <a:pt x="122536" y="28135"/>
                    <a:pt x="122842" y="28283"/>
                  </a:cubicBezTo>
                  <a:cubicBezTo>
                    <a:pt x="123046" y="28396"/>
                    <a:pt x="123352" y="28442"/>
                    <a:pt x="123500" y="28510"/>
                  </a:cubicBezTo>
                  <a:cubicBezTo>
                    <a:pt x="123670" y="28601"/>
                    <a:pt x="123852" y="29338"/>
                    <a:pt x="123874" y="29497"/>
                  </a:cubicBezTo>
                  <a:cubicBezTo>
                    <a:pt x="123965" y="29917"/>
                    <a:pt x="124158" y="30098"/>
                    <a:pt x="124260" y="30529"/>
                  </a:cubicBezTo>
                  <a:cubicBezTo>
                    <a:pt x="124362" y="30949"/>
                    <a:pt x="124623" y="31550"/>
                    <a:pt x="124918" y="31845"/>
                  </a:cubicBezTo>
                  <a:cubicBezTo>
                    <a:pt x="125167" y="32106"/>
                    <a:pt x="125440" y="32446"/>
                    <a:pt x="125746" y="32673"/>
                  </a:cubicBezTo>
                  <a:cubicBezTo>
                    <a:pt x="125984" y="32855"/>
                    <a:pt x="126052" y="33445"/>
                    <a:pt x="126120" y="33717"/>
                  </a:cubicBezTo>
                  <a:cubicBezTo>
                    <a:pt x="126223" y="34114"/>
                    <a:pt x="126518" y="34545"/>
                    <a:pt x="126778" y="34806"/>
                  </a:cubicBezTo>
                  <a:cubicBezTo>
                    <a:pt x="127119" y="35147"/>
                    <a:pt x="127402" y="35147"/>
                    <a:pt x="127652" y="35578"/>
                  </a:cubicBezTo>
                  <a:cubicBezTo>
                    <a:pt x="127879" y="35941"/>
                    <a:pt x="128287" y="36122"/>
                    <a:pt x="128639" y="36394"/>
                  </a:cubicBezTo>
                  <a:cubicBezTo>
                    <a:pt x="128968" y="36644"/>
                    <a:pt x="129274" y="37030"/>
                    <a:pt x="129513" y="37279"/>
                  </a:cubicBezTo>
                  <a:cubicBezTo>
                    <a:pt x="129864" y="37620"/>
                    <a:pt x="129898" y="37960"/>
                    <a:pt x="129898" y="38425"/>
                  </a:cubicBezTo>
                  <a:cubicBezTo>
                    <a:pt x="129898" y="38800"/>
                    <a:pt x="130397" y="39253"/>
                    <a:pt x="130556" y="39571"/>
                  </a:cubicBezTo>
                  <a:cubicBezTo>
                    <a:pt x="130726" y="39923"/>
                    <a:pt x="131112" y="40240"/>
                    <a:pt x="131373" y="40513"/>
                  </a:cubicBezTo>
                  <a:cubicBezTo>
                    <a:pt x="131725" y="40853"/>
                    <a:pt x="131872" y="41000"/>
                    <a:pt x="132088" y="41443"/>
                  </a:cubicBezTo>
                  <a:cubicBezTo>
                    <a:pt x="132224" y="41715"/>
                    <a:pt x="132235" y="42146"/>
                    <a:pt x="132303" y="42430"/>
                  </a:cubicBezTo>
                  <a:cubicBezTo>
                    <a:pt x="132428" y="42895"/>
                    <a:pt x="132689" y="43145"/>
                    <a:pt x="132689" y="43689"/>
                  </a:cubicBezTo>
                  <a:cubicBezTo>
                    <a:pt x="132689" y="44120"/>
                    <a:pt x="132780" y="44574"/>
                    <a:pt x="132859" y="45005"/>
                  </a:cubicBezTo>
                  <a:cubicBezTo>
                    <a:pt x="132927" y="45459"/>
                    <a:pt x="133018" y="45720"/>
                    <a:pt x="133290" y="46094"/>
                  </a:cubicBezTo>
                  <a:cubicBezTo>
                    <a:pt x="133529" y="46401"/>
                    <a:pt x="133937" y="46559"/>
                    <a:pt x="134119" y="46922"/>
                  </a:cubicBezTo>
                  <a:cubicBezTo>
                    <a:pt x="134266" y="47206"/>
                    <a:pt x="134164" y="47694"/>
                    <a:pt x="134164" y="48012"/>
                  </a:cubicBezTo>
                  <a:cubicBezTo>
                    <a:pt x="134164" y="48420"/>
                    <a:pt x="134243" y="48840"/>
                    <a:pt x="134334" y="49214"/>
                  </a:cubicBezTo>
                  <a:cubicBezTo>
                    <a:pt x="134414" y="49554"/>
                    <a:pt x="135015" y="49657"/>
                    <a:pt x="135264" y="49657"/>
                  </a:cubicBezTo>
                  <a:cubicBezTo>
                    <a:pt x="135661" y="49657"/>
                    <a:pt x="135968" y="49770"/>
                    <a:pt x="136308" y="49929"/>
                  </a:cubicBezTo>
                  <a:cubicBezTo>
                    <a:pt x="136671" y="50122"/>
                    <a:pt x="136637" y="50564"/>
                    <a:pt x="136637" y="50973"/>
                  </a:cubicBezTo>
                  <a:cubicBezTo>
                    <a:pt x="136637" y="51426"/>
                    <a:pt x="136274" y="51699"/>
                    <a:pt x="136081" y="52073"/>
                  </a:cubicBezTo>
                  <a:cubicBezTo>
                    <a:pt x="135934" y="52357"/>
                    <a:pt x="135866" y="52595"/>
                    <a:pt x="135866" y="52947"/>
                  </a:cubicBezTo>
                  <a:cubicBezTo>
                    <a:pt x="135866" y="53378"/>
                    <a:pt x="136524" y="53457"/>
                    <a:pt x="136796" y="53661"/>
                  </a:cubicBezTo>
                  <a:cubicBezTo>
                    <a:pt x="137250" y="54002"/>
                    <a:pt x="137511" y="54138"/>
                    <a:pt x="137613" y="54807"/>
                  </a:cubicBezTo>
                  <a:cubicBezTo>
                    <a:pt x="137624" y="54818"/>
                    <a:pt x="138021" y="55261"/>
                    <a:pt x="138055" y="55306"/>
                  </a:cubicBezTo>
                  <a:cubicBezTo>
                    <a:pt x="138293" y="55613"/>
                    <a:pt x="138361" y="56100"/>
                    <a:pt x="138441" y="56509"/>
                  </a:cubicBezTo>
                  <a:cubicBezTo>
                    <a:pt x="138520" y="56917"/>
                    <a:pt x="138622" y="57292"/>
                    <a:pt x="138713" y="57655"/>
                  </a:cubicBezTo>
                  <a:cubicBezTo>
                    <a:pt x="138793" y="57961"/>
                    <a:pt x="138917" y="58233"/>
                    <a:pt x="138985" y="58540"/>
                  </a:cubicBezTo>
                  <a:cubicBezTo>
                    <a:pt x="139054" y="58812"/>
                    <a:pt x="139541" y="59186"/>
                    <a:pt x="139757" y="59470"/>
                  </a:cubicBezTo>
                  <a:cubicBezTo>
                    <a:pt x="139916" y="59697"/>
                    <a:pt x="140301" y="59844"/>
                    <a:pt x="140517" y="59901"/>
                  </a:cubicBezTo>
                  <a:cubicBezTo>
                    <a:pt x="140744" y="59958"/>
                    <a:pt x="140869" y="60173"/>
                    <a:pt x="140959" y="60343"/>
                  </a:cubicBezTo>
                  <a:cubicBezTo>
                    <a:pt x="141073" y="60570"/>
                    <a:pt x="141209" y="60752"/>
                    <a:pt x="141288" y="61058"/>
                  </a:cubicBezTo>
                  <a:cubicBezTo>
                    <a:pt x="141322" y="61206"/>
                    <a:pt x="141878" y="61330"/>
                    <a:pt x="142049" y="61330"/>
                  </a:cubicBezTo>
                  <a:cubicBezTo>
                    <a:pt x="142389" y="61330"/>
                    <a:pt x="142616" y="61444"/>
                    <a:pt x="142877" y="61489"/>
                  </a:cubicBezTo>
                  <a:cubicBezTo>
                    <a:pt x="143126" y="61546"/>
                    <a:pt x="143115" y="62011"/>
                    <a:pt x="143149" y="62147"/>
                  </a:cubicBezTo>
                  <a:cubicBezTo>
                    <a:pt x="143217" y="62419"/>
                    <a:pt x="143160" y="62601"/>
                    <a:pt x="143092" y="62862"/>
                  </a:cubicBezTo>
                  <a:cubicBezTo>
                    <a:pt x="143024" y="63146"/>
                    <a:pt x="143036" y="63440"/>
                    <a:pt x="143036" y="63735"/>
                  </a:cubicBezTo>
                  <a:cubicBezTo>
                    <a:pt x="143036" y="64121"/>
                    <a:pt x="143194" y="64269"/>
                    <a:pt x="143478" y="64348"/>
                  </a:cubicBezTo>
                  <a:cubicBezTo>
                    <a:pt x="143750" y="64416"/>
                    <a:pt x="144034" y="64246"/>
                    <a:pt x="144295" y="64178"/>
                  </a:cubicBezTo>
                  <a:cubicBezTo>
                    <a:pt x="144635" y="64098"/>
                    <a:pt x="144817" y="64314"/>
                    <a:pt x="145010" y="64507"/>
                  </a:cubicBezTo>
                  <a:cubicBezTo>
                    <a:pt x="145259" y="64756"/>
                    <a:pt x="145441" y="64802"/>
                    <a:pt x="145713" y="64949"/>
                  </a:cubicBezTo>
                  <a:cubicBezTo>
                    <a:pt x="145997" y="65085"/>
                    <a:pt x="146360" y="64870"/>
                    <a:pt x="146541" y="64779"/>
                  </a:cubicBezTo>
                  <a:cubicBezTo>
                    <a:pt x="146779" y="64654"/>
                    <a:pt x="146915" y="64575"/>
                    <a:pt x="147199" y="64507"/>
                  </a:cubicBezTo>
                  <a:cubicBezTo>
                    <a:pt x="147608" y="64405"/>
                    <a:pt x="147585" y="64688"/>
                    <a:pt x="147585" y="65006"/>
                  </a:cubicBezTo>
                  <a:cubicBezTo>
                    <a:pt x="147585" y="65233"/>
                    <a:pt x="147324" y="65426"/>
                    <a:pt x="147199" y="65551"/>
                  </a:cubicBezTo>
                  <a:cubicBezTo>
                    <a:pt x="147018" y="65721"/>
                    <a:pt x="147074" y="66061"/>
                    <a:pt x="147142" y="66311"/>
                  </a:cubicBezTo>
                  <a:cubicBezTo>
                    <a:pt x="147233" y="66696"/>
                    <a:pt x="147437" y="66833"/>
                    <a:pt x="147800" y="66923"/>
                  </a:cubicBezTo>
                  <a:cubicBezTo>
                    <a:pt x="148095" y="66991"/>
                    <a:pt x="148243" y="66765"/>
                    <a:pt x="148515" y="67025"/>
                  </a:cubicBezTo>
                  <a:cubicBezTo>
                    <a:pt x="148742" y="67264"/>
                    <a:pt x="149071" y="67457"/>
                    <a:pt x="149332" y="67525"/>
                  </a:cubicBezTo>
                  <a:cubicBezTo>
                    <a:pt x="149672" y="67604"/>
                    <a:pt x="149797" y="67525"/>
                    <a:pt x="149876" y="67196"/>
                  </a:cubicBezTo>
                  <a:cubicBezTo>
                    <a:pt x="149933" y="66946"/>
                    <a:pt x="149831" y="66628"/>
                    <a:pt x="149876" y="66424"/>
                  </a:cubicBezTo>
                  <a:cubicBezTo>
                    <a:pt x="149933" y="66186"/>
                    <a:pt x="150398" y="66231"/>
                    <a:pt x="150534" y="66265"/>
                  </a:cubicBezTo>
                  <a:cubicBezTo>
                    <a:pt x="150761" y="66322"/>
                    <a:pt x="150943" y="66526"/>
                    <a:pt x="151192" y="66640"/>
                  </a:cubicBezTo>
                  <a:cubicBezTo>
                    <a:pt x="151431" y="66765"/>
                    <a:pt x="151726" y="66753"/>
                    <a:pt x="152009" y="66753"/>
                  </a:cubicBezTo>
                  <a:cubicBezTo>
                    <a:pt x="152304" y="66753"/>
                    <a:pt x="152497" y="66662"/>
                    <a:pt x="152781" y="66594"/>
                  </a:cubicBezTo>
                  <a:cubicBezTo>
                    <a:pt x="153042" y="66526"/>
                    <a:pt x="153314" y="66538"/>
                    <a:pt x="153598" y="66538"/>
                  </a:cubicBezTo>
                  <a:cubicBezTo>
                    <a:pt x="153779" y="66538"/>
                    <a:pt x="154108" y="66833"/>
                    <a:pt x="154199" y="66923"/>
                  </a:cubicBezTo>
                  <a:cubicBezTo>
                    <a:pt x="154335" y="67048"/>
                    <a:pt x="154743" y="67184"/>
                    <a:pt x="154857" y="67252"/>
                  </a:cubicBezTo>
                  <a:cubicBezTo>
                    <a:pt x="155118" y="67377"/>
                    <a:pt x="155413" y="67445"/>
                    <a:pt x="155685" y="67581"/>
                  </a:cubicBezTo>
                  <a:cubicBezTo>
                    <a:pt x="155935" y="67706"/>
                    <a:pt x="156150" y="67740"/>
                    <a:pt x="156388" y="67797"/>
                  </a:cubicBezTo>
                  <a:cubicBezTo>
                    <a:pt x="156729" y="67876"/>
                    <a:pt x="156854" y="67672"/>
                    <a:pt x="157046" y="67581"/>
                  </a:cubicBezTo>
                  <a:cubicBezTo>
                    <a:pt x="157307" y="67445"/>
                    <a:pt x="157262" y="67150"/>
                    <a:pt x="157262" y="66867"/>
                  </a:cubicBezTo>
                  <a:cubicBezTo>
                    <a:pt x="157262" y="66538"/>
                    <a:pt x="157500" y="66470"/>
                    <a:pt x="157704" y="66367"/>
                  </a:cubicBezTo>
                  <a:cubicBezTo>
                    <a:pt x="157954" y="66243"/>
                    <a:pt x="158283" y="66470"/>
                    <a:pt x="158419" y="66538"/>
                  </a:cubicBezTo>
                  <a:cubicBezTo>
                    <a:pt x="158646" y="66651"/>
                    <a:pt x="158759" y="66787"/>
                    <a:pt x="159020" y="66923"/>
                  </a:cubicBezTo>
                  <a:cubicBezTo>
                    <a:pt x="159281" y="67048"/>
                    <a:pt x="159508" y="67139"/>
                    <a:pt x="159735" y="67252"/>
                  </a:cubicBezTo>
                  <a:cubicBezTo>
                    <a:pt x="159962" y="67366"/>
                    <a:pt x="160302" y="67196"/>
                    <a:pt x="160495" y="67196"/>
                  </a:cubicBezTo>
                  <a:cubicBezTo>
                    <a:pt x="160722" y="67196"/>
                    <a:pt x="160881" y="67025"/>
                    <a:pt x="161096" y="66969"/>
                  </a:cubicBezTo>
                  <a:cubicBezTo>
                    <a:pt x="161335" y="66912"/>
                    <a:pt x="161675" y="66969"/>
                    <a:pt x="161925" y="66969"/>
                  </a:cubicBezTo>
                  <a:cubicBezTo>
                    <a:pt x="162231" y="66969"/>
                    <a:pt x="162424" y="67139"/>
                    <a:pt x="162628" y="67196"/>
                  </a:cubicBezTo>
                  <a:cubicBezTo>
                    <a:pt x="162900" y="67264"/>
                    <a:pt x="163070" y="67411"/>
                    <a:pt x="163399" y="67411"/>
                  </a:cubicBezTo>
                  <a:cubicBezTo>
                    <a:pt x="163694" y="67411"/>
                    <a:pt x="163819" y="67207"/>
                    <a:pt x="164057" y="67025"/>
                  </a:cubicBezTo>
                  <a:cubicBezTo>
                    <a:pt x="164239" y="66889"/>
                    <a:pt x="164647" y="66810"/>
                    <a:pt x="164874" y="66696"/>
                  </a:cubicBezTo>
                  <a:cubicBezTo>
                    <a:pt x="165158" y="66560"/>
                    <a:pt x="165407" y="66492"/>
                    <a:pt x="165691" y="66424"/>
                  </a:cubicBezTo>
                  <a:cubicBezTo>
                    <a:pt x="165929" y="66367"/>
                    <a:pt x="166202" y="66367"/>
                    <a:pt x="166463" y="66367"/>
                  </a:cubicBezTo>
                  <a:cubicBezTo>
                    <a:pt x="166689" y="66367"/>
                    <a:pt x="166848" y="66742"/>
                    <a:pt x="166848" y="66969"/>
                  </a:cubicBezTo>
                  <a:cubicBezTo>
                    <a:pt x="166848" y="67423"/>
                    <a:pt x="166792" y="67491"/>
                    <a:pt x="166463" y="67740"/>
                  </a:cubicBezTo>
                  <a:cubicBezTo>
                    <a:pt x="166168" y="67967"/>
                    <a:pt x="166088" y="67944"/>
                    <a:pt x="165918" y="68285"/>
                  </a:cubicBezTo>
                  <a:cubicBezTo>
                    <a:pt x="165793" y="68534"/>
                    <a:pt x="165793" y="68863"/>
                    <a:pt x="165691" y="69056"/>
                  </a:cubicBezTo>
                  <a:cubicBezTo>
                    <a:pt x="165578" y="69294"/>
                    <a:pt x="165294" y="69328"/>
                    <a:pt x="165044" y="69385"/>
                  </a:cubicBezTo>
                  <a:cubicBezTo>
                    <a:pt x="164795" y="69431"/>
                    <a:pt x="164432" y="69215"/>
                    <a:pt x="164216" y="69170"/>
                  </a:cubicBezTo>
                  <a:cubicBezTo>
                    <a:pt x="163933" y="69090"/>
                    <a:pt x="163536" y="69170"/>
                    <a:pt x="163229" y="69170"/>
                  </a:cubicBezTo>
                  <a:cubicBezTo>
                    <a:pt x="162878" y="69170"/>
                    <a:pt x="162741" y="69158"/>
                    <a:pt x="162571" y="69328"/>
                  </a:cubicBezTo>
                  <a:cubicBezTo>
                    <a:pt x="162401" y="69499"/>
                    <a:pt x="162356" y="69657"/>
                    <a:pt x="162254" y="69873"/>
                  </a:cubicBezTo>
                  <a:cubicBezTo>
                    <a:pt x="162208" y="69952"/>
                    <a:pt x="162174" y="70020"/>
                    <a:pt x="162140" y="70100"/>
                  </a:cubicBezTo>
                  <a:cubicBezTo>
                    <a:pt x="162106" y="70168"/>
                    <a:pt x="162061" y="70247"/>
                    <a:pt x="162027" y="70315"/>
                  </a:cubicBezTo>
                  <a:cubicBezTo>
                    <a:pt x="161902" y="70576"/>
                    <a:pt x="161811" y="70667"/>
                    <a:pt x="161811" y="71030"/>
                  </a:cubicBezTo>
                  <a:cubicBezTo>
                    <a:pt x="161811" y="71280"/>
                    <a:pt x="162015" y="71541"/>
                    <a:pt x="162083" y="71688"/>
                  </a:cubicBezTo>
                  <a:cubicBezTo>
                    <a:pt x="162242" y="72006"/>
                    <a:pt x="162288" y="72051"/>
                    <a:pt x="162526" y="72289"/>
                  </a:cubicBezTo>
                  <a:cubicBezTo>
                    <a:pt x="162730" y="72494"/>
                    <a:pt x="162889" y="72539"/>
                    <a:pt x="163070" y="72732"/>
                  </a:cubicBezTo>
                  <a:cubicBezTo>
                    <a:pt x="163241" y="72891"/>
                    <a:pt x="163513" y="72891"/>
                    <a:pt x="163728" y="72947"/>
                  </a:cubicBezTo>
                  <a:cubicBezTo>
                    <a:pt x="164001" y="73015"/>
                    <a:pt x="164296" y="73061"/>
                    <a:pt x="164602" y="73061"/>
                  </a:cubicBezTo>
                  <a:cubicBezTo>
                    <a:pt x="164886" y="73061"/>
                    <a:pt x="165135" y="73129"/>
                    <a:pt x="165419" y="73061"/>
                  </a:cubicBezTo>
                  <a:cubicBezTo>
                    <a:pt x="165600" y="73015"/>
                    <a:pt x="165793" y="72743"/>
                    <a:pt x="165918" y="72618"/>
                  </a:cubicBezTo>
                  <a:cubicBezTo>
                    <a:pt x="166122" y="72403"/>
                    <a:pt x="166213" y="72131"/>
                    <a:pt x="166304" y="71960"/>
                  </a:cubicBezTo>
                  <a:cubicBezTo>
                    <a:pt x="166394" y="71768"/>
                    <a:pt x="166792" y="71575"/>
                    <a:pt x="166905" y="71461"/>
                  </a:cubicBezTo>
                  <a:cubicBezTo>
                    <a:pt x="167007" y="71359"/>
                    <a:pt x="167461" y="71416"/>
                    <a:pt x="167665" y="71416"/>
                  </a:cubicBezTo>
                  <a:cubicBezTo>
                    <a:pt x="167903" y="71416"/>
                    <a:pt x="168028" y="71813"/>
                    <a:pt x="168108" y="71960"/>
                  </a:cubicBezTo>
                  <a:cubicBezTo>
                    <a:pt x="168221" y="72187"/>
                    <a:pt x="167949" y="72494"/>
                    <a:pt x="167881" y="72618"/>
                  </a:cubicBezTo>
                  <a:cubicBezTo>
                    <a:pt x="167790" y="72811"/>
                    <a:pt x="167835" y="73129"/>
                    <a:pt x="167835" y="73379"/>
                  </a:cubicBezTo>
                  <a:cubicBezTo>
                    <a:pt x="167835" y="73628"/>
                    <a:pt x="167767" y="73957"/>
                    <a:pt x="167722" y="74207"/>
                  </a:cubicBezTo>
                  <a:cubicBezTo>
                    <a:pt x="167722" y="74218"/>
                    <a:pt x="168164" y="74717"/>
                    <a:pt x="168210" y="74808"/>
                  </a:cubicBezTo>
                  <a:cubicBezTo>
                    <a:pt x="168357" y="75092"/>
                    <a:pt x="168414" y="75205"/>
                    <a:pt x="168493" y="75523"/>
                  </a:cubicBezTo>
                  <a:cubicBezTo>
                    <a:pt x="168573" y="75863"/>
                    <a:pt x="168414" y="76169"/>
                    <a:pt x="168323" y="76340"/>
                  </a:cubicBezTo>
                  <a:cubicBezTo>
                    <a:pt x="168187" y="76623"/>
                    <a:pt x="168062" y="76759"/>
                    <a:pt x="167881" y="76941"/>
                  </a:cubicBezTo>
                  <a:cubicBezTo>
                    <a:pt x="167756" y="77077"/>
                    <a:pt x="167370" y="77111"/>
                    <a:pt x="167177" y="77111"/>
                  </a:cubicBezTo>
                  <a:cubicBezTo>
                    <a:pt x="166973" y="77111"/>
                    <a:pt x="166826" y="76498"/>
                    <a:pt x="166792" y="76340"/>
                  </a:cubicBezTo>
                  <a:cubicBezTo>
                    <a:pt x="166723" y="76056"/>
                    <a:pt x="166758" y="75772"/>
                    <a:pt x="166621" y="75523"/>
                  </a:cubicBezTo>
                  <a:cubicBezTo>
                    <a:pt x="166474" y="75228"/>
                    <a:pt x="166372" y="75035"/>
                    <a:pt x="166134" y="74921"/>
                  </a:cubicBezTo>
                  <a:cubicBezTo>
                    <a:pt x="165839" y="74774"/>
                    <a:pt x="165634" y="74808"/>
                    <a:pt x="165419" y="74592"/>
                  </a:cubicBezTo>
                  <a:cubicBezTo>
                    <a:pt x="165181" y="74343"/>
                    <a:pt x="165147" y="74150"/>
                    <a:pt x="164931" y="73934"/>
                  </a:cubicBezTo>
                  <a:cubicBezTo>
                    <a:pt x="164772" y="73776"/>
                    <a:pt x="164250" y="74025"/>
                    <a:pt x="164216" y="74037"/>
                  </a:cubicBezTo>
                  <a:cubicBezTo>
                    <a:pt x="163967" y="74173"/>
                    <a:pt x="164001" y="74502"/>
                    <a:pt x="164001" y="74751"/>
                  </a:cubicBezTo>
                  <a:cubicBezTo>
                    <a:pt x="164001" y="74978"/>
                    <a:pt x="164160" y="75228"/>
                    <a:pt x="164160" y="75523"/>
                  </a:cubicBezTo>
                  <a:cubicBezTo>
                    <a:pt x="164160" y="75727"/>
                    <a:pt x="163831" y="75908"/>
                    <a:pt x="163728" y="75954"/>
                  </a:cubicBezTo>
                  <a:cubicBezTo>
                    <a:pt x="163558" y="76045"/>
                    <a:pt x="163104" y="75954"/>
                    <a:pt x="162900" y="75954"/>
                  </a:cubicBezTo>
                  <a:cubicBezTo>
                    <a:pt x="162651" y="75954"/>
                    <a:pt x="162481" y="75636"/>
                    <a:pt x="162254" y="75466"/>
                  </a:cubicBezTo>
                  <a:cubicBezTo>
                    <a:pt x="161993" y="75273"/>
                    <a:pt x="161720" y="75171"/>
                    <a:pt x="161539" y="75080"/>
                  </a:cubicBezTo>
                  <a:cubicBezTo>
                    <a:pt x="161323" y="74978"/>
                    <a:pt x="160960" y="75024"/>
                    <a:pt x="160711" y="75024"/>
                  </a:cubicBezTo>
                  <a:cubicBezTo>
                    <a:pt x="160302" y="75024"/>
                    <a:pt x="160280" y="75080"/>
                    <a:pt x="160064" y="75307"/>
                  </a:cubicBezTo>
                  <a:cubicBezTo>
                    <a:pt x="159860" y="75500"/>
                    <a:pt x="159678" y="75511"/>
                    <a:pt x="159406" y="75579"/>
                  </a:cubicBezTo>
                  <a:cubicBezTo>
                    <a:pt x="159145" y="75636"/>
                    <a:pt x="158862" y="75636"/>
                    <a:pt x="158578" y="75636"/>
                  </a:cubicBezTo>
                  <a:cubicBezTo>
                    <a:pt x="158374" y="75636"/>
                    <a:pt x="158079" y="75364"/>
                    <a:pt x="157920" y="75250"/>
                  </a:cubicBezTo>
                  <a:cubicBezTo>
                    <a:pt x="157670" y="75058"/>
                    <a:pt x="157557" y="74933"/>
                    <a:pt x="157375" y="74751"/>
                  </a:cubicBezTo>
                  <a:cubicBezTo>
                    <a:pt x="157217" y="74592"/>
                    <a:pt x="157035" y="74524"/>
                    <a:pt x="156888" y="74366"/>
                  </a:cubicBezTo>
                  <a:cubicBezTo>
                    <a:pt x="156661" y="74150"/>
                    <a:pt x="156536" y="74116"/>
                    <a:pt x="156230" y="74037"/>
                  </a:cubicBezTo>
                  <a:cubicBezTo>
                    <a:pt x="155991" y="73980"/>
                    <a:pt x="155606" y="74059"/>
                    <a:pt x="155458" y="74093"/>
                  </a:cubicBezTo>
                  <a:cubicBezTo>
                    <a:pt x="155129" y="74173"/>
                    <a:pt x="155072" y="74388"/>
                    <a:pt x="155072" y="74695"/>
                  </a:cubicBezTo>
                  <a:cubicBezTo>
                    <a:pt x="155072" y="75024"/>
                    <a:pt x="155163" y="75205"/>
                    <a:pt x="155299" y="75466"/>
                  </a:cubicBezTo>
                  <a:cubicBezTo>
                    <a:pt x="155435" y="75750"/>
                    <a:pt x="155458" y="75863"/>
                    <a:pt x="155458" y="76237"/>
                  </a:cubicBezTo>
                  <a:cubicBezTo>
                    <a:pt x="155458" y="76521"/>
                    <a:pt x="155764" y="76805"/>
                    <a:pt x="155901" y="76941"/>
                  </a:cubicBezTo>
                  <a:cubicBezTo>
                    <a:pt x="156139" y="77179"/>
                    <a:pt x="156150" y="77474"/>
                    <a:pt x="156332" y="77656"/>
                  </a:cubicBezTo>
                  <a:cubicBezTo>
                    <a:pt x="156536" y="77860"/>
                    <a:pt x="156672" y="78007"/>
                    <a:pt x="156944" y="78211"/>
                  </a:cubicBezTo>
                  <a:cubicBezTo>
                    <a:pt x="157217" y="78416"/>
                    <a:pt x="157353" y="78529"/>
                    <a:pt x="157489" y="78813"/>
                  </a:cubicBezTo>
                  <a:cubicBezTo>
                    <a:pt x="157625" y="79085"/>
                    <a:pt x="157682" y="79164"/>
                    <a:pt x="157761" y="79471"/>
                  </a:cubicBezTo>
                  <a:cubicBezTo>
                    <a:pt x="157841" y="79777"/>
                    <a:pt x="157625" y="80038"/>
                    <a:pt x="157489" y="80174"/>
                  </a:cubicBezTo>
                  <a:cubicBezTo>
                    <a:pt x="157273" y="80390"/>
                    <a:pt x="157126" y="80582"/>
                    <a:pt x="156944" y="80730"/>
                  </a:cubicBezTo>
                  <a:cubicBezTo>
                    <a:pt x="156717" y="80889"/>
                    <a:pt x="156502" y="81116"/>
                    <a:pt x="156332" y="81275"/>
                  </a:cubicBezTo>
                  <a:cubicBezTo>
                    <a:pt x="156173" y="81445"/>
                    <a:pt x="155764" y="81445"/>
                    <a:pt x="155572" y="81490"/>
                  </a:cubicBezTo>
                  <a:cubicBezTo>
                    <a:pt x="155265" y="81569"/>
                    <a:pt x="155061" y="81411"/>
                    <a:pt x="154914" y="81331"/>
                  </a:cubicBezTo>
                  <a:cubicBezTo>
                    <a:pt x="154709" y="81229"/>
                    <a:pt x="154392" y="81161"/>
                    <a:pt x="154199" y="81116"/>
                  </a:cubicBezTo>
                  <a:cubicBezTo>
                    <a:pt x="153904" y="81036"/>
                    <a:pt x="153813" y="80741"/>
                    <a:pt x="153870" y="80503"/>
                  </a:cubicBezTo>
                  <a:cubicBezTo>
                    <a:pt x="153949" y="80219"/>
                    <a:pt x="154244" y="80253"/>
                    <a:pt x="154528" y="80174"/>
                  </a:cubicBezTo>
                  <a:cubicBezTo>
                    <a:pt x="154777" y="80117"/>
                    <a:pt x="154880" y="79800"/>
                    <a:pt x="154970" y="79630"/>
                  </a:cubicBezTo>
                  <a:cubicBezTo>
                    <a:pt x="155084" y="79403"/>
                    <a:pt x="155152" y="79164"/>
                    <a:pt x="155243" y="78972"/>
                  </a:cubicBezTo>
                  <a:cubicBezTo>
                    <a:pt x="155379" y="78711"/>
                    <a:pt x="155401" y="78495"/>
                    <a:pt x="155401" y="78155"/>
                  </a:cubicBezTo>
                  <a:cubicBezTo>
                    <a:pt x="155401" y="77769"/>
                    <a:pt x="155209" y="77769"/>
                    <a:pt x="154857" y="77769"/>
                  </a:cubicBezTo>
                  <a:cubicBezTo>
                    <a:pt x="154528" y="77769"/>
                    <a:pt x="154301" y="77724"/>
                    <a:pt x="154097" y="77928"/>
                  </a:cubicBezTo>
                  <a:cubicBezTo>
                    <a:pt x="153893" y="78132"/>
                    <a:pt x="153904" y="78472"/>
                    <a:pt x="153768" y="78756"/>
                  </a:cubicBezTo>
                  <a:cubicBezTo>
                    <a:pt x="153654" y="78983"/>
                    <a:pt x="153700" y="79312"/>
                    <a:pt x="153598" y="79516"/>
                  </a:cubicBezTo>
                  <a:cubicBezTo>
                    <a:pt x="153473" y="79766"/>
                    <a:pt x="153371" y="79856"/>
                    <a:pt x="153166" y="79959"/>
                  </a:cubicBezTo>
                  <a:cubicBezTo>
                    <a:pt x="152792" y="80140"/>
                    <a:pt x="152679" y="80027"/>
                    <a:pt x="152452" y="79800"/>
                  </a:cubicBezTo>
                  <a:cubicBezTo>
                    <a:pt x="152236" y="79584"/>
                    <a:pt x="151896" y="79380"/>
                    <a:pt x="151521" y="79301"/>
                  </a:cubicBezTo>
                  <a:cubicBezTo>
                    <a:pt x="151204" y="79232"/>
                    <a:pt x="151056" y="79085"/>
                    <a:pt x="150705" y="79085"/>
                  </a:cubicBezTo>
                  <a:cubicBezTo>
                    <a:pt x="150546" y="79085"/>
                    <a:pt x="150920" y="79902"/>
                    <a:pt x="150920" y="79902"/>
                  </a:cubicBezTo>
                  <a:cubicBezTo>
                    <a:pt x="151056" y="80174"/>
                    <a:pt x="151283" y="80322"/>
                    <a:pt x="151408" y="80560"/>
                  </a:cubicBezTo>
                  <a:cubicBezTo>
                    <a:pt x="151555" y="80855"/>
                    <a:pt x="151465" y="81218"/>
                    <a:pt x="151306" y="81433"/>
                  </a:cubicBezTo>
                  <a:cubicBezTo>
                    <a:pt x="151102" y="81706"/>
                    <a:pt x="150954" y="81853"/>
                    <a:pt x="150705" y="81989"/>
                  </a:cubicBezTo>
                  <a:cubicBezTo>
                    <a:pt x="150489" y="82091"/>
                    <a:pt x="150035" y="82103"/>
                    <a:pt x="149774" y="82148"/>
                  </a:cubicBezTo>
                  <a:cubicBezTo>
                    <a:pt x="149729" y="82159"/>
                    <a:pt x="149695" y="82148"/>
                    <a:pt x="149661" y="82148"/>
                  </a:cubicBezTo>
                  <a:cubicBezTo>
                    <a:pt x="149389" y="82148"/>
                    <a:pt x="149026" y="82273"/>
                    <a:pt x="148833" y="82318"/>
                  </a:cubicBezTo>
                  <a:cubicBezTo>
                    <a:pt x="148504" y="82398"/>
                    <a:pt x="148515" y="82670"/>
                    <a:pt x="148515" y="82976"/>
                  </a:cubicBezTo>
                  <a:cubicBezTo>
                    <a:pt x="148515" y="83203"/>
                    <a:pt x="148799" y="83521"/>
                    <a:pt x="148889" y="83691"/>
                  </a:cubicBezTo>
                  <a:cubicBezTo>
                    <a:pt x="149014" y="83884"/>
                    <a:pt x="149434" y="84009"/>
                    <a:pt x="149661" y="84065"/>
                  </a:cubicBezTo>
                  <a:cubicBezTo>
                    <a:pt x="149922" y="84133"/>
                    <a:pt x="150228" y="84111"/>
                    <a:pt x="150478" y="84179"/>
                  </a:cubicBezTo>
                  <a:cubicBezTo>
                    <a:pt x="150716" y="84236"/>
                    <a:pt x="150568" y="84825"/>
                    <a:pt x="150534" y="84950"/>
                  </a:cubicBezTo>
                  <a:cubicBezTo>
                    <a:pt x="150455" y="85279"/>
                    <a:pt x="150308" y="85336"/>
                    <a:pt x="150092" y="85552"/>
                  </a:cubicBezTo>
                  <a:cubicBezTo>
                    <a:pt x="149865" y="85778"/>
                    <a:pt x="149650" y="85881"/>
                    <a:pt x="149332" y="85881"/>
                  </a:cubicBezTo>
                  <a:cubicBezTo>
                    <a:pt x="148958" y="85881"/>
                    <a:pt x="148594" y="85892"/>
                    <a:pt x="148231" y="85824"/>
                  </a:cubicBezTo>
                  <a:cubicBezTo>
                    <a:pt x="147857" y="85744"/>
                    <a:pt x="147619" y="85654"/>
                    <a:pt x="147301" y="85495"/>
                  </a:cubicBezTo>
                  <a:cubicBezTo>
                    <a:pt x="147029" y="85359"/>
                    <a:pt x="146813" y="85132"/>
                    <a:pt x="146598" y="84996"/>
                  </a:cubicBezTo>
                  <a:cubicBezTo>
                    <a:pt x="146371" y="84871"/>
                    <a:pt x="146053" y="85166"/>
                    <a:pt x="145940" y="85223"/>
                  </a:cubicBezTo>
                  <a:cubicBezTo>
                    <a:pt x="145758" y="85313"/>
                    <a:pt x="145668" y="85744"/>
                    <a:pt x="145668" y="85983"/>
                  </a:cubicBezTo>
                  <a:cubicBezTo>
                    <a:pt x="145668" y="86107"/>
                    <a:pt x="146042" y="86516"/>
                    <a:pt x="146099" y="86595"/>
                  </a:cubicBezTo>
                  <a:cubicBezTo>
                    <a:pt x="146292" y="86845"/>
                    <a:pt x="146360" y="87049"/>
                    <a:pt x="146269" y="87412"/>
                  </a:cubicBezTo>
                  <a:cubicBezTo>
                    <a:pt x="146167" y="87798"/>
                    <a:pt x="146087" y="87945"/>
                    <a:pt x="145770" y="88184"/>
                  </a:cubicBezTo>
                  <a:cubicBezTo>
                    <a:pt x="145418" y="88444"/>
                    <a:pt x="144783" y="88513"/>
                    <a:pt x="144352" y="88615"/>
                  </a:cubicBezTo>
                  <a:cubicBezTo>
                    <a:pt x="143954" y="88717"/>
                    <a:pt x="143603" y="88853"/>
                    <a:pt x="143251" y="88944"/>
                  </a:cubicBezTo>
                  <a:cubicBezTo>
                    <a:pt x="142990" y="89012"/>
                    <a:pt x="142695" y="89057"/>
                    <a:pt x="142378" y="89057"/>
                  </a:cubicBezTo>
                  <a:lnTo>
                    <a:pt x="141561" y="89057"/>
                  </a:lnTo>
                  <a:cubicBezTo>
                    <a:pt x="141254" y="89057"/>
                    <a:pt x="140823" y="89273"/>
                    <a:pt x="140517" y="89329"/>
                  </a:cubicBezTo>
                  <a:cubicBezTo>
                    <a:pt x="140290" y="89375"/>
                    <a:pt x="139995" y="89386"/>
                    <a:pt x="139700" y="89386"/>
                  </a:cubicBezTo>
                  <a:lnTo>
                    <a:pt x="138600" y="89386"/>
                  </a:lnTo>
                  <a:cubicBezTo>
                    <a:pt x="138282" y="89386"/>
                    <a:pt x="138032" y="89522"/>
                    <a:pt x="137726" y="89602"/>
                  </a:cubicBezTo>
                  <a:cubicBezTo>
                    <a:pt x="137443" y="89670"/>
                    <a:pt x="137250" y="89874"/>
                    <a:pt x="137011" y="89931"/>
                  </a:cubicBezTo>
                  <a:cubicBezTo>
                    <a:pt x="136932" y="89953"/>
                    <a:pt x="136875" y="90010"/>
                    <a:pt x="136796" y="90044"/>
                  </a:cubicBezTo>
                  <a:cubicBezTo>
                    <a:pt x="136490" y="90192"/>
                    <a:pt x="136206" y="90282"/>
                    <a:pt x="135922" y="90430"/>
                  </a:cubicBezTo>
                  <a:cubicBezTo>
                    <a:pt x="135537" y="90623"/>
                    <a:pt x="135310" y="90713"/>
                    <a:pt x="134935" y="90804"/>
                  </a:cubicBezTo>
                  <a:cubicBezTo>
                    <a:pt x="134504" y="90918"/>
                    <a:pt x="134141" y="90668"/>
                    <a:pt x="133892" y="90430"/>
                  </a:cubicBezTo>
                  <a:cubicBezTo>
                    <a:pt x="133517" y="90055"/>
                    <a:pt x="133177" y="89885"/>
                    <a:pt x="132746" y="89602"/>
                  </a:cubicBezTo>
                  <a:cubicBezTo>
                    <a:pt x="132383" y="89352"/>
                    <a:pt x="132008" y="89148"/>
                    <a:pt x="131702" y="88842"/>
                  </a:cubicBezTo>
                  <a:cubicBezTo>
                    <a:pt x="131362" y="88490"/>
                    <a:pt x="131055" y="88184"/>
                    <a:pt x="130726" y="87855"/>
                  </a:cubicBezTo>
                  <a:cubicBezTo>
                    <a:pt x="130443" y="87571"/>
                    <a:pt x="129989" y="87446"/>
                    <a:pt x="129739" y="87197"/>
                  </a:cubicBezTo>
                  <a:cubicBezTo>
                    <a:pt x="129376" y="86822"/>
                    <a:pt x="128934" y="86765"/>
                    <a:pt x="128537" y="86368"/>
                  </a:cubicBezTo>
                  <a:cubicBezTo>
                    <a:pt x="128265" y="86096"/>
                    <a:pt x="127765" y="85710"/>
                    <a:pt x="127436" y="85710"/>
                  </a:cubicBezTo>
                  <a:cubicBezTo>
                    <a:pt x="127164" y="85710"/>
                    <a:pt x="126835" y="86085"/>
                    <a:pt x="126449" y="86153"/>
                  </a:cubicBezTo>
                  <a:cubicBezTo>
                    <a:pt x="125905" y="86244"/>
                    <a:pt x="125496" y="86141"/>
                    <a:pt x="124975" y="86039"/>
                  </a:cubicBezTo>
                  <a:cubicBezTo>
                    <a:pt x="124600" y="85971"/>
                    <a:pt x="124430" y="85710"/>
                    <a:pt x="123988" y="85710"/>
                  </a:cubicBezTo>
                  <a:cubicBezTo>
                    <a:pt x="123557" y="85710"/>
                    <a:pt x="123205" y="85563"/>
                    <a:pt x="122842" y="85381"/>
                  </a:cubicBezTo>
                  <a:cubicBezTo>
                    <a:pt x="122524" y="85223"/>
                    <a:pt x="122150" y="84803"/>
                    <a:pt x="121912" y="84621"/>
                  </a:cubicBezTo>
                  <a:cubicBezTo>
                    <a:pt x="121526" y="84326"/>
                    <a:pt x="121333" y="84043"/>
                    <a:pt x="121038" y="83736"/>
                  </a:cubicBezTo>
                  <a:cubicBezTo>
                    <a:pt x="120709" y="83419"/>
                    <a:pt x="120584" y="83146"/>
                    <a:pt x="120210" y="82863"/>
                  </a:cubicBezTo>
                  <a:cubicBezTo>
                    <a:pt x="119938" y="82659"/>
                    <a:pt x="119756" y="82591"/>
                    <a:pt x="119336" y="82591"/>
                  </a:cubicBezTo>
                  <a:cubicBezTo>
                    <a:pt x="118826" y="82591"/>
                    <a:pt x="118894" y="82239"/>
                    <a:pt x="118894" y="81819"/>
                  </a:cubicBezTo>
                  <a:cubicBezTo>
                    <a:pt x="118894" y="81422"/>
                    <a:pt x="119484" y="81547"/>
                    <a:pt x="119824" y="81547"/>
                  </a:cubicBezTo>
                  <a:cubicBezTo>
                    <a:pt x="120527" y="81547"/>
                    <a:pt x="120902" y="81524"/>
                    <a:pt x="120437" y="80889"/>
                  </a:cubicBezTo>
                  <a:cubicBezTo>
                    <a:pt x="120210" y="80594"/>
                    <a:pt x="119835" y="80548"/>
                    <a:pt x="119552" y="80344"/>
                  </a:cubicBezTo>
                  <a:cubicBezTo>
                    <a:pt x="119280" y="80140"/>
                    <a:pt x="118905" y="80049"/>
                    <a:pt x="118565" y="79845"/>
                  </a:cubicBezTo>
                  <a:cubicBezTo>
                    <a:pt x="118224" y="79641"/>
                    <a:pt x="117805" y="79550"/>
                    <a:pt x="117419" y="79357"/>
                  </a:cubicBezTo>
                  <a:cubicBezTo>
                    <a:pt x="117033" y="79164"/>
                    <a:pt x="116432" y="79244"/>
                    <a:pt x="116001" y="79244"/>
                  </a:cubicBezTo>
                  <a:cubicBezTo>
                    <a:pt x="115581" y="79244"/>
                    <a:pt x="115229" y="79607"/>
                    <a:pt x="115014" y="79902"/>
                  </a:cubicBezTo>
                  <a:cubicBezTo>
                    <a:pt x="114787" y="80197"/>
                    <a:pt x="114742" y="80730"/>
                    <a:pt x="114571" y="81059"/>
                  </a:cubicBezTo>
                  <a:cubicBezTo>
                    <a:pt x="114379" y="81456"/>
                    <a:pt x="114084" y="81604"/>
                    <a:pt x="113641" y="81490"/>
                  </a:cubicBezTo>
                  <a:cubicBezTo>
                    <a:pt x="113278" y="81399"/>
                    <a:pt x="112870" y="80889"/>
                    <a:pt x="112654" y="80673"/>
                  </a:cubicBezTo>
                  <a:cubicBezTo>
                    <a:pt x="112325" y="80333"/>
                    <a:pt x="111781" y="80095"/>
                    <a:pt x="111395" y="79902"/>
                  </a:cubicBezTo>
                  <a:cubicBezTo>
                    <a:pt x="111077" y="79743"/>
                    <a:pt x="110839" y="79743"/>
                    <a:pt x="110465" y="79743"/>
                  </a:cubicBezTo>
                  <a:cubicBezTo>
                    <a:pt x="110215" y="79743"/>
                    <a:pt x="109829" y="79788"/>
                    <a:pt x="109591" y="79845"/>
                  </a:cubicBezTo>
                  <a:cubicBezTo>
                    <a:pt x="109262" y="79936"/>
                    <a:pt x="108933" y="80106"/>
                    <a:pt x="108559" y="80174"/>
                  </a:cubicBezTo>
                  <a:cubicBezTo>
                    <a:pt x="108230" y="80242"/>
                    <a:pt x="107867" y="80208"/>
                    <a:pt x="107572" y="80288"/>
                  </a:cubicBezTo>
                  <a:cubicBezTo>
                    <a:pt x="107197" y="80378"/>
                    <a:pt x="107061" y="80594"/>
                    <a:pt x="106914" y="80889"/>
                  </a:cubicBezTo>
                  <a:cubicBezTo>
                    <a:pt x="106619" y="81490"/>
                    <a:pt x="107254" y="81898"/>
                    <a:pt x="107674" y="82046"/>
                  </a:cubicBezTo>
                  <a:cubicBezTo>
                    <a:pt x="108150" y="82205"/>
                    <a:pt x="108638" y="82318"/>
                    <a:pt x="109160" y="82420"/>
                  </a:cubicBezTo>
                  <a:cubicBezTo>
                    <a:pt x="109251" y="82443"/>
                    <a:pt x="109342" y="82466"/>
                    <a:pt x="109432" y="82477"/>
                  </a:cubicBezTo>
                  <a:cubicBezTo>
                    <a:pt x="110000" y="82591"/>
                    <a:pt x="110431" y="82545"/>
                    <a:pt x="110964" y="82806"/>
                  </a:cubicBezTo>
                  <a:cubicBezTo>
                    <a:pt x="111497" y="83078"/>
                    <a:pt x="111236" y="83407"/>
                    <a:pt x="110964" y="83691"/>
                  </a:cubicBezTo>
                  <a:cubicBezTo>
                    <a:pt x="110692" y="83952"/>
                    <a:pt x="109875" y="83804"/>
                    <a:pt x="109534" y="83736"/>
                  </a:cubicBezTo>
                  <a:cubicBezTo>
                    <a:pt x="109081" y="83646"/>
                    <a:pt x="108559" y="83691"/>
                    <a:pt x="108060" y="83691"/>
                  </a:cubicBezTo>
                  <a:lnTo>
                    <a:pt x="107027" y="83691"/>
                  </a:lnTo>
                  <a:cubicBezTo>
                    <a:pt x="106664" y="83691"/>
                    <a:pt x="106301" y="83498"/>
                    <a:pt x="105983" y="83407"/>
                  </a:cubicBezTo>
                  <a:cubicBezTo>
                    <a:pt x="105677" y="83339"/>
                    <a:pt x="105325" y="83362"/>
                    <a:pt x="104996" y="83362"/>
                  </a:cubicBezTo>
                  <a:cubicBezTo>
                    <a:pt x="104588" y="83362"/>
                    <a:pt x="104531" y="83578"/>
                    <a:pt x="104395" y="83907"/>
                  </a:cubicBezTo>
                  <a:cubicBezTo>
                    <a:pt x="104202" y="84372"/>
                    <a:pt x="105076" y="84576"/>
                    <a:pt x="105325" y="84621"/>
                  </a:cubicBezTo>
                  <a:cubicBezTo>
                    <a:pt x="105802" y="84701"/>
                    <a:pt x="106108" y="84621"/>
                    <a:pt x="106471" y="84894"/>
                  </a:cubicBezTo>
                  <a:cubicBezTo>
                    <a:pt x="106891" y="85211"/>
                    <a:pt x="107277" y="85404"/>
                    <a:pt x="107129" y="85983"/>
                  </a:cubicBezTo>
                  <a:cubicBezTo>
                    <a:pt x="107050" y="86312"/>
                    <a:pt x="106778" y="86799"/>
                    <a:pt x="106471" y="86913"/>
                  </a:cubicBezTo>
                  <a:cubicBezTo>
                    <a:pt x="106074" y="87083"/>
                    <a:pt x="105870" y="87299"/>
                    <a:pt x="105439" y="87412"/>
                  </a:cubicBezTo>
                  <a:cubicBezTo>
                    <a:pt x="104962" y="87526"/>
                    <a:pt x="104338" y="87469"/>
                    <a:pt x="103851" y="87469"/>
                  </a:cubicBezTo>
                  <a:cubicBezTo>
                    <a:pt x="103420" y="87469"/>
                    <a:pt x="102932" y="87514"/>
                    <a:pt x="102535" y="87412"/>
                  </a:cubicBezTo>
                  <a:cubicBezTo>
                    <a:pt x="102217" y="87333"/>
                    <a:pt x="102092" y="86765"/>
                    <a:pt x="102092" y="86425"/>
                  </a:cubicBezTo>
                  <a:cubicBezTo>
                    <a:pt x="102092" y="85960"/>
                    <a:pt x="102001" y="85574"/>
                    <a:pt x="101604" y="85767"/>
                  </a:cubicBezTo>
                  <a:cubicBezTo>
                    <a:pt x="101230" y="85960"/>
                    <a:pt x="101014" y="86164"/>
                    <a:pt x="100617" y="86266"/>
                  </a:cubicBezTo>
                  <a:cubicBezTo>
                    <a:pt x="100186" y="86368"/>
                    <a:pt x="99914" y="87049"/>
                    <a:pt x="100175" y="87412"/>
                  </a:cubicBezTo>
                  <a:cubicBezTo>
                    <a:pt x="100232" y="87469"/>
                    <a:pt x="100288" y="87526"/>
                    <a:pt x="100345" y="87571"/>
                  </a:cubicBezTo>
                  <a:cubicBezTo>
                    <a:pt x="100629" y="87855"/>
                    <a:pt x="101026" y="88070"/>
                    <a:pt x="101389" y="88342"/>
                  </a:cubicBezTo>
                  <a:cubicBezTo>
                    <a:pt x="101831" y="88671"/>
                    <a:pt x="101877" y="89114"/>
                    <a:pt x="101877" y="89658"/>
                  </a:cubicBezTo>
                  <a:cubicBezTo>
                    <a:pt x="101877" y="90282"/>
                    <a:pt x="101820" y="90895"/>
                    <a:pt x="101604" y="91462"/>
                  </a:cubicBezTo>
                  <a:cubicBezTo>
                    <a:pt x="101400" y="91995"/>
                    <a:pt x="101650" y="92166"/>
                    <a:pt x="101990" y="92506"/>
                  </a:cubicBezTo>
                  <a:cubicBezTo>
                    <a:pt x="102330" y="92858"/>
                    <a:pt x="102750" y="93153"/>
                    <a:pt x="103136" y="93436"/>
                  </a:cubicBezTo>
                  <a:cubicBezTo>
                    <a:pt x="103533" y="93742"/>
                    <a:pt x="104089" y="94094"/>
                    <a:pt x="104554" y="94094"/>
                  </a:cubicBezTo>
                  <a:cubicBezTo>
                    <a:pt x="105076" y="94094"/>
                    <a:pt x="105654" y="94151"/>
                    <a:pt x="106199" y="94151"/>
                  </a:cubicBezTo>
                  <a:cubicBezTo>
                    <a:pt x="107186" y="94151"/>
                    <a:pt x="106902" y="93096"/>
                    <a:pt x="107073" y="92563"/>
                  </a:cubicBezTo>
                  <a:cubicBezTo>
                    <a:pt x="107254" y="92041"/>
                    <a:pt x="107368" y="91530"/>
                    <a:pt x="107628" y="91031"/>
                  </a:cubicBezTo>
                  <a:cubicBezTo>
                    <a:pt x="107810" y="90657"/>
                    <a:pt x="108320" y="90373"/>
                    <a:pt x="108661" y="90203"/>
                  </a:cubicBezTo>
                  <a:cubicBezTo>
                    <a:pt x="108865" y="90101"/>
                    <a:pt x="109444" y="90702"/>
                    <a:pt x="109818" y="90702"/>
                  </a:cubicBezTo>
                  <a:cubicBezTo>
                    <a:pt x="110351" y="90702"/>
                    <a:pt x="110635" y="90725"/>
                    <a:pt x="110635" y="91190"/>
                  </a:cubicBezTo>
                  <a:cubicBezTo>
                    <a:pt x="110635" y="91496"/>
                    <a:pt x="109376" y="91689"/>
                    <a:pt x="110147" y="92063"/>
                  </a:cubicBezTo>
                  <a:cubicBezTo>
                    <a:pt x="110703" y="92347"/>
                    <a:pt x="110907" y="91927"/>
                    <a:pt x="111179" y="92619"/>
                  </a:cubicBezTo>
                  <a:cubicBezTo>
                    <a:pt x="111406" y="93187"/>
                    <a:pt x="110714" y="93402"/>
                    <a:pt x="110419" y="93550"/>
                  </a:cubicBezTo>
                  <a:cubicBezTo>
                    <a:pt x="110011" y="93754"/>
                    <a:pt x="109364" y="93947"/>
                    <a:pt x="108990" y="94037"/>
                  </a:cubicBezTo>
                  <a:cubicBezTo>
                    <a:pt x="108536" y="94151"/>
                    <a:pt x="108139" y="94525"/>
                    <a:pt x="107787" y="94695"/>
                  </a:cubicBezTo>
                  <a:cubicBezTo>
                    <a:pt x="107719" y="94741"/>
                    <a:pt x="107640" y="94775"/>
                    <a:pt x="107572" y="94809"/>
                  </a:cubicBezTo>
                  <a:cubicBezTo>
                    <a:pt x="107163" y="95013"/>
                    <a:pt x="106710" y="94979"/>
                    <a:pt x="106857" y="95580"/>
                  </a:cubicBezTo>
                  <a:cubicBezTo>
                    <a:pt x="106891" y="95728"/>
                    <a:pt x="107799" y="95682"/>
                    <a:pt x="107957" y="95682"/>
                  </a:cubicBezTo>
                  <a:cubicBezTo>
                    <a:pt x="108423" y="95682"/>
                    <a:pt x="108695" y="95694"/>
                    <a:pt x="109047" y="95909"/>
                  </a:cubicBezTo>
                  <a:cubicBezTo>
                    <a:pt x="109364" y="96091"/>
                    <a:pt x="109376" y="96613"/>
                    <a:pt x="109376" y="96942"/>
                  </a:cubicBezTo>
                  <a:cubicBezTo>
                    <a:pt x="109376" y="97418"/>
                    <a:pt x="109103" y="97622"/>
                    <a:pt x="109103" y="98042"/>
                  </a:cubicBezTo>
                  <a:cubicBezTo>
                    <a:pt x="109103" y="98439"/>
                    <a:pt x="109614" y="98791"/>
                    <a:pt x="109920" y="99029"/>
                  </a:cubicBezTo>
                  <a:cubicBezTo>
                    <a:pt x="110306" y="99313"/>
                    <a:pt x="110828" y="99313"/>
                    <a:pt x="111236" y="99517"/>
                  </a:cubicBezTo>
                  <a:cubicBezTo>
                    <a:pt x="111304" y="99562"/>
                    <a:pt x="111384" y="99596"/>
                    <a:pt x="111452" y="99630"/>
                  </a:cubicBezTo>
                  <a:cubicBezTo>
                    <a:pt x="111917" y="99857"/>
                    <a:pt x="111883" y="100504"/>
                    <a:pt x="111724" y="100890"/>
                  </a:cubicBezTo>
                  <a:cubicBezTo>
                    <a:pt x="111554" y="101321"/>
                    <a:pt x="110873" y="101741"/>
                    <a:pt x="110465" y="102047"/>
                  </a:cubicBezTo>
                  <a:cubicBezTo>
                    <a:pt x="110226" y="102217"/>
                    <a:pt x="109580" y="102319"/>
                    <a:pt x="109262" y="102319"/>
                  </a:cubicBezTo>
                  <a:cubicBezTo>
                    <a:pt x="108706" y="102319"/>
                    <a:pt x="108003" y="102036"/>
                    <a:pt x="108332" y="101389"/>
                  </a:cubicBezTo>
                  <a:cubicBezTo>
                    <a:pt x="108638" y="100776"/>
                    <a:pt x="109761" y="100924"/>
                    <a:pt x="108831" y="100118"/>
                  </a:cubicBezTo>
                  <a:cubicBezTo>
                    <a:pt x="108513" y="99857"/>
                    <a:pt x="107889" y="99903"/>
                    <a:pt x="107572" y="99687"/>
                  </a:cubicBezTo>
                  <a:cubicBezTo>
                    <a:pt x="107368" y="99551"/>
                    <a:pt x="107050" y="98995"/>
                    <a:pt x="106857" y="98814"/>
                  </a:cubicBezTo>
                  <a:cubicBezTo>
                    <a:pt x="106653" y="98609"/>
                    <a:pt x="106074" y="98711"/>
                    <a:pt x="105870" y="98757"/>
                  </a:cubicBezTo>
                  <a:cubicBezTo>
                    <a:pt x="105530" y="98825"/>
                    <a:pt x="104985" y="99438"/>
                    <a:pt x="104838" y="99744"/>
                  </a:cubicBezTo>
                  <a:cubicBezTo>
                    <a:pt x="104645" y="100107"/>
                    <a:pt x="104395" y="100288"/>
                    <a:pt x="104123" y="100561"/>
                  </a:cubicBezTo>
                  <a:cubicBezTo>
                    <a:pt x="103862" y="100822"/>
                    <a:pt x="103669" y="100754"/>
                    <a:pt x="103522" y="101060"/>
                  </a:cubicBezTo>
                  <a:cubicBezTo>
                    <a:pt x="103397" y="101298"/>
                    <a:pt x="103340" y="101616"/>
                    <a:pt x="103136" y="101820"/>
                  </a:cubicBezTo>
                  <a:cubicBezTo>
                    <a:pt x="102864" y="102104"/>
                    <a:pt x="102546" y="102285"/>
                    <a:pt x="102421" y="102535"/>
                  </a:cubicBezTo>
                  <a:cubicBezTo>
                    <a:pt x="102217" y="102943"/>
                    <a:pt x="101899" y="103227"/>
                    <a:pt x="101661" y="103635"/>
                  </a:cubicBezTo>
                  <a:cubicBezTo>
                    <a:pt x="101491" y="103919"/>
                    <a:pt x="101162" y="104044"/>
                    <a:pt x="101162" y="104452"/>
                  </a:cubicBezTo>
                  <a:cubicBezTo>
                    <a:pt x="101162" y="104736"/>
                    <a:pt x="101480" y="105348"/>
                    <a:pt x="101604" y="105598"/>
                  </a:cubicBezTo>
                  <a:cubicBezTo>
                    <a:pt x="101854" y="106108"/>
                    <a:pt x="102138" y="106449"/>
                    <a:pt x="102648" y="106698"/>
                  </a:cubicBezTo>
                  <a:cubicBezTo>
                    <a:pt x="103068" y="106914"/>
                    <a:pt x="103544" y="107095"/>
                    <a:pt x="103953" y="107300"/>
                  </a:cubicBezTo>
                  <a:cubicBezTo>
                    <a:pt x="104486" y="107572"/>
                    <a:pt x="105110" y="107617"/>
                    <a:pt x="105598" y="107901"/>
                  </a:cubicBezTo>
                  <a:cubicBezTo>
                    <a:pt x="106097" y="108207"/>
                    <a:pt x="106392" y="108479"/>
                    <a:pt x="106800" y="108888"/>
                  </a:cubicBezTo>
                  <a:cubicBezTo>
                    <a:pt x="107141" y="109228"/>
                    <a:pt x="107492" y="109523"/>
                    <a:pt x="107844" y="109875"/>
                  </a:cubicBezTo>
                  <a:cubicBezTo>
                    <a:pt x="108060" y="110090"/>
                    <a:pt x="108320" y="110499"/>
                    <a:pt x="108389" y="110748"/>
                  </a:cubicBezTo>
                  <a:cubicBezTo>
                    <a:pt x="108502" y="111202"/>
                    <a:pt x="108264" y="111508"/>
                    <a:pt x="107957" y="111735"/>
                  </a:cubicBezTo>
                  <a:cubicBezTo>
                    <a:pt x="107640" y="111974"/>
                    <a:pt x="107322" y="112064"/>
                    <a:pt x="107129" y="112450"/>
                  </a:cubicBezTo>
                  <a:cubicBezTo>
                    <a:pt x="106948" y="112836"/>
                    <a:pt x="107345" y="113358"/>
                    <a:pt x="107402" y="113653"/>
                  </a:cubicBezTo>
                  <a:cubicBezTo>
                    <a:pt x="107481" y="114016"/>
                    <a:pt x="108014" y="114356"/>
                    <a:pt x="108230" y="114640"/>
                  </a:cubicBezTo>
                  <a:cubicBezTo>
                    <a:pt x="108479" y="114991"/>
                    <a:pt x="109013" y="114855"/>
                    <a:pt x="109160" y="115411"/>
                  </a:cubicBezTo>
                  <a:cubicBezTo>
                    <a:pt x="109330" y="116103"/>
                    <a:pt x="108922" y="116546"/>
                    <a:pt x="108332" y="116841"/>
                  </a:cubicBezTo>
                  <a:cubicBezTo>
                    <a:pt x="107685" y="117158"/>
                    <a:pt x="107231" y="117623"/>
                    <a:pt x="106914" y="118259"/>
                  </a:cubicBezTo>
                  <a:cubicBezTo>
                    <a:pt x="106698" y="118678"/>
                    <a:pt x="106834" y="119336"/>
                    <a:pt x="106914" y="119790"/>
                  </a:cubicBezTo>
                  <a:cubicBezTo>
                    <a:pt x="106993" y="120312"/>
                    <a:pt x="106766" y="120845"/>
                    <a:pt x="106585" y="121220"/>
                  </a:cubicBezTo>
                  <a:cubicBezTo>
                    <a:pt x="106381" y="121639"/>
                    <a:pt x="105938" y="121707"/>
                    <a:pt x="105541" y="121549"/>
                  </a:cubicBezTo>
                  <a:cubicBezTo>
                    <a:pt x="105405" y="121492"/>
                    <a:pt x="105382" y="120267"/>
                    <a:pt x="105325" y="120119"/>
                  </a:cubicBezTo>
                  <a:cubicBezTo>
                    <a:pt x="105133" y="119643"/>
                    <a:pt x="104962" y="119348"/>
                    <a:pt x="104838" y="120017"/>
                  </a:cubicBezTo>
                  <a:cubicBezTo>
                    <a:pt x="104724" y="120539"/>
                    <a:pt x="104883" y="121140"/>
                    <a:pt x="104883" y="121662"/>
                  </a:cubicBezTo>
                  <a:cubicBezTo>
                    <a:pt x="104883" y="122275"/>
                    <a:pt x="104917" y="122876"/>
                    <a:pt x="104724" y="123466"/>
                  </a:cubicBezTo>
                  <a:cubicBezTo>
                    <a:pt x="104611" y="123795"/>
                    <a:pt x="104078" y="124147"/>
                    <a:pt x="103851" y="124453"/>
                  </a:cubicBezTo>
                  <a:cubicBezTo>
                    <a:pt x="103533" y="124873"/>
                    <a:pt x="103624" y="125372"/>
                    <a:pt x="103522" y="125882"/>
                  </a:cubicBezTo>
                  <a:cubicBezTo>
                    <a:pt x="103431" y="126325"/>
                    <a:pt x="103227" y="126495"/>
                    <a:pt x="103022" y="126699"/>
                  </a:cubicBezTo>
                  <a:cubicBezTo>
                    <a:pt x="102705" y="127017"/>
                    <a:pt x="102455" y="127074"/>
                    <a:pt x="102035" y="126971"/>
                  </a:cubicBezTo>
                  <a:cubicBezTo>
                    <a:pt x="101831" y="126926"/>
                    <a:pt x="101559" y="126495"/>
                    <a:pt x="101389" y="126370"/>
                  </a:cubicBezTo>
                  <a:cubicBezTo>
                    <a:pt x="100912" y="126257"/>
                    <a:pt x="100856" y="126075"/>
                    <a:pt x="100402" y="126257"/>
                  </a:cubicBezTo>
                  <a:cubicBezTo>
                    <a:pt x="100152" y="126359"/>
                    <a:pt x="100583" y="127232"/>
                    <a:pt x="100617" y="127300"/>
                  </a:cubicBezTo>
                  <a:cubicBezTo>
                    <a:pt x="100754" y="127573"/>
                    <a:pt x="100833" y="127845"/>
                    <a:pt x="100833" y="128174"/>
                  </a:cubicBezTo>
                  <a:cubicBezTo>
                    <a:pt x="100833" y="128480"/>
                    <a:pt x="100379" y="128594"/>
                    <a:pt x="100788" y="129002"/>
                  </a:cubicBezTo>
                  <a:cubicBezTo>
                    <a:pt x="101083" y="129308"/>
                    <a:pt x="101275" y="129558"/>
                    <a:pt x="101275" y="129989"/>
                  </a:cubicBezTo>
                  <a:cubicBezTo>
                    <a:pt x="101275" y="130341"/>
                    <a:pt x="101480" y="130522"/>
                    <a:pt x="101661" y="130704"/>
                  </a:cubicBezTo>
                  <a:cubicBezTo>
                    <a:pt x="101899" y="130942"/>
                    <a:pt x="101967" y="131396"/>
                    <a:pt x="102149" y="131634"/>
                  </a:cubicBezTo>
                  <a:cubicBezTo>
                    <a:pt x="102387" y="131940"/>
                    <a:pt x="102648" y="131419"/>
                    <a:pt x="102648" y="131248"/>
                  </a:cubicBezTo>
                  <a:cubicBezTo>
                    <a:pt x="102648" y="130772"/>
                    <a:pt x="102727" y="130647"/>
                    <a:pt x="102920" y="130261"/>
                  </a:cubicBezTo>
                  <a:cubicBezTo>
                    <a:pt x="103045" y="130000"/>
                    <a:pt x="102841" y="129377"/>
                    <a:pt x="102920" y="129059"/>
                  </a:cubicBezTo>
                  <a:cubicBezTo>
                    <a:pt x="103056" y="128503"/>
                    <a:pt x="103885" y="128480"/>
                    <a:pt x="104225" y="128401"/>
                  </a:cubicBezTo>
                  <a:cubicBezTo>
                    <a:pt x="104452" y="128344"/>
                    <a:pt x="104667" y="127437"/>
                    <a:pt x="104781" y="127244"/>
                  </a:cubicBezTo>
                  <a:cubicBezTo>
                    <a:pt x="105042" y="126813"/>
                    <a:pt x="105008" y="126359"/>
                    <a:pt x="105212" y="125928"/>
                  </a:cubicBezTo>
                  <a:cubicBezTo>
                    <a:pt x="105416" y="125542"/>
                    <a:pt x="105484" y="125338"/>
                    <a:pt x="105813" y="124997"/>
                  </a:cubicBezTo>
                  <a:cubicBezTo>
                    <a:pt x="106483" y="124339"/>
                    <a:pt x="106403" y="125996"/>
                    <a:pt x="106369" y="126211"/>
                  </a:cubicBezTo>
                  <a:cubicBezTo>
                    <a:pt x="106244" y="126813"/>
                    <a:pt x="106097" y="127414"/>
                    <a:pt x="105983" y="128015"/>
                  </a:cubicBezTo>
                  <a:cubicBezTo>
                    <a:pt x="105893" y="128458"/>
                    <a:pt x="105677" y="129013"/>
                    <a:pt x="105484" y="129388"/>
                  </a:cubicBezTo>
                  <a:cubicBezTo>
                    <a:pt x="105280" y="129796"/>
                    <a:pt x="105087" y="130035"/>
                    <a:pt x="104883" y="130420"/>
                  </a:cubicBezTo>
                  <a:cubicBezTo>
                    <a:pt x="104701" y="130806"/>
                    <a:pt x="104611" y="131124"/>
                    <a:pt x="104611" y="131577"/>
                  </a:cubicBezTo>
                  <a:lnTo>
                    <a:pt x="104611" y="132621"/>
                  </a:lnTo>
                  <a:cubicBezTo>
                    <a:pt x="104611" y="132996"/>
                    <a:pt x="104577" y="133381"/>
                    <a:pt x="104509" y="133654"/>
                  </a:cubicBezTo>
                  <a:cubicBezTo>
                    <a:pt x="104418" y="134017"/>
                    <a:pt x="104372" y="134277"/>
                    <a:pt x="104282" y="134641"/>
                  </a:cubicBezTo>
                  <a:cubicBezTo>
                    <a:pt x="104202" y="134958"/>
                    <a:pt x="104043" y="135299"/>
                    <a:pt x="103953" y="135628"/>
                  </a:cubicBezTo>
                  <a:cubicBezTo>
                    <a:pt x="103896" y="135888"/>
                    <a:pt x="103544" y="136206"/>
                    <a:pt x="103351" y="136399"/>
                  </a:cubicBezTo>
                  <a:cubicBezTo>
                    <a:pt x="103136" y="136615"/>
                    <a:pt x="102954" y="137091"/>
                    <a:pt x="102864" y="137329"/>
                  </a:cubicBezTo>
                  <a:cubicBezTo>
                    <a:pt x="102750" y="137602"/>
                    <a:pt x="102603" y="137874"/>
                    <a:pt x="102478" y="138044"/>
                  </a:cubicBezTo>
                  <a:cubicBezTo>
                    <a:pt x="102262" y="138339"/>
                    <a:pt x="102069" y="138589"/>
                    <a:pt x="101877" y="138974"/>
                  </a:cubicBezTo>
                  <a:cubicBezTo>
                    <a:pt x="101718" y="139292"/>
                    <a:pt x="101616" y="139553"/>
                    <a:pt x="101548" y="139905"/>
                  </a:cubicBezTo>
                  <a:cubicBezTo>
                    <a:pt x="101480" y="140256"/>
                    <a:pt x="101389" y="140540"/>
                    <a:pt x="101389" y="140948"/>
                  </a:cubicBezTo>
                  <a:cubicBezTo>
                    <a:pt x="101389" y="141391"/>
                    <a:pt x="101298" y="141447"/>
                    <a:pt x="101105" y="141822"/>
                  </a:cubicBezTo>
                  <a:cubicBezTo>
                    <a:pt x="101003" y="142037"/>
                    <a:pt x="100946" y="142389"/>
                    <a:pt x="100946" y="142695"/>
                  </a:cubicBezTo>
                  <a:cubicBezTo>
                    <a:pt x="100946" y="142990"/>
                    <a:pt x="100878" y="143172"/>
                    <a:pt x="101003" y="143410"/>
                  </a:cubicBezTo>
                  <a:cubicBezTo>
                    <a:pt x="101117" y="143648"/>
                    <a:pt x="101196" y="143807"/>
                    <a:pt x="101332" y="144068"/>
                  </a:cubicBezTo>
                  <a:cubicBezTo>
                    <a:pt x="101412" y="144238"/>
                    <a:pt x="101332" y="144692"/>
                    <a:pt x="101332" y="144896"/>
                  </a:cubicBezTo>
                  <a:cubicBezTo>
                    <a:pt x="101332" y="145112"/>
                    <a:pt x="101389" y="145373"/>
                    <a:pt x="101389" y="145656"/>
                  </a:cubicBezTo>
                  <a:cubicBezTo>
                    <a:pt x="101389" y="145951"/>
                    <a:pt x="101287" y="146144"/>
                    <a:pt x="101219" y="146428"/>
                  </a:cubicBezTo>
                  <a:cubicBezTo>
                    <a:pt x="101162" y="146655"/>
                    <a:pt x="100912" y="146916"/>
                    <a:pt x="100788" y="147086"/>
                  </a:cubicBezTo>
                  <a:cubicBezTo>
                    <a:pt x="100561" y="147381"/>
                    <a:pt x="100368" y="147540"/>
                    <a:pt x="100073" y="147687"/>
                  </a:cubicBezTo>
                  <a:cubicBezTo>
                    <a:pt x="99812" y="147812"/>
                    <a:pt x="99585" y="148039"/>
                    <a:pt x="99301" y="148175"/>
                  </a:cubicBezTo>
                  <a:cubicBezTo>
                    <a:pt x="99029" y="148311"/>
                    <a:pt x="98814" y="148583"/>
                    <a:pt x="98541" y="148731"/>
                  </a:cubicBezTo>
                  <a:cubicBezTo>
                    <a:pt x="98258" y="148867"/>
                    <a:pt x="98110" y="148980"/>
                    <a:pt x="97827" y="149060"/>
                  </a:cubicBezTo>
                  <a:cubicBezTo>
                    <a:pt x="97498" y="149139"/>
                    <a:pt x="97225" y="149275"/>
                    <a:pt x="96840" y="149275"/>
                  </a:cubicBezTo>
                  <a:cubicBezTo>
                    <a:pt x="96579" y="149275"/>
                    <a:pt x="96238" y="149162"/>
                    <a:pt x="96023" y="149060"/>
                  </a:cubicBezTo>
                  <a:cubicBezTo>
                    <a:pt x="95796" y="148946"/>
                    <a:pt x="95512" y="149014"/>
                    <a:pt x="95251" y="148890"/>
                  </a:cubicBezTo>
                  <a:cubicBezTo>
                    <a:pt x="94979" y="148753"/>
                    <a:pt x="94639" y="148742"/>
                    <a:pt x="94378" y="148674"/>
                  </a:cubicBezTo>
                  <a:cubicBezTo>
                    <a:pt x="94117" y="148606"/>
                    <a:pt x="93913" y="148572"/>
                    <a:pt x="93663" y="148504"/>
                  </a:cubicBezTo>
                  <a:cubicBezTo>
                    <a:pt x="93470" y="148458"/>
                    <a:pt x="93152" y="148742"/>
                    <a:pt x="92960" y="148833"/>
                  </a:cubicBezTo>
                  <a:cubicBezTo>
                    <a:pt x="92744" y="148946"/>
                    <a:pt x="92381" y="148890"/>
                    <a:pt x="92131" y="148890"/>
                  </a:cubicBezTo>
                  <a:cubicBezTo>
                    <a:pt x="91791" y="148890"/>
                    <a:pt x="91632" y="149003"/>
                    <a:pt x="91428" y="149105"/>
                  </a:cubicBezTo>
                  <a:cubicBezTo>
                    <a:pt x="91213" y="149219"/>
                    <a:pt x="91020" y="149457"/>
                    <a:pt x="90815" y="149604"/>
                  </a:cubicBezTo>
                  <a:cubicBezTo>
                    <a:pt x="90657" y="149718"/>
                    <a:pt x="90373" y="149877"/>
                    <a:pt x="90214" y="149990"/>
                  </a:cubicBezTo>
                  <a:cubicBezTo>
                    <a:pt x="89999" y="150149"/>
                    <a:pt x="89670" y="150206"/>
                    <a:pt x="89454" y="150262"/>
                  </a:cubicBezTo>
                  <a:cubicBezTo>
                    <a:pt x="89182" y="150330"/>
                    <a:pt x="88978" y="150421"/>
                    <a:pt x="88739" y="150478"/>
                  </a:cubicBezTo>
                  <a:cubicBezTo>
                    <a:pt x="88581" y="150523"/>
                    <a:pt x="88388" y="151011"/>
                    <a:pt x="88354" y="151079"/>
                  </a:cubicBezTo>
                  <a:cubicBezTo>
                    <a:pt x="88229" y="151340"/>
                    <a:pt x="88274" y="151680"/>
                    <a:pt x="88138" y="151964"/>
                  </a:cubicBezTo>
                  <a:cubicBezTo>
                    <a:pt x="87979" y="152270"/>
                    <a:pt x="87900" y="152361"/>
                    <a:pt x="87696" y="152565"/>
                  </a:cubicBezTo>
                  <a:cubicBezTo>
                    <a:pt x="87571" y="152690"/>
                    <a:pt x="87015" y="152622"/>
                    <a:pt x="86822" y="152622"/>
                  </a:cubicBezTo>
                  <a:lnTo>
                    <a:pt x="85892" y="152622"/>
                  </a:lnTo>
                  <a:cubicBezTo>
                    <a:pt x="85631" y="152622"/>
                    <a:pt x="85404" y="152452"/>
                    <a:pt x="85188" y="152293"/>
                  </a:cubicBezTo>
                  <a:cubicBezTo>
                    <a:pt x="84939" y="152100"/>
                    <a:pt x="84757" y="152021"/>
                    <a:pt x="84576" y="151851"/>
                  </a:cubicBezTo>
                  <a:cubicBezTo>
                    <a:pt x="84417" y="151680"/>
                    <a:pt x="84247" y="151454"/>
                    <a:pt x="84145" y="151249"/>
                  </a:cubicBezTo>
                  <a:cubicBezTo>
                    <a:pt x="84020" y="150988"/>
                    <a:pt x="83895" y="151000"/>
                    <a:pt x="83702" y="150807"/>
                  </a:cubicBezTo>
                  <a:cubicBezTo>
                    <a:pt x="83453" y="150557"/>
                    <a:pt x="83317" y="150625"/>
                    <a:pt x="83317" y="150149"/>
                  </a:cubicBezTo>
                  <a:cubicBezTo>
                    <a:pt x="83317" y="149809"/>
                    <a:pt x="83328" y="149593"/>
                    <a:pt x="83430" y="149389"/>
                  </a:cubicBezTo>
                  <a:cubicBezTo>
                    <a:pt x="83600" y="149060"/>
                    <a:pt x="83782" y="148799"/>
                    <a:pt x="83929" y="148447"/>
                  </a:cubicBezTo>
                  <a:cubicBezTo>
                    <a:pt x="84009" y="148232"/>
                    <a:pt x="84145" y="147880"/>
                    <a:pt x="84145" y="147574"/>
                  </a:cubicBezTo>
                  <a:cubicBezTo>
                    <a:pt x="84145" y="147324"/>
                    <a:pt x="84326" y="146836"/>
                    <a:pt x="84360" y="146643"/>
                  </a:cubicBezTo>
                  <a:cubicBezTo>
                    <a:pt x="84406" y="146428"/>
                    <a:pt x="84428" y="146121"/>
                    <a:pt x="84474" y="145929"/>
                  </a:cubicBezTo>
                  <a:cubicBezTo>
                    <a:pt x="84530" y="145679"/>
                    <a:pt x="84474" y="145327"/>
                    <a:pt x="84474" y="145055"/>
                  </a:cubicBezTo>
                  <a:lnTo>
                    <a:pt x="84474" y="144238"/>
                  </a:lnTo>
                  <a:lnTo>
                    <a:pt x="84474" y="143410"/>
                  </a:lnTo>
                  <a:cubicBezTo>
                    <a:pt x="84474" y="143138"/>
                    <a:pt x="84315" y="142922"/>
                    <a:pt x="84201" y="142695"/>
                  </a:cubicBezTo>
                  <a:cubicBezTo>
                    <a:pt x="84111" y="142536"/>
                    <a:pt x="83850" y="142446"/>
                    <a:pt x="83702" y="142366"/>
                  </a:cubicBezTo>
                  <a:cubicBezTo>
                    <a:pt x="83475" y="142253"/>
                    <a:pt x="83158" y="142196"/>
                    <a:pt x="82999" y="142151"/>
                  </a:cubicBezTo>
                  <a:cubicBezTo>
                    <a:pt x="82670" y="142071"/>
                    <a:pt x="82806" y="141765"/>
                    <a:pt x="82885" y="141606"/>
                  </a:cubicBezTo>
                  <a:cubicBezTo>
                    <a:pt x="83044" y="141277"/>
                    <a:pt x="82908" y="141130"/>
                    <a:pt x="82613" y="141050"/>
                  </a:cubicBezTo>
                  <a:cubicBezTo>
                    <a:pt x="82227" y="140960"/>
                    <a:pt x="82103" y="141039"/>
                    <a:pt x="81955" y="140721"/>
                  </a:cubicBezTo>
                  <a:cubicBezTo>
                    <a:pt x="81819" y="140460"/>
                    <a:pt x="81842" y="140336"/>
                    <a:pt x="81955" y="140120"/>
                  </a:cubicBezTo>
                  <a:cubicBezTo>
                    <a:pt x="82023" y="139973"/>
                    <a:pt x="82488" y="139893"/>
                    <a:pt x="82670" y="139848"/>
                  </a:cubicBezTo>
                  <a:cubicBezTo>
                    <a:pt x="82942" y="139780"/>
                    <a:pt x="83112" y="139576"/>
                    <a:pt x="83317" y="139462"/>
                  </a:cubicBezTo>
                  <a:cubicBezTo>
                    <a:pt x="83600" y="139326"/>
                    <a:pt x="83600" y="139144"/>
                    <a:pt x="83600" y="138804"/>
                  </a:cubicBezTo>
                  <a:cubicBezTo>
                    <a:pt x="83600" y="138657"/>
                    <a:pt x="82942" y="138702"/>
                    <a:pt x="82829" y="138702"/>
                  </a:cubicBezTo>
                  <a:cubicBezTo>
                    <a:pt x="82625" y="138702"/>
                    <a:pt x="82250" y="139065"/>
                    <a:pt x="82069" y="139133"/>
                  </a:cubicBezTo>
                  <a:cubicBezTo>
                    <a:pt x="81819" y="139235"/>
                    <a:pt x="81581" y="139496"/>
                    <a:pt x="81240" y="139632"/>
                  </a:cubicBezTo>
                  <a:cubicBezTo>
                    <a:pt x="80957" y="139746"/>
                    <a:pt x="80809" y="139950"/>
                    <a:pt x="80753" y="140177"/>
                  </a:cubicBezTo>
                  <a:cubicBezTo>
                    <a:pt x="80685" y="140449"/>
                    <a:pt x="80696" y="140835"/>
                    <a:pt x="80696" y="141107"/>
                  </a:cubicBezTo>
                  <a:cubicBezTo>
                    <a:pt x="80696" y="141334"/>
                    <a:pt x="80503" y="141606"/>
                    <a:pt x="80424" y="141765"/>
                  </a:cubicBezTo>
                  <a:cubicBezTo>
                    <a:pt x="80287" y="142049"/>
                    <a:pt x="79981" y="141992"/>
                    <a:pt x="79709" y="142037"/>
                  </a:cubicBezTo>
                  <a:cubicBezTo>
                    <a:pt x="79459" y="142094"/>
                    <a:pt x="79142" y="142037"/>
                    <a:pt x="78892" y="142037"/>
                  </a:cubicBezTo>
                  <a:cubicBezTo>
                    <a:pt x="78529" y="142037"/>
                    <a:pt x="78461" y="142207"/>
                    <a:pt x="78177" y="142423"/>
                  </a:cubicBezTo>
                  <a:cubicBezTo>
                    <a:pt x="78007" y="142559"/>
                    <a:pt x="77712" y="142627"/>
                    <a:pt x="77463" y="142809"/>
                  </a:cubicBezTo>
                  <a:cubicBezTo>
                    <a:pt x="77236" y="142979"/>
                    <a:pt x="76986" y="143070"/>
                    <a:pt x="76703" y="143138"/>
                  </a:cubicBezTo>
                  <a:cubicBezTo>
                    <a:pt x="76408" y="143206"/>
                    <a:pt x="76203" y="143251"/>
                    <a:pt x="75988" y="143353"/>
                  </a:cubicBezTo>
                  <a:cubicBezTo>
                    <a:pt x="75727" y="143489"/>
                    <a:pt x="75613" y="143580"/>
                    <a:pt x="75273" y="143580"/>
                  </a:cubicBezTo>
                  <a:cubicBezTo>
                    <a:pt x="74978" y="143580"/>
                    <a:pt x="74740" y="143467"/>
                    <a:pt x="74513" y="143410"/>
                  </a:cubicBezTo>
                  <a:cubicBezTo>
                    <a:pt x="74229" y="143342"/>
                    <a:pt x="74286" y="143013"/>
                    <a:pt x="74286" y="142752"/>
                  </a:cubicBezTo>
                  <a:cubicBezTo>
                    <a:pt x="74286" y="142468"/>
                    <a:pt x="74626" y="142480"/>
                    <a:pt x="74785" y="142321"/>
                  </a:cubicBezTo>
                  <a:cubicBezTo>
                    <a:pt x="74978" y="142117"/>
                    <a:pt x="75148" y="142083"/>
                    <a:pt x="75273" y="141822"/>
                  </a:cubicBezTo>
                  <a:cubicBezTo>
                    <a:pt x="75421" y="141538"/>
                    <a:pt x="75579" y="141504"/>
                    <a:pt x="75829" y="141379"/>
                  </a:cubicBezTo>
                  <a:cubicBezTo>
                    <a:pt x="76011" y="141289"/>
                    <a:pt x="76249" y="141255"/>
                    <a:pt x="76430" y="141164"/>
                  </a:cubicBezTo>
                  <a:cubicBezTo>
                    <a:pt x="76725" y="141016"/>
                    <a:pt x="77032" y="140971"/>
                    <a:pt x="77304" y="140835"/>
                  </a:cubicBezTo>
                  <a:cubicBezTo>
                    <a:pt x="77576" y="140699"/>
                    <a:pt x="77746" y="140506"/>
                    <a:pt x="77962" y="140347"/>
                  </a:cubicBezTo>
                  <a:cubicBezTo>
                    <a:pt x="78143" y="140199"/>
                    <a:pt x="78484" y="140086"/>
                    <a:pt x="78722" y="139905"/>
                  </a:cubicBezTo>
                  <a:cubicBezTo>
                    <a:pt x="79017" y="139678"/>
                    <a:pt x="79153" y="139530"/>
                    <a:pt x="79380" y="139303"/>
                  </a:cubicBezTo>
                  <a:cubicBezTo>
                    <a:pt x="79618" y="139065"/>
                    <a:pt x="79811" y="138815"/>
                    <a:pt x="80038" y="138645"/>
                  </a:cubicBezTo>
                  <a:cubicBezTo>
                    <a:pt x="80265" y="138475"/>
                    <a:pt x="80424" y="138203"/>
                    <a:pt x="80582" y="138044"/>
                  </a:cubicBezTo>
                  <a:cubicBezTo>
                    <a:pt x="80787" y="137840"/>
                    <a:pt x="80843" y="137420"/>
                    <a:pt x="80968" y="137170"/>
                  </a:cubicBezTo>
                  <a:cubicBezTo>
                    <a:pt x="81082" y="136932"/>
                    <a:pt x="81025" y="136546"/>
                    <a:pt x="81025" y="136286"/>
                  </a:cubicBezTo>
                  <a:cubicBezTo>
                    <a:pt x="81025" y="136172"/>
                    <a:pt x="80855" y="135832"/>
                    <a:pt x="80855" y="135571"/>
                  </a:cubicBezTo>
                  <a:cubicBezTo>
                    <a:pt x="80855" y="135219"/>
                    <a:pt x="80798" y="134924"/>
                    <a:pt x="81025" y="134697"/>
                  </a:cubicBezTo>
                  <a:cubicBezTo>
                    <a:pt x="81229" y="134493"/>
                    <a:pt x="81184" y="134153"/>
                    <a:pt x="81184" y="133880"/>
                  </a:cubicBezTo>
                  <a:cubicBezTo>
                    <a:pt x="81184" y="133574"/>
                    <a:pt x="80934" y="133517"/>
                    <a:pt x="80753" y="133279"/>
                  </a:cubicBezTo>
                  <a:cubicBezTo>
                    <a:pt x="80537" y="132996"/>
                    <a:pt x="80435" y="132905"/>
                    <a:pt x="80367" y="132621"/>
                  </a:cubicBezTo>
                  <a:cubicBezTo>
                    <a:pt x="80310" y="132406"/>
                    <a:pt x="80798" y="132235"/>
                    <a:pt x="80911" y="132179"/>
                  </a:cubicBezTo>
                  <a:cubicBezTo>
                    <a:pt x="81127" y="132065"/>
                    <a:pt x="81592" y="132122"/>
                    <a:pt x="81842" y="132122"/>
                  </a:cubicBezTo>
                  <a:cubicBezTo>
                    <a:pt x="82307" y="132122"/>
                    <a:pt x="82602" y="132190"/>
                    <a:pt x="82942" y="132394"/>
                  </a:cubicBezTo>
                  <a:cubicBezTo>
                    <a:pt x="83305" y="132621"/>
                    <a:pt x="83736" y="132780"/>
                    <a:pt x="84145" y="132780"/>
                  </a:cubicBezTo>
                  <a:cubicBezTo>
                    <a:pt x="84474" y="132780"/>
                    <a:pt x="84508" y="132598"/>
                    <a:pt x="84576" y="132292"/>
                  </a:cubicBezTo>
                  <a:cubicBezTo>
                    <a:pt x="84678" y="131906"/>
                    <a:pt x="84440" y="131714"/>
                    <a:pt x="84247" y="131521"/>
                  </a:cubicBezTo>
                  <a:cubicBezTo>
                    <a:pt x="83975" y="131237"/>
                    <a:pt x="83872" y="131146"/>
                    <a:pt x="83702" y="130806"/>
                  </a:cubicBezTo>
                  <a:cubicBezTo>
                    <a:pt x="83600" y="130590"/>
                    <a:pt x="83339" y="130329"/>
                    <a:pt x="83214" y="130205"/>
                  </a:cubicBezTo>
                  <a:cubicBezTo>
                    <a:pt x="82965" y="129955"/>
                    <a:pt x="83521" y="129456"/>
                    <a:pt x="83646" y="129331"/>
                  </a:cubicBezTo>
                  <a:cubicBezTo>
                    <a:pt x="83941" y="129036"/>
                    <a:pt x="83997" y="128696"/>
                    <a:pt x="83816" y="128344"/>
                  </a:cubicBezTo>
                  <a:cubicBezTo>
                    <a:pt x="83589" y="127890"/>
                    <a:pt x="83158" y="128026"/>
                    <a:pt x="83158" y="127414"/>
                  </a:cubicBezTo>
                  <a:cubicBezTo>
                    <a:pt x="83158" y="126926"/>
                    <a:pt x="83759" y="126416"/>
                    <a:pt x="84088" y="126098"/>
                  </a:cubicBezTo>
                  <a:cubicBezTo>
                    <a:pt x="84451" y="125735"/>
                    <a:pt x="84689" y="125655"/>
                    <a:pt x="84905" y="125224"/>
                  </a:cubicBezTo>
                  <a:cubicBezTo>
                    <a:pt x="85041" y="124952"/>
                    <a:pt x="84689" y="124487"/>
                    <a:pt x="84633" y="124283"/>
                  </a:cubicBezTo>
                  <a:cubicBezTo>
                    <a:pt x="84508" y="123795"/>
                    <a:pt x="84746" y="123250"/>
                    <a:pt x="84746" y="122751"/>
                  </a:cubicBezTo>
                  <a:cubicBezTo>
                    <a:pt x="84746" y="122354"/>
                    <a:pt x="84281" y="121741"/>
                    <a:pt x="84031" y="121492"/>
                  </a:cubicBezTo>
                  <a:cubicBezTo>
                    <a:pt x="83657" y="121117"/>
                    <a:pt x="83090" y="121435"/>
                    <a:pt x="82715" y="121662"/>
                  </a:cubicBezTo>
                  <a:cubicBezTo>
                    <a:pt x="82250" y="121934"/>
                    <a:pt x="81864" y="122411"/>
                    <a:pt x="81513" y="122751"/>
                  </a:cubicBezTo>
                  <a:cubicBezTo>
                    <a:pt x="81286" y="122978"/>
                    <a:pt x="81059" y="123160"/>
                    <a:pt x="80809" y="123409"/>
                  </a:cubicBezTo>
                  <a:cubicBezTo>
                    <a:pt x="80446" y="123772"/>
                    <a:pt x="79777" y="123738"/>
                    <a:pt x="79266" y="123738"/>
                  </a:cubicBezTo>
                  <a:cubicBezTo>
                    <a:pt x="78915" y="123738"/>
                    <a:pt x="78642" y="124158"/>
                    <a:pt x="78291" y="124237"/>
                  </a:cubicBezTo>
                  <a:cubicBezTo>
                    <a:pt x="77882" y="124317"/>
                    <a:pt x="77587" y="124169"/>
                    <a:pt x="77190" y="124067"/>
                  </a:cubicBezTo>
                  <a:cubicBezTo>
                    <a:pt x="76839" y="123976"/>
                    <a:pt x="76544" y="123965"/>
                    <a:pt x="76147" y="123965"/>
                  </a:cubicBezTo>
                  <a:lnTo>
                    <a:pt x="75001" y="123965"/>
                  </a:lnTo>
                  <a:cubicBezTo>
                    <a:pt x="74536" y="123965"/>
                    <a:pt x="74093" y="123908"/>
                    <a:pt x="73639" y="123908"/>
                  </a:cubicBezTo>
                  <a:cubicBezTo>
                    <a:pt x="73220" y="123908"/>
                    <a:pt x="72947" y="123784"/>
                    <a:pt x="72652" y="124010"/>
                  </a:cubicBezTo>
                  <a:cubicBezTo>
                    <a:pt x="72301" y="124283"/>
                    <a:pt x="72721" y="124362"/>
                    <a:pt x="73084" y="124453"/>
                  </a:cubicBezTo>
                  <a:cubicBezTo>
                    <a:pt x="73571" y="124578"/>
                    <a:pt x="74173" y="124510"/>
                    <a:pt x="74615" y="124396"/>
                  </a:cubicBezTo>
                  <a:cubicBezTo>
                    <a:pt x="75205" y="124249"/>
                    <a:pt x="75863" y="124464"/>
                    <a:pt x="76374" y="124566"/>
                  </a:cubicBezTo>
                  <a:cubicBezTo>
                    <a:pt x="76895" y="124668"/>
                    <a:pt x="77326" y="125088"/>
                    <a:pt x="77848" y="125224"/>
                  </a:cubicBezTo>
                  <a:cubicBezTo>
                    <a:pt x="78279" y="125326"/>
                    <a:pt x="78291" y="125758"/>
                    <a:pt x="78121" y="126098"/>
                  </a:cubicBezTo>
                  <a:cubicBezTo>
                    <a:pt x="78019" y="126313"/>
                    <a:pt x="77463" y="126869"/>
                    <a:pt x="77247" y="126971"/>
                  </a:cubicBezTo>
                  <a:cubicBezTo>
                    <a:pt x="76805" y="127198"/>
                    <a:pt x="76714" y="127176"/>
                    <a:pt x="76430" y="127471"/>
                  </a:cubicBezTo>
                  <a:cubicBezTo>
                    <a:pt x="76090" y="127800"/>
                    <a:pt x="75931" y="128287"/>
                    <a:pt x="75602" y="128616"/>
                  </a:cubicBezTo>
                  <a:cubicBezTo>
                    <a:pt x="75262" y="128957"/>
                    <a:pt x="74604" y="129320"/>
                    <a:pt x="74184" y="129490"/>
                  </a:cubicBezTo>
                  <a:cubicBezTo>
                    <a:pt x="73776" y="129660"/>
                    <a:pt x="73526" y="129467"/>
                    <a:pt x="73254" y="129819"/>
                  </a:cubicBezTo>
                  <a:cubicBezTo>
                    <a:pt x="72993" y="130171"/>
                    <a:pt x="73503" y="130511"/>
                    <a:pt x="73639" y="130647"/>
                  </a:cubicBezTo>
                  <a:cubicBezTo>
                    <a:pt x="73934" y="130953"/>
                    <a:pt x="74127" y="130919"/>
                    <a:pt x="74014" y="131362"/>
                  </a:cubicBezTo>
                  <a:cubicBezTo>
                    <a:pt x="73946" y="131634"/>
                    <a:pt x="73719" y="131759"/>
                    <a:pt x="73526" y="131906"/>
                  </a:cubicBezTo>
                  <a:cubicBezTo>
                    <a:pt x="73242" y="132111"/>
                    <a:pt x="73095" y="132077"/>
                    <a:pt x="72868" y="131963"/>
                  </a:cubicBezTo>
                  <a:cubicBezTo>
                    <a:pt x="72607" y="131827"/>
                    <a:pt x="72562" y="131736"/>
                    <a:pt x="72153" y="131736"/>
                  </a:cubicBezTo>
                  <a:cubicBezTo>
                    <a:pt x="71847" y="131736"/>
                    <a:pt x="71665" y="132065"/>
                    <a:pt x="71552" y="132292"/>
                  </a:cubicBezTo>
                  <a:cubicBezTo>
                    <a:pt x="71393" y="132621"/>
                    <a:pt x="71699" y="132848"/>
                    <a:pt x="71824" y="132950"/>
                  </a:cubicBezTo>
                  <a:cubicBezTo>
                    <a:pt x="72074" y="133132"/>
                    <a:pt x="72267" y="133336"/>
                    <a:pt x="72267" y="133654"/>
                  </a:cubicBezTo>
                  <a:cubicBezTo>
                    <a:pt x="72267" y="134005"/>
                    <a:pt x="72142" y="134096"/>
                    <a:pt x="71768" y="134096"/>
                  </a:cubicBezTo>
                  <a:cubicBezTo>
                    <a:pt x="71427" y="134096"/>
                    <a:pt x="71268" y="133983"/>
                    <a:pt x="70951" y="133983"/>
                  </a:cubicBezTo>
                  <a:lnTo>
                    <a:pt x="69964" y="133983"/>
                  </a:lnTo>
                  <a:cubicBezTo>
                    <a:pt x="69657" y="133983"/>
                    <a:pt x="69442" y="134005"/>
                    <a:pt x="69260" y="134096"/>
                  </a:cubicBezTo>
                  <a:cubicBezTo>
                    <a:pt x="68943" y="134255"/>
                    <a:pt x="69033" y="134641"/>
                    <a:pt x="69147" y="134867"/>
                  </a:cubicBezTo>
                  <a:cubicBezTo>
                    <a:pt x="69272" y="135117"/>
                    <a:pt x="69385" y="135253"/>
                    <a:pt x="69589" y="135525"/>
                  </a:cubicBezTo>
                  <a:cubicBezTo>
                    <a:pt x="69816" y="135832"/>
                    <a:pt x="70043" y="135900"/>
                    <a:pt x="70236" y="136286"/>
                  </a:cubicBezTo>
                  <a:cubicBezTo>
                    <a:pt x="70406" y="136626"/>
                    <a:pt x="70361" y="136796"/>
                    <a:pt x="70134" y="137114"/>
                  </a:cubicBezTo>
                  <a:cubicBezTo>
                    <a:pt x="70009" y="137273"/>
                    <a:pt x="69782" y="137420"/>
                    <a:pt x="69635" y="137499"/>
                  </a:cubicBezTo>
                  <a:cubicBezTo>
                    <a:pt x="69396" y="137613"/>
                    <a:pt x="68954" y="137556"/>
                    <a:pt x="68704" y="137499"/>
                  </a:cubicBezTo>
                  <a:cubicBezTo>
                    <a:pt x="68387" y="137409"/>
                    <a:pt x="68024" y="137443"/>
                    <a:pt x="67672" y="137443"/>
                  </a:cubicBezTo>
                  <a:lnTo>
                    <a:pt x="66685" y="137443"/>
                  </a:lnTo>
                  <a:cubicBezTo>
                    <a:pt x="66413" y="137443"/>
                    <a:pt x="66265" y="137794"/>
                    <a:pt x="66141" y="137931"/>
                  </a:cubicBezTo>
                  <a:cubicBezTo>
                    <a:pt x="65891" y="138180"/>
                    <a:pt x="65789" y="138248"/>
                    <a:pt x="65483" y="138316"/>
                  </a:cubicBezTo>
                  <a:cubicBezTo>
                    <a:pt x="65165" y="138384"/>
                    <a:pt x="64904" y="138475"/>
                    <a:pt x="64598" y="138475"/>
                  </a:cubicBezTo>
                  <a:lnTo>
                    <a:pt x="63565" y="138475"/>
                  </a:lnTo>
                  <a:lnTo>
                    <a:pt x="62635" y="138475"/>
                  </a:lnTo>
                  <a:cubicBezTo>
                    <a:pt x="62306" y="138475"/>
                    <a:pt x="62102" y="138668"/>
                    <a:pt x="61920" y="138804"/>
                  </a:cubicBezTo>
                  <a:cubicBezTo>
                    <a:pt x="61727" y="138952"/>
                    <a:pt x="61512" y="138952"/>
                    <a:pt x="61319" y="139133"/>
                  </a:cubicBezTo>
                  <a:cubicBezTo>
                    <a:pt x="61024" y="139428"/>
                    <a:pt x="60820" y="139859"/>
                    <a:pt x="60548" y="140120"/>
                  </a:cubicBezTo>
                  <a:cubicBezTo>
                    <a:pt x="60321" y="140358"/>
                    <a:pt x="60150" y="140472"/>
                    <a:pt x="59901" y="140721"/>
                  </a:cubicBezTo>
                  <a:cubicBezTo>
                    <a:pt x="59640" y="140982"/>
                    <a:pt x="59368" y="140948"/>
                    <a:pt x="59073" y="140892"/>
                  </a:cubicBezTo>
                  <a:cubicBezTo>
                    <a:pt x="58789" y="140835"/>
                    <a:pt x="58596" y="140563"/>
                    <a:pt x="58199" y="140563"/>
                  </a:cubicBezTo>
                  <a:cubicBezTo>
                    <a:pt x="57904" y="140563"/>
                    <a:pt x="57655" y="140415"/>
                    <a:pt x="57382" y="140347"/>
                  </a:cubicBezTo>
                  <a:cubicBezTo>
                    <a:pt x="57099" y="140268"/>
                    <a:pt x="56906" y="140131"/>
                    <a:pt x="56668" y="140075"/>
                  </a:cubicBezTo>
                  <a:cubicBezTo>
                    <a:pt x="56373" y="139995"/>
                    <a:pt x="56044" y="139723"/>
                    <a:pt x="55851" y="139576"/>
                  </a:cubicBezTo>
                  <a:cubicBezTo>
                    <a:pt x="55703" y="139462"/>
                    <a:pt x="55318" y="139462"/>
                    <a:pt x="55079" y="139462"/>
                  </a:cubicBezTo>
                  <a:cubicBezTo>
                    <a:pt x="54705" y="139462"/>
                    <a:pt x="54467" y="139417"/>
                    <a:pt x="54263" y="139632"/>
                  </a:cubicBezTo>
                  <a:cubicBezTo>
                    <a:pt x="54013" y="139870"/>
                    <a:pt x="54002" y="140041"/>
                    <a:pt x="53934" y="140392"/>
                  </a:cubicBezTo>
                  <a:cubicBezTo>
                    <a:pt x="53865" y="140744"/>
                    <a:pt x="53843" y="140960"/>
                    <a:pt x="54036" y="141164"/>
                  </a:cubicBezTo>
                  <a:cubicBezTo>
                    <a:pt x="54183" y="141311"/>
                    <a:pt x="53968" y="141844"/>
                    <a:pt x="53934" y="141935"/>
                  </a:cubicBezTo>
                  <a:cubicBezTo>
                    <a:pt x="53831" y="142128"/>
                    <a:pt x="53525" y="142162"/>
                    <a:pt x="53332" y="142264"/>
                  </a:cubicBezTo>
                  <a:cubicBezTo>
                    <a:pt x="53128" y="142366"/>
                    <a:pt x="52742" y="142162"/>
                    <a:pt x="52618" y="142094"/>
                  </a:cubicBezTo>
                  <a:cubicBezTo>
                    <a:pt x="52345" y="141958"/>
                    <a:pt x="52175" y="141776"/>
                    <a:pt x="51903" y="141708"/>
                  </a:cubicBezTo>
                  <a:cubicBezTo>
                    <a:pt x="51619" y="141640"/>
                    <a:pt x="51279" y="141504"/>
                    <a:pt x="51029" y="141379"/>
                  </a:cubicBezTo>
                  <a:cubicBezTo>
                    <a:pt x="50712" y="141221"/>
                    <a:pt x="50371" y="141084"/>
                    <a:pt x="50042" y="141005"/>
                  </a:cubicBezTo>
                  <a:cubicBezTo>
                    <a:pt x="49838" y="140948"/>
                    <a:pt x="49554" y="140835"/>
                    <a:pt x="49328" y="140721"/>
                  </a:cubicBezTo>
                  <a:cubicBezTo>
                    <a:pt x="49089" y="140608"/>
                    <a:pt x="48692" y="140494"/>
                    <a:pt x="48511" y="140449"/>
                  </a:cubicBezTo>
                  <a:cubicBezTo>
                    <a:pt x="48227" y="140381"/>
                    <a:pt x="48034" y="140347"/>
                    <a:pt x="47796" y="140234"/>
                  </a:cubicBezTo>
                  <a:cubicBezTo>
                    <a:pt x="47512" y="140086"/>
                    <a:pt x="47308" y="140120"/>
                    <a:pt x="47036" y="139848"/>
                  </a:cubicBezTo>
                  <a:cubicBezTo>
                    <a:pt x="46922" y="139734"/>
                    <a:pt x="46582" y="139621"/>
                    <a:pt x="46378" y="139519"/>
                  </a:cubicBezTo>
                  <a:cubicBezTo>
                    <a:pt x="46128" y="139394"/>
                    <a:pt x="45924" y="139292"/>
                    <a:pt x="45720" y="139088"/>
                  </a:cubicBezTo>
                  <a:cubicBezTo>
                    <a:pt x="45584" y="138952"/>
                    <a:pt x="45618" y="138657"/>
                    <a:pt x="45504" y="138430"/>
                  </a:cubicBezTo>
                  <a:cubicBezTo>
                    <a:pt x="45346" y="138271"/>
                    <a:pt x="45300" y="137896"/>
                    <a:pt x="45119" y="137715"/>
                  </a:cubicBezTo>
                  <a:cubicBezTo>
                    <a:pt x="44960" y="137545"/>
                    <a:pt x="44483" y="137976"/>
                    <a:pt x="44347" y="138044"/>
                  </a:cubicBezTo>
                  <a:cubicBezTo>
                    <a:pt x="44120" y="138157"/>
                    <a:pt x="43757" y="138146"/>
                    <a:pt x="43474" y="138146"/>
                  </a:cubicBezTo>
                  <a:cubicBezTo>
                    <a:pt x="43099" y="138146"/>
                    <a:pt x="43008" y="137851"/>
                    <a:pt x="42929" y="137545"/>
                  </a:cubicBezTo>
                  <a:cubicBezTo>
                    <a:pt x="42850" y="137216"/>
                    <a:pt x="42918" y="137034"/>
                    <a:pt x="42986" y="136785"/>
                  </a:cubicBezTo>
                  <a:cubicBezTo>
                    <a:pt x="43043" y="136558"/>
                    <a:pt x="43247" y="136286"/>
                    <a:pt x="43372" y="136127"/>
                  </a:cubicBezTo>
                  <a:cubicBezTo>
                    <a:pt x="43598" y="135820"/>
                    <a:pt x="43723" y="135628"/>
                    <a:pt x="43916" y="135242"/>
                  </a:cubicBezTo>
                  <a:cubicBezTo>
                    <a:pt x="44120" y="134833"/>
                    <a:pt x="43848" y="134629"/>
                    <a:pt x="43644" y="134425"/>
                  </a:cubicBezTo>
                  <a:cubicBezTo>
                    <a:pt x="43474" y="134266"/>
                    <a:pt x="42906" y="134516"/>
                    <a:pt x="42872" y="134538"/>
                  </a:cubicBezTo>
                  <a:cubicBezTo>
                    <a:pt x="42623" y="134663"/>
                    <a:pt x="42555" y="135049"/>
                    <a:pt x="42487" y="135299"/>
                  </a:cubicBezTo>
                  <a:cubicBezTo>
                    <a:pt x="42407" y="135650"/>
                    <a:pt x="42328" y="135991"/>
                    <a:pt x="42328" y="136399"/>
                  </a:cubicBezTo>
                  <a:lnTo>
                    <a:pt x="42328" y="137386"/>
                  </a:lnTo>
                  <a:cubicBezTo>
                    <a:pt x="42328" y="137670"/>
                    <a:pt x="41840" y="137726"/>
                    <a:pt x="41670" y="137772"/>
                  </a:cubicBezTo>
                  <a:cubicBezTo>
                    <a:pt x="41375" y="137840"/>
                    <a:pt x="40989" y="137772"/>
                    <a:pt x="40683" y="137772"/>
                  </a:cubicBezTo>
                  <a:cubicBezTo>
                    <a:pt x="40320" y="137772"/>
                    <a:pt x="40206" y="137817"/>
                    <a:pt x="39968" y="137931"/>
                  </a:cubicBezTo>
                  <a:cubicBezTo>
                    <a:pt x="39775" y="138033"/>
                    <a:pt x="39526" y="138396"/>
                    <a:pt x="39424" y="138589"/>
                  </a:cubicBezTo>
                  <a:cubicBezTo>
                    <a:pt x="39287" y="138872"/>
                    <a:pt x="39412" y="139258"/>
                    <a:pt x="39480" y="139519"/>
                  </a:cubicBezTo>
                  <a:cubicBezTo>
                    <a:pt x="39571" y="139870"/>
                    <a:pt x="39446" y="140279"/>
                    <a:pt x="39537" y="140619"/>
                  </a:cubicBezTo>
                  <a:cubicBezTo>
                    <a:pt x="39605" y="140914"/>
                    <a:pt x="39741" y="141186"/>
                    <a:pt x="39809" y="141436"/>
                  </a:cubicBezTo>
                  <a:cubicBezTo>
                    <a:pt x="39889" y="141742"/>
                    <a:pt x="39923" y="141981"/>
                    <a:pt x="39923" y="142321"/>
                  </a:cubicBezTo>
                  <a:cubicBezTo>
                    <a:pt x="39923" y="142548"/>
                    <a:pt x="39650" y="142718"/>
                    <a:pt x="39480" y="142809"/>
                  </a:cubicBezTo>
                  <a:cubicBezTo>
                    <a:pt x="39242" y="142934"/>
                    <a:pt x="38834" y="142763"/>
                    <a:pt x="38709" y="142650"/>
                  </a:cubicBezTo>
                  <a:cubicBezTo>
                    <a:pt x="38516" y="142446"/>
                    <a:pt x="38346" y="142321"/>
                    <a:pt x="38108" y="142151"/>
                  </a:cubicBezTo>
                  <a:cubicBezTo>
                    <a:pt x="37915" y="142003"/>
                    <a:pt x="37654" y="141935"/>
                    <a:pt x="37347" y="141935"/>
                  </a:cubicBezTo>
                  <a:cubicBezTo>
                    <a:pt x="37007" y="141935"/>
                    <a:pt x="36667" y="141890"/>
                    <a:pt x="36417" y="141822"/>
                  </a:cubicBezTo>
                  <a:cubicBezTo>
                    <a:pt x="36111" y="141742"/>
                    <a:pt x="35861" y="141742"/>
                    <a:pt x="35589" y="141606"/>
                  </a:cubicBezTo>
                  <a:cubicBezTo>
                    <a:pt x="35283" y="141447"/>
                    <a:pt x="35010" y="141266"/>
                    <a:pt x="34886" y="141005"/>
                  </a:cubicBezTo>
                  <a:cubicBezTo>
                    <a:pt x="34749" y="140733"/>
                    <a:pt x="34670" y="140392"/>
                    <a:pt x="34613" y="140075"/>
                  </a:cubicBezTo>
                  <a:cubicBezTo>
                    <a:pt x="34534" y="139723"/>
                    <a:pt x="34386" y="139405"/>
                    <a:pt x="34228" y="139088"/>
                  </a:cubicBezTo>
                  <a:cubicBezTo>
                    <a:pt x="34091" y="138804"/>
                    <a:pt x="34001" y="138475"/>
                    <a:pt x="33785" y="138260"/>
                  </a:cubicBezTo>
                  <a:cubicBezTo>
                    <a:pt x="33626" y="138101"/>
                    <a:pt x="33195" y="138044"/>
                    <a:pt x="32912" y="138044"/>
                  </a:cubicBezTo>
                  <a:lnTo>
                    <a:pt x="31981" y="138044"/>
                  </a:lnTo>
                  <a:cubicBezTo>
                    <a:pt x="31766" y="138044"/>
                    <a:pt x="31335" y="138169"/>
                    <a:pt x="31165" y="138260"/>
                  </a:cubicBezTo>
                  <a:cubicBezTo>
                    <a:pt x="30813" y="138430"/>
                    <a:pt x="30711" y="138464"/>
                    <a:pt x="30507" y="138861"/>
                  </a:cubicBezTo>
                  <a:cubicBezTo>
                    <a:pt x="30348" y="139167"/>
                    <a:pt x="30382" y="139485"/>
                    <a:pt x="30507" y="139746"/>
                  </a:cubicBezTo>
                  <a:cubicBezTo>
                    <a:pt x="30631" y="139995"/>
                    <a:pt x="30654" y="140177"/>
                    <a:pt x="30722" y="140449"/>
                  </a:cubicBezTo>
                  <a:cubicBezTo>
                    <a:pt x="30824" y="140869"/>
                    <a:pt x="31096" y="140801"/>
                    <a:pt x="31437" y="140892"/>
                  </a:cubicBezTo>
                  <a:cubicBezTo>
                    <a:pt x="31823" y="140982"/>
                    <a:pt x="31981" y="141277"/>
                    <a:pt x="32310" y="141277"/>
                  </a:cubicBezTo>
                  <a:cubicBezTo>
                    <a:pt x="32628" y="141277"/>
                    <a:pt x="33104" y="141311"/>
                    <a:pt x="33399" y="141379"/>
                  </a:cubicBezTo>
                  <a:cubicBezTo>
                    <a:pt x="33785" y="141481"/>
                    <a:pt x="33853" y="141459"/>
                    <a:pt x="34057" y="141663"/>
                  </a:cubicBezTo>
                  <a:cubicBezTo>
                    <a:pt x="34330" y="141924"/>
                    <a:pt x="33536" y="142094"/>
                    <a:pt x="33399" y="142094"/>
                  </a:cubicBezTo>
                  <a:cubicBezTo>
                    <a:pt x="33082" y="142094"/>
                    <a:pt x="32832" y="142037"/>
                    <a:pt x="32526" y="142037"/>
                  </a:cubicBezTo>
                  <a:cubicBezTo>
                    <a:pt x="32208" y="142037"/>
                    <a:pt x="31936" y="142083"/>
                    <a:pt x="31652" y="142151"/>
                  </a:cubicBezTo>
                  <a:cubicBezTo>
                    <a:pt x="31335" y="142230"/>
                    <a:pt x="31006" y="142207"/>
                    <a:pt x="30665" y="142207"/>
                  </a:cubicBezTo>
                  <a:cubicBezTo>
                    <a:pt x="30404" y="142207"/>
                    <a:pt x="30075" y="142196"/>
                    <a:pt x="29905" y="142151"/>
                  </a:cubicBezTo>
                  <a:cubicBezTo>
                    <a:pt x="29724" y="142105"/>
                    <a:pt x="29497" y="141606"/>
                    <a:pt x="29406" y="141493"/>
                  </a:cubicBezTo>
                  <a:cubicBezTo>
                    <a:pt x="29225" y="141243"/>
                    <a:pt x="28850" y="141164"/>
                    <a:pt x="28646" y="141050"/>
                  </a:cubicBezTo>
                  <a:cubicBezTo>
                    <a:pt x="28396" y="140926"/>
                    <a:pt x="28192" y="140835"/>
                    <a:pt x="27875" y="140835"/>
                  </a:cubicBezTo>
                  <a:cubicBezTo>
                    <a:pt x="27455" y="140835"/>
                    <a:pt x="27432" y="140903"/>
                    <a:pt x="27160" y="141164"/>
                  </a:cubicBezTo>
                  <a:cubicBezTo>
                    <a:pt x="26967" y="141357"/>
                    <a:pt x="26854" y="141572"/>
                    <a:pt x="26785" y="141878"/>
                  </a:cubicBezTo>
                  <a:cubicBezTo>
                    <a:pt x="26729" y="142083"/>
                    <a:pt x="26411" y="142230"/>
                    <a:pt x="26230" y="142321"/>
                  </a:cubicBezTo>
                  <a:cubicBezTo>
                    <a:pt x="26025" y="142423"/>
                    <a:pt x="25787" y="142423"/>
                    <a:pt x="25583" y="142366"/>
                  </a:cubicBezTo>
                  <a:cubicBezTo>
                    <a:pt x="25265" y="142287"/>
                    <a:pt x="25084" y="142094"/>
                    <a:pt x="25027" y="141878"/>
                  </a:cubicBezTo>
                  <a:cubicBezTo>
                    <a:pt x="24936" y="141504"/>
                    <a:pt x="25197" y="141379"/>
                    <a:pt x="25356" y="141221"/>
                  </a:cubicBezTo>
                  <a:cubicBezTo>
                    <a:pt x="25606" y="140971"/>
                    <a:pt x="25798" y="140733"/>
                    <a:pt x="25957" y="140563"/>
                  </a:cubicBezTo>
                  <a:cubicBezTo>
                    <a:pt x="26241" y="140290"/>
                    <a:pt x="26332" y="140018"/>
                    <a:pt x="26400" y="139746"/>
                  </a:cubicBezTo>
                  <a:cubicBezTo>
                    <a:pt x="26490" y="139349"/>
                    <a:pt x="26695" y="139122"/>
                    <a:pt x="26785" y="138759"/>
                  </a:cubicBezTo>
                  <a:cubicBezTo>
                    <a:pt x="26854" y="138475"/>
                    <a:pt x="26785" y="138112"/>
                    <a:pt x="26785" y="137817"/>
                  </a:cubicBezTo>
                  <a:cubicBezTo>
                    <a:pt x="26785" y="137522"/>
                    <a:pt x="26332" y="137375"/>
                    <a:pt x="26127" y="137273"/>
                  </a:cubicBezTo>
                  <a:cubicBezTo>
                    <a:pt x="25787" y="137102"/>
                    <a:pt x="25435" y="137250"/>
                    <a:pt x="25254" y="137443"/>
                  </a:cubicBezTo>
                  <a:cubicBezTo>
                    <a:pt x="25027" y="137670"/>
                    <a:pt x="24936" y="137760"/>
                    <a:pt x="24698" y="137874"/>
                  </a:cubicBezTo>
                  <a:cubicBezTo>
                    <a:pt x="24426" y="138021"/>
                    <a:pt x="24108" y="137931"/>
                    <a:pt x="23938" y="137772"/>
                  </a:cubicBezTo>
                  <a:cubicBezTo>
                    <a:pt x="23654" y="137488"/>
                    <a:pt x="24085" y="137182"/>
                    <a:pt x="24210" y="137057"/>
                  </a:cubicBezTo>
                  <a:cubicBezTo>
                    <a:pt x="24301" y="136966"/>
                    <a:pt x="24936" y="137023"/>
                    <a:pt x="25084" y="136944"/>
                  </a:cubicBezTo>
                  <a:cubicBezTo>
                    <a:pt x="25322" y="136830"/>
                    <a:pt x="25628" y="136762"/>
                    <a:pt x="25798" y="136671"/>
                  </a:cubicBezTo>
                  <a:cubicBezTo>
                    <a:pt x="26173" y="136490"/>
                    <a:pt x="26196" y="136127"/>
                    <a:pt x="26286" y="135741"/>
                  </a:cubicBezTo>
                  <a:cubicBezTo>
                    <a:pt x="26422" y="135208"/>
                    <a:pt x="26218" y="134879"/>
                    <a:pt x="25957" y="134538"/>
                  </a:cubicBezTo>
                  <a:cubicBezTo>
                    <a:pt x="25764" y="134277"/>
                    <a:pt x="25617" y="134051"/>
                    <a:pt x="25469" y="133767"/>
                  </a:cubicBezTo>
                  <a:cubicBezTo>
                    <a:pt x="25367" y="133563"/>
                    <a:pt x="25050" y="133290"/>
                    <a:pt x="24811" y="133109"/>
                  </a:cubicBezTo>
                  <a:cubicBezTo>
                    <a:pt x="24528" y="132893"/>
                    <a:pt x="24267" y="132723"/>
                    <a:pt x="23995" y="132621"/>
                  </a:cubicBezTo>
                  <a:cubicBezTo>
                    <a:pt x="23654" y="132485"/>
                    <a:pt x="23495" y="132451"/>
                    <a:pt x="23110" y="132451"/>
                  </a:cubicBezTo>
                  <a:cubicBezTo>
                    <a:pt x="22871" y="132451"/>
                    <a:pt x="22599" y="132723"/>
                    <a:pt x="22350" y="132780"/>
                  </a:cubicBezTo>
                  <a:cubicBezTo>
                    <a:pt x="22111" y="132837"/>
                    <a:pt x="21884" y="132996"/>
                    <a:pt x="21533" y="132996"/>
                  </a:cubicBezTo>
                  <a:cubicBezTo>
                    <a:pt x="21068" y="132996"/>
                    <a:pt x="21204" y="132859"/>
                    <a:pt x="21034" y="132508"/>
                  </a:cubicBezTo>
                  <a:cubicBezTo>
                    <a:pt x="20920" y="132281"/>
                    <a:pt x="21147" y="131884"/>
                    <a:pt x="21204" y="131691"/>
                  </a:cubicBezTo>
                  <a:cubicBezTo>
                    <a:pt x="21261" y="131419"/>
                    <a:pt x="21249" y="131146"/>
                    <a:pt x="21249" y="130863"/>
                  </a:cubicBezTo>
                  <a:cubicBezTo>
                    <a:pt x="21249" y="130488"/>
                    <a:pt x="20841" y="130624"/>
                    <a:pt x="20705" y="130704"/>
                  </a:cubicBezTo>
                  <a:cubicBezTo>
                    <a:pt x="20580" y="130761"/>
                    <a:pt x="20523" y="131532"/>
                    <a:pt x="20489" y="131691"/>
                  </a:cubicBezTo>
                  <a:cubicBezTo>
                    <a:pt x="20398" y="132065"/>
                    <a:pt x="20319" y="132338"/>
                    <a:pt x="20319" y="132723"/>
                  </a:cubicBezTo>
                  <a:cubicBezTo>
                    <a:pt x="20319" y="133052"/>
                    <a:pt x="20183" y="133393"/>
                    <a:pt x="20047" y="133654"/>
                  </a:cubicBezTo>
                  <a:cubicBezTo>
                    <a:pt x="19888" y="133983"/>
                    <a:pt x="19774" y="134085"/>
                    <a:pt x="19389" y="133937"/>
                  </a:cubicBezTo>
                  <a:cubicBezTo>
                    <a:pt x="19139" y="133835"/>
                    <a:pt x="18753" y="133619"/>
                    <a:pt x="18572" y="133438"/>
                  </a:cubicBezTo>
                  <a:cubicBezTo>
                    <a:pt x="18334" y="133200"/>
                    <a:pt x="18254" y="132871"/>
                    <a:pt x="18186" y="132621"/>
                  </a:cubicBezTo>
                  <a:cubicBezTo>
                    <a:pt x="18107" y="132303"/>
                    <a:pt x="17982" y="132031"/>
                    <a:pt x="17857" y="131793"/>
                  </a:cubicBezTo>
                  <a:cubicBezTo>
                    <a:pt x="17721" y="131509"/>
                    <a:pt x="17415" y="131305"/>
                    <a:pt x="17097" y="131305"/>
                  </a:cubicBezTo>
                  <a:cubicBezTo>
                    <a:pt x="16915" y="131305"/>
                    <a:pt x="16621" y="131645"/>
                    <a:pt x="16439" y="131793"/>
                  </a:cubicBezTo>
                  <a:cubicBezTo>
                    <a:pt x="16167" y="132009"/>
                    <a:pt x="15928" y="132213"/>
                    <a:pt x="15611" y="132394"/>
                  </a:cubicBezTo>
                  <a:cubicBezTo>
                    <a:pt x="15395" y="132530"/>
                    <a:pt x="15100" y="132746"/>
                    <a:pt x="14964" y="132893"/>
                  </a:cubicBezTo>
                  <a:cubicBezTo>
                    <a:pt x="14760" y="133086"/>
                    <a:pt x="14329" y="132996"/>
                    <a:pt x="14136" y="132950"/>
                  </a:cubicBezTo>
                  <a:cubicBezTo>
                    <a:pt x="13864" y="132882"/>
                    <a:pt x="13614" y="132791"/>
                    <a:pt x="13319" y="132723"/>
                  </a:cubicBezTo>
                  <a:cubicBezTo>
                    <a:pt x="12990" y="132655"/>
                    <a:pt x="12933" y="132462"/>
                    <a:pt x="12820" y="132235"/>
                  </a:cubicBezTo>
                  <a:cubicBezTo>
                    <a:pt x="12684" y="131952"/>
                    <a:pt x="12990" y="131850"/>
                    <a:pt x="13206" y="131736"/>
                  </a:cubicBezTo>
                  <a:cubicBezTo>
                    <a:pt x="13580" y="131555"/>
                    <a:pt x="13591" y="131611"/>
                    <a:pt x="13591" y="131135"/>
                  </a:cubicBezTo>
                  <a:cubicBezTo>
                    <a:pt x="13591" y="131022"/>
                    <a:pt x="13331" y="130545"/>
                    <a:pt x="13262" y="130477"/>
                  </a:cubicBezTo>
                  <a:cubicBezTo>
                    <a:pt x="13126" y="130341"/>
                    <a:pt x="12616" y="130409"/>
                    <a:pt x="12446" y="130375"/>
                  </a:cubicBezTo>
                  <a:cubicBezTo>
                    <a:pt x="12037" y="130273"/>
                    <a:pt x="11822" y="130534"/>
                    <a:pt x="11459" y="130534"/>
                  </a:cubicBezTo>
                  <a:cubicBezTo>
                    <a:pt x="11232" y="130534"/>
                    <a:pt x="10857" y="130613"/>
                    <a:pt x="10687" y="130704"/>
                  </a:cubicBezTo>
                  <a:cubicBezTo>
                    <a:pt x="10370" y="130863"/>
                    <a:pt x="10710" y="131158"/>
                    <a:pt x="10801" y="131248"/>
                  </a:cubicBezTo>
                  <a:cubicBezTo>
                    <a:pt x="10937" y="131385"/>
                    <a:pt x="11538" y="131305"/>
                    <a:pt x="11731" y="131305"/>
                  </a:cubicBezTo>
                  <a:cubicBezTo>
                    <a:pt x="12049" y="131305"/>
                    <a:pt x="12332" y="131033"/>
                    <a:pt x="12718" y="131033"/>
                  </a:cubicBezTo>
                  <a:cubicBezTo>
                    <a:pt x="12865" y="131033"/>
                    <a:pt x="12559" y="131589"/>
                    <a:pt x="12389" y="131634"/>
                  </a:cubicBezTo>
                  <a:cubicBezTo>
                    <a:pt x="12117" y="131702"/>
                    <a:pt x="11788" y="131918"/>
                    <a:pt x="11788" y="132179"/>
                  </a:cubicBezTo>
                  <a:cubicBezTo>
                    <a:pt x="11788" y="132508"/>
                    <a:pt x="12060" y="132451"/>
                    <a:pt x="11890" y="132780"/>
                  </a:cubicBezTo>
                  <a:cubicBezTo>
                    <a:pt x="11856" y="132871"/>
                    <a:pt x="11175" y="132882"/>
                    <a:pt x="11130" y="132893"/>
                  </a:cubicBezTo>
                  <a:cubicBezTo>
                    <a:pt x="10891" y="132950"/>
                    <a:pt x="10687" y="133336"/>
                    <a:pt x="10528" y="133495"/>
                  </a:cubicBezTo>
                  <a:cubicBezTo>
                    <a:pt x="10392" y="133631"/>
                    <a:pt x="10256" y="134039"/>
                    <a:pt x="10199" y="134153"/>
                  </a:cubicBezTo>
                  <a:cubicBezTo>
                    <a:pt x="10075" y="134402"/>
                    <a:pt x="9938" y="134527"/>
                    <a:pt x="9700" y="134641"/>
                  </a:cubicBezTo>
                  <a:cubicBezTo>
                    <a:pt x="9348" y="134822"/>
                    <a:pt x="9201" y="134448"/>
                    <a:pt x="9156" y="134266"/>
                  </a:cubicBezTo>
                  <a:cubicBezTo>
                    <a:pt x="9088" y="133971"/>
                    <a:pt x="9054" y="133812"/>
                    <a:pt x="9054" y="133495"/>
                  </a:cubicBezTo>
                  <a:cubicBezTo>
                    <a:pt x="9054" y="133302"/>
                    <a:pt x="9280" y="133086"/>
                    <a:pt x="9371" y="132950"/>
                  </a:cubicBezTo>
                  <a:cubicBezTo>
                    <a:pt x="9507" y="132769"/>
                    <a:pt x="9541" y="132428"/>
                    <a:pt x="9541" y="132179"/>
                  </a:cubicBezTo>
                  <a:lnTo>
                    <a:pt x="9541" y="131305"/>
                  </a:lnTo>
                  <a:cubicBezTo>
                    <a:pt x="9541" y="131078"/>
                    <a:pt x="9122" y="130874"/>
                    <a:pt x="8997" y="130704"/>
                  </a:cubicBezTo>
                  <a:cubicBezTo>
                    <a:pt x="8838" y="130500"/>
                    <a:pt x="8679" y="130352"/>
                    <a:pt x="8554" y="130091"/>
                  </a:cubicBezTo>
                  <a:cubicBezTo>
                    <a:pt x="8464" y="129898"/>
                    <a:pt x="8498" y="129581"/>
                    <a:pt x="8498" y="129331"/>
                  </a:cubicBezTo>
                  <a:cubicBezTo>
                    <a:pt x="8498" y="129070"/>
                    <a:pt x="8759" y="128900"/>
                    <a:pt x="8997" y="128787"/>
                  </a:cubicBezTo>
                  <a:cubicBezTo>
                    <a:pt x="9156" y="128696"/>
                    <a:pt x="9360" y="128390"/>
                    <a:pt x="9428" y="128231"/>
                  </a:cubicBezTo>
                  <a:cubicBezTo>
                    <a:pt x="9564" y="127958"/>
                    <a:pt x="9462" y="127652"/>
                    <a:pt x="9371" y="127471"/>
                  </a:cubicBezTo>
                  <a:cubicBezTo>
                    <a:pt x="9258" y="127232"/>
                    <a:pt x="9031" y="127130"/>
                    <a:pt x="8883" y="126971"/>
                  </a:cubicBezTo>
                  <a:cubicBezTo>
                    <a:pt x="8690" y="126779"/>
                    <a:pt x="8634" y="126563"/>
                    <a:pt x="8554" y="126257"/>
                  </a:cubicBezTo>
                  <a:cubicBezTo>
                    <a:pt x="8486" y="125962"/>
                    <a:pt x="8316" y="125735"/>
                    <a:pt x="8169" y="125553"/>
                  </a:cubicBezTo>
                  <a:cubicBezTo>
                    <a:pt x="7976" y="125281"/>
                    <a:pt x="7794" y="125247"/>
                    <a:pt x="7794" y="124839"/>
                  </a:cubicBezTo>
                  <a:cubicBezTo>
                    <a:pt x="7794" y="124476"/>
                    <a:pt x="7896" y="124339"/>
                    <a:pt x="8067" y="124124"/>
                  </a:cubicBezTo>
                  <a:cubicBezTo>
                    <a:pt x="8259" y="123852"/>
                    <a:pt x="8350" y="123772"/>
                    <a:pt x="8611" y="123579"/>
                  </a:cubicBezTo>
                  <a:cubicBezTo>
                    <a:pt x="8872" y="123386"/>
                    <a:pt x="9303" y="123262"/>
                    <a:pt x="9598" y="123194"/>
                  </a:cubicBezTo>
                  <a:cubicBezTo>
                    <a:pt x="9916" y="123114"/>
                    <a:pt x="10267" y="122819"/>
                    <a:pt x="10528" y="122751"/>
                  </a:cubicBezTo>
                  <a:cubicBezTo>
                    <a:pt x="10744" y="122694"/>
                    <a:pt x="11152" y="122343"/>
                    <a:pt x="11288" y="122207"/>
                  </a:cubicBezTo>
                  <a:cubicBezTo>
                    <a:pt x="11538" y="121957"/>
                    <a:pt x="11640" y="121753"/>
                    <a:pt x="11459" y="121390"/>
                  </a:cubicBezTo>
                  <a:cubicBezTo>
                    <a:pt x="11311" y="121083"/>
                    <a:pt x="10721" y="121220"/>
                    <a:pt x="10415" y="121220"/>
                  </a:cubicBezTo>
                  <a:cubicBezTo>
                    <a:pt x="10063" y="121220"/>
                    <a:pt x="9814" y="121288"/>
                    <a:pt x="9541" y="121492"/>
                  </a:cubicBezTo>
                  <a:cubicBezTo>
                    <a:pt x="9326" y="121651"/>
                    <a:pt x="9019" y="121605"/>
                    <a:pt x="8770" y="121549"/>
                  </a:cubicBezTo>
                  <a:cubicBezTo>
                    <a:pt x="8475" y="121469"/>
                    <a:pt x="8430" y="121276"/>
                    <a:pt x="8067" y="121276"/>
                  </a:cubicBezTo>
                  <a:cubicBezTo>
                    <a:pt x="7692" y="121276"/>
                    <a:pt x="7590" y="121322"/>
                    <a:pt x="7352" y="121492"/>
                  </a:cubicBezTo>
                  <a:cubicBezTo>
                    <a:pt x="7148" y="121651"/>
                    <a:pt x="6853" y="121605"/>
                    <a:pt x="6580" y="121605"/>
                  </a:cubicBezTo>
                  <a:cubicBezTo>
                    <a:pt x="6251" y="121605"/>
                    <a:pt x="6093" y="121821"/>
                    <a:pt x="6036" y="122036"/>
                  </a:cubicBezTo>
                  <a:cubicBezTo>
                    <a:pt x="5968" y="122343"/>
                    <a:pt x="5786" y="122581"/>
                    <a:pt x="5707" y="122865"/>
                  </a:cubicBezTo>
                  <a:cubicBezTo>
                    <a:pt x="5627" y="123182"/>
                    <a:pt x="5514" y="123386"/>
                    <a:pt x="5435" y="123681"/>
                  </a:cubicBezTo>
                  <a:cubicBezTo>
                    <a:pt x="5378" y="123908"/>
                    <a:pt x="5117" y="124113"/>
                    <a:pt x="4947" y="124283"/>
                  </a:cubicBezTo>
                  <a:cubicBezTo>
                    <a:pt x="4822" y="124407"/>
                    <a:pt x="4414" y="124396"/>
                    <a:pt x="4175" y="124396"/>
                  </a:cubicBezTo>
                  <a:cubicBezTo>
                    <a:pt x="3835" y="124396"/>
                    <a:pt x="3733" y="124339"/>
                    <a:pt x="3574" y="124181"/>
                  </a:cubicBezTo>
                  <a:cubicBezTo>
                    <a:pt x="3404" y="124010"/>
                    <a:pt x="3461" y="123647"/>
                    <a:pt x="3461" y="123409"/>
                  </a:cubicBezTo>
                  <a:cubicBezTo>
                    <a:pt x="3461" y="123001"/>
                    <a:pt x="3268" y="122989"/>
                    <a:pt x="3029" y="122751"/>
                  </a:cubicBezTo>
                  <a:cubicBezTo>
                    <a:pt x="2859" y="122581"/>
                    <a:pt x="2746" y="122468"/>
                    <a:pt x="2587" y="122263"/>
                  </a:cubicBezTo>
                  <a:cubicBezTo>
                    <a:pt x="2451" y="122082"/>
                    <a:pt x="2292" y="121798"/>
                    <a:pt x="2156" y="121662"/>
                  </a:cubicBezTo>
                  <a:cubicBezTo>
                    <a:pt x="1963" y="121469"/>
                    <a:pt x="1782" y="121390"/>
                    <a:pt x="1555" y="121276"/>
                  </a:cubicBezTo>
                  <a:cubicBezTo>
                    <a:pt x="1316" y="121152"/>
                    <a:pt x="1135" y="121152"/>
                    <a:pt x="840" y="121220"/>
                  </a:cubicBezTo>
                  <a:cubicBezTo>
                    <a:pt x="602" y="121276"/>
                    <a:pt x="568" y="121628"/>
                    <a:pt x="239" y="121707"/>
                  </a:cubicBezTo>
                  <a:cubicBezTo>
                    <a:pt x="57" y="121764"/>
                    <a:pt x="341" y="121798"/>
                    <a:pt x="239" y="121390"/>
                  </a:cubicBezTo>
                  <a:cubicBezTo>
                    <a:pt x="159" y="121083"/>
                    <a:pt x="216" y="103499"/>
                    <a:pt x="295" y="101661"/>
                  </a:cubicBezTo>
                  <a:cubicBezTo>
                    <a:pt x="307" y="101309"/>
                    <a:pt x="817" y="101729"/>
                    <a:pt x="897" y="101877"/>
                  </a:cubicBezTo>
                  <a:cubicBezTo>
                    <a:pt x="1010" y="102115"/>
                    <a:pt x="999" y="102467"/>
                    <a:pt x="1055" y="102705"/>
                  </a:cubicBezTo>
                  <a:cubicBezTo>
                    <a:pt x="1135" y="103023"/>
                    <a:pt x="1237" y="103102"/>
                    <a:pt x="1600" y="103193"/>
                  </a:cubicBezTo>
                  <a:cubicBezTo>
                    <a:pt x="1940" y="103272"/>
                    <a:pt x="2133" y="103034"/>
                    <a:pt x="2258" y="102864"/>
                  </a:cubicBezTo>
                  <a:cubicBezTo>
                    <a:pt x="2394" y="102694"/>
                    <a:pt x="2496" y="102455"/>
                    <a:pt x="2587" y="102262"/>
                  </a:cubicBezTo>
                  <a:cubicBezTo>
                    <a:pt x="2734" y="101967"/>
                    <a:pt x="2757" y="101854"/>
                    <a:pt x="2757" y="101491"/>
                  </a:cubicBezTo>
                  <a:cubicBezTo>
                    <a:pt x="2757" y="101207"/>
                    <a:pt x="2700" y="100935"/>
                    <a:pt x="2644" y="100731"/>
                  </a:cubicBezTo>
                  <a:cubicBezTo>
                    <a:pt x="2576" y="100459"/>
                    <a:pt x="2655" y="100152"/>
                    <a:pt x="2587" y="99903"/>
                  </a:cubicBezTo>
                  <a:cubicBezTo>
                    <a:pt x="2519" y="99642"/>
                    <a:pt x="2405" y="99449"/>
                    <a:pt x="2201" y="99188"/>
                  </a:cubicBezTo>
                  <a:cubicBezTo>
                    <a:pt x="2133" y="98882"/>
                    <a:pt x="1997" y="98564"/>
                    <a:pt x="1929" y="98314"/>
                  </a:cubicBezTo>
                  <a:cubicBezTo>
                    <a:pt x="1861" y="98019"/>
                    <a:pt x="1770" y="97770"/>
                    <a:pt x="1713" y="97543"/>
                  </a:cubicBezTo>
                  <a:cubicBezTo>
                    <a:pt x="1657" y="97327"/>
                    <a:pt x="1623" y="97066"/>
                    <a:pt x="1555" y="96783"/>
                  </a:cubicBezTo>
                  <a:cubicBezTo>
                    <a:pt x="1464" y="96443"/>
                    <a:pt x="1453" y="96250"/>
                    <a:pt x="1384" y="95955"/>
                  </a:cubicBezTo>
                  <a:cubicBezTo>
                    <a:pt x="1305" y="95648"/>
                    <a:pt x="1226" y="95478"/>
                    <a:pt x="1226" y="95138"/>
                  </a:cubicBezTo>
                  <a:cubicBezTo>
                    <a:pt x="1226" y="94888"/>
                    <a:pt x="1441" y="94775"/>
                    <a:pt x="1600" y="94695"/>
                  </a:cubicBezTo>
                  <a:cubicBezTo>
                    <a:pt x="1861" y="94571"/>
                    <a:pt x="2213" y="94763"/>
                    <a:pt x="2315" y="94866"/>
                  </a:cubicBezTo>
                  <a:cubicBezTo>
                    <a:pt x="2519" y="95070"/>
                    <a:pt x="2734" y="95183"/>
                    <a:pt x="2973" y="95297"/>
                  </a:cubicBezTo>
                  <a:cubicBezTo>
                    <a:pt x="3211" y="95421"/>
                    <a:pt x="3472" y="95660"/>
                    <a:pt x="3744" y="95796"/>
                  </a:cubicBezTo>
                  <a:cubicBezTo>
                    <a:pt x="3971" y="95909"/>
                    <a:pt x="4277" y="95909"/>
                    <a:pt x="4561" y="95909"/>
                  </a:cubicBezTo>
                  <a:cubicBezTo>
                    <a:pt x="4969" y="95909"/>
                    <a:pt x="5140" y="95875"/>
                    <a:pt x="5435" y="95580"/>
                  </a:cubicBezTo>
                  <a:cubicBezTo>
                    <a:pt x="5684" y="95319"/>
                    <a:pt x="5820" y="95127"/>
                    <a:pt x="6093" y="94922"/>
                  </a:cubicBezTo>
                  <a:cubicBezTo>
                    <a:pt x="6331" y="94741"/>
                    <a:pt x="6410" y="94650"/>
                    <a:pt x="6751" y="94650"/>
                  </a:cubicBezTo>
                  <a:lnTo>
                    <a:pt x="7681" y="94650"/>
                  </a:lnTo>
                  <a:cubicBezTo>
                    <a:pt x="8032" y="94650"/>
                    <a:pt x="8350" y="94605"/>
                    <a:pt x="8611" y="94537"/>
                  </a:cubicBezTo>
                  <a:cubicBezTo>
                    <a:pt x="8985" y="94434"/>
                    <a:pt x="9258" y="94287"/>
                    <a:pt x="9541" y="94151"/>
                  </a:cubicBezTo>
                  <a:cubicBezTo>
                    <a:pt x="9780" y="94026"/>
                    <a:pt x="10075" y="93947"/>
                    <a:pt x="10358" y="93879"/>
                  </a:cubicBezTo>
                  <a:cubicBezTo>
                    <a:pt x="10664" y="93799"/>
                    <a:pt x="11016" y="93822"/>
                    <a:pt x="11345" y="93822"/>
                  </a:cubicBezTo>
                  <a:cubicBezTo>
                    <a:pt x="11799" y="93822"/>
                    <a:pt x="12151" y="93901"/>
                    <a:pt x="12548" y="93992"/>
                  </a:cubicBezTo>
                  <a:cubicBezTo>
                    <a:pt x="12922" y="94060"/>
                    <a:pt x="13444" y="94003"/>
                    <a:pt x="13807" y="93935"/>
                  </a:cubicBezTo>
                  <a:cubicBezTo>
                    <a:pt x="14295" y="93833"/>
                    <a:pt x="14783" y="93470"/>
                    <a:pt x="15123" y="93221"/>
                  </a:cubicBezTo>
                  <a:cubicBezTo>
                    <a:pt x="15395" y="93016"/>
                    <a:pt x="15668" y="92415"/>
                    <a:pt x="15781" y="92177"/>
                  </a:cubicBezTo>
                  <a:cubicBezTo>
                    <a:pt x="15985" y="91768"/>
                    <a:pt x="16246" y="91439"/>
                    <a:pt x="16382" y="91088"/>
                  </a:cubicBezTo>
                  <a:cubicBezTo>
                    <a:pt x="16541" y="90691"/>
                    <a:pt x="16927" y="90430"/>
                    <a:pt x="17199" y="90373"/>
                  </a:cubicBezTo>
                  <a:cubicBezTo>
                    <a:pt x="17664" y="90282"/>
                    <a:pt x="17834" y="90452"/>
                    <a:pt x="18186" y="90101"/>
                  </a:cubicBezTo>
                  <a:cubicBezTo>
                    <a:pt x="18243" y="90044"/>
                    <a:pt x="18300" y="89987"/>
                    <a:pt x="18356" y="89931"/>
                  </a:cubicBezTo>
                  <a:cubicBezTo>
                    <a:pt x="18560" y="89726"/>
                    <a:pt x="19003" y="89772"/>
                    <a:pt x="19287" y="89772"/>
                  </a:cubicBezTo>
                  <a:cubicBezTo>
                    <a:pt x="19468" y="89772"/>
                    <a:pt x="19389" y="90645"/>
                    <a:pt x="19389" y="90804"/>
                  </a:cubicBezTo>
                  <a:cubicBezTo>
                    <a:pt x="19389" y="91042"/>
                    <a:pt x="18470" y="91610"/>
                    <a:pt x="18300" y="91746"/>
                  </a:cubicBezTo>
                  <a:cubicBezTo>
                    <a:pt x="18016" y="91961"/>
                    <a:pt x="18027" y="92551"/>
                    <a:pt x="18027" y="92835"/>
                  </a:cubicBezTo>
                  <a:cubicBezTo>
                    <a:pt x="18027" y="93118"/>
                    <a:pt x="18572" y="93447"/>
                    <a:pt x="18731" y="93493"/>
                  </a:cubicBezTo>
                  <a:cubicBezTo>
                    <a:pt x="19094" y="93584"/>
                    <a:pt x="18697" y="94196"/>
                    <a:pt x="18629" y="94264"/>
                  </a:cubicBezTo>
                  <a:cubicBezTo>
                    <a:pt x="18436" y="94457"/>
                    <a:pt x="18061" y="94593"/>
                    <a:pt x="17800" y="94752"/>
                  </a:cubicBezTo>
                  <a:cubicBezTo>
                    <a:pt x="17437" y="94979"/>
                    <a:pt x="17210" y="95058"/>
                    <a:pt x="17040" y="95410"/>
                  </a:cubicBezTo>
                  <a:cubicBezTo>
                    <a:pt x="16859" y="95762"/>
                    <a:pt x="17335" y="95977"/>
                    <a:pt x="17528" y="96125"/>
                  </a:cubicBezTo>
                  <a:cubicBezTo>
                    <a:pt x="17868" y="96374"/>
                    <a:pt x="17914" y="96737"/>
                    <a:pt x="17914" y="97169"/>
                  </a:cubicBezTo>
                  <a:cubicBezTo>
                    <a:pt x="17914" y="97486"/>
                    <a:pt x="18640" y="97554"/>
                    <a:pt x="18844" y="97600"/>
                  </a:cubicBezTo>
                  <a:cubicBezTo>
                    <a:pt x="19309" y="97724"/>
                    <a:pt x="19559" y="97327"/>
                    <a:pt x="19718" y="96998"/>
                  </a:cubicBezTo>
                  <a:cubicBezTo>
                    <a:pt x="19910" y="96624"/>
                    <a:pt x="20149" y="96079"/>
                    <a:pt x="20432" y="95796"/>
                  </a:cubicBezTo>
                  <a:cubicBezTo>
                    <a:pt x="20807" y="95421"/>
                    <a:pt x="21000" y="95353"/>
                    <a:pt x="21533" y="95353"/>
                  </a:cubicBezTo>
                  <a:cubicBezTo>
                    <a:pt x="21873" y="95353"/>
                    <a:pt x="22202" y="95399"/>
                    <a:pt x="22508" y="95524"/>
                  </a:cubicBezTo>
                  <a:cubicBezTo>
                    <a:pt x="22871" y="95671"/>
                    <a:pt x="23121" y="95705"/>
                    <a:pt x="23495" y="95796"/>
                  </a:cubicBezTo>
                  <a:cubicBezTo>
                    <a:pt x="24017" y="95921"/>
                    <a:pt x="24380" y="95955"/>
                    <a:pt x="24755" y="95580"/>
                  </a:cubicBezTo>
                  <a:cubicBezTo>
                    <a:pt x="25038" y="95297"/>
                    <a:pt x="25061" y="95036"/>
                    <a:pt x="24755" y="94809"/>
                  </a:cubicBezTo>
                  <a:cubicBezTo>
                    <a:pt x="24562" y="94661"/>
                    <a:pt x="24063" y="94650"/>
                    <a:pt x="23824" y="94593"/>
                  </a:cubicBezTo>
                  <a:cubicBezTo>
                    <a:pt x="23507" y="94514"/>
                    <a:pt x="23144" y="94559"/>
                    <a:pt x="22837" y="94480"/>
                  </a:cubicBezTo>
                  <a:cubicBezTo>
                    <a:pt x="22508" y="94400"/>
                    <a:pt x="22735" y="93822"/>
                    <a:pt x="22792" y="93708"/>
                  </a:cubicBezTo>
                  <a:cubicBezTo>
                    <a:pt x="22849" y="93584"/>
                    <a:pt x="23893" y="93913"/>
                    <a:pt x="23938" y="93935"/>
                  </a:cubicBezTo>
                  <a:cubicBezTo>
                    <a:pt x="24324" y="94083"/>
                    <a:pt x="24823" y="94037"/>
                    <a:pt x="25254" y="94037"/>
                  </a:cubicBezTo>
                  <a:cubicBezTo>
                    <a:pt x="25606" y="94037"/>
                    <a:pt x="26003" y="94015"/>
                    <a:pt x="26343" y="93935"/>
                  </a:cubicBezTo>
                  <a:cubicBezTo>
                    <a:pt x="26581" y="93867"/>
                    <a:pt x="26922" y="93209"/>
                    <a:pt x="27217" y="93050"/>
                  </a:cubicBezTo>
                  <a:cubicBezTo>
                    <a:pt x="27591" y="92869"/>
                    <a:pt x="27965" y="92903"/>
                    <a:pt x="28317" y="92721"/>
                  </a:cubicBezTo>
                  <a:cubicBezTo>
                    <a:pt x="28669" y="92551"/>
                    <a:pt x="29032" y="92597"/>
                    <a:pt x="29406" y="92506"/>
                  </a:cubicBezTo>
                  <a:cubicBezTo>
                    <a:pt x="29815" y="92404"/>
                    <a:pt x="30144" y="92200"/>
                    <a:pt x="30507" y="92018"/>
                  </a:cubicBezTo>
                  <a:cubicBezTo>
                    <a:pt x="30847" y="91837"/>
                    <a:pt x="31221" y="91576"/>
                    <a:pt x="31539" y="91417"/>
                  </a:cubicBezTo>
                  <a:cubicBezTo>
                    <a:pt x="31857" y="91258"/>
                    <a:pt x="32469" y="91281"/>
                    <a:pt x="32798" y="91190"/>
                  </a:cubicBezTo>
                  <a:cubicBezTo>
                    <a:pt x="33229" y="91088"/>
                    <a:pt x="33649" y="90804"/>
                    <a:pt x="34057" y="90702"/>
                  </a:cubicBezTo>
                  <a:cubicBezTo>
                    <a:pt x="34477" y="90589"/>
                    <a:pt x="34670" y="90373"/>
                    <a:pt x="35215" y="90373"/>
                  </a:cubicBezTo>
                  <a:cubicBezTo>
                    <a:pt x="35385" y="90373"/>
                    <a:pt x="35839" y="90816"/>
                    <a:pt x="36088" y="90918"/>
                  </a:cubicBezTo>
                  <a:cubicBezTo>
                    <a:pt x="36349" y="91020"/>
                    <a:pt x="36417" y="91734"/>
                    <a:pt x="36519" y="91961"/>
                  </a:cubicBezTo>
                  <a:cubicBezTo>
                    <a:pt x="36667" y="92234"/>
                    <a:pt x="36973" y="92245"/>
                    <a:pt x="37075" y="92721"/>
                  </a:cubicBezTo>
                  <a:cubicBezTo>
                    <a:pt x="37143" y="93062"/>
                    <a:pt x="37484" y="93289"/>
                    <a:pt x="37779" y="93436"/>
                  </a:cubicBezTo>
                  <a:cubicBezTo>
                    <a:pt x="38210" y="93652"/>
                    <a:pt x="38709" y="93765"/>
                    <a:pt x="39038" y="94094"/>
                  </a:cubicBezTo>
                  <a:cubicBezTo>
                    <a:pt x="39321" y="94378"/>
                    <a:pt x="39855" y="94639"/>
                    <a:pt x="40138" y="94809"/>
                  </a:cubicBezTo>
                  <a:cubicBezTo>
                    <a:pt x="40456" y="95002"/>
                    <a:pt x="40774" y="95104"/>
                    <a:pt x="41125" y="95251"/>
                  </a:cubicBezTo>
                  <a:cubicBezTo>
                    <a:pt x="41443" y="95376"/>
                    <a:pt x="41919" y="95297"/>
                    <a:pt x="42271" y="95297"/>
                  </a:cubicBezTo>
                  <a:cubicBezTo>
                    <a:pt x="42702" y="95297"/>
                    <a:pt x="43111" y="95342"/>
                    <a:pt x="43474" y="95195"/>
                  </a:cubicBezTo>
                  <a:cubicBezTo>
                    <a:pt x="43939" y="95013"/>
                    <a:pt x="44313" y="94900"/>
                    <a:pt x="44733" y="94650"/>
                  </a:cubicBezTo>
                  <a:cubicBezTo>
                    <a:pt x="45051" y="94457"/>
                    <a:pt x="45300" y="94253"/>
                    <a:pt x="45606" y="94094"/>
                  </a:cubicBezTo>
                  <a:cubicBezTo>
                    <a:pt x="46128" y="93833"/>
                    <a:pt x="46264" y="93277"/>
                    <a:pt x="46264" y="92721"/>
                  </a:cubicBezTo>
                  <a:lnTo>
                    <a:pt x="46264" y="92506"/>
                  </a:lnTo>
                  <a:cubicBezTo>
                    <a:pt x="46264" y="92268"/>
                    <a:pt x="46798" y="91791"/>
                    <a:pt x="46866" y="91689"/>
                  </a:cubicBezTo>
                  <a:cubicBezTo>
                    <a:pt x="47138" y="91326"/>
                    <a:pt x="47558" y="91099"/>
                    <a:pt x="48023" y="90918"/>
                  </a:cubicBezTo>
                  <a:cubicBezTo>
                    <a:pt x="48375" y="90770"/>
                    <a:pt x="48715" y="91326"/>
                    <a:pt x="48840" y="91576"/>
                  </a:cubicBezTo>
                  <a:cubicBezTo>
                    <a:pt x="49010" y="91916"/>
                    <a:pt x="48896" y="92517"/>
                    <a:pt x="48896" y="92892"/>
                  </a:cubicBezTo>
                  <a:cubicBezTo>
                    <a:pt x="48896" y="93323"/>
                    <a:pt x="48862" y="93561"/>
                    <a:pt x="48624" y="93879"/>
                  </a:cubicBezTo>
                  <a:cubicBezTo>
                    <a:pt x="48352" y="94242"/>
                    <a:pt x="48794" y="94480"/>
                    <a:pt x="48999" y="94593"/>
                  </a:cubicBezTo>
                  <a:cubicBezTo>
                    <a:pt x="49294" y="94741"/>
                    <a:pt x="49895" y="94434"/>
                    <a:pt x="50099" y="94321"/>
                  </a:cubicBezTo>
                  <a:cubicBezTo>
                    <a:pt x="50439" y="94105"/>
                    <a:pt x="50598" y="93845"/>
                    <a:pt x="50870" y="93493"/>
                  </a:cubicBezTo>
                  <a:cubicBezTo>
                    <a:pt x="51097" y="93187"/>
                    <a:pt x="51415" y="92960"/>
                    <a:pt x="51801" y="92676"/>
                  </a:cubicBezTo>
                  <a:cubicBezTo>
                    <a:pt x="52062" y="92472"/>
                    <a:pt x="52504" y="92506"/>
                    <a:pt x="52833" y="92506"/>
                  </a:cubicBezTo>
                  <a:cubicBezTo>
                    <a:pt x="53344" y="92506"/>
                    <a:pt x="53820" y="92619"/>
                    <a:pt x="54308" y="92619"/>
                  </a:cubicBezTo>
                  <a:cubicBezTo>
                    <a:pt x="54750" y="92619"/>
                    <a:pt x="55374" y="92835"/>
                    <a:pt x="55794" y="92948"/>
                  </a:cubicBezTo>
                  <a:cubicBezTo>
                    <a:pt x="55828" y="92960"/>
                    <a:pt x="55862" y="92948"/>
                    <a:pt x="55896" y="92948"/>
                  </a:cubicBezTo>
                  <a:cubicBezTo>
                    <a:pt x="56248" y="92948"/>
                    <a:pt x="56815" y="93209"/>
                    <a:pt x="56997" y="93334"/>
                  </a:cubicBezTo>
                  <a:cubicBezTo>
                    <a:pt x="57303" y="93538"/>
                    <a:pt x="57031" y="94253"/>
                    <a:pt x="56940" y="94423"/>
                  </a:cubicBezTo>
                  <a:cubicBezTo>
                    <a:pt x="56713" y="94888"/>
                    <a:pt x="57246" y="95183"/>
                    <a:pt x="57541" y="95410"/>
                  </a:cubicBezTo>
                  <a:cubicBezTo>
                    <a:pt x="57916" y="95694"/>
                    <a:pt x="58222" y="95966"/>
                    <a:pt x="58585" y="96238"/>
                  </a:cubicBezTo>
                  <a:cubicBezTo>
                    <a:pt x="58971" y="96522"/>
                    <a:pt x="59413" y="96613"/>
                    <a:pt x="59787" y="96896"/>
                  </a:cubicBezTo>
                  <a:cubicBezTo>
                    <a:pt x="60094" y="97123"/>
                    <a:pt x="60616" y="97293"/>
                    <a:pt x="60990" y="97384"/>
                  </a:cubicBezTo>
                  <a:cubicBezTo>
                    <a:pt x="61898" y="97611"/>
                    <a:pt x="60786" y="97316"/>
                    <a:pt x="61319" y="97498"/>
                  </a:cubicBezTo>
                  <a:cubicBezTo>
                    <a:pt x="61727" y="97600"/>
                    <a:pt x="62113" y="97611"/>
                    <a:pt x="62522" y="97713"/>
                  </a:cubicBezTo>
                  <a:cubicBezTo>
                    <a:pt x="62953" y="97827"/>
                    <a:pt x="63554" y="97679"/>
                    <a:pt x="63951" y="97600"/>
                  </a:cubicBezTo>
                  <a:cubicBezTo>
                    <a:pt x="64552" y="97486"/>
                    <a:pt x="65063" y="97180"/>
                    <a:pt x="65585" y="97498"/>
                  </a:cubicBezTo>
                  <a:cubicBezTo>
                    <a:pt x="66050" y="97770"/>
                    <a:pt x="66583" y="97872"/>
                    <a:pt x="67116" y="97872"/>
                  </a:cubicBezTo>
                  <a:cubicBezTo>
                    <a:pt x="67604" y="97872"/>
                    <a:pt x="67491" y="97418"/>
                    <a:pt x="67400" y="97055"/>
                  </a:cubicBezTo>
                  <a:cubicBezTo>
                    <a:pt x="67275" y="96567"/>
                    <a:pt x="66799" y="96238"/>
                    <a:pt x="66356" y="96125"/>
                  </a:cubicBezTo>
                  <a:cubicBezTo>
                    <a:pt x="65868" y="96000"/>
                    <a:pt x="65414" y="95807"/>
                    <a:pt x="64927" y="95682"/>
                  </a:cubicBezTo>
                  <a:cubicBezTo>
                    <a:pt x="64462" y="95569"/>
                    <a:pt x="64291" y="95524"/>
                    <a:pt x="64167" y="95024"/>
                  </a:cubicBezTo>
                  <a:cubicBezTo>
                    <a:pt x="64076" y="94673"/>
                    <a:pt x="65131" y="94117"/>
                    <a:pt x="65312" y="93935"/>
                  </a:cubicBezTo>
                  <a:cubicBezTo>
                    <a:pt x="65789" y="93459"/>
                    <a:pt x="66470" y="93141"/>
                    <a:pt x="67071" y="92835"/>
                  </a:cubicBezTo>
                  <a:cubicBezTo>
                    <a:pt x="67627" y="92551"/>
                    <a:pt x="68103" y="92052"/>
                    <a:pt x="68602" y="91689"/>
                  </a:cubicBezTo>
                  <a:cubicBezTo>
                    <a:pt x="68670" y="91632"/>
                    <a:pt x="68750" y="91576"/>
                    <a:pt x="68818" y="91519"/>
                  </a:cubicBezTo>
                  <a:cubicBezTo>
                    <a:pt x="69442" y="91054"/>
                    <a:pt x="69873" y="90316"/>
                    <a:pt x="70463" y="89874"/>
                  </a:cubicBezTo>
                  <a:cubicBezTo>
                    <a:pt x="71019" y="89454"/>
                    <a:pt x="71586" y="88501"/>
                    <a:pt x="71881" y="87900"/>
                  </a:cubicBezTo>
                  <a:cubicBezTo>
                    <a:pt x="72233" y="87208"/>
                    <a:pt x="72868" y="86493"/>
                    <a:pt x="73356" y="85881"/>
                  </a:cubicBezTo>
                  <a:cubicBezTo>
                    <a:pt x="73764" y="85370"/>
                    <a:pt x="73730" y="84712"/>
                    <a:pt x="74286" y="84292"/>
                  </a:cubicBezTo>
                  <a:cubicBezTo>
                    <a:pt x="74808" y="83895"/>
                    <a:pt x="75273" y="83362"/>
                    <a:pt x="75931" y="83192"/>
                  </a:cubicBezTo>
                  <a:cubicBezTo>
                    <a:pt x="76578" y="83033"/>
                    <a:pt x="77145" y="82647"/>
                    <a:pt x="77792" y="82477"/>
                  </a:cubicBezTo>
                  <a:cubicBezTo>
                    <a:pt x="78597" y="82273"/>
                    <a:pt x="79040" y="82216"/>
                    <a:pt x="79822" y="82534"/>
                  </a:cubicBezTo>
                  <a:cubicBezTo>
                    <a:pt x="80344" y="82738"/>
                    <a:pt x="80957" y="82783"/>
                    <a:pt x="81513" y="82976"/>
                  </a:cubicBezTo>
                  <a:cubicBezTo>
                    <a:pt x="82114" y="83169"/>
                    <a:pt x="82625" y="83419"/>
                    <a:pt x="83158" y="83691"/>
                  </a:cubicBezTo>
                  <a:cubicBezTo>
                    <a:pt x="83612" y="83907"/>
                    <a:pt x="84122" y="84009"/>
                    <a:pt x="84633" y="84009"/>
                  </a:cubicBezTo>
                  <a:cubicBezTo>
                    <a:pt x="85756" y="84009"/>
                    <a:pt x="85098" y="82965"/>
                    <a:pt x="84859" y="82647"/>
                  </a:cubicBezTo>
                  <a:cubicBezTo>
                    <a:pt x="84542" y="82227"/>
                    <a:pt x="84201" y="81830"/>
                    <a:pt x="83975" y="81388"/>
                  </a:cubicBezTo>
                  <a:cubicBezTo>
                    <a:pt x="83680" y="80787"/>
                    <a:pt x="84009" y="80265"/>
                    <a:pt x="84360" y="79800"/>
                  </a:cubicBezTo>
                  <a:cubicBezTo>
                    <a:pt x="84712" y="79335"/>
                    <a:pt x="85506" y="79062"/>
                    <a:pt x="85949" y="79187"/>
                  </a:cubicBezTo>
                  <a:cubicBezTo>
                    <a:pt x="86402" y="79323"/>
                    <a:pt x="86902" y="79856"/>
                    <a:pt x="87265" y="80129"/>
                  </a:cubicBezTo>
                  <a:cubicBezTo>
                    <a:pt x="87707" y="80458"/>
                    <a:pt x="88059" y="80787"/>
                    <a:pt x="88581" y="80889"/>
                  </a:cubicBezTo>
                  <a:cubicBezTo>
                    <a:pt x="89295" y="81036"/>
                    <a:pt x="89851" y="80775"/>
                    <a:pt x="90486" y="80617"/>
                  </a:cubicBezTo>
                  <a:cubicBezTo>
                    <a:pt x="91235" y="80435"/>
                    <a:pt x="91655" y="80095"/>
                    <a:pt x="91859" y="79357"/>
                  </a:cubicBezTo>
                  <a:cubicBezTo>
                    <a:pt x="92018" y="78779"/>
                    <a:pt x="92392" y="78552"/>
                    <a:pt x="92789" y="78155"/>
                  </a:cubicBezTo>
                  <a:cubicBezTo>
                    <a:pt x="93345" y="77599"/>
                    <a:pt x="93391" y="77020"/>
                    <a:pt x="93606" y="76340"/>
                  </a:cubicBezTo>
                  <a:cubicBezTo>
                    <a:pt x="93776" y="75840"/>
                    <a:pt x="93606" y="75250"/>
                    <a:pt x="93833" y="74808"/>
                  </a:cubicBezTo>
                  <a:cubicBezTo>
                    <a:pt x="94026" y="74411"/>
                    <a:pt x="93935" y="73832"/>
                    <a:pt x="93935" y="73379"/>
                  </a:cubicBezTo>
                  <a:cubicBezTo>
                    <a:pt x="93935" y="72811"/>
                    <a:pt x="93867" y="72516"/>
                    <a:pt x="94321" y="72074"/>
                  </a:cubicBezTo>
                  <a:cubicBezTo>
                    <a:pt x="94616" y="71779"/>
                    <a:pt x="94684" y="70871"/>
                    <a:pt x="94922" y="70486"/>
                  </a:cubicBezTo>
                  <a:cubicBezTo>
                    <a:pt x="95149" y="70100"/>
                    <a:pt x="95172" y="69635"/>
                    <a:pt x="95478" y="69328"/>
                  </a:cubicBezTo>
                  <a:cubicBezTo>
                    <a:pt x="95603" y="69192"/>
                    <a:pt x="95183" y="68024"/>
                    <a:pt x="95149" y="67797"/>
                  </a:cubicBezTo>
                  <a:cubicBezTo>
                    <a:pt x="95070" y="67343"/>
                    <a:pt x="94797" y="66810"/>
                    <a:pt x="94321" y="66810"/>
                  </a:cubicBezTo>
                  <a:cubicBezTo>
                    <a:pt x="93879" y="66810"/>
                    <a:pt x="93901" y="67411"/>
                    <a:pt x="93391" y="67411"/>
                  </a:cubicBezTo>
                  <a:cubicBezTo>
                    <a:pt x="93005" y="67411"/>
                    <a:pt x="93016" y="66447"/>
                    <a:pt x="92903" y="66152"/>
                  </a:cubicBezTo>
                  <a:cubicBezTo>
                    <a:pt x="92642" y="65494"/>
                    <a:pt x="92063" y="65290"/>
                    <a:pt x="91473" y="65051"/>
                  </a:cubicBezTo>
                  <a:cubicBezTo>
                    <a:pt x="90849" y="64802"/>
                    <a:pt x="90328" y="64745"/>
                    <a:pt x="89726" y="64348"/>
                  </a:cubicBezTo>
                  <a:cubicBezTo>
                    <a:pt x="89397" y="64121"/>
                    <a:pt x="88683" y="64212"/>
                    <a:pt x="88354" y="64348"/>
                  </a:cubicBezTo>
                  <a:cubicBezTo>
                    <a:pt x="87764" y="64586"/>
                    <a:pt x="87662" y="64552"/>
                    <a:pt x="87208" y="65006"/>
                  </a:cubicBezTo>
                  <a:cubicBezTo>
                    <a:pt x="87004" y="65210"/>
                    <a:pt x="87265" y="65823"/>
                    <a:pt x="86992" y="66095"/>
                  </a:cubicBezTo>
                  <a:cubicBezTo>
                    <a:pt x="86731" y="66356"/>
                    <a:pt x="86368" y="66685"/>
                    <a:pt x="86221" y="66095"/>
                  </a:cubicBezTo>
                  <a:cubicBezTo>
                    <a:pt x="86096" y="65607"/>
                    <a:pt x="86221" y="64904"/>
                    <a:pt x="86221" y="64393"/>
                  </a:cubicBezTo>
                  <a:cubicBezTo>
                    <a:pt x="86221" y="63815"/>
                    <a:pt x="86357" y="63350"/>
                    <a:pt x="86493" y="62805"/>
                  </a:cubicBezTo>
                  <a:cubicBezTo>
                    <a:pt x="86652" y="62204"/>
                    <a:pt x="87185" y="61807"/>
                    <a:pt x="87650" y="61444"/>
                  </a:cubicBezTo>
                  <a:cubicBezTo>
                    <a:pt x="88093" y="61081"/>
                    <a:pt x="88456" y="60638"/>
                    <a:pt x="88853" y="60230"/>
                  </a:cubicBezTo>
                  <a:cubicBezTo>
                    <a:pt x="89170" y="59912"/>
                    <a:pt x="89068" y="59390"/>
                    <a:pt x="89182" y="58971"/>
                  </a:cubicBezTo>
                  <a:cubicBezTo>
                    <a:pt x="89295" y="58505"/>
                    <a:pt x="88989" y="57995"/>
                    <a:pt x="88796" y="57598"/>
                  </a:cubicBezTo>
                  <a:cubicBezTo>
                    <a:pt x="88762" y="57530"/>
                    <a:pt x="88717" y="57462"/>
                    <a:pt x="88683" y="57382"/>
                  </a:cubicBezTo>
                  <a:cubicBezTo>
                    <a:pt x="88433" y="56872"/>
                    <a:pt x="88274" y="56350"/>
                    <a:pt x="88025" y="55851"/>
                  </a:cubicBezTo>
                  <a:cubicBezTo>
                    <a:pt x="87730" y="55261"/>
                    <a:pt x="87231" y="55522"/>
                    <a:pt x="86992" y="55851"/>
                  </a:cubicBezTo>
                  <a:cubicBezTo>
                    <a:pt x="86765" y="56157"/>
                    <a:pt x="86765" y="56883"/>
                    <a:pt x="86607" y="57269"/>
                  </a:cubicBezTo>
                  <a:cubicBezTo>
                    <a:pt x="86448" y="57666"/>
                    <a:pt x="86289" y="57972"/>
                    <a:pt x="86005" y="58256"/>
                  </a:cubicBezTo>
                  <a:cubicBezTo>
                    <a:pt x="85722" y="58551"/>
                    <a:pt x="85733" y="58721"/>
                    <a:pt x="85835" y="59141"/>
                  </a:cubicBezTo>
                  <a:cubicBezTo>
                    <a:pt x="85971" y="59651"/>
                    <a:pt x="85699" y="59810"/>
                    <a:pt x="85347" y="60071"/>
                  </a:cubicBezTo>
                  <a:cubicBezTo>
                    <a:pt x="84859" y="60434"/>
                    <a:pt x="84587" y="60037"/>
                    <a:pt x="84417" y="59685"/>
                  </a:cubicBezTo>
                  <a:cubicBezTo>
                    <a:pt x="84145" y="59152"/>
                    <a:pt x="84270" y="58574"/>
                    <a:pt x="84360" y="57984"/>
                  </a:cubicBezTo>
                  <a:cubicBezTo>
                    <a:pt x="84451" y="57439"/>
                    <a:pt x="84837" y="56895"/>
                    <a:pt x="85132" y="56509"/>
                  </a:cubicBezTo>
                  <a:cubicBezTo>
                    <a:pt x="85302" y="56271"/>
                    <a:pt x="85438" y="55896"/>
                    <a:pt x="85563" y="55635"/>
                  </a:cubicBezTo>
                  <a:cubicBezTo>
                    <a:pt x="85915" y="55170"/>
                    <a:pt x="85983" y="54784"/>
                    <a:pt x="86119" y="54263"/>
                  </a:cubicBezTo>
                  <a:cubicBezTo>
                    <a:pt x="86209" y="53888"/>
                    <a:pt x="86334" y="53570"/>
                    <a:pt x="86334" y="53162"/>
                  </a:cubicBezTo>
                  <a:cubicBezTo>
                    <a:pt x="86334" y="52822"/>
                    <a:pt x="86289" y="52618"/>
                    <a:pt x="86221" y="52289"/>
                  </a:cubicBezTo>
                  <a:close/>
                  <a:moveTo>
                    <a:pt x="69419" y="59300"/>
                  </a:moveTo>
                  <a:cubicBezTo>
                    <a:pt x="69362" y="59073"/>
                    <a:pt x="69680" y="58676"/>
                    <a:pt x="69964" y="58540"/>
                  </a:cubicBezTo>
                  <a:cubicBezTo>
                    <a:pt x="70406" y="58313"/>
                    <a:pt x="70633" y="58040"/>
                    <a:pt x="70951" y="57711"/>
                  </a:cubicBezTo>
                  <a:cubicBezTo>
                    <a:pt x="71302" y="57360"/>
                    <a:pt x="71643" y="57258"/>
                    <a:pt x="71994" y="57598"/>
                  </a:cubicBezTo>
                  <a:cubicBezTo>
                    <a:pt x="72051" y="57666"/>
                    <a:pt x="72097" y="57745"/>
                    <a:pt x="72153" y="57825"/>
                  </a:cubicBezTo>
                  <a:cubicBezTo>
                    <a:pt x="72471" y="58245"/>
                    <a:pt x="72482" y="58834"/>
                    <a:pt x="72482" y="59356"/>
                  </a:cubicBezTo>
                  <a:cubicBezTo>
                    <a:pt x="72482" y="59856"/>
                    <a:pt x="72176" y="60377"/>
                    <a:pt x="71824" y="60729"/>
                  </a:cubicBezTo>
                  <a:cubicBezTo>
                    <a:pt x="71495" y="61058"/>
                    <a:pt x="70951" y="61058"/>
                    <a:pt x="70520" y="61058"/>
                  </a:cubicBezTo>
                  <a:cubicBezTo>
                    <a:pt x="70168" y="61058"/>
                    <a:pt x="69703" y="60718"/>
                    <a:pt x="69419" y="60502"/>
                  </a:cubicBezTo>
                  <a:cubicBezTo>
                    <a:pt x="69067" y="60241"/>
                    <a:pt x="69181" y="59606"/>
                    <a:pt x="69419" y="59300"/>
                  </a:cubicBezTo>
                  <a:close/>
                  <a:moveTo>
                    <a:pt x="74672" y="74207"/>
                  </a:moveTo>
                  <a:cubicBezTo>
                    <a:pt x="74502" y="74071"/>
                    <a:pt x="74252" y="73787"/>
                    <a:pt x="74071" y="73435"/>
                  </a:cubicBezTo>
                  <a:cubicBezTo>
                    <a:pt x="73787" y="72868"/>
                    <a:pt x="73526" y="72766"/>
                    <a:pt x="73526" y="72017"/>
                  </a:cubicBezTo>
                  <a:cubicBezTo>
                    <a:pt x="73526" y="71563"/>
                    <a:pt x="73730" y="71450"/>
                    <a:pt x="74014" y="71302"/>
                  </a:cubicBezTo>
                  <a:cubicBezTo>
                    <a:pt x="74309" y="71155"/>
                    <a:pt x="74865" y="71427"/>
                    <a:pt x="75114" y="71518"/>
                  </a:cubicBezTo>
                  <a:cubicBezTo>
                    <a:pt x="75704" y="71756"/>
                    <a:pt x="75908" y="71881"/>
                    <a:pt x="76374" y="72346"/>
                  </a:cubicBezTo>
                  <a:cubicBezTo>
                    <a:pt x="76669" y="72641"/>
                    <a:pt x="76680" y="73015"/>
                    <a:pt x="76918" y="73333"/>
                  </a:cubicBezTo>
                  <a:cubicBezTo>
                    <a:pt x="77202" y="73708"/>
                    <a:pt x="78087" y="73787"/>
                    <a:pt x="78506" y="74037"/>
                  </a:cubicBezTo>
                  <a:cubicBezTo>
                    <a:pt x="78869" y="74263"/>
                    <a:pt x="79142" y="74490"/>
                    <a:pt x="79493" y="74695"/>
                  </a:cubicBezTo>
                  <a:cubicBezTo>
                    <a:pt x="79856" y="74921"/>
                    <a:pt x="79788" y="75682"/>
                    <a:pt x="79709" y="76011"/>
                  </a:cubicBezTo>
                  <a:cubicBezTo>
                    <a:pt x="79584" y="76510"/>
                    <a:pt x="78847" y="77054"/>
                    <a:pt x="78620" y="77440"/>
                  </a:cubicBezTo>
                  <a:cubicBezTo>
                    <a:pt x="78279" y="77996"/>
                    <a:pt x="77667" y="77860"/>
                    <a:pt x="77247" y="77553"/>
                  </a:cubicBezTo>
                  <a:cubicBezTo>
                    <a:pt x="76850" y="77247"/>
                    <a:pt x="76305" y="77168"/>
                    <a:pt x="75931" y="76895"/>
                  </a:cubicBezTo>
                  <a:cubicBezTo>
                    <a:pt x="75636" y="76669"/>
                    <a:pt x="75647" y="76158"/>
                    <a:pt x="75500" y="75852"/>
                  </a:cubicBezTo>
                  <a:cubicBezTo>
                    <a:pt x="75296" y="75443"/>
                    <a:pt x="75228" y="74967"/>
                    <a:pt x="75001" y="74592"/>
                  </a:cubicBezTo>
                  <a:cubicBezTo>
                    <a:pt x="74876" y="74377"/>
                    <a:pt x="74876" y="74411"/>
                    <a:pt x="74672" y="74207"/>
                  </a:cubicBezTo>
                  <a:close/>
                  <a:moveTo>
                    <a:pt x="273" y="83283"/>
                  </a:moveTo>
                  <a:cubicBezTo>
                    <a:pt x="534" y="83419"/>
                    <a:pt x="1044" y="83464"/>
                    <a:pt x="1384" y="83464"/>
                  </a:cubicBezTo>
                  <a:cubicBezTo>
                    <a:pt x="1725" y="83464"/>
                    <a:pt x="2065" y="83487"/>
                    <a:pt x="2371" y="83407"/>
                  </a:cubicBezTo>
                  <a:cubicBezTo>
                    <a:pt x="2678" y="83339"/>
                    <a:pt x="2848" y="83249"/>
                    <a:pt x="3086" y="83192"/>
                  </a:cubicBezTo>
                  <a:cubicBezTo>
                    <a:pt x="3324" y="83135"/>
                    <a:pt x="3631" y="82954"/>
                    <a:pt x="3846" y="82863"/>
                  </a:cubicBezTo>
                  <a:cubicBezTo>
                    <a:pt x="4062" y="82783"/>
                    <a:pt x="4255" y="82591"/>
                    <a:pt x="4391" y="82477"/>
                  </a:cubicBezTo>
                  <a:cubicBezTo>
                    <a:pt x="4674" y="82273"/>
                    <a:pt x="4754" y="82205"/>
                    <a:pt x="5162" y="82205"/>
                  </a:cubicBezTo>
                  <a:cubicBezTo>
                    <a:pt x="5514" y="82205"/>
                    <a:pt x="5786" y="82193"/>
                    <a:pt x="6093" y="82046"/>
                  </a:cubicBezTo>
                  <a:cubicBezTo>
                    <a:pt x="6297" y="81944"/>
                    <a:pt x="6592" y="81819"/>
                    <a:pt x="6807" y="81717"/>
                  </a:cubicBezTo>
                  <a:cubicBezTo>
                    <a:pt x="7091" y="81569"/>
                    <a:pt x="7216" y="81513"/>
                    <a:pt x="7465" y="81388"/>
                  </a:cubicBezTo>
                  <a:cubicBezTo>
                    <a:pt x="7726" y="81252"/>
                    <a:pt x="7896" y="81059"/>
                    <a:pt x="8067" y="80889"/>
                  </a:cubicBezTo>
                  <a:cubicBezTo>
                    <a:pt x="8316" y="80639"/>
                    <a:pt x="8361" y="80265"/>
                    <a:pt x="8554" y="80072"/>
                  </a:cubicBezTo>
                  <a:cubicBezTo>
                    <a:pt x="8849" y="79777"/>
                    <a:pt x="9076" y="79459"/>
                    <a:pt x="9428" y="79244"/>
                  </a:cubicBezTo>
                  <a:cubicBezTo>
                    <a:pt x="9689" y="79096"/>
                    <a:pt x="9938" y="79051"/>
                    <a:pt x="10256" y="78972"/>
                  </a:cubicBezTo>
                  <a:cubicBezTo>
                    <a:pt x="10653" y="78869"/>
                    <a:pt x="11084" y="78960"/>
                    <a:pt x="11459" y="78858"/>
                  </a:cubicBezTo>
                  <a:cubicBezTo>
                    <a:pt x="11867" y="78756"/>
                    <a:pt x="12139" y="78643"/>
                    <a:pt x="12548" y="78484"/>
                  </a:cubicBezTo>
                  <a:cubicBezTo>
                    <a:pt x="12990" y="78302"/>
                    <a:pt x="13467" y="78121"/>
                    <a:pt x="13864" y="77882"/>
                  </a:cubicBezTo>
                  <a:cubicBezTo>
                    <a:pt x="14159" y="77701"/>
                    <a:pt x="14476" y="77497"/>
                    <a:pt x="14681" y="77224"/>
                  </a:cubicBezTo>
                  <a:cubicBezTo>
                    <a:pt x="14919" y="76907"/>
                    <a:pt x="15180" y="76669"/>
                    <a:pt x="15452" y="76396"/>
                  </a:cubicBezTo>
                  <a:cubicBezTo>
                    <a:pt x="15736" y="76113"/>
                    <a:pt x="15951" y="75818"/>
                    <a:pt x="16167" y="75466"/>
                  </a:cubicBezTo>
                  <a:cubicBezTo>
                    <a:pt x="16382" y="75103"/>
                    <a:pt x="16643" y="74774"/>
                    <a:pt x="16825" y="74422"/>
                  </a:cubicBezTo>
                  <a:cubicBezTo>
                    <a:pt x="17006" y="74048"/>
                    <a:pt x="17108" y="73776"/>
                    <a:pt x="17199" y="73379"/>
                  </a:cubicBezTo>
                  <a:cubicBezTo>
                    <a:pt x="17301" y="72970"/>
                    <a:pt x="17573" y="72460"/>
                    <a:pt x="17800" y="72074"/>
                  </a:cubicBezTo>
                  <a:cubicBezTo>
                    <a:pt x="17971" y="71802"/>
                    <a:pt x="17857" y="71178"/>
                    <a:pt x="17914" y="70860"/>
                  </a:cubicBezTo>
                  <a:cubicBezTo>
                    <a:pt x="18005" y="70418"/>
                    <a:pt x="18186" y="69964"/>
                    <a:pt x="18356" y="69544"/>
                  </a:cubicBezTo>
                  <a:cubicBezTo>
                    <a:pt x="18515" y="69147"/>
                    <a:pt x="18629" y="68739"/>
                    <a:pt x="18787" y="68341"/>
                  </a:cubicBezTo>
                  <a:cubicBezTo>
                    <a:pt x="18958" y="67933"/>
                    <a:pt x="18958" y="67445"/>
                    <a:pt x="19060" y="67025"/>
                  </a:cubicBezTo>
                  <a:cubicBezTo>
                    <a:pt x="19184" y="66549"/>
                    <a:pt x="19377" y="66107"/>
                    <a:pt x="19559" y="65653"/>
                  </a:cubicBezTo>
                  <a:cubicBezTo>
                    <a:pt x="19752" y="65176"/>
                    <a:pt x="19945" y="64666"/>
                    <a:pt x="20160" y="64235"/>
                  </a:cubicBezTo>
                  <a:cubicBezTo>
                    <a:pt x="20410" y="63724"/>
                    <a:pt x="20614" y="63259"/>
                    <a:pt x="20875" y="62748"/>
                  </a:cubicBezTo>
                  <a:cubicBezTo>
                    <a:pt x="21090" y="62329"/>
                    <a:pt x="21385" y="61864"/>
                    <a:pt x="21635" y="61444"/>
                  </a:cubicBezTo>
                  <a:cubicBezTo>
                    <a:pt x="21964" y="60899"/>
                    <a:pt x="22554" y="60593"/>
                    <a:pt x="23064" y="60343"/>
                  </a:cubicBezTo>
                  <a:cubicBezTo>
                    <a:pt x="23371" y="60185"/>
                    <a:pt x="23552" y="60037"/>
                    <a:pt x="23881" y="59958"/>
                  </a:cubicBezTo>
                  <a:cubicBezTo>
                    <a:pt x="24233" y="59878"/>
                    <a:pt x="24664" y="60264"/>
                    <a:pt x="24811" y="60559"/>
                  </a:cubicBezTo>
                  <a:cubicBezTo>
                    <a:pt x="25004" y="60945"/>
                    <a:pt x="24925" y="61557"/>
                    <a:pt x="24925" y="61988"/>
                  </a:cubicBezTo>
                  <a:lnTo>
                    <a:pt x="24925" y="63633"/>
                  </a:lnTo>
                  <a:cubicBezTo>
                    <a:pt x="24925" y="63996"/>
                    <a:pt x="24675" y="64427"/>
                    <a:pt x="24539" y="64779"/>
                  </a:cubicBezTo>
                  <a:cubicBezTo>
                    <a:pt x="24403" y="65120"/>
                    <a:pt x="24324" y="65494"/>
                    <a:pt x="24153" y="65823"/>
                  </a:cubicBezTo>
                  <a:cubicBezTo>
                    <a:pt x="24017" y="66107"/>
                    <a:pt x="23847" y="66538"/>
                    <a:pt x="23768" y="66867"/>
                  </a:cubicBezTo>
                  <a:cubicBezTo>
                    <a:pt x="23688" y="67207"/>
                    <a:pt x="23632" y="67491"/>
                    <a:pt x="23722" y="67854"/>
                  </a:cubicBezTo>
                  <a:cubicBezTo>
                    <a:pt x="23813" y="68217"/>
                    <a:pt x="24006" y="68523"/>
                    <a:pt x="24097" y="68886"/>
                  </a:cubicBezTo>
                  <a:cubicBezTo>
                    <a:pt x="24176" y="69170"/>
                    <a:pt x="24505" y="69623"/>
                    <a:pt x="24698" y="69828"/>
                  </a:cubicBezTo>
                  <a:cubicBezTo>
                    <a:pt x="24970" y="70089"/>
                    <a:pt x="25243" y="70259"/>
                    <a:pt x="25526" y="70531"/>
                  </a:cubicBezTo>
                  <a:cubicBezTo>
                    <a:pt x="25821" y="70826"/>
                    <a:pt x="26127" y="71053"/>
                    <a:pt x="26400" y="71416"/>
                  </a:cubicBezTo>
                  <a:cubicBezTo>
                    <a:pt x="26695" y="71802"/>
                    <a:pt x="26956" y="72244"/>
                    <a:pt x="27160" y="72675"/>
                  </a:cubicBezTo>
                  <a:cubicBezTo>
                    <a:pt x="27341" y="73027"/>
                    <a:pt x="27716" y="73424"/>
                    <a:pt x="27716" y="73878"/>
                  </a:cubicBezTo>
                  <a:cubicBezTo>
                    <a:pt x="27716" y="74366"/>
                    <a:pt x="27818" y="75046"/>
                    <a:pt x="27931" y="75523"/>
                  </a:cubicBezTo>
                  <a:cubicBezTo>
                    <a:pt x="28045" y="75965"/>
                    <a:pt x="28135" y="76328"/>
                    <a:pt x="28317" y="76782"/>
                  </a:cubicBezTo>
                  <a:cubicBezTo>
                    <a:pt x="28453" y="77122"/>
                    <a:pt x="29077" y="77497"/>
                    <a:pt x="29304" y="77712"/>
                  </a:cubicBezTo>
                  <a:cubicBezTo>
                    <a:pt x="29576" y="77985"/>
                    <a:pt x="29973" y="78234"/>
                    <a:pt x="30280" y="78427"/>
                  </a:cubicBezTo>
                  <a:cubicBezTo>
                    <a:pt x="30597" y="78608"/>
                    <a:pt x="30733" y="78835"/>
                    <a:pt x="30892" y="79142"/>
                  </a:cubicBezTo>
                  <a:cubicBezTo>
                    <a:pt x="31199" y="79754"/>
                    <a:pt x="30960" y="80004"/>
                    <a:pt x="31823" y="80288"/>
                  </a:cubicBezTo>
                  <a:cubicBezTo>
                    <a:pt x="32197" y="80412"/>
                    <a:pt x="32242" y="80378"/>
                    <a:pt x="32526" y="80231"/>
                  </a:cubicBezTo>
                  <a:cubicBezTo>
                    <a:pt x="32855" y="80072"/>
                    <a:pt x="33207" y="80129"/>
                    <a:pt x="33570" y="80129"/>
                  </a:cubicBezTo>
                  <a:cubicBezTo>
                    <a:pt x="33683" y="80129"/>
                    <a:pt x="34091" y="80957"/>
                    <a:pt x="34171" y="81116"/>
                  </a:cubicBezTo>
                  <a:cubicBezTo>
                    <a:pt x="34330" y="81422"/>
                    <a:pt x="34727" y="81728"/>
                    <a:pt x="34988" y="81933"/>
                  </a:cubicBezTo>
                  <a:cubicBezTo>
                    <a:pt x="35351" y="82205"/>
                    <a:pt x="35680" y="82352"/>
                    <a:pt x="36031" y="82704"/>
                  </a:cubicBezTo>
                  <a:cubicBezTo>
                    <a:pt x="36281" y="82954"/>
                    <a:pt x="36587" y="83056"/>
                    <a:pt x="36848" y="83192"/>
                  </a:cubicBezTo>
                  <a:cubicBezTo>
                    <a:pt x="37234" y="83385"/>
                    <a:pt x="37801" y="83521"/>
                    <a:pt x="38221" y="83521"/>
                  </a:cubicBezTo>
                  <a:cubicBezTo>
                    <a:pt x="38584" y="83521"/>
                    <a:pt x="38970" y="83487"/>
                    <a:pt x="39321" y="83578"/>
                  </a:cubicBezTo>
                  <a:cubicBezTo>
                    <a:pt x="39662" y="83657"/>
                    <a:pt x="39911" y="83475"/>
                    <a:pt x="40195" y="83407"/>
                  </a:cubicBezTo>
                  <a:cubicBezTo>
                    <a:pt x="40649" y="83294"/>
                    <a:pt x="40944" y="83407"/>
                    <a:pt x="41284" y="83578"/>
                  </a:cubicBezTo>
                  <a:cubicBezTo>
                    <a:pt x="41579" y="83725"/>
                    <a:pt x="41806" y="84020"/>
                    <a:pt x="41999" y="84292"/>
                  </a:cubicBezTo>
                  <a:cubicBezTo>
                    <a:pt x="42214" y="84576"/>
                    <a:pt x="42158" y="85075"/>
                    <a:pt x="42158" y="85438"/>
                  </a:cubicBezTo>
                  <a:cubicBezTo>
                    <a:pt x="42158" y="85676"/>
                    <a:pt x="41704" y="86119"/>
                    <a:pt x="41613" y="86210"/>
                  </a:cubicBezTo>
                  <a:cubicBezTo>
                    <a:pt x="41273" y="86539"/>
                    <a:pt x="41057" y="86788"/>
                    <a:pt x="40683" y="86970"/>
                  </a:cubicBezTo>
                  <a:cubicBezTo>
                    <a:pt x="40320" y="87162"/>
                    <a:pt x="40002" y="87287"/>
                    <a:pt x="39639" y="87469"/>
                  </a:cubicBezTo>
                  <a:cubicBezTo>
                    <a:pt x="39287" y="87639"/>
                    <a:pt x="38766" y="87798"/>
                    <a:pt x="38334" y="87798"/>
                  </a:cubicBezTo>
                  <a:cubicBezTo>
                    <a:pt x="37915" y="87798"/>
                    <a:pt x="37438" y="87945"/>
                    <a:pt x="37018" y="88013"/>
                  </a:cubicBezTo>
                  <a:cubicBezTo>
                    <a:pt x="36599" y="88081"/>
                    <a:pt x="36258" y="88184"/>
                    <a:pt x="35816" y="88184"/>
                  </a:cubicBezTo>
                  <a:lnTo>
                    <a:pt x="34500" y="88184"/>
                  </a:lnTo>
                  <a:cubicBezTo>
                    <a:pt x="33978" y="88184"/>
                    <a:pt x="33728" y="88036"/>
                    <a:pt x="33354" y="87855"/>
                  </a:cubicBezTo>
                  <a:cubicBezTo>
                    <a:pt x="33002" y="87673"/>
                    <a:pt x="32810" y="87537"/>
                    <a:pt x="32639" y="87197"/>
                  </a:cubicBezTo>
                  <a:cubicBezTo>
                    <a:pt x="32446" y="86811"/>
                    <a:pt x="32254" y="86391"/>
                    <a:pt x="32038" y="86096"/>
                  </a:cubicBezTo>
                  <a:cubicBezTo>
                    <a:pt x="31743" y="85710"/>
                    <a:pt x="31505" y="85608"/>
                    <a:pt x="30994" y="85608"/>
                  </a:cubicBezTo>
                  <a:cubicBezTo>
                    <a:pt x="30801" y="85608"/>
                    <a:pt x="30461" y="85915"/>
                    <a:pt x="30280" y="86039"/>
                  </a:cubicBezTo>
                  <a:cubicBezTo>
                    <a:pt x="30030" y="86232"/>
                    <a:pt x="29678" y="86312"/>
                    <a:pt x="29349" y="86312"/>
                  </a:cubicBezTo>
                  <a:cubicBezTo>
                    <a:pt x="29020" y="86312"/>
                    <a:pt x="28725" y="86278"/>
                    <a:pt x="28419" y="86210"/>
                  </a:cubicBezTo>
                  <a:cubicBezTo>
                    <a:pt x="28113" y="86130"/>
                    <a:pt x="27863" y="85892"/>
                    <a:pt x="27546" y="85767"/>
                  </a:cubicBezTo>
                  <a:cubicBezTo>
                    <a:pt x="27307" y="85665"/>
                    <a:pt x="26831" y="85767"/>
                    <a:pt x="26559" y="85767"/>
                  </a:cubicBezTo>
                  <a:cubicBezTo>
                    <a:pt x="26059" y="85767"/>
                    <a:pt x="25991" y="85608"/>
                    <a:pt x="25583" y="85279"/>
                  </a:cubicBezTo>
                  <a:cubicBezTo>
                    <a:pt x="25277" y="85030"/>
                    <a:pt x="24902" y="84723"/>
                    <a:pt x="24482" y="84508"/>
                  </a:cubicBezTo>
                  <a:cubicBezTo>
                    <a:pt x="24051" y="84292"/>
                    <a:pt x="23779" y="84236"/>
                    <a:pt x="23280" y="84236"/>
                  </a:cubicBezTo>
                  <a:cubicBezTo>
                    <a:pt x="22837" y="84236"/>
                    <a:pt x="22474" y="84031"/>
                    <a:pt x="22077" y="84236"/>
                  </a:cubicBezTo>
                  <a:cubicBezTo>
                    <a:pt x="21714" y="84417"/>
                    <a:pt x="21465" y="84587"/>
                    <a:pt x="21034" y="84667"/>
                  </a:cubicBezTo>
                  <a:cubicBezTo>
                    <a:pt x="20523" y="84769"/>
                    <a:pt x="20013" y="85052"/>
                    <a:pt x="19502" y="85052"/>
                  </a:cubicBezTo>
                  <a:cubicBezTo>
                    <a:pt x="19230" y="85052"/>
                    <a:pt x="18799" y="85223"/>
                    <a:pt x="18458" y="85223"/>
                  </a:cubicBezTo>
                  <a:lnTo>
                    <a:pt x="17483" y="85223"/>
                  </a:lnTo>
                  <a:cubicBezTo>
                    <a:pt x="17154" y="85223"/>
                    <a:pt x="16847" y="85483"/>
                    <a:pt x="16496" y="85552"/>
                  </a:cubicBezTo>
                  <a:cubicBezTo>
                    <a:pt x="16087" y="85631"/>
                    <a:pt x="15656" y="85608"/>
                    <a:pt x="15236" y="85608"/>
                  </a:cubicBezTo>
                  <a:cubicBezTo>
                    <a:pt x="14783" y="85608"/>
                    <a:pt x="14295" y="85506"/>
                    <a:pt x="13864" y="85438"/>
                  </a:cubicBezTo>
                  <a:cubicBezTo>
                    <a:pt x="13455" y="85370"/>
                    <a:pt x="12967" y="85438"/>
                    <a:pt x="12548" y="85438"/>
                  </a:cubicBezTo>
                  <a:cubicBezTo>
                    <a:pt x="12139" y="85438"/>
                    <a:pt x="11731" y="85415"/>
                    <a:pt x="11345" y="85495"/>
                  </a:cubicBezTo>
                  <a:cubicBezTo>
                    <a:pt x="10959" y="85574"/>
                    <a:pt x="10687" y="85654"/>
                    <a:pt x="10256" y="85654"/>
                  </a:cubicBezTo>
                  <a:cubicBezTo>
                    <a:pt x="9814" y="85654"/>
                    <a:pt x="9394" y="85552"/>
                    <a:pt x="8940" y="85552"/>
                  </a:cubicBezTo>
                  <a:cubicBezTo>
                    <a:pt x="8634" y="85552"/>
                    <a:pt x="8248" y="85347"/>
                    <a:pt x="7953" y="85279"/>
                  </a:cubicBezTo>
                  <a:cubicBezTo>
                    <a:pt x="7624" y="85188"/>
                    <a:pt x="7329" y="85132"/>
                    <a:pt x="7023" y="85052"/>
                  </a:cubicBezTo>
                  <a:cubicBezTo>
                    <a:pt x="6751" y="84984"/>
                    <a:pt x="6456" y="84962"/>
                    <a:pt x="6149" y="84894"/>
                  </a:cubicBezTo>
                  <a:cubicBezTo>
                    <a:pt x="5866" y="84825"/>
                    <a:pt x="5548" y="84791"/>
                    <a:pt x="5276" y="84723"/>
                  </a:cubicBezTo>
                  <a:cubicBezTo>
                    <a:pt x="4879" y="84633"/>
                    <a:pt x="4493" y="84621"/>
                    <a:pt x="4073" y="84621"/>
                  </a:cubicBezTo>
                  <a:lnTo>
                    <a:pt x="2916" y="84621"/>
                  </a:lnTo>
                  <a:cubicBezTo>
                    <a:pt x="2564" y="84621"/>
                    <a:pt x="2405" y="84633"/>
                    <a:pt x="2201" y="84837"/>
                  </a:cubicBezTo>
                  <a:cubicBezTo>
                    <a:pt x="1963" y="85086"/>
                    <a:pt x="2031" y="85381"/>
                    <a:pt x="2201" y="85552"/>
                  </a:cubicBezTo>
                  <a:cubicBezTo>
                    <a:pt x="2474" y="85824"/>
                    <a:pt x="2666" y="85994"/>
                    <a:pt x="2973" y="86153"/>
                  </a:cubicBezTo>
                  <a:cubicBezTo>
                    <a:pt x="3211" y="86266"/>
                    <a:pt x="3404" y="86425"/>
                    <a:pt x="3631" y="86539"/>
                  </a:cubicBezTo>
                  <a:cubicBezTo>
                    <a:pt x="3903" y="86675"/>
                    <a:pt x="4209" y="87049"/>
                    <a:pt x="4504" y="87242"/>
                  </a:cubicBezTo>
                  <a:cubicBezTo>
                    <a:pt x="4743" y="87401"/>
                    <a:pt x="4901" y="87503"/>
                    <a:pt x="5162" y="87628"/>
                  </a:cubicBezTo>
                  <a:cubicBezTo>
                    <a:pt x="5457" y="87775"/>
                    <a:pt x="5627" y="88002"/>
                    <a:pt x="5877" y="88127"/>
                  </a:cubicBezTo>
                  <a:cubicBezTo>
                    <a:pt x="6138" y="88263"/>
                    <a:pt x="6251" y="88581"/>
                    <a:pt x="6251" y="88887"/>
                  </a:cubicBezTo>
                  <a:cubicBezTo>
                    <a:pt x="6251" y="89193"/>
                    <a:pt x="6149" y="89329"/>
                    <a:pt x="6093" y="89545"/>
                  </a:cubicBezTo>
                  <a:cubicBezTo>
                    <a:pt x="6059" y="89704"/>
                    <a:pt x="5412" y="89715"/>
                    <a:pt x="5276" y="89715"/>
                  </a:cubicBezTo>
                  <a:cubicBezTo>
                    <a:pt x="4867" y="89715"/>
                    <a:pt x="4606" y="89500"/>
                    <a:pt x="4232" y="89273"/>
                  </a:cubicBezTo>
                  <a:cubicBezTo>
                    <a:pt x="3960" y="89114"/>
                    <a:pt x="3619" y="88944"/>
                    <a:pt x="3415" y="88842"/>
                  </a:cubicBezTo>
                  <a:cubicBezTo>
                    <a:pt x="3154" y="88705"/>
                    <a:pt x="2984" y="88683"/>
                    <a:pt x="2700" y="88615"/>
                  </a:cubicBezTo>
                  <a:cubicBezTo>
                    <a:pt x="2576" y="88592"/>
                    <a:pt x="2190" y="88115"/>
                    <a:pt x="2099" y="88013"/>
                  </a:cubicBezTo>
                  <a:cubicBezTo>
                    <a:pt x="1850" y="87775"/>
                    <a:pt x="1657" y="87673"/>
                    <a:pt x="1384" y="87469"/>
                  </a:cubicBezTo>
                  <a:cubicBezTo>
                    <a:pt x="1101" y="87253"/>
                    <a:pt x="942" y="87242"/>
                    <a:pt x="726" y="87026"/>
                  </a:cubicBezTo>
                  <a:cubicBezTo>
                    <a:pt x="545" y="86845"/>
                    <a:pt x="613" y="86799"/>
                    <a:pt x="386" y="86573"/>
                  </a:cubicBezTo>
                  <a:cubicBezTo>
                    <a:pt x="182" y="86380"/>
                    <a:pt x="227" y="83260"/>
                    <a:pt x="273" y="83283"/>
                  </a:cubicBezTo>
                  <a:close/>
                  <a:moveTo>
                    <a:pt x="116761" y="86482"/>
                  </a:moveTo>
                  <a:cubicBezTo>
                    <a:pt x="116761" y="86334"/>
                    <a:pt x="115933" y="86119"/>
                    <a:pt x="115831" y="86096"/>
                  </a:cubicBezTo>
                  <a:cubicBezTo>
                    <a:pt x="115388" y="85983"/>
                    <a:pt x="115298" y="85812"/>
                    <a:pt x="115014" y="85438"/>
                  </a:cubicBezTo>
                  <a:cubicBezTo>
                    <a:pt x="114764" y="85109"/>
                    <a:pt x="115150" y="84837"/>
                    <a:pt x="115400" y="84837"/>
                  </a:cubicBezTo>
                  <a:cubicBezTo>
                    <a:pt x="115797" y="84837"/>
                    <a:pt x="116262" y="84894"/>
                    <a:pt x="116602" y="84723"/>
                  </a:cubicBezTo>
                  <a:cubicBezTo>
                    <a:pt x="117147" y="84451"/>
                    <a:pt x="117237" y="84179"/>
                    <a:pt x="117964" y="84179"/>
                  </a:cubicBezTo>
                  <a:cubicBezTo>
                    <a:pt x="118474" y="84179"/>
                    <a:pt x="118735" y="84780"/>
                    <a:pt x="119064" y="85109"/>
                  </a:cubicBezTo>
                  <a:cubicBezTo>
                    <a:pt x="119472" y="85529"/>
                    <a:pt x="120006" y="85563"/>
                    <a:pt x="120539" y="85654"/>
                  </a:cubicBezTo>
                  <a:cubicBezTo>
                    <a:pt x="120936" y="85722"/>
                    <a:pt x="121480" y="85801"/>
                    <a:pt x="121855" y="85983"/>
                  </a:cubicBezTo>
                  <a:cubicBezTo>
                    <a:pt x="122343" y="86232"/>
                    <a:pt x="122592" y="86312"/>
                    <a:pt x="123171" y="86312"/>
                  </a:cubicBezTo>
                  <a:cubicBezTo>
                    <a:pt x="123738" y="86312"/>
                    <a:pt x="123738" y="87219"/>
                    <a:pt x="123500" y="87571"/>
                  </a:cubicBezTo>
                  <a:cubicBezTo>
                    <a:pt x="123171" y="88059"/>
                    <a:pt x="122615" y="87662"/>
                    <a:pt x="122343" y="87469"/>
                  </a:cubicBezTo>
                  <a:cubicBezTo>
                    <a:pt x="122014" y="87219"/>
                    <a:pt x="121798" y="86913"/>
                    <a:pt x="121469" y="86754"/>
                  </a:cubicBezTo>
                  <a:cubicBezTo>
                    <a:pt x="121038" y="86539"/>
                    <a:pt x="120902" y="86391"/>
                    <a:pt x="120981" y="87026"/>
                  </a:cubicBezTo>
                  <a:cubicBezTo>
                    <a:pt x="121015" y="87321"/>
                    <a:pt x="122241" y="87594"/>
                    <a:pt x="121526" y="87957"/>
                  </a:cubicBezTo>
                  <a:cubicBezTo>
                    <a:pt x="121106" y="88172"/>
                    <a:pt x="120879" y="88195"/>
                    <a:pt x="120539" y="87741"/>
                  </a:cubicBezTo>
                  <a:cubicBezTo>
                    <a:pt x="120267" y="87378"/>
                    <a:pt x="119745" y="87469"/>
                    <a:pt x="119336" y="87469"/>
                  </a:cubicBezTo>
                  <a:cubicBezTo>
                    <a:pt x="118962" y="87469"/>
                    <a:pt x="118962" y="87889"/>
                    <a:pt x="118406" y="87469"/>
                  </a:cubicBezTo>
                  <a:cubicBezTo>
                    <a:pt x="118043" y="87197"/>
                    <a:pt x="117714" y="87015"/>
                    <a:pt x="117362" y="86754"/>
                  </a:cubicBezTo>
                  <a:cubicBezTo>
                    <a:pt x="117124" y="86573"/>
                    <a:pt x="117090" y="86539"/>
                    <a:pt x="116761" y="86482"/>
                  </a:cubicBezTo>
                  <a:close/>
                  <a:moveTo>
                    <a:pt x="198024" y="21124"/>
                  </a:moveTo>
                  <a:cubicBezTo>
                    <a:pt x="197593" y="20807"/>
                    <a:pt x="197059" y="20818"/>
                    <a:pt x="196470" y="20818"/>
                  </a:cubicBezTo>
                  <a:cubicBezTo>
                    <a:pt x="196027" y="20818"/>
                    <a:pt x="195800" y="21034"/>
                    <a:pt x="195471" y="21204"/>
                  </a:cubicBezTo>
                  <a:cubicBezTo>
                    <a:pt x="195131" y="21374"/>
                    <a:pt x="194779" y="21499"/>
                    <a:pt x="194382" y="21589"/>
                  </a:cubicBezTo>
                  <a:cubicBezTo>
                    <a:pt x="193985" y="21692"/>
                    <a:pt x="193599" y="21748"/>
                    <a:pt x="193304" y="21669"/>
                  </a:cubicBezTo>
                  <a:cubicBezTo>
                    <a:pt x="192975" y="21589"/>
                    <a:pt x="192748" y="21453"/>
                    <a:pt x="192374" y="21363"/>
                  </a:cubicBezTo>
                  <a:cubicBezTo>
                    <a:pt x="191932" y="21249"/>
                    <a:pt x="191535" y="21646"/>
                    <a:pt x="191285" y="21828"/>
                  </a:cubicBezTo>
                  <a:cubicBezTo>
                    <a:pt x="191069" y="21998"/>
                    <a:pt x="190570" y="22055"/>
                    <a:pt x="190207" y="22055"/>
                  </a:cubicBezTo>
                  <a:cubicBezTo>
                    <a:pt x="189674" y="22055"/>
                    <a:pt x="190116" y="21294"/>
                    <a:pt x="190207" y="21204"/>
                  </a:cubicBezTo>
                  <a:cubicBezTo>
                    <a:pt x="190423" y="20988"/>
                    <a:pt x="191069" y="21056"/>
                    <a:pt x="191364" y="21056"/>
                  </a:cubicBezTo>
                  <a:cubicBezTo>
                    <a:pt x="191920" y="21056"/>
                    <a:pt x="191353" y="20568"/>
                    <a:pt x="191137" y="20512"/>
                  </a:cubicBezTo>
                  <a:cubicBezTo>
                    <a:pt x="190774" y="20421"/>
                    <a:pt x="190491" y="20115"/>
                    <a:pt x="190207" y="19967"/>
                  </a:cubicBezTo>
                  <a:cubicBezTo>
                    <a:pt x="189912" y="19820"/>
                    <a:pt x="189458" y="19718"/>
                    <a:pt x="189198" y="19661"/>
                  </a:cubicBezTo>
                  <a:cubicBezTo>
                    <a:pt x="188823" y="19559"/>
                    <a:pt x="188517" y="19445"/>
                    <a:pt x="188120" y="19343"/>
                  </a:cubicBezTo>
                  <a:cubicBezTo>
                    <a:pt x="187779" y="19264"/>
                    <a:pt x="187303" y="19343"/>
                    <a:pt x="186951" y="19343"/>
                  </a:cubicBezTo>
                  <a:cubicBezTo>
                    <a:pt x="186441" y="19343"/>
                    <a:pt x="186293" y="19252"/>
                    <a:pt x="185873" y="19037"/>
                  </a:cubicBezTo>
                  <a:cubicBezTo>
                    <a:pt x="185556" y="18878"/>
                    <a:pt x="185284" y="18606"/>
                    <a:pt x="185091" y="18413"/>
                  </a:cubicBezTo>
                  <a:cubicBezTo>
                    <a:pt x="184830" y="18152"/>
                    <a:pt x="184671" y="17993"/>
                    <a:pt x="184399" y="17721"/>
                  </a:cubicBezTo>
                  <a:cubicBezTo>
                    <a:pt x="184149" y="17471"/>
                    <a:pt x="183899" y="17415"/>
                    <a:pt x="183548" y="17335"/>
                  </a:cubicBezTo>
                  <a:cubicBezTo>
                    <a:pt x="183151" y="17233"/>
                    <a:pt x="182935" y="17562"/>
                    <a:pt x="182776" y="17721"/>
                  </a:cubicBezTo>
                  <a:cubicBezTo>
                    <a:pt x="182447" y="18050"/>
                    <a:pt x="183083" y="18538"/>
                    <a:pt x="183162" y="18572"/>
                  </a:cubicBezTo>
                  <a:cubicBezTo>
                    <a:pt x="183525" y="18753"/>
                    <a:pt x="183060" y="19445"/>
                    <a:pt x="183003" y="19502"/>
                  </a:cubicBezTo>
                  <a:cubicBezTo>
                    <a:pt x="182618" y="19899"/>
                    <a:pt x="182368" y="19536"/>
                    <a:pt x="182232" y="19275"/>
                  </a:cubicBezTo>
                  <a:cubicBezTo>
                    <a:pt x="182164" y="19139"/>
                    <a:pt x="181733" y="18844"/>
                    <a:pt x="181608" y="18731"/>
                  </a:cubicBezTo>
                  <a:cubicBezTo>
                    <a:pt x="181358" y="18470"/>
                    <a:pt x="181199" y="18322"/>
                    <a:pt x="180995" y="18107"/>
                  </a:cubicBezTo>
                  <a:cubicBezTo>
                    <a:pt x="180712" y="17834"/>
                    <a:pt x="180417" y="17653"/>
                    <a:pt x="180224" y="17256"/>
                  </a:cubicBezTo>
                  <a:cubicBezTo>
                    <a:pt x="180076" y="16972"/>
                    <a:pt x="180054" y="16416"/>
                    <a:pt x="179986" y="16167"/>
                  </a:cubicBezTo>
                  <a:cubicBezTo>
                    <a:pt x="179963" y="16053"/>
                    <a:pt x="178942" y="16042"/>
                    <a:pt x="178828" y="16019"/>
                  </a:cubicBezTo>
                  <a:cubicBezTo>
                    <a:pt x="178477" y="15928"/>
                    <a:pt x="178250" y="15656"/>
                    <a:pt x="178057" y="15395"/>
                  </a:cubicBezTo>
                  <a:cubicBezTo>
                    <a:pt x="177785" y="15032"/>
                    <a:pt x="178352" y="14703"/>
                    <a:pt x="178443" y="14624"/>
                  </a:cubicBezTo>
                  <a:cubicBezTo>
                    <a:pt x="178704" y="14363"/>
                    <a:pt x="178840" y="14125"/>
                    <a:pt x="178976" y="13841"/>
                  </a:cubicBezTo>
                  <a:cubicBezTo>
                    <a:pt x="179135" y="13535"/>
                    <a:pt x="178341" y="13501"/>
                    <a:pt x="178125" y="13455"/>
                  </a:cubicBezTo>
                  <a:cubicBezTo>
                    <a:pt x="177773" y="13387"/>
                    <a:pt x="177331" y="13455"/>
                    <a:pt x="176968" y="13455"/>
                  </a:cubicBezTo>
                  <a:cubicBezTo>
                    <a:pt x="176718" y="13455"/>
                    <a:pt x="176219" y="13206"/>
                    <a:pt x="175958" y="13070"/>
                  </a:cubicBezTo>
                  <a:cubicBezTo>
                    <a:pt x="175618" y="12899"/>
                    <a:pt x="175346" y="12763"/>
                    <a:pt x="175028" y="12525"/>
                  </a:cubicBezTo>
                  <a:cubicBezTo>
                    <a:pt x="174790" y="12343"/>
                    <a:pt x="174483" y="12287"/>
                    <a:pt x="174256" y="12060"/>
                  </a:cubicBezTo>
                  <a:cubicBezTo>
                    <a:pt x="173916" y="11719"/>
                    <a:pt x="173417" y="12128"/>
                    <a:pt x="173258" y="12298"/>
                  </a:cubicBezTo>
                  <a:cubicBezTo>
                    <a:pt x="173031" y="12514"/>
                    <a:pt x="173383" y="13251"/>
                    <a:pt x="173406" y="13308"/>
                  </a:cubicBezTo>
                  <a:cubicBezTo>
                    <a:pt x="173451" y="13399"/>
                    <a:pt x="174211" y="13671"/>
                    <a:pt x="174336" y="13773"/>
                  </a:cubicBezTo>
                  <a:cubicBezTo>
                    <a:pt x="174631" y="13988"/>
                    <a:pt x="174892" y="14238"/>
                    <a:pt x="175187" y="14386"/>
                  </a:cubicBezTo>
                  <a:cubicBezTo>
                    <a:pt x="175448" y="14522"/>
                    <a:pt x="175652" y="14771"/>
                    <a:pt x="175890" y="15009"/>
                  </a:cubicBezTo>
                  <a:cubicBezTo>
                    <a:pt x="176140" y="15259"/>
                    <a:pt x="175879" y="15792"/>
                    <a:pt x="175731" y="15940"/>
                  </a:cubicBezTo>
                  <a:cubicBezTo>
                    <a:pt x="175357" y="16314"/>
                    <a:pt x="176094" y="16586"/>
                    <a:pt x="176276" y="16632"/>
                  </a:cubicBezTo>
                  <a:cubicBezTo>
                    <a:pt x="176639" y="16723"/>
                    <a:pt x="177059" y="16791"/>
                    <a:pt x="177354" y="16870"/>
                  </a:cubicBezTo>
                  <a:cubicBezTo>
                    <a:pt x="177773" y="16972"/>
                    <a:pt x="177388" y="17630"/>
                    <a:pt x="177195" y="17721"/>
                  </a:cubicBezTo>
                  <a:cubicBezTo>
                    <a:pt x="176956" y="17846"/>
                    <a:pt x="176321" y="17721"/>
                    <a:pt x="176038" y="17721"/>
                  </a:cubicBezTo>
                  <a:cubicBezTo>
                    <a:pt x="175640" y="17721"/>
                    <a:pt x="175414" y="17880"/>
                    <a:pt x="175107" y="18027"/>
                  </a:cubicBezTo>
                  <a:cubicBezTo>
                    <a:pt x="174824" y="18175"/>
                    <a:pt x="174506" y="18640"/>
                    <a:pt x="174336" y="18810"/>
                  </a:cubicBezTo>
                  <a:cubicBezTo>
                    <a:pt x="174098" y="19037"/>
                    <a:pt x="174109" y="19423"/>
                    <a:pt x="174109" y="19808"/>
                  </a:cubicBezTo>
                  <a:cubicBezTo>
                    <a:pt x="174109" y="20251"/>
                    <a:pt x="174302" y="20512"/>
                    <a:pt x="174177" y="20977"/>
                  </a:cubicBezTo>
                  <a:cubicBezTo>
                    <a:pt x="174075" y="21385"/>
                    <a:pt x="173859" y="21453"/>
                    <a:pt x="173644" y="21669"/>
                  </a:cubicBezTo>
                  <a:cubicBezTo>
                    <a:pt x="173383" y="21930"/>
                    <a:pt x="172759" y="21408"/>
                    <a:pt x="172714" y="21363"/>
                  </a:cubicBezTo>
                  <a:cubicBezTo>
                    <a:pt x="172453" y="21102"/>
                    <a:pt x="172305" y="20954"/>
                    <a:pt x="172090" y="20739"/>
                  </a:cubicBezTo>
                  <a:cubicBezTo>
                    <a:pt x="171840" y="20489"/>
                    <a:pt x="171863" y="20115"/>
                    <a:pt x="171783" y="19729"/>
                  </a:cubicBezTo>
                  <a:cubicBezTo>
                    <a:pt x="171715" y="19377"/>
                    <a:pt x="171545" y="19071"/>
                    <a:pt x="171545" y="18651"/>
                  </a:cubicBezTo>
                  <a:cubicBezTo>
                    <a:pt x="171545" y="18288"/>
                    <a:pt x="171261" y="17891"/>
                    <a:pt x="171080" y="17721"/>
                  </a:cubicBezTo>
                  <a:cubicBezTo>
                    <a:pt x="170887" y="17517"/>
                    <a:pt x="170195" y="17641"/>
                    <a:pt x="169923" y="17641"/>
                  </a:cubicBezTo>
                  <a:cubicBezTo>
                    <a:pt x="169378" y="17641"/>
                    <a:pt x="169219" y="17551"/>
                    <a:pt x="168845" y="17176"/>
                  </a:cubicBezTo>
                  <a:cubicBezTo>
                    <a:pt x="168539" y="16881"/>
                    <a:pt x="168187" y="16677"/>
                    <a:pt x="167915" y="16405"/>
                  </a:cubicBezTo>
                  <a:cubicBezTo>
                    <a:pt x="167654" y="16144"/>
                    <a:pt x="167381" y="15940"/>
                    <a:pt x="167064" y="15781"/>
                  </a:cubicBezTo>
                  <a:cubicBezTo>
                    <a:pt x="166633" y="15565"/>
                    <a:pt x="166326" y="15486"/>
                    <a:pt x="165975" y="15395"/>
                  </a:cubicBezTo>
                  <a:cubicBezTo>
                    <a:pt x="165453" y="15259"/>
                    <a:pt x="165203" y="15191"/>
                    <a:pt x="164818" y="15475"/>
                  </a:cubicBezTo>
                  <a:cubicBezTo>
                    <a:pt x="164534" y="15679"/>
                    <a:pt x="164023" y="15622"/>
                    <a:pt x="163649" y="15622"/>
                  </a:cubicBezTo>
                  <a:cubicBezTo>
                    <a:pt x="163139" y="15622"/>
                    <a:pt x="163048" y="15883"/>
                    <a:pt x="162957" y="16246"/>
                  </a:cubicBezTo>
                  <a:cubicBezTo>
                    <a:pt x="162912" y="16450"/>
                    <a:pt x="163468" y="17029"/>
                    <a:pt x="163581" y="17176"/>
                  </a:cubicBezTo>
                  <a:cubicBezTo>
                    <a:pt x="163797" y="17460"/>
                    <a:pt x="164341" y="17426"/>
                    <a:pt x="164659" y="17483"/>
                  </a:cubicBezTo>
                  <a:cubicBezTo>
                    <a:pt x="164999" y="17551"/>
                    <a:pt x="165476" y="17573"/>
                    <a:pt x="165748" y="17641"/>
                  </a:cubicBezTo>
                  <a:cubicBezTo>
                    <a:pt x="166031" y="17710"/>
                    <a:pt x="166485" y="17710"/>
                    <a:pt x="166826" y="17800"/>
                  </a:cubicBezTo>
                  <a:cubicBezTo>
                    <a:pt x="167223" y="17891"/>
                    <a:pt x="167563" y="18152"/>
                    <a:pt x="167835" y="18413"/>
                  </a:cubicBezTo>
                  <a:cubicBezTo>
                    <a:pt x="168062" y="18651"/>
                    <a:pt x="168153" y="19082"/>
                    <a:pt x="168221" y="19343"/>
                  </a:cubicBezTo>
                  <a:cubicBezTo>
                    <a:pt x="168289" y="19638"/>
                    <a:pt x="168834" y="19888"/>
                    <a:pt x="168992" y="19967"/>
                  </a:cubicBezTo>
                  <a:cubicBezTo>
                    <a:pt x="169435" y="20183"/>
                    <a:pt x="169514" y="20432"/>
                    <a:pt x="169616" y="20818"/>
                  </a:cubicBezTo>
                  <a:cubicBezTo>
                    <a:pt x="169753" y="21351"/>
                    <a:pt x="169787" y="21294"/>
                    <a:pt x="170082" y="21589"/>
                  </a:cubicBezTo>
                  <a:cubicBezTo>
                    <a:pt x="170433" y="21952"/>
                    <a:pt x="170002" y="22179"/>
                    <a:pt x="170547" y="22452"/>
                  </a:cubicBezTo>
                  <a:cubicBezTo>
                    <a:pt x="170694" y="22520"/>
                    <a:pt x="170966" y="23291"/>
                    <a:pt x="171012" y="23382"/>
                  </a:cubicBezTo>
                  <a:cubicBezTo>
                    <a:pt x="171125" y="23620"/>
                    <a:pt x="171261" y="23995"/>
                    <a:pt x="171318" y="24233"/>
                  </a:cubicBezTo>
                  <a:cubicBezTo>
                    <a:pt x="171443" y="24721"/>
                    <a:pt x="171443" y="24823"/>
                    <a:pt x="171704" y="25084"/>
                  </a:cubicBezTo>
                  <a:cubicBezTo>
                    <a:pt x="171987" y="25367"/>
                    <a:pt x="172214" y="25367"/>
                    <a:pt x="172634" y="25469"/>
                  </a:cubicBezTo>
                  <a:cubicBezTo>
                    <a:pt x="173043" y="25571"/>
                    <a:pt x="173258" y="25628"/>
                    <a:pt x="173712" y="25628"/>
                  </a:cubicBezTo>
                  <a:cubicBezTo>
                    <a:pt x="174166" y="25628"/>
                    <a:pt x="174472" y="25617"/>
                    <a:pt x="174801" y="25776"/>
                  </a:cubicBezTo>
                  <a:cubicBezTo>
                    <a:pt x="175096" y="25923"/>
                    <a:pt x="175243" y="26150"/>
                    <a:pt x="175572" y="26400"/>
                  </a:cubicBezTo>
                  <a:cubicBezTo>
                    <a:pt x="175833" y="26593"/>
                    <a:pt x="176128" y="26831"/>
                    <a:pt x="176503" y="27024"/>
                  </a:cubicBezTo>
                  <a:cubicBezTo>
                    <a:pt x="176866" y="27205"/>
                    <a:pt x="177070" y="27216"/>
                    <a:pt x="177512" y="27330"/>
                  </a:cubicBezTo>
                  <a:cubicBezTo>
                    <a:pt x="177875" y="27421"/>
                    <a:pt x="178238" y="27534"/>
                    <a:pt x="178590" y="27716"/>
                  </a:cubicBezTo>
                  <a:cubicBezTo>
                    <a:pt x="178965" y="27897"/>
                    <a:pt x="179191" y="27977"/>
                    <a:pt x="179600" y="28181"/>
                  </a:cubicBezTo>
                  <a:cubicBezTo>
                    <a:pt x="179940" y="28351"/>
                    <a:pt x="180190" y="28464"/>
                    <a:pt x="180451" y="28725"/>
                  </a:cubicBezTo>
                  <a:cubicBezTo>
                    <a:pt x="180712" y="28986"/>
                    <a:pt x="181177" y="28873"/>
                    <a:pt x="181460" y="28805"/>
                  </a:cubicBezTo>
                  <a:cubicBezTo>
                    <a:pt x="181823" y="28714"/>
                    <a:pt x="182118" y="28646"/>
                    <a:pt x="182538" y="28646"/>
                  </a:cubicBezTo>
                  <a:cubicBezTo>
                    <a:pt x="182981" y="28646"/>
                    <a:pt x="183264" y="28896"/>
                    <a:pt x="183548" y="29111"/>
                  </a:cubicBezTo>
                  <a:cubicBezTo>
                    <a:pt x="183718" y="29247"/>
                    <a:pt x="184546" y="29134"/>
                    <a:pt x="184784" y="29190"/>
                  </a:cubicBezTo>
                  <a:cubicBezTo>
                    <a:pt x="185159" y="29281"/>
                    <a:pt x="185579" y="29270"/>
                    <a:pt x="185873" y="29338"/>
                  </a:cubicBezTo>
                  <a:cubicBezTo>
                    <a:pt x="186180" y="29417"/>
                    <a:pt x="186452" y="29701"/>
                    <a:pt x="186645" y="29883"/>
                  </a:cubicBezTo>
                  <a:cubicBezTo>
                    <a:pt x="186985" y="30223"/>
                    <a:pt x="186702" y="30529"/>
                    <a:pt x="186566" y="30813"/>
                  </a:cubicBezTo>
                  <a:cubicBezTo>
                    <a:pt x="186373" y="31199"/>
                    <a:pt x="186078" y="31346"/>
                    <a:pt x="185715" y="31437"/>
                  </a:cubicBezTo>
                  <a:cubicBezTo>
                    <a:pt x="185352" y="31528"/>
                    <a:pt x="185045" y="31516"/>
                    <a:pt x="184637" y="31516"/>
                  </a:cubicBezTo>
                  <a:cubicBezTo>
                    <a:pt x="184274" y="31516"/>
                    <a:pt x="183854" y="31596"/>
                    <a:pt x="183468" y="31596"/>
                  </a:cubicBezTo>
                  <a:cubicBezTo>
                    <a:pt x="182981" y="31596"/>
                    <a:pt x="182561" y="31437"/>
                    <a:pt x="182073" y="31437"/>
                  </a:cubicBezTo>
                  <a:cubicBezTo>
                    <a:pt x="181540" y="31437"/>
                    <a:pt x="181540" y="31641"/>
                    <a:pt x="181540" y="32129"/>
                  </a:cubicBezTo>
                  <a:cubicBezTo>
                    <a:pt x="181540" y="32220"/>
                    <a:pt x="182016" y="32639"/>
                    <a:pt x="182073" y="32753"/>
                  </a:cubicBezTo>
                  <a:cubicBezTo>
                    <a:pt x="182243" y="33093"/>
                    <a:pt x="181631" y="33513"/>
                    <a:pt x="181540" y="33604"/>
                  </a:cubicBezTo>
                  <a:cubicBezTo>
                    <a:pt x="181245" y="33899"/>
                    <a:pt x="181222" y="34284"/>
                    <a:pt x="181302" y="34613"/>
                  </a:cubicBezTo>
                  <a:cubicBezTo>
                    <a:pt x="181381" y="34942"/>
                    <a:pt x="181755" y="34999"/>
                    <a:pt x="182073" y="35158"/>
                  </a:cubicBezTo>
                  <a:cubicBezTo>
                    <a:pt x="182436" y="35339"/>
                    <a:pt x="182652" y="35351"/>
                    <a:pt x="183083" y="35464"/>
                  </a:cubicBezTo>
                  <a:cubicBezTo>
                    <a:pt x="183446" y="35555"/>
                    <a:pt x="184002" y="35464"/>
                    <a:pt x="184319" y="35385"/>
                  </a:cubicBezTo>
                  <a:cubicBezTo>
                    <a:pt x="184728" y="35283"/>
                    <a:pt x="185147" y="35317"/>
                    <a:pt x="185488" y="35237"/>
                  </a:cubicBezTo>
                  <a:cubicBezTo>
                    <a:pt x="185851" y="35147"/>
                    <a:pt x="186350" y="35237"/>
                    <a:pt x="186724" y="35237"/>
                  </a:cubicBezTo>
                  <a:cubicBezTo>
                    <a:pt x="187167" y="35237"/>
                    <a:pt x="187473" y="35260"/>
                    <a:pt x="187723" y="35385"/>
                  </a:cubicBezTo>
                  <a:cubicBezTo>
                    <a:pt x="188086" y="35566"/>
                    <a:pt x="188086" y="35839"/>
                    <a:pt x="188426" y="36009"/>
                  </a:cubicBezTo>
                  <a:cubicBezTo>
                    <a:pt x="188812" y="36202"/>
                    <a:pt x="189084" y="36179"/>
                    <a:pt x="189436" y="36009"/>
                  </a:cubicBezTo>
                  <a:cubicBezTo>
                    <a:pt x="189685" y="35873"/>
                    <a:pt x="189924" y="35510"/>
                    <a:pt x="190128" y="35305"/>
                  </a:cubicBezTo>
                  <a:cubicBezTo>
                    <a:pt x="190355" y="35090"/>
                    <a:pt x="190933" y="35181"/>
                    <a:pt x="191137" y="35237"/>
                  </a:cubicBezTo>
                  <a:cubicBezTo>
                    <a:pt x="191557" y="35339"/>
                    <a:pt x="191455" y="35600"/>
                    <a:pt x="191988" y="35464"/>
                  </a:cubicBezTo>
                  <a:cubicBezTo>
                    <a:pt x="192306" y="35385"/>
                    <a:pt x="192556" y="35283"/>
                    <a:pt x="192987" y="35385"/>
                  </a:cubicBezTo>
                  <a:cubicBezTo>
                    <a:pt x="193327" y="35476"/>
                    <a:pt x="193804" y="35385"/>
                    <a:pt x="194155" y="35385"/>
                  </a:cubicBezTo>
                  <a:cubicBezTo>
                    <a:pt x="194722" y="35385"/>
                    <a:pt x="194791" y="35135"/>
                    <a:pt x="195085" y="34840"/>
                  </a:cubicBezTo>
                  <a:cubicBezTo>
                    <a:pt x="195324" y="34602"/>
                    <a:pt x="195755" y="34681"/>
                    <a:pt x="196084" y="34772"/>
                  </a:cubicBezTo>
                  <a:cubicBezTo>
                    <a:pt x="196481" y="34863"/>
                    <a:pt x="196901" y="35181"/>
                    <a:pt x="197173" y="35385"/>
                  </a:cubicBezTo>
                  <a:cubicBezTo>
                    <a:pt x="197434" y="35589"/>
                    <a:pt x="197366" y="35634"/>
                    <a:pt x="197695" y="35634"/>
                  </a:cubicBezTo>
                  <a:cubicBezTo>
                    <a:pt x="198160" y="35634"/>
                    <a:pt x="198024" y="21283"/>
                    <a:pt x="198024" y="21124"/>
                  </a:cubicBezTo>
                  <a:close/>
                  <a:moveTo>
                    <a:pt x="162027" y="18413"/>
                  </a:moveTo>
                  <a:cubicBezTo>
                    <a:pt x="162083" y="18209"/>
                    <a:pt x="162855" y="18095"/>
                    <a:pt x="163195" y="18027"/>
                  </a:cubicBezTo>
                  <a:cubicBezTo>
                    <a:pt x="163547" y="17959"/>
                    <a:pt x="163989" y="18027"/>
                    <a:pt x="164352" y="18027"/>
                  </a:cubicBezTo>
                  <a:lnTo>
                    <a:pt x="165510" y="18027"/>
                  </a:lnTo>
                  <a:cubicBezTo>
                    <a:pt x="165918" y="18027"/>
                    <a:pt x="166122" y="18322"/>
                    <a:pt x="166360" y="18572"/>
                  </a:cubicBezTo>
                  <a:cubicBezTo>
                    <a:pt x="166610" y="18821"/>
                    <a:pt x="166837" y="18969"/>
                    <a:pt x="167064" y="19196"/>
                  </a:cubicBezTo>
                  <a:cubicBezTo>
                    <a:pt x="167279" y="19411"/>
                    <a:pt x="167291" y="19831"/>
                    <a:pt x="167291" y="20194"/>
                  </a:cubicBezTo>
                  <a:cubicBezTo>
                    <a:pt x="167291" y="20421"/>
                    <a:pt x="167540" y="20977"/>
                    <a:pt x="167597" y="21204"/>
                  </a:cubicBezTo>
                  <a:cubicBezTo>
                    <a:pt x="167699" y="21612"/>
                    <a:pt x="167608" y="22123"/>
                    <a:pt x="167450" y="22452"/>
                  </a:cubicBezTo>
                  <a:cubicBezTo>
                    <a:pt x="167245" y="22849"/>
                    <a:pt x="166621" y="22474"/>
                    <a:pt x="166519" y="22372"/>
                  </a:cubicBezTo>
                  <a:cubicBezTo>
                    <a:pt x="166338" y="22191"/>
                    <a:pt x="166406" y="21453"/>
                    <a:pt x="166360" y="21283"/>
                  </a:cubicBezTo>
                  <a:cubicBezTo>
                    <a:pt x="166281" y="20943"/>
                    <a:pt x="165555" y="20954"/>
                    <a:pt x="165283" y="20897"/>
                  </a:cubicBezTo>
                  <a:cubicBezTo>
                    <a:pt x="164908" y="20818"/>
                    <a:pt x="164432" y="20897"/>
                    <a:pt x="164046" y="20897"/>
                  </a:cubicBezTo>
                  <a:cubicBezTo>
                    <a:pt x="163626" y="20897"/>
                    <a:pt x="163263" y="20841"/>
                    <a:pt x="162878" y="20739"/>
                  </a:cubicBezTo>
                  <a:cubicBezTo>
                    <a:pt x="162401" y="20625"/>
                    <a:pt x="162310" y="20568"/>
                    <a:pt x="162027" y="20273"/>
                  </a:cubicBezTo>
                  <a:cubicBezTo>
                    <a:pt x="161800" y="20047"/>
                    <a:pt x="161675" y="19763"/>
                    <a:pt x="161482" y="19581"/>
                  </a:cubicBezTo>
                  <a:cubicBezTo>
                    <a:pt x="161176" y="19264"/>
                    <a:pt x="161199" y="19026"/>
                    <a:pt x="161482" y="18731"/>
                  </a:cubicBezTo>
                  <a:cubicBezTo>
                    <a:pt x="161652" y="18560"/>
                    <a:pt x="161720" y="18538"/>
                    <a:pt x="162027" y="18413"/>
                  </a:cubicBezTo>
                  <a:close/>
                  <a:moveTo>
                    <a:pt x="197842" y="41590"/>
                  </a:moveTo>
                  <a:cubicBezTo>
                    <a:pt x="198080" y="41341"/>
                    <a:pt x="197649" y="41363"/>
                    <a:pt x="197400" y="41125"/>
                  </a:cubicBezTo>
                  <a:cubicBezTo>
                    <a:pt x="197059" y="40785"/>
                    <a:pt x="196787" y="41114"/>
                    <a:pt x="196628" y="41273"/>
                  </a:cubicBezTo>
                  <a:cubicBezTo>
                    <a:pt x="196322" y="41590"/>
                    <a:pt x="196220" y="41636"/>
                    <a:pt x="195777" y="41738"/>
                  </a:cubicBezTo>
                  <a:cubicBezTo>
                    <a:pt x="195267" y="41874"/>
                    <a:pt x="195063" y="41647"/>
                    <a:pt x="194847" y="41432"/>
                  </a:cubicBezTo>
                  <a:cubicBezTo>
                    <a:pt x="194609" y="41182"/>
                    <a:pt x="194416" y="40921"/>
                    <a:pt x="194235" y="40740"/>
                  </a:cubicBezTo>
                  <a:cubicBezTo>
                    <a:pt x="193996" y="40501"/>
                    <a:pt x="193849" y="40297"/>
                    <a:pt x="193452" y="40195"/>
                  </a:cubicBezTo>
                  <a:cubicBezTo>
                    <a:pt x="192975" y="40070"/>
                    <a:pt x="192737" y="40240"/>
                    <a:pt x="192601" y="40501"/>
                  </a:cubicBezTo>
                  <a:cubicBezTo>
                    <a:pt x="192408" y="40898"/>
                    <a:pt x="192714" y="41148"/>
                    <a:pt x="192919" y="41352"/>
                  </a:cubicBezTo>
                  <a:cubicBezTo>
                    <a:pt x="193134" y="41579"/>
                    <a:pt x="192488" y="42169"/>
                    <a:pt x="192453" y="42203"/>
                  </a:cubicBezTo>
                  <a:cubicBezTo>
                    <a:pt x="192113" y="42543"/>
                    <a:pt x="192533" y="43065"/>
                    <a:pt x="192680" y="43213"/>
                  </a:cubicBezTo>
                  <a:cubicBezTo>
                    <a:pt x="192964" y="43496"/>
                    <a:pt x="193304" y="43587"/>
                    <a:pt x="193690" y="43678"/>
                  </a:cubicBezTo>
                  <a:cubicBezTo>
                    <a:pt x="194110" y="43780"/>
                    <a:pt x="194246" y="43859"/>
                    <a:pt x="194541" y="44143"/>
                  </a:cubicBezTo>
                  <a:cubicBezTo>
                    <a:pt x="194779" y="44393"/>
                    <a:pt x="195006" y="44529"/>
                    <a:pt x="195312" y="44608"/>
                  </a:cubicBezTo>
                  <a:cubicBezTo>
                    <a:pt x="195687" y="44699"/>
                    <a:pt x="196084" y="44404"/>
                    <a:pt x="196322" y="44222"/>
                  </a:cubicBezTo>
                  <a:cubicBezTo>
                    <a:pt x="196776" y="43882"/>
                    <a:pt x="197025" y="44427"/>
                    <a:pt x="197093" y="44688"/>
                  </a:cubicBezTo>
                  <a:cubicBezTo>
                    <a:pt x="197218" y="45175"/>
                    <a:pt x="197275" y="45130"/>
                    <a:pt x="197717" y="45459"/>
                  </a:cubicBezTo>
                  <a:cubicBezTo>
                    <a:pt x="198205" y="45833"/>
                    <a:pt x="197842" y="41817"/>
                    <a:pt x="197842" y="41590"/>
                  </a:cubicBezTo>
                  <a:close/>
                  <a:moveTo>
                    <a:pt x="197638" y="54138"/>
                  </a:moveTo>
                  <a:cubicBezTo>
                    <a:pt x="197638" y="54081"/>
                    <a:pt x="197422" y="54228"/>
                    <a:pt x="197173" y="54297"/>
                  </a:cubicBezTo>
                  <a:cubicBezTo>
                    <a:pt x="196764" y="54399"/>
                    <a:pt x="196458" y="54047"/>
                    <a:pt x="196243" y="53831"/>
                  </a:cubicBezTo>
                  <a:cubicBezTo>
                    <a:pt x="196038" y="53627"/>
                    <a:pt x="195596" y="53446"/>
                    <a:pt x="195392" y="53287"/>
                  </a:cubicBezTo>
                  <a:cubicBezTo>
                    <a:pt x="195097" y="53071"/>
                    <a:pt x="194677" y="53071"/>
                    <a:pt x="194303" y="52981"/>
                  </a:cubicBezTo>
                  <a:cubicBezTo>
                    <a:pt x="193838" y="52867"/>
                    <a:pt x="193509" y="53015"/>
                    <a:pt x="193304" y="53287"/>
                  </a:cubicBezTo>
                  <a:cubicBezTo>
                    <a:pt x="193021" y="53661"/>
                    <a:pt x="193043" y="54036"/>
                    <a:pt x="193146" y="54455"/>
                  </a:cubicBezTo>
                  <a:cubicBezTo>
                    <a:pt x="193214" y="54705"/>
                    <a:pt x="193974" y="54682"/>
                    <a:pt x="194235" y="54682"/>
                  </a:cubicBezTo>
                  <a:cubicBezTo>
                    <a:pt x="194734" y="54682"/>
                    <a:pt x="195017" y="54705"/>
                    <a:pt x="195312" y="54989"/>
                  </a:cubicBezTo>
                  <a:cubicBezTo>
                    <a:pt x="195551" y="55227"/>
                    <a:pt x="195687" y="55681"/>
                    <a:pt x="195936" y="55919"/>
                  </a:cubicBezTo>
                  <a:cubicBezTo>
                    <a:pt x="196197" y="56191"/>
                    <a:pt x="196504" y="56248"/>
                    <a:pt x="196935" y="56237"/>
                  </a:cubicBezTo>
                  <a:cubicBezTo>
                    <a:pt x="197910" y="56202"/>
                    <a:pt x="197615" y="56123"/>
                    <a:pt x="197649" y="55749"/>
                  </a:cubicBezTo>
                  <a:cubicBezTo>
                    <a:pt x="197683" y="55159"/>
                    <a:pt x="197717" y="54489"/>
                    <a:pt x="197638" y="54138"/>
                  </a:cubicBezTo>
                  <a:close/>
                  <a:moveTo>
                    <a:pt x="197672" y="57258"/>
                  </a:moveTo>
                  <a:cubicBezTo>
                    <a:pt x="197672" y="57167"/>
                    <a:pt x="197434" y="57155"/>
                    <a:pt x="197173" y="57087"/>
                  </a:cubicBezTo>
                  <a:cubicBezTo>
                    <a:pt x="196833" y="56997"/>
                    <a:pt x="196662" y="56758"/>
                    <a:pt x="196401" y="56622"/>
                  </a:cubicBezTo>
                  <a:cubicBezTo>
                    <a:pt x="196129" y="56486"/>
                    <a:pt x="195460" y="56622"/>
                    <a:pt x="195154" y="56622"/>
                  </a:cubicBezTo>
                  <a:cubicBezTo>
                    <a:pt x="194734" y="56622"/>
                    <a:pt x="194382" y="56838"/>
                    <a:pt x="193996" y="56929"/>
                  </a:cubicBezTo>
                  <a:cubicBezTo>
                    <a:pt x="193452" y="57065"/>
                    <a:pt x="193282" y="57099"/>
                    <a:pt x="192987" y="57394"/>
                  </a:cubicBezTo>
                  <a:cubicBezTo>
                    <a:pt x="192726" y="57655"/>
                    <a:pt x="193463" y="58063"/>
                    <a:pt x="193531" y="58097"/>
                  </a:cubicBezTo>
                  <a:cubicBezTo>
                    <a:pt x="193928" y="58290"/>
                    <a:pt x="194167" y="58528"/>
                    <a:pt x="194541" y="58710"/>
                  </a:cubicBezTo>
                  <a:cubicBezTo>
                    <a:pt x="194927" y="58903"/>
                    <a:pt x="195324" y="58993"/>
                    <a:pt x="195698" y="59175"/>
                  </a:cubicBezTo>
                  <a:cubicBezTo>
                    <a:pt x="196061" y="59356"/>
                    <a:pt x="196379" y="59492"/>
                    <a:pt x="196867" y="59492"/>
                  </a:cubicBezTo>
                  <a:cubicBezTo>
                    <a:pt x="197343" y="59492"/>
                    <a:pt x="196810" y="58766"/>
                    <a:pt x="196708" y="58710"/>
                  </a:cubicBezTo>
                  <a:cubicBezTo>
                    <a:pt x="196209" y="58460"/>
                    <a:pt x="196606" y="58097"/>
                    <a:pt x="197014" y="58097"/>
                  </a:cubicBezTo>
                  <a:cubicBezTo>
                    <a:pt x="197400" y="58097"/>
                    <a:pt x="197627" y="58086"/>
                    <a:pt x="197695" y="57893"/>
                  </a:cubicBezTo>
                  <a:cubicBezTo>
                    <a:pt x="197820" y="57507"/>
                    <a:pt x="197774" y="57745"/>
                    <a:pt x="197672" y="57258"/>
                  </a:cubicBezTo>
                  <a:close/>
                  <a:moveTo>
                    <a:pt x="197559" y="63055"/>
                  </a:moveTo>
                  <a:cubicBezTo>
                    <a:pt x="197093" y="62941"/>
                    <a:pt x="196923" y="63009"/>
                    <a:pt x="196549" y="62817"/>
                  </a:cubicBezTo>
                  <a:cubicBezTo>
                    <a:pt x="196243" y="62658"/>
                    <a:pt x="196072" y="62499"/>
                    <a:pt x="195777" y="62351"/>
                  </a:cubicBezTo>
                  <a:cubicBezTo>
                    <a:pt x="195494" y="62215"/>
                    <a:pt x="195119" y="61932"/>
                    <a:pt x="194847" y="61739"/>
                  </a:cubicBezTo>
                  <a:cubicBezTo>
                    <a:pt x="194496" y="61478"/>
                    <a:pt x="194235" y="61432"/>
                    <a:pt x="193917" y="61194"/>
                  </a:cubicBezTo>
                  <a:cubicBezTo>
                    <a:pt x="193531" y="60899"/>
                    <a:pt x="193509" y="61047"/>
                    <a:pt x="193611" y="60650"/>
                  </a:cubicBezTo>
                  <a:cubicBezTo>
                    <a:pt x="193656" y="60445"/>
                    <a:pt x="194178" y="60275"/>
                    <a:pt x="194303" y="60105"/>
                  </a:cubicBezTo>
                  <a:cubicBezTo>
                    <a:pt x="194643" y="59651"/>
                    <a:pt x="194042" y="59492"/>
                    <a:pt x="193769" y="59492"/>
                  </a:cubicBezTo>
                  <a:cubicBezTo>
                    <a:pt x="193236" y="59492"/>
                    <a:pt x="193043" y="59458"/>
                    <a:pt x="192839" y="59878"/>
                  </a:cubicBezTo>
                  <a:cubicBezTo>
                    <a:pt x="192635" y="60287"/>
                    <a:pt x="192567" y="60366"/>
                    <a:pt x="192068" y="60491"/>
                  </a:cubicBezTo>
                  <a:cubicBezTo>
                    <a:pt x="191671" y="60593"/>
                    <a:pt x="192056" y="59572"/>
                    <a:pt x="192068" y="59561"/>
                  </a:cubicBezTo>
                  <a:cubicBezTo>
                    <a:pt x="192238" y="59209"/>
                    <a:pt x="192510" y="59243"/>
                    <a:pt x="192374" y="58710"/>
                  </a:cubicBezTo>
                  <a:cubicBezTo>
                    <a:pt x="192295" y="58415"/>
                    <a:pt x="191603" y="58903"/>
                    <a:pt x="191523" y="58948"/>
                  </a:cubicBezTo>
                  <a:cubicBezTo>
                    <a:pt x="191160" y="59118"/>
                    <a:pt x="190956" y="59163"/>
                    <a:pt x="190593" y="59254"/>
                  </a:cubicBezTo>
                  <a:cubicBezTo>
                    <a:pt x="190162" y="59368"/>
                    <a:pt x="189765" y="59152"/>
                    <a:pt x="189504" y="59027"/>
                  </a:cubicBezTo>
                  <a:cubicBezTo>
                    <a:pt x="189129" y="58834"/>
                    <a:pt x="188948" y="58800"/>
                    <a:pt x="188653" y="59095"/>
                  </a:cubicBezTo>
                  <a:cubicBezTo>
                    <a:pt x="188426" y="59334"/>
                    <a:pt x="188971" y="59924"/>
                    <a:pt x="188971" y="60185"/>
                  </a:cubicBezTo>
                  <a:cubicBezTo>
                    <a:pt x="188971" y="60672"/>
                    <a:pt x="188812" y="60877"/>
                    <a:pt x="188574" y="61115"/>
                  </a:cubicBezTo>
                  <a:cubicBezTo>
                    <a:pt x="188279" y="61410"/>
                    <a:pt x="188074" y="61421"/>
                    <a:pt x="187655" y="61501"/>
                  </a:cubicBezTo>
                  <a:cubicBezTo>
                    <a:pt x="187235" y="61580"/>
                    <a:pt x="186997" y="61727"/>
                    <a:pt x="186566" y="61807"/>
                  </a:cubicBezTo>
                  <a:cubicBezTo>
                    <a:pt x="186168" y="61886"/>
                    <a:pt x="185873" y="62124"/>
                    <a:pt x="185635" y="62351"/>
                  </a:cubicBezTo>
                  <a:cubicBezTo>
                    <a:pt x="185363" y="62624"/>
                    <a:pt x="185658" y="63168"/>
                    <a:pt x="185715" y="63282"/>
                  </a:cubicBezTo>
                  <a:cubicBezTo>
                    <a:pt x="185760" y="63372"/>
                    <a:pt x="186679" y="63588"/>
                    <a:pt x="186724" y="63599"/>
                  </a:cubicBezTo>
                  <a:cubicBezTo>
                    <a:pt x="187053" y="63679"/>
                    <a:pt x="187530" y="63599"/>
                    <a:pt x="187882" y="63599"/>
                  </a:cubicBezTo>
                  <a:cubicBezTo>
                    <a:pt x="188358" y="63599"/>
                    <a:pt x="188347" y="63940"/>
                    <a:pt x="188347" y="64371"/>
                  </a:cubicBezTo>
                  <a:cubicBezTo>
                    <a:pt x="188347" y="64791"/>
                    <a:pt x="187859" y="64927"/>
                    <a:pt x="187575" y="65063"/>
                  </a:cubicBezTo>
                  <a:cubicBezTo>
                    <a:pt x="187167" y="65267"/>
                    <a:pt x="186929" y="65176"/>
                    <a:pt x="186645" y="65460"/>
                  </a:cubicBezTo>
                  <a:cubicBezTo>
                    <a:pt x="186350" y="65743"/>
                    <a:pt x="187439" y="65687"/>
                    <a:pt x="187575" y="65687"/>
                  </a:cubicBezTo>
                  <a:cubicBezTo>
                    <a:pt x="187813" y="65687"/>
                    <a:pt x="188131" y="66492"/>
                    <a:pt x="188188" y="66617"/>
                  </a:cubicBezTo>
                  <a:cubicBezTo>
                    <a:pt x="188324" y="66878"/>
                    <a:pt x="188823" y="66969"/>
                    <a:pt x="189039" y="67082"/>
                  </a:cubicBezTo>
                  <a:cubicBezTo>
                    <a:pt x="189345" y="67230"/>
                    <a:pt x="189731" y="67332"/>
                    <a:pt x="189969" y="67388"/>
                  </a:cubicBezTo>
                  <a:cubicBezTo>
                    <a:pt x="190445" y="67513"/>
                    <a:pt x="190650" y="67525"/>
                    <a:pt x="190899" y="67774"/>
                  </a:cubicBezTo>
                  <a:cubicBezTo>
                    <a:pt x="191206" y="68092"/>
                    <a:pt x="191535" y="67638"/>
                    <a:pt x="191603" y="67388"/>
                  </a:cubicBezTo>
                  <a:cubicBezTo>
                    <a:pt x="191716" y="66923"/>
                    <a:pt x="191830" y="66662"/>
                    <a:pt x="192215" y="66458"/>
                  </a:cubicBezTo>
                  <a:cubicBezTo>
                    <a:pt x="192737" y="66209"/>
                    <a:pt x="192907" y="66742"/>
                    <a:pt x="192987" y="67082"/>
                  </a:cubicBezTo>
                  <a:cubicBezTo>
                    <a:pt x="193032" y="67264"/>
                    <a:pt x="192760" y="67797"/>
                    <a:pt x="192839" y="68092"/>
                  </a:cubicBezTo>
                  <a:cubicBezTo>
                    <a:pt x="192862" y="68171"/>
                    <a:pt x="193667" y="68387"/>
                    <a:pt x="193769" y="68478"/>
                  </a:cubicBezTo>
                  <a:cubicBezTo>
                    <a:pt x="194110" y="68818"/>
                    <a:pt x="193633" y="69192"/>
                    <a:pt x="193452" y="69328"/>
                  </a:cubicBezTo>
                  <a:cubicBezTo>
                    <a:pt x="193259" y="69476"/>
                    <a:pt x="192703" y="69408"/>
                    <a:pt x="192374" y="69408"/>
                  </a:cubicBezTo>
                  <a:cubicBezTo>
                    <a:pt x="191966" y="69408"/>
                    <a:pt x="191716" y="69033"/>
                    <a:pt x="191364" y="68943"/>
                  </a:cubicBezTo>
                  <a:cubicBezTo>
                    <a:pt x="190774" y="68795"/>
                    <a:pt x="190729" y="69045"/>
                    <a:pt x="190820" y="69408"/>
                  </a:cubicBezTo>
                  <a:cubicBezTo>
                    <a:pt x="190911" y="69760"/>
                    <a:pt x="191228" y="69828"/>
                    <a:pt x="190672" y="70100"/>
                  </a:cubicBezTo>
                  <a:cubicBezTo>
                    <a:pt x="190207" y="70338"/>
                    <a:pt x="190026" y="70111"/>
                    <a:pt x="189742" y="70497"/>
                  </a:cubicBezTo>
                  <a:cubicBezTo>
                    <a:pt x="189572" y="70724"/>
                    <a:pt x="190355" y="70837"/>
                    <a:pt x="190514" y="70883"/>
                  </a:cubicBezTo>
                  <a:cubicBezTo>
                    <a:pt x="190831" y="70962"/>
                    <a:pt x="191126" y="71087"/>
                    <a:pt x="191523" y="71189"/>
                  </a:cubicBezTo>
                  <a:cubicBezTo>
                    <a:pt x="191932" y="71291"/>
                    <a:pt x="192249" y="71019"/>
                    <a:pt x="192522" y="70883"/>
                  </a:cubicBezTo>
                  <a:cubicBezTo>
                    <a:pt x="192839" y="70724"/>
                    <a:pt x="193168" y="70644"/>
                    <a:pt x="193611" y="70644"/>
                  </a:cubicBezTo>
                  <a:cubicBezTo>
                    <a:pt x="193985" y="70644"/>
                    <a:pt x="194427" y="70656"/>
                    <a:pt x="194688" y="70724"/>
                  </a:cubicBezTo>
                  <a:cubicBezTo>
                    <a:pt x="195119" y="70826"/>
                    <a:pt x="195437" y="71234"/>
                    <a:pt x="195777" y="71575"/>
                  </a:cubicBezTo>
                  <a:cubicBezTo>
                    <a:pt x="196050" y="71847"/>
                    <a:pt x="196016" y="72051"/>
                    <a:pt x="196322" y="72346"/>
                  </a:cubicBezTo>
                  <a:cubicBezTo>
                    <a:pt x="196515" y="72550"/>
                    <a:pt x="196991" y="72675"/>
                    <a:pt x="197252" y="72743"/>
                  </a:cubicBezTo>
                  <a:cubicBezTo>
                    <a:pt x="197593" y="72823"/>
                    <a:pt x="197309" y="73549"/>
                    <a:pt x="197252" y="73673"/>
                  </a:cubicBezTo>
                  <a:cubicBezTo>
                    <a:pt x="197093" y="73980"/>
                    <a:pt x="196799" y="74263"/>
                    <a:pt x="196628" y="74604"/>
                  </a:cubicBezTo>
                  <a:cubicBezTo>
                    <a:pt x="196424" y="75012"/>
                    <a:pt x="196209" y="75160"/>
                    <a:pt x="195936" y="75296"/>
                  </a:cubicBezTo>
                  <a:cubicBezTo>
                    <a:pt x="195551" y="75489"/>
                    <a:pt x="195154" y="75840"/>
                    <a:pt x="194847" y="75988"/>
                  </a:cubicBezTo>
                  <a:cubicBezTo>
                    <a:pt x="194530" y="76158"/>
                    <a:pt x="194212" y="76385"/>
                    <a:pt x="193917" y="76532"/>
                  </a:cubicBezTo>
                  <a:cubicBezTo>
                    <a:pt x="193565" y="76714"/>
                    <a:pt x="193667" y="77043"/>
                    <a:pt x="193838" y="77383"/>
                  </a:cubicBezTo>
                  <a:cubicBezTo>
                    <a:pt x="193962" y="77621"/>
                    <a:pt x="194450" y="77769"/>
                    <a:pt x="194620" y="77928"/>
                  </a:cubicBezTo>
                  <a:cubicBezTo>
                    <a:pt x="194915" y="78234"/>
                    <a:pt x="195119" y="78382"/>
                    <a:pt x="195471" y="78552"/>
                  </a:cubicBezTo>
                  <a:cubicBezTo>
                    <a:pt x="195834" y="78733"/>
                    <a:pt x="196209" y="78801"/>
                    <a:pt x="196470" y="78937"/>
                  </a:cubicBezTo>
                  <a:cubicBezTo>
                    <a:pt x="196810" y="79108"/>
                    <a:pt x="197275" y="79198"/>
                    <a:pt x="197695" y="79301"/>
                  </a:cubicBezTo>
                  <a:cubicBezTo>
                    <a:pt x="198160" y="79414"/>
                    <a:pt x="197967" y="63157"/>
                    <a:pt x="197559" y="63055"/>
                  </a:cubicBezTo>
                  <a:close/>
                  <a:moveTo>
                    <a:pt x="91587" y="193974"/>
                  </a:moveTo>
                  <a:cubicBezTo>
                    <a:pt x="91587" y="193826"/>
                    <a:pt x="91655" y="193668"/>
                    <a:pt x="91587" y="193395"/>
                  </a:cubicBezTo>
                  <a:cubicBezTo>
                    <a:pt x="91473" y="192941"/>
                    <a:pt x="91780" y="192760"/>
                    <a:pt x="92052" y="192692"/>
                  </a:cubicBezTo>
                  <a:cubicBezTo>
                    <a:pt x="92347" y="192624"/>
                    <a:pt x="92631" y="192249"/>
                    <a:pt x="92823" y="192147"/>
                  </a:cubicBezTo>
                  <a:cubicBezTo>
                    <a:pt x="93221" y="191954"/>
                    <a:pt x="93266" y="191762"/>
                    <a:pt x="93833" y="191762"/>
                  </a:cubicBezTo>
                  <a:cubicBezTo>
                    <a:pt x="93890" y="191762"/>
                    <a:pt x="93958" y="192715"/>
                    <a:pt x="93992" y="192851"/>
                  </a:cubicBezTo>
                  <a:cubicBezTo>
                    <a:pt x="94060" y="193134"/>
                    <a:pt x="94378" y="193395"/>
                    <a:pt x="94537" y="193543"/>
                  </a:cubicBezTo>
                  <a:cubicBezTo>
                    <a:pt x="94752" y="193770"/>
                    <a:pt x="94763" y="193611"/>
                    <a:pt x="94763" y="194008"/>
                  </a:cubicBezTo>
                  <a:close/>
                  <a:moveTo>
                    <a:pt x="103590" y="193940"/>
                  </a:moveTo>
                  <a:cubicBezTo>
                    <a:pt x="103499" y="193838"/>
                    <a:pt x="103590" y="193509"/>
                    <a:pt x="103590" y="193078"/>
                  </a:cubicBezTo>
                  <a:cubicBezTo>
                    <a:pt x="103590" y="192896"/>
                    <a:pt x="102977" y="192578"/>
                    <a:pt x="102886" y="192544"/>
                  </a:cubicBezTo>
                  <a:cubicBezTo>
                    <a:pt x="102569" y="192374"/>
                    <a:pt x="102160" y="192397"/>
                    <a:pt x="101809" y="192306"/>
                  </a:cubicBezTo>
                  <a:cubicBezTo>
                    <a:pt x="101400" y="192204"/>
                    <a:pt x="101026" y="192544"/>
                    <a:pt x="100878" y="192692"/>
                  </a:cubicBezTo>
                  <a:cubicBezTo>
                    <a:pt x="100595" y="192976"/>
                    <a:pt x="100027" y="192828"/>
                    <a:pt x="99801" y="192771"/>
                  </a:cubicBezTo>
                  <a:cubicBezTo>
                    <a:pt x="99506" y="192703"/>
                    <a:pt x="99993" y="192136"/>
                    <a:pt x="100254" y="192000"/>
                  </a:cubicBezTo>
                  <a:cubicBezTo>
                    <a:pt x="100674" y="191784"/>
                    <a:pt x="100901" y="192045"/>
                    <a:pt x="101185" y="191762"/>
                  </a:cubicBezTo>
                  <a:cubicBezTo>
                    <a:pt x="101446" y="191512"/>
                    <a:pt x="101502" y="191251"/>
                    <a:pt x="101423" y="190911"/>
                  </a:cubicBezTo>
                  <a:cubicBezTo>
                    <a:pt x="101343" y="190604"/>
                    <a:pt x="100844" y="190514"/>
                    <a:pt x="100572" y="190446"/>
                  </a:cubicBezTo>
                  <a:cubicBezTo>
                    <a:pt x="100232" y="190366"/>
                    <a:pt x="99755" y="190446"/>
                    <a:pt x="99403" y="190446"/>
                  </a:cubicBezTo>
                  <a:cubicBezTo>
                    <a:pt x="98961" y="190446"/>
                    <a:pt x="98791" y="190298"/>
                    <a:pt x="98485" y="190139"/>
                  </a:cubicBezTo>
                  <a:cubicBezTo>
                    <a:pt x="98258" y="190026"/>
                    <a:pt x="98156" y="189481"/>
                    <a:pt x="98087" y="189209"/>
                  </a:cubicBezTo>
                  <a:cubicBezTo>
                    <a:pt x="98008" y="188869"/>
                    <a:pt x="98087" y="188392"/>
                    <a:pt x="98087" y="188041"/>
                  </a:cubicBezTo>
                  <a:cubicBezTo>
                    <a:pt x="98087" y="187666"/>
                    <a:pt x="98246" y="187451"/>
                    <a:pt x="98246" y="186963"/>
                  </a:cubicBezTo>
                  <a:cubicBezTo>
                    <a:pt x="98246" y="186452"/>
                    <a:pt x="97997" y="186407"/>
                    <a:pt x="97781" y="186191"/>
                  </a:cubicBezTo>
                  <a:cubicBezTo>
                    <a:pt x="97543" y="185942"/>
                    <a:pt x="97350" y="185760"/>
                    <a:pt x="97169" y="185567"/>
                  </a:cubicBezTo>
                  <a:cubicBezTo>
                    <a:pt x="96930" y="185340"/>
                    <a:pt x="96715" y="185034"/>
                    <a:pt x="96624" y="184637"/>
                  </a:cubicBezTo>
                  <a:cubicBezTo>
                    <a:pt x="96499" y="184127"/>
                    <a:pt x="96658" y="184138"/>
                    <a:pt x="96930" y="183866"/>
                  </a:cubicBezTo>
                  <a:cubicBezTo>
                    <a:pt x="97146" y="183650"/>
                    <a:pt x="97668" y="183627"/>
                    <a:pt x="98019" y="183627"/>
                  </a:cubicBezTo>
                  <a:cubicBezTo>
                    <a:pt x="98382" y="183627"/>
                    <a:pt x="98655" y="184013"/>
                    <a:pt x="98870" y="184172"/>
                  </a:cubicBezTo>
                  <a:cubicBezTo>
                    <a:pt x="99165" y="184388"/>
                    <a:pt x="99324" y="184558"/>
                    <a:pt x="99642" y="184717"/>
                  </a:cubicBezTo>
                  <a:cubicBezTo>
                    <a:pt x="100061" y="184921"/>
                    <a:pt x="100061" y="184104"/>
                    <a:pt x="100107" y="183934"/>
                  </a:cubicBezTo>
                  <a:cubicBezTo>
                    <a:pt x="100198" y="183548"/>
                    <a:pt x="100493" y="183559"/>
                    <a:pt x="100493" y="183003"/>
                  </a:cubicBezTo>
                  <a:cubicBezTo>
                    <a:pt x="100493" y="182708"/>
                    <a:pt x="99812" y="182697"/>
                    <a:pt x="99562" y="182697"/>
                  </a:cubicBezTo>
                  <a:cubicBezTo>
                    <a:pt x="99313" y="182697"/>
                    <a:pt x="98916" y="182981"/>
                    <a:pt x="98711" y="183083"/>
                  </a:cubicBezTo>
                  <a:cubicBezTo>
                    <a:pt x="98337" y="183276"/>
                    <a:pt x="97985" y="183117"/>
                    <a:pt x="97781" y="183003"/>
                  </a:cubicBezTo>
                  <a:cubicBezTo>
                    <a:pt x="97543" y="182890"/>
                    <a:pt x="97622" y="182289"/>
                    <a:pt x="97622" y="182005"/>
                  </a:cubicBezTo>
                  <a:cubicBezTo>
                    <a:pt x="97622" y="181529"/>
                    <a:pt x="97702" y="181313"/>
                    <a:pt x="97781" y="180995"/>
                  </a:cubicBezTo>
                  <a:cubicBezTo>
                    <a:pt x="97895" y="180542"/>
                    <a:pt x="97872" y="180235"/>
                    <a:pt x="97702" y="179906"/>
                  </a:cubicBezTo>
                  <a:cubicBezTo>
                    <a:pt x="97600" y="179702"/>
                    <a:pt x="97169" y="179453"/>
                    <a:pt x="97010" y="179294"/>
                  </a:cubicBezTo>
                  <a:cubicBezTo>
                    <a:pt x="96783" y="179055"/>
                    <a:pt x="96556" y="178931"/>
                    <a:pt x="96306" y="178749"/>
                  </a:cubicBezTo>
                  <a:cubicBezTo>
                    <a:pt x="96000" y="178511"/>
                    <a:pt x="95830" y="178102"/>
                    <a:pt x="95694" y="177819"/>
                  </a:cubicBezTo>
                  <a:cubicBezTo>
                    <a:pt x="95524" y="177479"/>
                    <a:pt x="95524" y="177013"/>
                    <a:pt x="95387" y="176730"/>
                  </a:cubicBezTo>
                  <a:cubicBezTo>
                    <a:pt x="95206" y="176389"/>
                    <a:pt x="95081" y="176049"/>
                    <a:pt x="94922" y="175720"/>
                  </a:cubicBezTo>
                  <a:cubicBezTo>
                    <a:pt x="94752" y="175391"/>
                    <a:pt x="94684" y="175312"/>
                    <a:pt x="94684" y="174790"/>
                  </a:cubicBezTo>
                  <a:cubicBezTo>
                    <a:pt x="94684" y="174574"/>
                    <a:pt x="94139" y="175062"/>
                    <a:pt x="94139" y="175414"/>
                  </a:cubicBezTo>
                  <a:cubicBezTo>
                    <a:pt x="94139" y="175754"/>
                    <a:pt x="93992" y="176128"/>
                    <a:pt x="93992" y="176503"/>
                  </a:cubicBezTo>
                  <a:cubicBezTo>
                    <a:pt x="93992" y="177025"/>
                    <a:pt x="94037" y="177274"/>
                    <a:pt x="93447" y="177274"/>
                  </a:cubicBezTo>
                  <a:cubicBezTo>
                    <a:pt x="93130" y="177274"/>
                    <a:pt x="93062" y="176775"/>
                    <a:pt x="93062" y="176423"/>
                  </a:cubicBezTo>
                  <a:cubicBezTo>
                    <a:pt x="93062" y="175970"/>
                    <a:pt x="93073" y="175663"/>
                    <a:pt x="92903" y="175334"/>
                  </a:cubicBezTo>
                  <a:cubicBezTo>
                    <a:pt x="92733" y="174994"/>
                    <a:pt x="92494" y="174699"/>
                    <a:pt x="92290" y="174483"/>
                  </a:cubicBezTo>
                  <a:cubicBezTo>
                    <a:pt x="92120" y="174313"/>
                    <a:pt x="91689" y="174132"/>
                    <a:pt x="91439" y="173939"/>
                  </a:cubicBezTo>
                  <a:cubicBezTo>
                    <a:pt x="91156" y="173735"/>
                    <a:pt x="91190" y="173372"/>
                    <a:pt x="91281" y="173009"/>
                  </a:cubicBezTo>
                  <a:cubicBezTo>
                    <a:pt x="91315" y="172861"/>
                    <a:pt x="91916" y="172578"/>
                    <a:pt x="92052" y="172475"/>
                  </a:cubicBezTo>
                  <a:cubicBezTo>
                    <a:pt x="92347" y="172249"/>
                    <a:pt x="92653" y="172135"/>
                    <a:pt x="92903" y="172010"/>
                  </a:cubicBezTo>
                  <a:cubicBezTo>
                    <a:pt x="93221" y="171851"/>
                    <a:pt x="93357" y="171466"/>
                    <a:pt x="93447" y="171080"/>
                  </a:cubicBezTo>
                  <a:cubicBezTo>
                    <a:pt x="93561" y="170604"/>
                    <a:pt x="93516" y="170422"/>
                    <a:pt x="93992" y="170297"/>
                  </a:cubicBezTo>
                  <a:cubicBezTo>
                    <a:pt x="94468" y="170184"/>
                    <a:pt x="94661" y="170422"/>
                    <a:pt x="94843" y="170615"/>
                  </a:cubicBezTo>
                  <a:cubicBezTo>
                    <a:pt x="95161" y="170921"/>
                    <a:pt x="95512" y="171205"/>
                    <a:pt x="95773" y="171466"/>
                  </a:cubicBezTo>
                  <a:cubicBezTo>
                    <a:pt x="96023" y="171715"/>
                    <a:pt x="96091" y="171795"/>
                    <a:pt x="96306" y="172237"/>
                  </a:cubicBezTo>
                  <a:cubicBezTo>
                    <a:pt x="96499" y="172600"/>
                    <a:pt x="96613" y="172770"/>
                    <a:pt x="96851" y="173088"/>
                  </a:cubicBezTo>
                  <a:cubicBezTo>
                    <a:pt x="97112" y="173440"/>
                    <a:pt x="97520" y="173621"/>
                    <a:pt x="97861" y="173712"/>
                  </a:cubicBezTo>
                  <a:cubicBezTo>
                    <a:pt x="98224" y="173803"/>
                    <a:pt x="98587" y="173803"/>
                    <a:pt x="98938" y="173712"/>
                  </a:cubicBezTo>
                  <a:cubicBezTo>
                    <a:pt x="99301" y="173621"/>
                    <a:pt x="99732" y="173633"/>
                    <a:pt x="100107" y="173633"/>
                  </a:cubicBezTo>
                  <a:cubicBezTo>
                    <a:pt x="100425" y="173633"/>
                    <a:pt x="100617" y="174041"/>
                    <a:pt x="100719" y="174257"/>
                  </a:cubicBezTo>
                  <a:cubicBezTo>
                    <a:pt x="100890" y="174574"/>
                    <a:pt x="100878" y="174949"/>
                    <a:pt x="100878" y="175334"/>
                  </a:cubicBezTo>
                  <a:cubicBezTo>
                    <a:pt x="100878" y="175697"/>
                    <a:pt x="101060" y="175981"/>
                    <a:pt x="101264" y="176185"/>
                  </a:cubicBezTo>
                  <a:cubicBezTo>
                    <a:pt x="101536" y="176457"/>
                    <a:pt x="101786" y="176866"/>
                    <a:pt x="101967" y="177047"/>
                  </a:cubicBezTo>
                  <a:cubicBezTo>
                    <a:pt x="102160" y="177240"/>
                    <a:pt x="102342" y="177649"/>
                    <a:pt x="102433" y="177819"/>
                  </a:cubicBezTo>
                  <a:cubicBezTo>
                    <a:pt x="102580" y="178114"/>
                    <a:pt x="102501" y="178624"/>
                    <a:pt x="102501" y="178976"/>
                  </a:cubicBezTo>
                  <a:cubicBezTo>
                    <a:pt x="102501" y="179441"/>
                    <a:pt x="101990" y="179418"/>
                    <a:pt x="101729" y="179294"/>
                  </a:cubicBezTo>
                  <a:cubicBezTo>
                    <a:pt x="101491" y="179169"/>
                    <a:pt x="101412" y="178624"/>
                    <a:pt x="101343" y="178363"/>
                  </a:cubicBezTo>
                  <a:cubicBezTo>
                    <a:pt x="101241" y="177978"/>
                    <a:pt x="100924" y="177751"/>
                    <a:pt x="100572" y="177660"/>
                  </a:cubicBezTo>
                  <a:cubicBezTo>
                    <a:pt x="100005" y="177524"/>
                    <a:pt x="100027" y="178091"/>
                    <a:pt x="100027" y="178511"/>
                  </a:cubicBezTo>
                  <a:cubicBezTo>
                    <a:pt x="100027" y="178760"/>
                    <a:pt x="100549" y="179112"/>
                    <a:pt x="100651" y="179214"/>
                  </a:cubicBezTo>
                  <a:cubicBezTo>
                    <a:pt x="100844" y="179407"/>
                    <a:pt x="101105" y="179589"/>
                    <a:pt x="101343" y="179827"/>
                  </a:cubicBezTo>
                  <a:cubicBezTo>
                    <a:pt x="101604" y="180088"/>
                    <a:pt x="101763" y="180371"/>
                    <a:pt x="101967" y="180757"/>
                  </a:cubicBezTo>
                  <a:cubicBezTo>
                    <a:pt x="102138" y="181109"/>
                    <a:pt x="102467" y="181347"/>
                    <a:pt x="102659" y="181619"/>
                  </a:cubicBezTo>
                  <a:cubicBezTo>
                    <a:pt x="102807" y="181812"/>
                    <a:pt x="102818" y="182334"/>
                    <a:pt x="102886" y="182618"/>
                  </a:cubicBezTo>
                  <a:cubicBezTo>
                    <a:pt x="102988" y="183003"/>
                    <a:pt x="102954" y="183412"/>
                    <a:pt x="103045" y="183786"/>
                  </a:cubicBezTo>
                  <a:cubicBezTo>
                    <a:pt x="103136" y="184149"/>
                    <a:pt x="103351" y="184331"/>
                    <a:pt x="103351" y="184796"/>
                  </a:cubicBezTo>
                  <a:cubicBezTo>
                    <a:pt x="103351" y="185227"/>
                    <a:pt x="103181" y="185431"/>
                    <a:pt x="102966" y="185647"/>
                  </a:cubicBezTo>
                  <a:cubicBezTo>
                    <a:pt x="102693" y="185919"/>
                    <a:pt x="103000" y="186373"/>
                    <a:pt x="103125" y="186498"/>
                  </a:cubicBezTo>
                  <a:cubicBezTo>
                    <a:pt x="103408" y="186781"/>
                    <a:pt x="103544" y="186849"/>
                    <a:pt x="103975" y="186963"/>
                  </a:cubicBezTo>
                  <a:cubicBezTo>
                    <a:pt x="104418" y="187076"/>
                    <a:pt x="104633" y="187133"/>
                    <a:pt x="104906" y="187269"/>
                  </a:cubicBezTo>
                  <a:cubicBezTo>
                    <a:pt x="105246" y="187439"/>
                    <a:pt x="105212" y="187678"/>
                    <a:pt x="105212" y="188120"/>
                  </a:cubicBezTo>
                  <a:cubicBezTo>
                    <a:pt x="105212" y="188404"/>
                    <a:pt x="104860" y="188664"/>
                    <a:pt x="104747" y="188903"/>
                  </a:cubicBezTo>
                  <a:cubicBezTo>
                    <a:pt x="104599" y="189198"/>
                    <a:pt x="104509" y="189459"/>
                    <a:pt x="104441" y="189754"/>
                  </a:cubicBezTo>
                  <a:cubicBezTo>
                    <a:pt x="104327" y="190207"/>
                    <a:pt x="104429" y="190525"/>
                    <a:pt x="104747" y="190604"/>
                  </a:cubicBezTo>
                  <a:cubicBezTo>
                    <a:pt x="105291" y="190741"/>
                    <a:pt x="105382" y="190673"/>
                    <a:pt x="105677" y="190366"/>
                  </a:cubicBezTo>
                  <a:cubicBezTo>
                    <a:pt x="106006" y="190049"/>
                    <a:pt x="106176" y="189833"/>
                    <a:pt x="106369" y="189436"/>
                  </a:cubicBezTo>
                  <a:cubicBezTo>
                    <a:pt x="106539" y="189118"/>
                    <a:pt x="106880" y="188846"/>
                    <a:pt x="107073" y="188585"/>
                  </a:cubicBezTo>
                  <a:cubicBezTo>
                    <a:pt x="107345" y="188222"/>
                    <a:pt x="107368" y="187938"/>
                    <a:pt x="107152" y="187507"/>
                  </a:cubicBezTo>
                  <a:cubicBezTo>
                    <a:pt x="106959" y="187122"/>
                    <a:pt x="106789" y="187088"/>
                    <a:pt x="106687" y="186645"/>
                  </a:cubicBezTo>
                  <a:cubicBezTo>
                    <a:pt x="106573" y="186225"/>
                    <a:pt x="106868" y="185919"/>
                    <a:pt x="107073" y="185726"/>
                  </a:cubicBezTo>
                  <a:cubicBezTo>
                    <a:pt x="107322" y="185465"/>
                    <a:pt x="107333" y="185227"/>
                    <a:pt x="107617" y="184943"/>
                  </a:cubicBezTo>
                  <a:cubicBezTo>
                    <a:pt x="107912" y="184637"/>
                    <a:pt x="107810" y="184399"/>
                    <a:pt x="108389" y="184399"/>
                  </a:cubicBezTo>
                  <a:cubicBezTo>
                    <a:pt x="108627" y="184399"/>
                    <a:pt x="108547" y="185318"/>
                    <a:pt x="108547" y="185488"/>
                  </a:cubicBezTo>
                  <a:cubicBezTo>
                    <a:pt x="108547" y="185806"/>
                    <a:pt x="109410" y="185896"/>
                    <a:pt x="109625" y="185953"/>
                  </a:cubicBezTo>
                  <a:cubicBezTo>
                    <a:pt x="109943" y="186033"/>
                    <a:pt x="110090" y="186554"/>
                    <a:pt x="110090" y="186883"/>
                  </a:cubicBezTo>
                  <a:cubicBezTo>
                    <a:pt x="110090" y="187337"/>
                    <a:pt x="110034" y="187655"/>
                    <a:pt x="109931" y="188041"/>
                  </a:cubicBezTo>
                  <a:cubicBezTo>
                    <a:pt x="109852" y="188358"/>
                    <a:pt x="109546" y="188664"/>
                    <a:pt x="109466" y="188971"/>
                  </a:cubicBezTo>
                  <a:cubicBezTo>
                    <a:pt x="109353" y="189436"/>
                    <a:pt x="109829" y="189640"/>
                    <a:pt x="110090" y="189833"/>
                  </a:cubicBezTo>
                  <a:cubicBezTo>
                    <a:pt x="110408" y="190071"/>
                    <a:pt x="110930" y="189833"/>
                    <a:pt x="111100" y="189754"/>
                  </a:cubicBezTo>
                  <a:cubicBezTo>
                    <a:pt x="111395" y="189606"/>
                    <a:pt x="111633" y="189515"/>
                    <a:pt x="111951" y="189436"/>
                  </a:cubicBezTo>
                  <a:cubicBezTo>
                    <a:pt x="112461" y="189311"/>
                    <a:pt x="112847" y="189606"/>
                    <a:pt x="113029" y="189980"/>
                  </a:cubicBezTo>
                  <a:cubicBezTo>
                    <a:pt x="113221" y="190355"/>
                    <a:pt x="113108" y="190911"/>
                    <a:pt x="112949" y="191217"/>
                  </a:cubicBezTo>
                  <a:cubicBezTo>
                    <a:pt x="112745" y="191625"/>
                    <a:pt x="112484" y="191852"/>
                    <a:pt x="112337" y="192147"/>
                  </a:cubicBezTo>
                  <a:cubicBezTo>
                    <a:pt x="112166" y="192488"/>
                    <a:pt x="112178" y="192828"/>
                    <a:pt x="112178" y="193236"/>
                  </a:cubicBezTo>
                  <a:cubicBezTo>
                    <a:pt x="112178" y="193543"/>
                    <a:pt x="112234" y="193883"/>
                    <a:pt x="112030" y="193894"/>
                  </a:cubicBezTo>
                  <a:cubicBezTo>
                    <a:pt x="110794" y="193940"/>
                    <a:pt x="107697" y="194099"/>
                    <a:pt x="107345" y="194008"/>
                  </a:cubicBezTo>
                  <a:cubicBezTo>
                    <a:pt x="106925" y="193906"/>
                    <a:pt x="106993" y="193963"/>
                    <a:pt x="106993" y="193543"/>
                  </a:cubicBezTo>
                  <a:cubicBezTo>
                    <a:pt x="106993" y="193021"/>
                    <a:pt x="106834" y="192851"/>
                    <a:pt x="106449" y="193236"/>
                  </a:cubicBezTo>
                  <a:cubicBezTo>
                    <a:pt x="106244" y="193441"/>
                    <a:pt x="106335" y="193917"/>
                    <a:pt x="106222" y="193940"/>
                  </a:cubicBezTo>
                  <a:cubicBezTo>
                    <a:pt x="105564" y="194042"/>
                    <a:pt x="104021" y="194019"/>
                    <a:pt x="103590" y="193940"/>
                  </a:cubicBezTo>
                  <a:close/>
                  <a:moveTo>
                    <a:pt x="120698" y="181846"/>
                  </a:moveTo>
                  <a:cubicBezTo>
                    <a:pt x="120403" y="181914"/>
                    <a:pt x="120051" y="181098"/>
                    <a:pt x="119915" y="180837"/>
                  </a:cubicBezTo>
                  <a:cubicBezTo>
                    <a:pt x="119767" y="180519"/>
                    <a:pt x="119336" y="180326"/>
                    <a:pt x="119143" y="180145"/>
                  </a:cubicBezTo>
                  <a:cubicBezTo>
                    <a:pt x="118837" y="179827"/>
                    <a:pt x="118519" y="179668"/>
                    <a:pt x="118213" y="179521"/>
                  </a:cubicBezTo>
                  <a:cubicBezTo>
                    <a:pt x="117805" y="179316"/>
                    <a:pt x="117646" y="179384"/>
                    <a:pt x="117442" y="178976"/>
                  </a:cubicBezTo>
                  <a:cubicBezTo>
                    <a:pt x="117272" y="178624"/>
                    <a:pt x="117215" y="178454"/>
                    <a:pt x="117056" y="178125"/>
                  </a:cubicBezTo>
                  <a:cubicBezTo>
                    <a:pt x="116920" y="177842"/>
                    <a:pt x="116761" y="177615"/>
                    <a:pt x="116591" y="177274"/>
                  </a:cubicBezTo>
                  <a:cubicBezTo>
                    <a:pt x="116466" y="177013"/>
                    <a:pt x="116137" y="176662"/>
                    <a:pt x="115899" y="176423"/>
                  </a:cubicBezTo>
                  <a:cubicBezTo>
                    <a:pt x="115638" y="176163"/>
                    <a:pt x="115411" y="175947"/>
                    <a:pt x="115116" y="175799"/>
                  </a:cubicBezTo>
                  <a:cubicBezTo>
                    <a:pt x="114776" y="175629"/>
                    <a:pt x="114549" y="175459"/>
                    <a:pt x="114265" y="175187"/>
                  </a:cubicBezTo>
                  <a:cubicBezTo>
                    <a:pt x="114027" y="174937"/>
                    <a:pt x="113573" y="174676"/>
                    <a:pt x="113346" y="174563"/>
                  </a:cubicBezTo>
                  <a:cubicBezTo>
                    <a:pt x="113063" y="174427"/>
                    <a:pt x="112768" y="174064"/>
                    <a:pt x="112563" y="173791"/>
                  </a:cubicBezTo>
                  <a:cubicBezTo>
                    <a:pt x="112337" y="173474"/>
                    <a:pt x="112722" y="172929"/>
                    <a:pt x="112802" y="172782"/>
                  </a:cubicBezTo>
                  <a:cubicBezTo>
                    <a:pt x="112881" y="172612"/>
                    <a:pt x="113539" y="172487"/>
                    <a:pt x="113732" y="172396"/>
                  </a:cubicBezTo>
                  <a:cubicBezTo>
                    <a:pt x="114016" y="172249"/>
                    <a:pt x="114356" y="172124"/>
                    <a:pt x="114583" y="172010"/>
                  </a:cubicBezTo>
                  <a:cubicBezTo>
                    <a:pt x="114991" y="171806"/>
                    <a:pt x="115207" y="172022"/>
                    <a:pt x="115434" y="172237"/>
                  </a:cubicBezTo>
                  <a:cubicBezTo>
                    <a:pt x="115763" y="172566"/>
                    <a:pt x="115797" y="172770"/>
                    <a:pt x="116126" y="172929"/>
                  </a:cubicBezTo>
                  <a:cubicBezTo>
                    <a:pt x="116455" y="173099"/>
                    <a:pt x="116670" y="173247"/>
                    <a:pt x="117135" y="173247"/>
                  </a:cubicBezTo>
                  <a:cubicBezTo>
                    <a:pt x="117589" y="173247"/>
                    <a:pt x="117805" y="173099"/>
                    <a:pt x="118145" y="172929"/>
                  </a:cubicBezTo>
                  <a:cubicBezTo>
                    <a:pt x="118485" y="172759"/>
                    <a:pt x="118553" y="172612"/>
                    <a:pt x="118917" y="172702"/>
                  </a:cubicBezTo>
                  <a:cubicBezTo>
                    <a:pt x="119166" y="172770"/>
                    <a:pt x="119109" y="173610"/>
                    <a:pt x="119064" y="173791"/>
                  </a:cubicBezTo>
                  <a:cubicBezTo>
                    <a:pt x="118973" y="174177"/>
                    <a:pt x="118633" y="174268"/>
                    <a:pt x="118531" y="174722"/>
                  </a:cubicBezTo>
                  <a:cubicBezTo>
                    <a:pt x="118440" y="175062"/>
                    <a:pt x="118531" y="175573"/>
                    <a:pt x="118610" y="175879"/>
                  </a:cubicBezTo>
                  <a:cubicBezTo>
                    <a:pt x="118701" y="176265"/>
                    <a:pt x="118985" y="176503"/>
                    <a:pt x="119302" y="176650"/>
                  </a:cubicBezTo>
                  <a:cubicBezTo>
                    <a:pt x="119609" y="176809"/>
                    <a:pt x="119938" y="176866"/>
                    <a:pt x="120312" y="176968"/>
                  </a:cubicBezTo>
                  <a:cubicBezTo>
                    <a:pt x="120630" y="177047"/>
                    <a:pt x="120800" y="176979"/>
                    <a:pt x="121083" y="177115"/>
                  </a:cubicBezTo>
                  <a:close/>
                  <a:moveTo>
                    <a:pt x="124022" y="188506"/>
                  </a:moveTo>
                  <a:cubicBezTo>
                    <a:pt x="123999" y="188744"/>
                    <a:pt x="124305" y="189277"/>
                    <a:pt x="124487" y="189515"/>
                  </a:cubicBezTo>
                  <a:cubicBezTo>
                    <a:pt x="124759" y="189890"/>
                    <a:pt x="124997" y="189958"/>
                    <a:pt x="125258" y="190219"/>
                  </a:cubicBezTo>
                  <a:cubicBezTo>
                    <a:pt x="125542" y="190491"/>
                    <a:pt x="125599" y="190661"/>
                    <a:pt x="125962" y="190831"/>
                  </a:cubicBezTo>
                  <a:cubicBezTo>
                    <a:pt x="126336" y="191024"/>
                    <a:pt x="126881" y="190877"/>
                    <a:pt x="127278" y="191070"/>
                  </a:cubicBezTo>
                  <a:cubicBezTo>
                    <a:pt x="127573" y="191217"/>
                    <a:pt x="128083" y="191149"/>
                    <a:pt x="128435" y="191149"/>
                  </a:cubicBezTo>
                  <a:cubicBezTo>
                    <a:pt x="128877" y="191149"/>
                    <a:pt x="129331" y="191172"/>
                    <a:pt x="129751" y="191070"/>
                  </a:cubicBezTo>
                  <a:cubicBezTo>
                    <a:pt x="130171" y="190956"/>
                    <a:pt x="130511" y="190843"/>
                    <a:pt x="130840" y="190684"/>
                  </a:cubicBezTo>
                  <a:cubicBezTo>
                    <a:pt x="131192" y="190502"/>
                    <a:pt x="131634" y="190536"/>
                    <a:pt x="131997" y="190446"/>
                  </a:cubicBezTo>
                  <a:cubicBezTo>
                    <a:pt x="132462" y="190332"/>
                    <a:pt x="132666" y="190139"/>
                    <a:pt x="133154" y="190139"/>
                  </a:cubicBezTo>
                  <a:cubicBezTo>
                    <a:pt x="133506" y="190139"/>
                    <a:pt x="133824" y="189844"/>
                    <a:pt x="134005" y="189595"/>
                  </a:cubicBezTo>
                  <a:cubicBezTo>
                    <a:pt x="134255" y="189266"/>
                    <a:pt x="134323" y="189062"/>
                    <a:pt x="134323" y="188585"/>
                  </a:cubicBezTo>
                  <a:lnTo>
                    <a:pt x="134323" y="188279"/>
                  </a:lnTo>
                  <a:close/>
                  <a:moveTo>
                    <a:pt x="105053" y="173860"/>
                  </a:moveTo>
                  <a:cubicBezTo>
                    <a:pt x="105269" y="174189"/>
                    <a:pt x="105711" y="174268"/>
                    <a:pt x="106142" y="174483"/>
                  </a:cubicBezTo>
                  <a:cubicBezTo>
                    <a:pt x="106528" y="174676"/>
                    <a:pt x="106426" y="175141"/>
                    <a:pt x="106528" y="175573"/>
                  </a:cubicBezTo>
                  <a:cubicBezTo>
                    <a:pt x="106653" y="176083"/>
                    <a:pt x="106653" y="176310"/>
                    <a:pt x="106993" y="176650"/>
                  </a:cubicBezTo>
                  <a:cubicBezTo>
                    <a:pt x="107243" y="176900"/>
                    <a:pt x="107379" y="177331"/>
                    <a:pt x="107379" y="177739"/>
                  </a:cubicBezTo>
                  <a:cubicBezTo>
                    <a:pt x="107379" y="178273"/>
                    <a:pt x="107254" y="178454"/>
                    <a:pt x="107073" y="178829"/>
                  </a:cubicBezTo>
                  <a:cubicBezTo>
                    <a:pt x="106891" y="179180"/>
                    <a:pt x="106891" y="179384"/>
                    <a:pt x="106607" y="179679"/>
                  </a:cubicBezTo>
                  <a:cubicBezTo>
                    <a:pt x="106415" y="179861"/>
                    <a:pt x="105949" y="179895"/>
                    <a:pt x="105598" y="179986"/>
                  </a:cubicBezTo>
                  <a:cubicBezTo>
                    <a:pt x="105099" y="180111"/>
                    <a:pt x="104985" y="179611"/>
                    <a:pt x="104985" y="179214"/>
                  </a:cubicBezTo>
                  <a:cubicBezTo>
                    <a:pt x="104985" y="179033"/>
                    <a:pt x="105359" y="178624"/>
                    <a:pt x="105450" y="178284"/>
                  </a:cubicBezTo>
                  <a:cubicBezTo>
                    <a:pt x="105541" y="177876"/>
                    <a:pt x="105042" y="177808"/>
                    <a:pt x="104747" y="177660"/>
                  </a:cubicBezTo>
                  <a:cubicBezTo>
                    <a:pt x="104338" y="177456"/>
                    <a:pt x="104259" y="177331"/>
                    <a:pt x="103896" y="176968"/>
                  </a:cubicBezTo>
                  <a:cubicBezTo>
                    <a:pt x="103556" y="176616"/>
                    <a:pt x="103590" y="176333"/>
                    <a:pt x="103590" y="175799"/>
                  </a:cubicBezTo>
                  <a:cubicBezTo>
                    <a:pt x="103590" y="175368"/>
                    <a:pt x="103964" y="175312"/>
                    <a:pt x="103817" y="174722"/>
                  </a:cubicBezTo>
                  <a:cubicBezTo>
                    <a:pt x="103703" y="174234"/>
                    <a:pt x="103113" y="174098"/>
                    <a:pt x="102818" y="174018"/>
                  </a:cubicBezTo>
                  <a:cubicBezTo>
                    <a:pt x="102342" y="173905"/>
                    <a:pt x="102274" y="173757"/>
                    <a:pt x="102274" y="173247"/>
                  </a:cubicBezTo>
                  <a:cubicBezTo>
                    <a:pt x="102274" y="172759"/>
                    <a:pt x="102035" y="172498"/>
                    <a:pt x="102035" y="172010"/>
                  </a:cubicBezTo>
                  <a:cubicBezTo>
                    <a:pt x="102035" y="171466"/>
                    <a:pt x="102024" y="171352"/>
                    <a:pt x="102433" y="171148"/>
                  </a:cubicBezTo>
                  <a:cubicBezTo>
                    <a:pt x="102773" y="170978"/>
                    <a:pt x="102954" y="170921"/>
                    <a:pt x="103431" y="170921"/>
                  </a:cubicBezTo>
                  <a:cubicBezTo>
                    <a:pt x="103794" y="170921"/>
                    <a:pt x="104112" y="171500"/>
                    <a:pt x="104202" y="171693"/>
                  </a:cubicBezTo>
                  <a:cubicBezTo>
                    <a:pt x="104361" y="172010"/>
                    <a:pt x="104202" y="172668"/>
                    <a:pt x="104282" y="173009"/>
                  </a:cubicBezTo>
                  <a:cubicBezTo>
                    <a:pt x="104372" y="173372"/>
                    <a:pt x="104701" y="173791"/>
                    <a:pt x="105053" y="173860"/>
                  </a:cubicBezTo>
                  <a:close/>
                </a:path>
              </a:pathLst>
            </a:custGeom>
            <a:solidFill>
              <a:srgbClr val="FFCC66"/>
            </a:solidFill>
            <a:ln w="2275" cap="flat" cmpd="sng">
              <a:solidFill>
                <a:srgbClr val="000000"/>
              </a:solidFill>
              <a:prstDash val="solid"/>
              <a:miter lim="113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0"/>
            <p:cNvSpPr/>
            <p:nvPr/>
          </p:nvSpPr>
          <p:spPr>
            <a:xfrm>
              <a:off x="1624400" y="977800"/>
              <a:ext cx="3429850" cy="3164075"/>
            </a:xfrm>
            <a:custGeom>
              <a:avLst/>
              <a:gdLst/>
              <a:ahLst/>
              <a:cxnLst/>
              <a:rect l="l" t="t" r="r" b="b"/>
              <a:pathLst>
                <a:path w="137194" h="126563" extrusionOk="0">
                  <a:moveTo>
                    <a:pt x="1339" y="840"/>
                  </a:moveTo>
                  <a:cubicBezTo>
                    <a:pt x="1600" y="624"/>
                    <a:pt x="1895" y="375"/>
                    <a:pt x="2417" y="375"/>
                  </a:cubicBezTo>
                  <a:cubicBezTo>
                    <a:pt x="2848" y="375"/>
                    <a:pt x="3007" y="0"/>
                    <a:pt x="3279" y="533"/>
                  </a:cubicBezTo>
                  <a:cubicBezTo>
                    <a:pt x="3438" y="862"/>
                    <a:pt x="2996" y="1191"/>
                    <a:pt x="2882" y="1305"/>
                  </a:cubicBezTo>
                  <a:cubicBezTo>
                    <a:pt x="2621" y="1577"/>
                    <a:pt x="2621" y="1952"/>
                    <a:pt x="2349" y="2235"/>
                  </a:cubicBezTo>
                  <a:cubicBezTo>
                    <a:pt x="2099" y="2485"/>
                    <a:pt x="1419" y="2088"/>
                    <a:pt x="1339" y="2008"/>
                  </a:cubicBezTo>
                  <a:cubicBezTo>
                    <a:pt x="988" y="1657"/>
                    <a:pt x="885" y="1407"/>
                    <a:pt x="1339" y="840"/>
                  </a:cubicBezTo>
                  <a:close/>
                  <a:moveTo>
                    <a:pt x="103" y="4867"/>
                  </a:moveTo>
                  <a:cubicBezTo>
                    <a:pt x="1" y="4765"/>
                    <a:pt x="193" y="4050"/>
                    <a:pt x="250" y="3789"/>
                  </a:cubicBezTo>
                  <a:cubicBezTo>
                    <a:pt x="341" y="3426"/>
                    <a:pt x="647" y="3324"/>
                    <a:pt x="1033" y="3324"/>
                  </a:cubicBezTo>
                  <a:cubicBezTo>
                    <a:pt x="1475" y="3324"/>
                    <a:pt x="1407" y="3767"/>
                    <a:pt x="1498" y="4096"/>
                  </a:cubicBezTo>
                  <a:cubicBezTo>
                    <a:pt x="1589" y="4481"/>
                    <a:pt x="1169" y="4674"/>
                    <a:pt x="1033" y="4947"/>
                  </a:cubicBezTo>
                  <a:cubicBezTo>
                    <a:pt x="851" y="5310"/>
                    <a:pt x="1101" y="5797"/>
                    <a:pt x="1260" y="5956"/>
                  </a:cubicBezTo>
                  <a:cubicBezTo>
                    <a:pt x="1680" y="6376"/>
                    <a:pt x="1067" y="6705"/>
                    <a:pt x="874" y="6807"/>
                  </a:cubicBezTo>
                  <a:cubicBezTo>
                    <a:pt x="624" y="6932"/>
                    <a:pt x="318" y="6092"/>
                    <a:pt x="250" y="5956"/>
                  </a:cubicBezTo>
                  <a:cubicBezTo>
                    <a:pt x="69" y="5593"/>
                    <a:pt x="1" y="5378"/>
                    <a:pt x="103" y="4867"/>
                  </a:cubicBezTo>
                  <a:close/>
                  <a:moveTo>
                    <a:pt x="58846" y="45016"/>
                  </a:moveTo>
                  <a:cubicBezTo>
                    <a:pt x="58767" y="44846"/>
                    <a:pt x="59198" y="44222"/>
                    <a:pt x="59470" y="44154"/>
                  </a:cubicBezTo>
                  <a:cubicBezTo>
                    <a:pt x="59946" y="44041"/>
                    <a:pt x="59708" y="44551"/>
                    <a:pt x="60014" y="44858"/>
                  </a:cubicBezTo>
                  <a:cubicBezTo>
                    <a:pt x="60309" y="45153"/>
                    <a:pt x="59572" y="45674"/>
                    <a:pt x="59470" y="45788"/>
                  </a:cubicBezTo>
                  <a:cubicBezTo>
                    <a:pt x="58903" y="46355"/>
                    <a:pt x="58789" y="45289"/>
                    <a:pt x="58846" y="45016"/>
                  </a:cubicBezTo>
                  <a:close/>
                  <a:moveTo>
                    <a:pt x="80753" y="14170"/>
                  </a:moveTo>
                  <a:cubicBezTo>
                    <a:pt x="80492" y="14431"/>
                    <a:pt x="81207" y="14771"/>
                    <a:pt x="81377" y="15100"/>
                  </a:cubicBezTo>
                  <a:cubicBezTo>
                    <a:pt x="81513" y="15372"/>
                    <a:pt x="81626" y="15951"/>
                    <a:pt x="81683" y="16189"/>
                  </a:cubicBezTo>
                  <a:cubicBezTo>
                    <a:pt x="81808" y="16688"/>
                    <a:pt x="81728" y="16915"/>
                    <a:pt x="81456" y="17188"/>
                  </a:cubicBezTo>
                  <a:cubicBezTo>
                    <a:pt x="81229" y="17415"/>
                    <a:pt x="81138" y="17698"/>
                    <a:pt x="81138" y="18118"/>
                  </a:cubicBezTo>
                  <a:cubicBezTo>
                    <a:pt x="81138" y="18515"/>
                    <a:pt x="81706" y="18572"/>
                    <a:pt x="81218" y="19048"/>
                  </a:cubicBezTo>
                  <a:cubicBezTo>
                    <a:pt x="81036" y="19230"/>
                    <a:pt x="80991" y="19649"/>
                    <a:pt x="80912" y="19978"/>
                  </a:cubicBezTo>
                  <a:cubicBezTo>
                    <a:pt x="80832" y="20307"/>
                    <a:pt x="80844" y="20716"/>
                    <a:pt x="80912" y="21147"/>
                  </a:cubicBezTo>
                  <a:cubicBezTo>
                    <a:pt x="80980" y="21521"/>
                    <a:pt x="80991" y="21952"/>
                    <a:pt x="80991" y="22384"/>
                  </a:cubicBezTo>
                  <a:cubicBezTo>
                    <a:pt x="80991" y="23053"/>
                    <a:pt x="80980" y="22951"/>
                    <a:pt x="80446" y="23087"/>
                  </a:cubicBezTo>
                  <a:cubicBezTo>
                    <a:pt x="80412" y="23087"/>
                    <a:pt x="80299" y="22111"/>
                    <a:pt x="80288" y="22077"/>
                  </a:cubicBezTo>
                  <a:cubicBezTo>
                    <a:pt x="80174" y="21589"/>
                    <a:pt x="80038" y="21431"/>
                    <a:pt x="79754" y="21147"/>
                  </a:cubicBezTo>
                  <a:cubicBezTo>
                    <a:pt x="79437" y="20829"/>
                    <a:pt x="79164" y="20659"/>
                    <a:pt x="78972" y="20296"/>
                  </a:cubicBezTo>
                  <a:cubicBezTo>
                    <a:pt x="78767" y="19876"/>
                    <a:pt x="79153" y="19547"/>
                    <a:pt x="79369" y="19434"/>
                  </a:cubicBezTo>
                  <a:cubicBezTo>
                    <a:pt x="79720" y="19264"/>
                    <a:pt x="79970" y="19116"/>
                    <a:pt x="80061" y="18742"/>
                  </a:cubicBezTo>
                  <a:cubicBezTo>
                    <a:pt x="80151" y="18356"/>
                    <a:pt x="79664" y="18231"/>
                    <a:pt x="79437" y="18118"/>
                  </a:cubicBezTo>
                  <a:cubicBezTo>
                    <a:pt x="79289" y="18039"/>
                    <a:pt x="78972" y="17346"/>
                    <a:pt x="78824" y="17188"/>
                  </a:cubicBezTo>
                  <a:cubicBezTo>
                    <a:pt x="78563" y="16927"/>
                    <a:pt x="78246" y="16666"/>
                    <a:pt x="78053" y="16257"/>
                  </a:cubicBezTo>
                  <a:cubicBezTo>
                    <a:pt x="77849" y="15860"/>
                    <a:pt x="77769" y="15543"/>
                    <a:pt x="77656" y="15100"/>
                  </a:cubicBezTo>
                  <a:cubicBezTo>
                    <a:pt x="77565" y="14703"/>
                    <a:pt x="77644" y="14079"/>
                    <a:pt x="77735" y="13705"/>
                  </a:cubicBezTo>
                  <a:cubicBezTo>
                    <a:pt x="77769" y="13591"/>
                    <a:pt x="78314" y="13217"/>
                    <a:pt x="78438" y="13160"/>
                  </a:cubicBezTo>
                  <a:cubicBezTo>
                    <a:pt x="78790" y="12990"/>
                    <a:pt x="79085" y="13013"/>
                    <a:pt x="79516" y="13013"/>
                  </a:cubicBezTo>
                  <a:cubicBezTo>
                    <a:pt x="80072" y="13013"/>
                    <a:pt x="80027" y="13206"/>
                    <a:pt x="80288" y="13546"/>
                  </a:cubicBezTo>
                  <a:cubicBezTo>
                    <a:pt x="80480" y="13807"/>
                    <a:pt x="80469" y="13807"/>
                    <a:pt x="80753" y="14170"/>
                  </a:cubicBezTo>
                  <a:close/>
                  <a:moveTo>
                    <a:pt x="83770" y="22077"/>
                  </a:moveTo>
                  <a:cubicBezTo>
                    <a:pt x="83918" y="22270"/>
                    <a:pt x="84689" y="22077"/>
                    <a:pt x="85086" y="22077"/>
                  </a:cubicBezTo>
                  <a:cubicBezTo>
                    <a:pt x="85415" y="22077"/>
                    <a:pt x="85506" y="22735"/>
                    <a:pt x="85552" y="22928"/>
                  </a:cubicBezTo>
                  <a:cubicBezTo>
                    <a:pt x="85676" y="23416"/>
                    <a:pt x="85427" y="23654"/>
                    <a:pt x="85166" y="23779"/>
                  </a:cubicBezTo>
                  <a:cubicBezTo>
                    <a:pt x="84757" y="23983"/>
                    <a:pt x="84474" y="23700"/>
                    <a:pt x="84168" y="23779"/>
                  </a:cubicBezTo>
                  <a:cubicBezTo>
                    <a:pt x="84031" y="23813"/>
                    <a:pt x="84315" y="24550"/>
                    <a:pt x="84315" y="24789"/>
                  </a:cubicBezTo>
                  <a:cubicBezTo>
                    <a:pt x="84315" y="25458"/>
                    <a:pt x="84349" y="25628"/>
                    <a:pt x="84780" y="25946"/>
                  </a:cubicBezTo>
                  <a:cubicBezTo>
                    <a:pt x="85155" y="26229"/>
                    <a:pt x="85245" y="26298"/>
                    <a:pt x="85710" y="26411"/>
                  </a:cubicBezTo>
                  <a:cubicBezTo>
                    <a:pt x="86142" y="26524"/>
                    <a:pt x="85109" y="27330"/>
                    <a:pt x="85086" y="27341"/>
                  </a:cubicBezTo>
                  <a:cubicBezTo>
                    <a:pt x="84894" y="27489"/>
                    <a:pt x="83929" y="27341"/>
                    <a:pt x="83702" y="27341"/>
                  </a:cubicBezTo>
                  <a:lnTo>
                    <a:pt x="82534" y="27341"/>
                  </a:lnTo>
                  <a:cubicBezTo>
                    <a:pt x="81933" y="27341"/>
                    <a:pt x="82511" y="26751"/>
                    <a:pt x="82613" y="26649"/>
                  </a:cubicBezTo>
                  <a:cubicBezTo>
                    <a:pt x="82920" y="26332"/>
                    <a:pt x="83101" y="26161"/>
                    <a:pt x="83385" y="25866"/>
                  </a:cubicBezTo>
                  <a:cubicBezTo>
                    <a:pt x="83646" y="25606"/>
                    <a:pt x="83521" y="25140"/>
                    <a:pt x="83385" y="24868"/>
                  </a:cubicBezTo>
                  <a:cubicBezTo>
                    <a:pt x="83226" y="24539"/>
                    <a:pt x="82818" y="24278"/>
                    <a:pt x="82613" y="24006"/>
                  </a:cubicBezTo>
                  <a:cubicBezTo>
                    <a:pt x="82375" y="23700"/>
                    <a:pt x="82466" y="23200"/>
                    <a:pt x="82534" y="22928"/>
                  </a:cubicBezTo>
                  <a:cubicBezTo>
                    <a:pt x="82625" y="22554"/>
                    <a:pt x="82999" y="22327"/>
                    <a:pt x="83237" y="22157"/>
                  </a:cubicBezTo>
                  <a:cubicBezTo>
                    <a:pt x="83419" y="22009"/>
                    <a:pt x="83441" y="22077"/>
                    <a:pt x="83770" y="22077"/>
                  </a:cubicBezTo>
                  <a:close/>
                  <a:moveTo>
                    <a:pt x="87026" y="58494"/>
                  </a:moveTo>
                  <a:cubicBezTo>
                    <a:pt x="87344" y="58256"/>
                    <a:pt x="86902" y="59300"/>
                    <a:pt x="86720" y="59663"/>
                  </a:cubicBezTo>
                  <a:cubicBezTo>
                    <a:pt x="86573" y="59946"/>
                    <a:pt x="86414" y="60264"/>
                    <a:pt x="86334" y="60593"/>
                  </a:cubicBezTo>
                  <a:cubicBezTo>
                    <a:pt x="86210" y="61058"/>
                    <a:pt x="86017" y="61387"/>
                    <a:pt x="86017" y="61909"/>
                  </a:cubicBezTo>
                  <a:cubicBezTo>
                    <a:pt x="86017" y="62329"/>
                    <a:pt x="86334" y="62453"/>
                    <a:pt x="86334" y="62987"/>
                  </a:cubicBezTo>
                  <a:cubicBezTo>
                    <a:pt x="86334" y="63565"/>
                    <a:pt x="86062" y="63645"/>
                    <a:pt x="85790" y="63917"/>
                  </a:cubicBezTo>
                  <a:cubicBezTo>
                    <a:pt x="85518" y="64189"/>
                    <a:pt x="85018" y="64076"/>
                    <a:pt x="84701" y="63996"/>
                  </a:cubicBezTo>
                  <a:cubicBezTo>
                    <a:pt x="84406" y="63917"/>
                    <a:pt x="84292" y="63157"/>
                    <a:pt x="84236" y="62907"/>
                  </a:cubicBezTo>
                  <a:cubicBezTo>
                    <a:pt x="84156" y="62510"/>
                    <a:pt x="84236" y="62000"/>
                    <a:pt x="84236" y="61591"/>
                  </a:cubicBezTo>
                  <a:cubicBezTo>
                    <a:pt x="84236" y="61001"/>
                    <a:pt x="84122" y="60661"/>
                    <a:pt x="84009" y="60196"/>
                  </a:cubicBezTo>
                  <a:cubicBezTo>
                    <a:pt x="83918" y="59833"/>
                    <a:pt x="84326" y="59413"/>
                    <a:pt x="84474" y="59118"/>
                  </a:cubicBezTo>
                  <a:cubicBezTo>
                    <a:pt x="84689" y="58676"/>
                    <a:pt x="84757" y="58562"/>
                    <a:pt x="84474" y="58188"/>
                  </a:cubicBezTo>
                  <a:cubicBezTo>
                    <a:pt x="84292" y="57950"/>
                    <a:pt x="83884" y="57779"/>
                    <a:pt x="83623" y="57643"/>
                  </a:cubicBezTo>
                  <a:cubicBezTo>
                    <a:pt x="83237" y="57450"/>
                    <a:pt x="83544" y="56940"/>
                    <a:pt x="83702" y="56792"/>
                  </a:cubicBezTo>
                  <a:cubicBezTo>
                    <a:pt x="83816" y="56668"/>
                    <a:pt x="84746" y="56792"/>
                    <a:pt x="84939" y="56792"/>
                  </a:cubicBezTo>
                  <a:cubicBezTo>
                    <a:pt x="85381" y="56792"/>
                    <a:pt x="85563" y="57019"/>
                    <a:pt x="86096" y="57019"/>
                  </a:cubicBezTo>
                  <a:cubicBezTo>
                    <a:pt x="86550" y="57019"/>
                    <a:pt x="86811" y="57507"/>
                    <a:pt x="87026" y="57802"/>
                  </a:cubicBezTo>
                  <a:cubicBezTo>
                    <a:pt x="87117" y="57916"/>
                    <a:pt x="87038" y="58426"/>
                    <a:pt x="87026" y="58494"/>
                  </a:cubicBezTo>
                  <a:close/>
                  <a:moveTo>
                    <a:pt x="88887" y="20909"/>
                  </a:moveTo>
                  <a:cubicBezTo>
                    <a:pt x="89137" y="21238"/>
                    <a:pt x="88887" y="20081"/>
                    <a:pt x="88887" y="19672"/>
                  </a:cubicBezTo>
                  <a:cubicBezTo>
                    <a:pt x="88887" y="19434"/>
                    <a:pt x="89329" y="19071"/>
                    <a:pt x="89500" y="18901"/>
                  </a:cubicBezTo>
                  <a:cubicBezTo>
                    <a:pt x="89783" y="18617"/>
                    <a:pt x="89738" y="18254"/>
                    <a:pt x="89738" y="17812"/>
                  </a:cubicBezTo>
                  <a:cubicBezTo>
                    <a:pt x="89738" y="17369"/>
                    <a:pt x="90135" y="17256"/>
                    <a:pt x="90430" y="16961"/>
                  </a:cubicBezTo>
                  <a:cubicBezTo>
                    <a:pt x="90725" y="16666"/>
                    <a:pt x="90895" y="16416"/>
                    <a:pt x="91133" y="16189"/>
                  </a:cubicBezTo>
                  <a:cubicBezTo>
                    <a:pt x="91394" y="15917"/>
                    <a:pt x="91542" y="15520"/>
                    <a:pt x="91666" y="15259"/>
                  </a:cubicBezTo>
                  <a:cubicBezTo>
                    <a:pt x="91735" y="15123"/>
                    <a:pt x="92733" y="15100"/>
                    <a:pt x="92914" y="15100"/>
                  </a:cubicBezTo>
                  <a:cubicBezTo>
                    <a:pt x="93357" y="15100"/>
                    <a:pt x="93561" y="15009"/>
                    <a:pt x="93833" y="14862"/>
                  </a:cubicBezTo>
                  <a:cubicBezTo>
                    <a:pt x="94276" y="14646"/>
                    <a:pt x="94469" y="14624"/>
                    <a:pt x="94843" y="14249"/>
                  </a:cubicBezTo>
                  <a:cubicBezTo>
                    <a:pt x="95127" y="13966"/>
                    <a:pt x="95342" y="13830"/>
                    <a:pt x="95546" y="13625"/>
                  </a:cubicBezTo>
                  <a:cubicBezTo>
                    <a:pt x="95864" y="13308"/>
                    <a:pt x="96091" y="13398"/>
                    <a:pt x="96397" y="13546"/>
                  </a:cubicBezTo>
                  <a:cubicBezTo>
                    <a:pt x="96545" y="13625"/>
                    <a:pt x="96250" y="14488"/>
                    <a:pt x="96238" y="14556"/>
                  </a:cubicBezTo>
                  <a:cubicBezTo>
                    <a:pt x="96182" y="14783"/>
                    <a:pt x="95773" y="15168"/>
                    <a:pt x="95614" y="15327"/>
                  </a:cubicBezTo>
                  <a:cubicBezTo>
                    <a:pt x="95376" y="15577"/>
                    <a:pt x="94979" y="15770"/>
                    <a:pt x="94764" y="15872"/>
                  </a:cubicBezTo>
                  <a:cubicBezTo>
                    <a:pt x="94378" y="16076"/>
                    <a:pt x="94185" y="16167"/>
                    <a:pt x="93765" y="16337"/>
                  </a:cubicBezTo>
                  <a:cubicBezTo>
                    <a:pt x="93300" y="16518"/>
                    <a:pt x="93175" y="16666"/>
                    <a:pt x="93062" y="17120"/>
                  </a:cubicBezTo>
                  <a:cubicBezTo>
                    <a:pt x="92948" y="17585"/>
                    <a:pt x="93345" y="17778"/>
                    <a:pt x="93606" y="17970"/>
                  </a:cubicBezTo>
                  <a:cubicBezTo>
                    <a:pt x="93879" y="18175"/>
                    <a:pt x="93913" y="18628"/>
                    <a:pt x="93992" y="18980"/>
                  </a:cubicBezTo>
                  <a:cubicBezTo>
                    <a:pt x="94117" y="19445"/>
                    <a:pt x="93833" y="19922"/>
                    <a:pt x="93686" y="20217"/>
                  </a:cubicBezTo>
                  <a:cubicBezTo>
                    <a:pt x="93493" y="20580"/>
                    <a:pt x="93266" y="20705"/>
                    <a:pt x="92982" y="20988"/>
                  </a:cubicBezTo>
                  <a:cubicBezTo>
                    <a:pt x="92608" y="21374"/>
                    <a:pt x="93107" y="21476"/>
                    <a:pt x="93368" y="21612"/>
                  </a:cubicBezTo>
                  <a:cubicBezTo>
                    <a:pt x="93788" y="21816"/>
                    <a:pt x="93867" y="21975"/>
                    <a:pt x="93765" y="22384"/>
                  </a:cubicBezTo>
                  <a:cubicBezTo>
                    <a:pt x="93640" y="22883"/>
                    <a:pt x="93323" y="22803"/>
                    <a:pt x="93686" y="23155"/>
                  </a:cubicBezTo>
                  <a:cubicBezTo>
                    <a:pt x="93992" y="23461"/>
                    <a:pt x="94344" y="22610"/>
                    <a:pt x="94457" y="22463"/>
                  </a:cubicBezTo>
                  <a:cubicBezTo>
                    <a:pt x="94764" y="22055"/>
                    <a:pt x="94786" y="21737"/>
                    <a:pt x="95002" y="21294"/>
                  </a:cubicBezTo>
                  <a:cubicBezTo>
                    <a:pt x="95217" y="20852"/>
                    <a:pt x="95490" y="20909"/>
                    <a:pt x="96000" y="20909"/>
                  </a:cubicBezTo>
                  <a:cubicBezTo>
                    <a:pt x="96465" y="20909"/>
                    <a:pt x="96613" y="20682"/>
                    <a:pt x="96862" y="20444"/>
                  </a:cubicBezTo>
                  <a:cubicBezTo>
                    <a:pt x="97214" y="20092"/>
                    <a:pt x="97373" y="19706"/>
                    <a:pt x="97634" y="19366"/>
                  </a:cubicBezTo>
                  <a:cubicBezTo>
                    <a:pt x="97827" y="19094"/>
                    <a:pt x="98008" y="18855"/>
                    <a:pt x="98099" y="18515"/>
                  </a:cubicBezTo>
                  <a:cubicBezTo>
                    <a:pt x="98178" y="18186"/>
                    <a:pt x="98337" y="17800"/>
                    <a:pt x="98485" y="17505"/>
                  </a:cubicBezTo>
                  <a:cubicBezTo>
                    <a:pt x="98644" y="17188"/>
                    <a:pt x="98984" y="16972"/>
                    <a:pt x="99177" y="16575"/>
                  </a:cubicBezTo>
                  <a:cubicBezTo>
                    <a:pt x="99358" y="16201"/>
                    <a:pt x="99574" y="15860"/>
                    <a:pt x="99721" y="15565"/>
                  </a:cubicBezTo>
                  <a:cubicBezTo>
                    <a:pt x="99960" y="15078"/>
                    <a:pt x="100175" y="15543"/>
                    <a:pt x="100266" y="15872"/>
                  </a:cubicBezTo>
                  <a:cubicBezTo>
                    <a:pt x="100391" y="16405"/>
                    <a:pt x="100198" y="16507"/>
                    <a:pt x="100493" y="16802"/>
                  </a:cubicBezTo>
                  <a:cubicBezTo>
                    <a:pt x="100629" y="16938"/>
                    <a:pt x="101344" y="16654"/>
                    <a:pt x="101582" y="16654"/>
                  </a:cubicBezTo>
                  <a:cubicBezTo>
                    <a:pt x="102081" y="16654"/>
                    <a:pt x="102308" y="16609"/>
                    <a:pt x="102580" y="16881"/>
                  </a:cubicBezTo>
                  <a:cubicBezTo>
                    <a:pt x="102932" y="17233"/>
                    <a:pt x="101797" y="17471"/>
                    <a:pt x="101661" y="17505"/>
                  </a:cubicBezTo>
                  <a:cubicBezTo>
                    <a:pt x="101230" y="17607"/>
                    <a:pt x="100833" y="17834"/>
                    <a:pt x="100572" y="17970"/>
                  </a:cubicBezTo>
                  <a:cubicBezTo>
                    <a:pt x="100107" y="18197"/>
                    <a:pt x="99994" y="17891"/>
                    <a:pt x="99721" y="18436"/>
                  </a:cubicBezTo>
                  <a:cubicBezTo>
                    <a:pt x="99449" y="18980"/>
                    <a:pt x="100028" y="19037"/>
                    <a:pt x="100413" y="19128"/>
                  </a:cubicBezTo>
                  <a:cubicBezTo>
                    <a:pt x="100878" y="19241"/>
                    <a:pt x="101298" y="18810"/>
                    <a:pt x="101582" y="18662"/>
                  </a:cubicBezTo>
                  <a:cubicBezTo>
                    <a:pt x="101945" y="18481"/>
                    <a:pt x="101956" y="18243"/>
                    <a:pt x="102353" y="18050"/>
                  </a:cubicBezTo>
                  <a:cubicBezTo>
                    <a:pt x="102875" y="17778"/>
                    <a:pt x="102603" y="18923"/>
                    <a:pt x="102580" y="18980"/>
                  </a:cubicBezTo>
                  <a:cubicBezTo>
                    <a:pt x="102512" y="19264"/>
                    <a:pt x="101979" y="19581"/>
                    <a:pt x="101809" y="19752"/>
                  </a:cubicBezTo>
                  <a:cubicBezTo>
                    <a:pt x="101446" y="20126"/>
                    <a:pt x="101605" y="20307"/>
                    <a:pt x="102047" y="20523"/>
                  </a:cubicBezTo>
                  <a:cubicBezTo>
                    <a:pt x="102455" y="20727"/>
                    <a:pt x="102932" y="20546"/>
                    <a:pt x="103284" y="20364"/>
                  </a:cubicBezTo>
                  <a:cubicBezTo>
                    <a:pt x="103613" y="20205"/>
                    <a:pt x="103930" y="19876"/>
                    <a:pt x="104134" y="19672"/>
                  </a:cubicBezTo>
                  <a:cubicBezTo>
                    <a:pt x="104520" y="19286"/>
                    <a:pt x="104747" y="18821"/>
                    <a:pt x="105144" y="18436"/>
                  </a:cubicBezTo>
                  <a:cubicBezTo>
                    <a:pt x="105609" y="17959"/>
                    <a:pt x="105881" y="17641"/>
                    <a:pt x="106142" y="17120"/>
                  </a:cubicBezTo>
                  <a:cubicBezTo>
                    <a:pt x="106347" y="16723"/>
                    <a:pt x="106517" y="16428"/>
                    <a:pt x="106608" y="16030"/>
                  </a:cubicBezTo>
                  <a:cubicBezTo>
                    <a:pt x="106766" y="15429"/>
                    <a:pt x="105745" y="16133"/>
                    <a:pt x="105677" y="16189"/>
                  </a:cubicBezTo>
                  <a:cubicBezTo>
                    <a:pt x="105303" y="16473"/>
                    <a:pt x="105201" y="16847"/>
                    <a:pt x="104747" y="16961"/>
                  </a:cubicBezTo>
                  <a:cubicBezTo>
                    <a:pt x="104146" y="17108"/>
                    <a:pt x="104214" y="16416"/>
                    <a:pt x="104214" y="16030"/>
                  </a:cubicBezTo>
                  <a:cubicBezTo>
                    <a:pt x="104214" y="15758"/>
                    <a:pt x="104588" y="15293"/>
                    <a:pt x="104679" y="14941"/>
                  </a:cubicBezTo>
                  <a:cubicBezTo>
                    <a:pt x="104781" y="14499"/>
                    <a:pt x="104963" y="14249"/>
                    <a:pt x="105292" y="14170"/>
                  </a:cubicBezTo>
                  <a:cubicBezTo>
                    <a:pt x="105666" y="14079"/>
                    <a:pt x="106199" y="14181"/>
                    <a:pt x="106528" y="14249"/>
                  </a:cubicBezTo>
                  <a:cubicBezTo>
                    <a:pt x="106789" y="14295"/>
                    <a:pt x="107220" y="14510"/>
                    <a:pt x="107458" y="14635"/>
                  </a:cubicBezTo>
                  <a:cubicBezTo>
                    <a:pt x="107799" y="14805"/>
                    <a:pt x="108321" y="14714"/>
                    <a:pt x="108695" y="14714"/>
                  </a:cubicBezTo>
                  <a:cubicBezTo>
                    <a:pt x="109035" y="14714"/>
                    <a:pt x="109489" y="14420"/>
                    <a:pt x="109864" y="14329"/>
                  </a:cubicBezTo>
                  <a:cubicBezTo>
                    <a:pt x="110204" y="14238"/>
                    <a:pt x="110669" y="14329"/>
                    <a:pt x="111021" y="14329"/>
                  </a:cubicBezTo>
                  <a:cubicBezTo>
                    <a:pt x="111509" y="14329"/>
                    <a:pt x="111486" y="14783"/>
                    <a:pt x="111565" y="15100"/>
                  </a:cubicBezTo>
                  <a:cubicBezTo>
                    <a:pt x="111656" y="15452"/>
                    <a:pt x="111894" y="15667"/>
                    <a:pt x="112110" y="15872"/>
                  </a:cubicBezTo>
                  <a:cubicBezTo>
                    <a:pt x="112269" y="16030"/>
                    <a:pt x="112178" y="16666"/>
                    <a:pt x="112178" y="16961"/>
                  </a:cubicBezTo>
                  <a:cubicBezTo>
                    <a:pt x="112178" y="17301"/>
                    <a:pt x="112575" y="17846"/>
                    <a:pt x="112722" y="18050"/>
                  </a:cubicBezTo>
                  <a:cubicBezTo>
                    <a:pt x="112927" y="18322"/>
                    <a:pt x="113244" y="18572"/>
                    <a:pt x="113426" y="18821"/>
                  </a:cubicBezTo>
                  <a:cubicBezTo>
                    <a:pt x="113675" y="19162"/>
                    <a:pt x="113925" y="19604"/>
                    <a:pt x="114118" y="19978"/>
                  </a:cubicBezTo>
                  <a:cubicBezTo>
                    <a:pt x="114322" y="20387"/>
                    <a:pt x="114515" y="20841"/>
                    <a:pt x="114810" y="21147"/>
                  </a:cubicBezTo>
                  <a:cubicBezTo>
                    <a:pt x="115116" y="21442"/>
                    <a:pt x="115411" y="21578"/>
                    <a:pt x="115740" y="21918"/>
                  </a:cubicBezTo>
                  <a:cubicBezTo>
                    <a:pt x="116092" y="22270"/>
                    <a:pt x="115899" y="22690"/>
                    <a:pt x="116205" y="23008"/>
                  </a:cubicBezTo>
                  <a:cubicBezTo>
                    <a:pt x="116580" y="23371"/>
                    <a:pt x="116965" y="23348"/>
                    <a:pt x="117294" y="23779"/>
                  </a:cubicBezTo>
                  <a:cubicBezTo>
                    <a:pt x="117533" y="24108"/>
                    <a:pt x="117601" y="24641"/>
                    <a:pt x="117759" y="24936"/>
                  </a:cubicBezTo>
                  <a:cubicBezTo>
                    <a:pt x="118032" y="25492"/>
                    <a:pt x="118134" y="25844"/>
                    <a:pt x="118690" y="26264"/>
                  </a:cubicBezTo>
                  <a:cubicBezTo>
                    <a:pt x="119234" y="26672"/>
                    <a:pt x="119439" y="26218"/>
                    <a:pt x="119609" y="27114"/>
                  </a:cubicBezTo>
                  <a:cubicBezTo>
                    <a:pt x="119699" y="27534"/>
                    <a:pt x="119677" y="27840"/>
                    <a:pt x="119768" y="28192"/>
                  </a:cubicBezTo>
                  <a:cubicBezTo>
                    <a:pt x="119858" y="28532"/>
                    <a:pt x="119983" y="28827"/>
                    <a:pt x="120074" y="29281"/>
                  </a:cubicBezTo>
                  <a:cubicBezTo>
                    <a:pt x="120153" y="29667"/>
                    <a:pt x="120153" y="30053"/>
                    <a:pt x="120153" y="30518"/>
                  </a:cubicBezTo>
                  <a:cubicBezTo>
                    <a:pt x="120153" y="31096"/>
                    <a:pt x="120414" y="31425"/>
                    <a:pt x="120312" y="32072"/>
                  </a:cubicBezTo>
                  <a:cubicBezTo>
                    <a:pt x="120210" y="32662"/>
                    <a:pt x="120755" y="33025"/>
                    <a:pt x="120925" y="33388"/>
                  </a:cubicBezTo>
                  <a:cubicBezTo>
                    <a:pt x="121118" y="33762"/>
                    <a:pt x="121084" y="34114"/>
                    <a:pt x="121084" y="34545"/>
                  </a:cubicBezTo>
                  <a:cubicBezTo>
                    <a:pt x="121084" y="34999"/>
                    <a:pt x="120947" y="35192"/>
                    <a:pt x="121242" y="35475"/>
                  </a:cubicBezTo>
                  <a:cubicBezTo>
                    <a:pt x="121583" y="35827"/>
                    <a:pt x="121821" y="35861"/>
                    <a:pt x="122014" y="36258"/>
                  </a:cubicBezTo>
                  <a:cubicBezTo>
                    <a:pt x="122218" y="36655"/>
                    <a:pt x="122207" y="36950"/>
                    <a:pt x="122400" y="37336"/>
                  </a:cubicBezTo>
                  <a:cubicBezTo>
                    <a:pt x="122592" y="37733"/>
                    <a:pt x="122706" y="37756"/>
                    <a:pt x="122706" y="38266"/>
                  </a:cubicBezTo>
                  <a:cubicBezTo>
                    <a:pt x="122706" y="38607"/>
                    <a:pt x="123160" y="38924"/>
                    <a:pt x="123409" y="39049"/>
                  </a:cubicBezTo>
                  <a:cubicBezTo>
                    <a:pt x="123818" y="39253"/>
                    <a:pt x="123114" y="39877"/>
                    <a:pt x="123023" y="39979"/>
                  </a:cubicBezTo>
                  <a:cubicBezTo>
                    <a:pt x="122683" y="40308"/>
                    <a:pt x="122604" y="40399"/>
                    <a:pt x="122479" y="40910"/>
                  </a:cubicBezTo>
                  <a:cubicBezTo>
                    <a:pt x="122388" y="41284"/>
                    <a:pt x="122411" y="41704"/>
                    <a:pt x="122479" y="41987"/>
                  </a:cubicBezTo>
                  <a:cubicBezTo>
                    <a:pt x="122547" y="42260"/>
                    <a:pt x="123205" y="42475"/>
                    <a:pt x="123330" y="42532"/>
                  </a:cubicBezTo>
                  <a:cubicBezTo>
                    <a:pt x="123579" y="42657"/>
                    <a:pt x="123818" y="43088"/>
                    <a:pt x="124022" y="43303"/>
                  </a:cubicBezTo>
                  <a:cubicBezTo>
                    <a:pt x="124147" y="43428"/>
                    <a:pt x="124283" y="44029"/>
                    <a:pt x="124339" y="44234"/>
                  </a:cubicBezTo>
                  <a:cubicBezTo>
                    <a:pt x="124476" y="44778"/>
                    <a:pt x="124045" y="44676"/>
                    <a:pt x="124566" y="44937"/>
                  </a:cubicBezTo>
                  <a:cubicBezTo>
                    <a:pt x="124941" y="45119"/>
                    <a:pt x="124873" y="45402"/>
                    <a:pt x="124873" y="45867"/>
                  </a:cubicBezTo>
                  <a:cubicBezTo>
                    <a:pt x="124873" y="46174"/>
                    <a:pt x="124805" y="46548"/>
                    <a:pt x="124805" y="46945"/>
                  </a:cubicBezTo>
                  <a:cubicBezTo>
                    <a:pt x="124805" y="47524"/>
                    <a:pt x="125292" y="47614"/>
                    <a:pt x="125724" y="47728"/>
                  </a:cubicBezTo>
                  <a:cubicBezTo>
                    <a:pt x="126245" y="47853"/>
                    <a:pt x="126189" y="47943"/>
                    <a:pt x="126189" y="48499"/>
                  </a:cubicBezTo>
                  <a:cubicBezTo>
                    <a:pt x="126189" y="48862"/>
                    <a:pt x="126053" y="49203"/>
                    <a:pt x="125962" y="49588"/>
                  </a:cubicBezTo>
                  <a:cubicBezTo>
                    <a:pt x="125837" y="50088"/>
                    <a:pt x="126200" y="50451"/>
                    <a:pt x="126427" y="50666"/>
                  </a:cubicBezTo>
                  <a:cubicBezTo>
                    <a:pt x="126631" y="50870"/>
                    <a:pt x="126767" y="51404"/>
                    <a:pt x="127040" y="51676"/>
                  </a:cubicBezTo>
                  <a:cubicBezTo>
                    <a:pt x="127323" y="51948"/>
                    <a:pt x="127732" y="52118"/>
                    <a:pt x="128129" y="52220"/>
                  </a:cubicBezTo>
                  <a:cubicBezTo>
                    <a:pt x="128503" y="52311"/>
                    <a:pt x="128934" y="52289"/>
                    <a:pt x="129286" y="52368"/>
                  </a:cubicBezTo>
                  <a:cubicBezTo>
                    <a:pt x="129706" y="52481"/>
                    <a:pt x="129978" y="52527"/>
                    <a:pt x="130295" y="52606"/>
                  </a:cubicBezTo>
                  <a:cubicBezTo>
                    <a:pt x="130874" y="52754"/>
                    <a:pt x="130341" y="53128"/>
                    <a:pt x="130137" y="53230"/>
                  </a:cubicBezTo>
                  <a:cubicBezTo>
                    <a:pt x="129796" y="53400"/>
                    <a:pt x="129535" y="53457"/>
                    <a:pt x="129138" y="53457"/>
                  </a:cubicBezTo>
                  <a:cubicBezTo>
                    <a:pt x="128639" y="53457"/>
                    <a:pt x="128991" y="54081"/>
                    <a:pt x="129138" y="54228"/>
                  </a:cubicBezTo>
                  <a:cubicBezTo>
                    <a:pt x="129365" y="54467"/>
                    <a:pt x="129864" y="54387"/>
                    <a:pt x="130216" y="54387"/>
                  </a:cubicBezTo>
                  <a:cubicBezTo>
                    <a:pt x="130624" y="54387"/>
                    <a:pt x="130976" y="54308"/>
                    <a:pt x="131305" y="54387"/>
                  </a:cubicBezTo>
                  <a:cubicBezTo>
                    <a:pt x="131464" y="54433"/>
                    <a:pt x="131804" y="55079"/>
                    <a:pt x="131850" y="55159"/>
                  </a:cubicBezTo>
                  <a:cubicBezTo>
                    <a:pt x="131986" y="55442"/>
                    <a:pt x="132065" y="55805"/>
                    <a:pt x="132156" y="56168"/>
                  </a:cubicBezTo>
                  <a:cubicBezTo>
                    <a:pt x="132247" y="56543"/>
                    <a:pt x="132383" y="56702"/>
                    <a:pt x="132701" y="56940"/>
                  </a:cubicBezTo>
                  <a:cubicBezTo>
                    <a:pt x="133018" y="57189"/>
                    <a:pt x="133109" y="57223"/>
                    <a:pt x="133313" y="57643"/>
                  </a:cubicBezTo>
                  <a:cubicBezTo>
                    <a:pt x="133540" y="58097"/>
                    <a:pt x="133325" y="58199"/>
                    <a:pt x="133699" y="58574"/>
                  </a:cubicBezTo>
                  <a:cubicBezTo>
                    <a:pt x="134017" y="58880"/>
                    <a:pt x="134357" y="58812"/>
                    <a:pt x="134709" y="58732"/>
                  </a:cubicBezTo>
                  <a:cubicBezTo>
                    <a:pt x="135094" y="58630"/>
                    <a:pt x="135276" y="58483"/>
                    <a:pt x="135639" y="58574"/>
                  </a:cubicBezTo>
                  <a:cubicBezTo>
                    <a:pt x="136070" y="58676"/>
                    <a:pt x="136240" y="58800"/>
                    <a:pt x="136717" y="58800"/>
                  </a:cubicBezTo>
                  <a:cubicBezTo>
                    <a:pt x="137193" y="58800"/>
                    <a:pt x="136637" y="59515"/>
                    <a:pt x="136569" y="59583"/>
                  </a:cubicBezTo>
                  <a:cubicBezTo>
                    <a:pt x="136331" y="59810"/>
                    <a:pt x="135911" y="59980"/>
                    <a:pt x="135639" y="60048"/>
                  </a:cubicBezTo>
                  <a:cubicBezTo>
                    <a:pt x="135299" y="60128"/>
                    <a:pt x="135038" y="60491"/>
                    <a:pt x="134788" y="60740"/>
                  </a:cubicBezTo>
                  <a:cubicBezTo>
                    <a:pt x="134493" y="61035"/>
                    <a:pt x="134221" y="61115"/>
                    <a:pt x="133778" y="61206"/>
                  </a:cubicBezTo>
                  <a:cubicBezTo>
                    <a:pt x="133347" y="61296"/>
                    <a:pt x="133086" y="61569"/>
                    <a:pt x="132701" y="61671"/>
                  </a:cubicBezTo>
                  <a:cubicBezTo>
                    <a:pt x="132360" y="61761"/>
                    <a:pt x="131884" y="61671"/>
                    <a:pt x="131532" y="61671"/>
                  </a:cubicBezTo>
                  <a:cubicBezTo>
                    <a:pt x="130976" y="61671"/>
                    <a:pt x="130761" y="61682"/>
                    <a:pt x="130761" y="61047"/>
                  </a:cubicBezTo>
                  <a:lnTo>
                    <a:pt x="130761" y="59890"/>
                  </a:lnTo>
                  <a:cubicBezTo>
                    <a:pt x="130761" y="59356"/>
                    <a:pt x="130477" y="59345"/>
                    <a:pt x="129989" y="59345"/>
                  </a:cubicBezTo>
                  <a:cubicBezTo>
                    <a:pt x="129535" y="59345"/>
                    <a:pt x="129274" y="59583"/>
                    <a:pt x="128979" y="59663"/>
                  </a:cubicBezTo>
                  <a:cubicBezTo>
                    <a:pt x="128560" y="59765"/>
                    <a:pt x="128197" y="59855"/>
                    <a:pt x="127822" y="60048"/>
                  </a:cubicBezTo>
                  <a:cubicBezTo>
                    <a:pt x="127732" y="60082"/>
                    <a:pt x="128287" y="60808"/>
                    <a:pt x="128287" y="61047"/>
                  </a:cubicBezTo>
                  <a:cubicBezTo>
                    <a:pt x="128287" y="61603"/>
                    <a:pt x="127845" y="61557"/>
                    <a:pt x="128129" y="62136"/>
                  </a:cubicBezTo>
                  <a:cubicBezTo>
                    <a:pt x="128310" y="62510"/>
                    <a:pt x="128560" y="62522"/>
                    <a:pt x="128435" y="62987"/>
                  </a:cubicBezTo>
                  <a:cubicBezTo>
                    <a:pt x="128390" y="63191"/>
                    <a:pt x="127743" y="63452"/>
                    <a:pt x="127584" y="63531"/>
                  </a:cubicBezTo>
                  <a:cubicBezTo>
                    <a:pt x="127210" y="63724"/>
                    <a:pt x="127176" y="63724"/>
                    <a:pt x="127040" y="64235"/>
                  </a:cubicBezTo>
                  <a:cubicBezTo>
                    <a:pt x="126937" y="64643"/>
                    <a:pt x="126926" y="64983"/>
                    <a:pt x="126733" y="65233"/>
                  </a:cubicBezTo>
                  <a:cubicBezTo>
                    <a:pt x="126484" y="65585"/>
                    <a:pt x="126325" y="65619"/>
                    <a:pt x="125803" y="65619"/>
                  </a:cubicBezTo>
                  <a:cubicBezTo>
                    <a:pt x="125406" y="65619"/>
                    <a:pt x="125009" y="65607"/>
                    <a:pt x="124646" y="65698"/>
                  </a:cubicBezTo>
                  <a:cubicBezTo>
                    <a:pt x="124215" y="65812"/>
                    <a:pt x="124498" y="66401"/>
                    <a:pt x="124566" y="66549"/>
                  </a:cubicBezTo>
                  <a:cubicBezTo>
                    <a:pt x="124668" y="66764"/>
                    <a:pt x="125565" y="66708"/>
                    <a:pt x="125803" y="66708"/>
                  </a:cubicBezTo>
                  <a:cubicBezTo>
                    <a:pt x="126257" y="66708"/>
                    <a:pt x="126586" y="66175"/>
                    <a:pt x="126586" y="66867"/>
                  </a:cubicBezTo>
                  <a:cubicBezTo>
                    <a:pt x="126586" y="67275"/>
                    <a:pt x="126018" y="67581"/>
                    <a:pt x="125803" y="67797"/>
                  </a:cubicBezTo>
                  <a:cubicBezTo>
                    <a:pt x="125463" y="68137"/>
                    <a:pt x="125077" y="68194"/>
                    <a:pt x="124646" y="68409"/>
                  </a:cubicBezTo>
                  <a:cubicBezTo>
                    <a:pt x="124181" y="68648"/>
                    <a:pt x="124294" y="68807"/>
                    <a:pt x="124181" y="69272"/>
                  </a:cubicBezTo>
                  <a:cubicBezTo>
                    <a:pt x="124045" y="69828"/>
                    <a:pt x="124453" y="69862"/>
                    <a:pt x="124805" y="70043"/>
                  </a:cubicBezTo>
                  <a:cubicBezTo>
                    <a:pt x="125077" y="70179"/>
                    <a:pt x="125860" y="70009"/>
                    <a:pt x="126041" y="69964"/>
                  </a:cubicBezTo>
                  <a:cubicBezTo>
                    <a:pt x="126563" y="69828"/>
                    <a:pt x="126506" y="69623"/>
                    <a:pt x="126892" y="69805"/>
                  </a:cubicBezTo>
                  <a:cubicBezTo>
                    <a:pt x="127176" y="69952"/>
                    <a:pt x="127403" y="70383"/>
                    <a:pt x="127663" y="70588"/>
                  </a:cubicBezTo>
                  <a:cubicBezTo>
                    <a:pt x="127992" y="70837"/>
                    <a:pt x="128197" y="71041"/>
                    <a:pt x="128435" y="71518"/>
                  </a:cubicBezTo>
                  <a:cubicBezTo>
                    <a:pt x="128616" y="71858"/>
                    <a:pt x="128673" y="72153"/>
                    <a:pt x="128673" y="72516"/>
                  </a:cubicBezTo>
                  <a:cubicBezTo>
                    <a:pt x="128673" y="72993"/>
                    <a:pt x="128639" y="73265"/>
                    <a:pt x="128435" y="73526"/>
                  </a:cubicBezTo>
                  <a:cubicBezTo>
                    <a:pt x="128231" y="73810"/>
                    <a:pt x="127766" y="73991"/>
                    <a:pt x="127437" y="74071"/>
                  </a:cubicBezTo>
                  <a:cubicBezTo>
                    <a:pt x="127062" y="74161"/>
                    <a:pt x="126676" y="74150"/>
                    <a:pt x="126268" y="74150"/>
                  </a:cubicBezTo>
                  <a:cubicBezTo>
                    <a:pt x="125712" y="74150"/>
                    <a:pt x="125497" y="73912"/>
                    <a:pt x="124952" y="73912"/>
                  </a:cubicBezTo>
                  <a:lnTo>
                    <a:pt x="123795" y="73912"/>
                  </a:lnTo>
                  <a:cubicBezTo>
                    <a:pt x="123738" y="73912"/>
                    <a:pt x="123046" y="74468"/>
                    <a:pt x="122785" y="74536"/>
                  </a:cubicBezTo>
                  <a:cubicBezTo>
                    <a:pt x="122468" y="74615"/>
                    <a:pt x="122184" y="74740"/>
                    <a:pt x="121787" y="74842"/>
                  </a:cubicBezTo>
                  <a:cubicBezTo>
                    <a:pt x="121265" y="74978"/>
                    <a:pt x="122150" y="74241"/>
                    <a:pt x="122173" y="74229"/>
                  </a:cubicBezTo>
                  <a:cubicBezTo>
                    <a:pt x="122524" y="73878"/>
                    <a:pt x="121776" y="73367"/>
                    <a:pt x="121628" y="73299"/>
                  </a:cubicBezTo>
                  <a:cubicBezTo>
                    <a:pt x="121310" y="73140"/>
                    <a:pt x="120709" y="73208"/>
                    <a:pt x="120471" y="73140"/>
                  </a:cubicBezTo>
                  <a:cubicBezTo>
                    <a:pt x="120108" y="73050"/>
                    <a:pt x="119836" y="72755"/>
                    <a:pt x="119541" y="72516"/>
                  </a:cubicBezTo>
                  <a:cubicBezTo>
                    <a:pt x="119155" y="72233"/>
                    <a:pt x="118928" y="72414"/>
                    <a:pt x="118610" y="71983"/>
                  </a:cubicBezTo>
                  <a:cubicBezTo>
                    <a:pt x="118259" y="71507"/>
                    <a:pt x="118939" y="70883"/>
                    <a:pt x="119223" y="70735"/>
                  </a:cubicBezTo>
                  <a:cubicBezTo>
                    <a:pt x="119779" y="70463"/>
                    <a:pt x="119348" y="69748"/>
                    <a:pt x="118996" y="69657"/>
                  </a:cubicBezTo>
                  <a:cubicBezTo>
                    <a:pt x="118565" y="69544"/>
                    <a:pt x="118043" y="69669"/>
                    <a:pt x="117601" y="69578"/>
                  </a:cubicBezTo>
                  <a:cubicBezTo>
                    <a:pt x="117499" y="69555"/>
                    <a:pt x="117396" y="69521"/>
                    <a:pt x="117294" y="69499"/>
                  </a:cubicBezTo>
                  <a:cubicBezTo>
                    <a:pt x="116875" y="69396"/>
                    <a:pt x="116398" y="69510"/>
                    <a:pt x="116058" y="69419"/>
                  </a:cubicBezTo>
                  <a:cubicBezTo>
                    <a:pt x="115695" y="69328"/>
                    <a:pt x="115388" y="68965"/>
                    <a:pt x="115048" y="68875"/>
                  </a:cubicBezTo>
                  <a:cubicBezTo>
                    <a:pt x="114606" y="68773"/>
                    <a:pt x="114118" y="68534"/>
                    <a:pt x="113732" y="68341"/>
                  </a:cubicBezTo>
                  <a:cubicBezTo>
                    <a:pt x="113290" y="68115"/>
                    <a:pt x="112870" y="68035"/>
                    <a:pt x="112337" y="67944"/>
                  </a:cubicBezTo>
                  <a:cubicBezTo>
                    <a:pt x="111951" y="67888"/>
                    <a:pt x="111577" y="67876"/>
                    <a:pt x="111180" y="67876"/>
                  </a:cubicBezTo>
                  <a:cubicBezTo>
                    <a:pt x="110601" y="67876"/>
                    <a:pt x="110556" y="67672"/>
                    <a:pt x="110249" y="67252"/>
                  </a:cubicBezTo>
                  <a:cubicBezTo>
                    <a:pt x="110000" y="66923"/>
                    <a:pt x="109807" y="66583"/>
                    <a:pt x="109546" y="66243"/>
                  </a:cubicBezTo>
                  <a:cubicBezTo>
                    <a:pt x="109285" y="65880"/>
                    <a:pt x="108854" y="65551"/>
                    <a:pt x="108627" y="65233"/>
                  </a:cubicBezTo>
                  <a:cubicBezTo>
                    <a:pt x="108275" y="64779"/>
                    <a:pt x="107561" y="64575"/>
                    <a:pt x="106993" y="64382"/>
                  </a:cubicBezTo>
                  <a:cubicBezTo>
                    <a:pt x="106483" y="64212"/>
                    <a:pt x="106029" y="64155"/>
                    <a:pt x="105450" y="64155"/>
                  </a:cubicBezTo>
                  <a:cubicBezTo>
                    <a:pt x="104917" y="64155"/>
                    <a:pt x="104690" y="63769"/>
                    <a:pt x="104600" y="63304"/>
                  </a:cubicBezTo>
                  <a:cubicBezTo>
                    <a:pt x="104497" y="62805"/>
                    <a:pt x="104724" y="62590"/>
                    <a:pt x="104906" y="62215"/>
                  </a:cubicBezTo>
                  <a:cubicBezTo>
                    <a:pt x="105087" y="61852"/>
                    <a:pt x="104883" y="60854"/>
                    <a:pt x="104747" y="60593"/>
                  </a:cubicBezTo>
                  <a:cubicBezTo>
                    <a:pt x="104611" y="60298"/>
                    <a:pt x="103454" y="60797"/>
                    <a:pt x="103363" y="60820"/>
                  </a:cubicBezTo>
                  <a:cubicBezTo>
                    <a:pt x="102886" y="60911"/>
                    <a:pt x="102671" y="61126"/>
                    <a:pt x="102115" y="61126"/>
                  </a:cubicBezTo>
                  <a:cubicBezTo>
                    <a:pt x="101423" y="61126"/>
                    <a:pt x="101786" y="61001"/>
                    <a:pt x="101888" y="60593"/>
                  </a:cubicBezTo>
                  <a:cubicBezTo>
                    <a:pt x="101945" y="60366"/>
                    <a:pt x="100663" y="60888"/>
                    <a:pt x="100652" y="60899"/>
                  </a:cubicBezTo>
                  <a:cubicBezTo>
                    <a:pt x="100266" y="61092"/>
                    <a:pt x="99744" y="60979"/>
                    <a:pt x="99415" y="60820"/>
                  </a:cubicBezTo>
                  <a:cubicBezTo>
                    <a:pt x="98836" y="60525"/>
                    <a:pt x="99279" y="60105"/>
                    <a:pt x="99415" y="59969"/>
                  </a:cubicBezTo>
                  <a:cubicBezTo>
                    <a:pt x="99755" y="59617"/>
                    <a:pt x="99653" y="59356"/>
                    <a:pt x="99336" y="59197"/>
                  </a:cubicBezTo>
                  <a:cubicBezTo>
                    <a:pt x="99052" y="59050"/>
                    <a:pt x="98802" y="58449"/>
                    <a:pt x="98632" y="58108"/>
                  </a:cubicBezTo>
                  <a:cubicBezTo>
                    <a:pt x="98496" y="57825"/>
                    <a:pt x="98042" y="57428"/>
                    <a:pt x="97713" y="57178"/>
                  </a:cubicBezTo>
                  <a:cubicBezTo>
                    <a:pt x="97520" y="57042"/>
                    <a:pt x="96783" y="57292"/>
                    <a:pt x="96624" y="57337"/>
                  </a:cubicBezTo>
                  <a:cubicBezTo>
                    <a:pt x="95966" y="57496"/>
                    <a:pt x="96216" y="57042"/>
                    <a:pt x="96397" y="56872"/>
                  </a:cubicBezTo>
                  <a:cubicBezTo>
                    <a:pt x="96670" y="56600"/>
                    <a:pt x="97067" y="56418"/>
                    <a:pt x="97396" y="56168"/>
                  </a:cubicBezTo>
                  <a:cubicBezTo>
                    <a:pt x="97622" y="55998"/>
                    <a:pt x="96533" y="55862"/>
                    <a:pt x="96397" y="55862"/>
                  </a:cubicBezTo>
                  <a:lnTo>
                    <a:pt x="95229" y="55862"/>
                  </a:lnTo>
                  <a:cubicBezTo>
                    <a:pt x="94775" y="55862"/>
                    <a:pt x="94650" y="55681"/>
                    <a:pt x="94378" y="55318"/>
                  </a:cubicBezTo>
                  <a:cubicBezTo>
                    <a:pt x="94038" y="54864"/>
                    <a:pt x="93788" y="54818"/>
                    <a:pt x="93300" y="54694"/>
                  </a:cubicBezTo>
                  <a:cubicBezTo>
                    <a:pt x="92880" y="54591"/>
                    <a:pt x="92790" y="54285"/>
                    <a:pt x="92517" y="53922"/>
                  </a:cubicBezTo>
                  <a:cubicBezTo>
                    <a:pt x="92302" y="53627"/>
                    <a:pt x="91825" y="53616"/>
                    <a:pt x="91440" y="53616"/>
                  </a:cubicBezTo>
                  <a:cubicBezTo>
                    <a:pt x="91054" y="53616"/>
                    <a:pt x="90702" y="53071"/>
                    <a:pt x="90589" y="52833"/>
                  </a:cubicBezTo>
                  <a:cubicBezTo>
                    <a:pt x="90453" y="52572"/>
                    <a:pt x="89874" y="52686"/>
                    <a:pt x="89500" y="52686"/>
                  </a:cubicBezTo>
                  <a:cubicBezTo>
                    <a:pt x="89091" y="52686"/>
                    <a:pt x="88354" y="52549"/>
                    <a:pt x="87957" y="52447"/>
                  </a:cubicBezTo>
                  <a:cubicBezTo>
                    <a:pt x="87469" y="52334"/>
                    <a:pt x="87333" y="52152"/>
                    <a:pt x="87333" y="51596"/>
                  </a:cubicBezTo>
                  <a:cubicBezTo>
                    <a:pt x="87333" y="51109"/>
                    <a:pt x="87185" y="50655"/>
                    <a:pt x="87253" y="50201"/>
                  </a:cubicBezTo>
                  <a:cubicBezTo>
                    <a:pt x="87367" y="49543"/>
                    <a:pt x="87106" y="49248"/>
                    <a:pt x="86561" y="49123"/>
                  </a:cubicBezTo>
                  <a:cubicBezTo>
                    <a:pt x="86176" y="49021"/>
                    <a:pt x="85801" y="49044"/>
                    <a:pt x="85484" y="48885"/>
                  </a:cubicBezTo>
                  <a:cubicBezTo>
                    <a:pt x="85166" y="48726"/>
                    <a:pt x="85245" y="48216"/>
                    <a:pt x="85245" y="47875"/>
                  </a:cubicBezTo>
                  <a:cubicBezTo>
                    <a:pt x="85245" y="47195"/>
                    <a:pt x="84723" y="48000"/>
                    <a:pt x="84621" y="48193"/>
                  </a:cubicBezTo>
                  <a:cubicBezTo>
                    <a:pt x="84394" y="48647"/>
                    <a:pt x="83884" y="48715"/>
                    <a:pt x="83770" y="48261"/>
                  </a:cubicBezTo>
                  <a:cubicBezTo>
                    <a:pt x="83668" y="47819"/>
                    <a:pt x="83850" y="47501"/>
                    <a:pt x="84088" y="47263"/>
                  </a:cubicBezTo>
                  <a:cubicBezTo>
                    <a:pt x="84372" y="46968"/>
                    <a:pt x="84485" y="46752"/>
                    <a:pt x="84939" y="46639"/>
                  </a:cubicBezTo>
                  <a:cubicBezTo>
                    <a:pt x="85370" y="46537"/>
                    <a:pt x="85540" y="46503"/>
                    <a:pt x="85790" y="46253"/>
                  </a:cubicBezTo>
                  <a:cubicBezTo>
                    <a:pt x="86210" y="45833"/>
                    <a:pt x="85608" y="45629"/>
                    <a:pt x="85325" y="45550"/>
                  </a:cubicBezTo>
                  <a:cubicBezTo>
                    <a:pt x="84962" y="45470"/>
                    <a:pt x="84542" y="45629"/>
                    <a:pt x="84168" y="45629"/>
                  </a:cubicBezTo>
                  <a:cubicBezTo>
                    <a:pt x="84065" y="45629"/>
                    <a:pt x="84689" y="44948"/>
                    <a:pt x="84780" y="44858"/>
                  </a:cubicBezTo>
                  <a:cubicBezTo>
                    <a:pt x="85109" y="44529"/>
                    <a:pt x="85404" y="44438"/>
                    <a:pt x="85404" y="43848"/>
                  </a:cubicBezTo>
                  <a:cubicBezTo>
                    <a:pt x="85404" y="43315"/>
                    <a:pt x="85359" y="43111"/>
                    <a:pt x="85018" y="42759"/>
                  </a:cubicBezTo>
                  <a:cubicBezTo>
                    <a:pt x="84803" y="42555"/>
                    <a:pt x="85121" y="41783"/>
                    <a:pt x="85166" y="41681"/>
                  </a:cubicBezTo>
                  <a:cubicBezTo>
                    <a:pt x="85370" y="41273"/>
                    <a:pt x="86028" y="41840"/>
                    <a:pt x="86096" y="41908"/>
                  </a:cubicBezTo>
                  <a:cubicBezTo>
                    <a:pt x="86414" y="42226"/>
                    <a:pt x="86663" y="42350"/>
                    <a:pt x="87106" y="42453"/>
                  </a:cubicBezTo>
                  <a:cubicBezTo>
                    <a:pt x="87412" y="42532"/>
                    <a:pt x="87231" y="41488"/>
                    <a:pt x="87185" y="41295"/>
                  </a:cubicBezTo>
                  <a:cubicBezTo>
                    <a:pt x="87083" y="40910"/>
                    <a:pt x="86811" y="40842"/>
                    <a:pt x="86720" y="40365"/>
                  </a:cubicBezTo>
                  <a:cubicBezTo>
                    <a:pt x="86629" y="39900"/>
                    <a:pt x="86868" y="39650"/>
                    <a:pt x="86868" y="39197"/>
                  </a:cubicBezTo>
                  <a:cubicBezTo>
                    <a:pt x="86868" y="38697"/>
                    <a:pt x="86402" y="38822"/>
                    <a:pt x="86176" y="39049"/>
                  </a:cubicBezTo>
                  <a:cubicBezTo>
                    <a:pt x="85790" y="39435"/>
                    <a:pt x="85370" y="39094"/>
                    <a:pt x="85086" y="38811"/>
                  </a:cubicBezTo>
                  <a:cubicBezTo>
                    <a:pt x="84735" y="38459"/>
                    <a:pt x="84394" y="39038"/>
                    <a:pt x="84236" y="39197"/>
                  </a:cubicBezTo>
                  <a:cubicBezTo>
                    <a:pt x="83918" y="39514"/>
                    <a:pt x="83805" y="39775"/>
                    <a:pt x="83317" y="39900"/>
                  </a:cubicBezTo>
                  <a:cubicBezTo>
                    <a:pt x="82954" y="39991"/>
                    <a:pt x="82749" y="39458"/>
                    <a:pt x="82613" y="39276"/>
                  </a:cubicBezTo>
                  <a:cubicBezTo>
                    <a:pt x="82432" y="39038"/>
                    <a:pt x="82046" y="39480"/>
                    <a:pt x="81762" y="39197"/>
                  </a:cubicBezTo>
                  <a:cubicBezTo>
                    <a:pt x="81558" y="38992"/>
                    <a:pt x="81604" y="38425"/>
                    <a:pt x="81683" y="38119"/>
                  </a:cubicBezTo>
                  <a:cubicBezTo>
                    <a:pt x="81785" y="37710"/>
                    <a:pt x="81842" y="37313"/>
                    <a:pt x="81842" y="36871"/>
                  </a:cubicBezTo>
                  <a:cubicBezTo>
                    <a:pt x="81842" y="36383"/>
                    <a:pt x="81570" y="36258"/>
                    <a:pt x="81138" y="36258"/>
                  </a:cubicBezTo>
                  <a:cubicBezTo>
                    <a:pt x="80673" y="36258"/>
                    <a:pt x="80685" y="35691"/>
                    <a:pt x="80685" y="35328"/>
                  </a:cubicBezTo>
                  <a:cubicBezTo>
                    <a:pt x="80685" y="35056"/>
                    <a:pt x="81309" y="34693"/>
                    <a:pt x="81456" y="34545"/>
                  </a:cubicBezTo>
                  <a:cubicBezTo>
                    <a:pt x="81672" y="34330"/>
                    <a:pt x="82568" y="34647"/>
                    <a:pt x="82693" y="34704"/>
                  </a:cubicBezTo>
                  <a:cubicBezTo>
                    <a:pt x="83147" y="34931"/>
                    <a:pt x="83464" y="34942"/>
                    <a:pt x="84009" y="34942"/>
                  </a:cubicBezTo>
                  <a:cubicBezTo>
                    <a:pt x="84610" y="34942"/>
                    <a:pt x="84440" y="34488"/>
                    <a:pt x="84315" y="34239"/>
                  </a:cubicBezTo>
                  <a:cubicBezTo>
                    <a:pt x="84088" y="33785"/>
                    <a:pt x="83555" y="34454"/>
                    <a:pt x="84168" y="33853"/>
                  </a:cubicBezTo>
                  <a:cubicBezTo>
                    <a:pt x="84485" y="33524"/>
                    <a:pt x="84292" y="33127"/>
                    <a:pt x="84088" y="32923"/>
                  </a:cubicBezTo>
                  <a:cubicBezTo>
                    <a:pt x="83816" y="32651"/>
                    <a:pt x="83090" y="33104"/>
                    <a:pt x="82920" y="33229"/>
                  </a:cubicBezTo>
                  <a:cubicBezTo>
                    <a:pt x="82557" y="33501"/>
                    <a:pt x="82228" y="33547"/>
                    <a:pt x="81762" y="33547"/>
                  </a:cubicBezTo>
                  <a:cubicBezTo>
                    <a:pt x="81207" y="33547"/>
                    <a:pt x="81411" y="33172"/>
                    <a:pt x="81536" y="32923"/>
                  </a:cubicBezTo>
                  <a:cubicBezTo>
                    <a:pt x="81694" y="32594"/>
                    <a:pt x="81978" y="32571"/>
                    <a:pt x="82148" y="32231"/>
                  </a:cubicBezTo>
                  <a:cubicBezTo>
                    <a:pt x="82386" y="31743"/>
                    <a:pt x="81819" y="31630"/>
                    <a:pt x="81456" y="31448"/>
                  </a:cubicBezTo>
                  <a:cubicBezTo>
                    <a:pt x="81116" y="31278"/>
                    <a:pt x="80889" y="30722"/>
                    <a:pt x="80753" y="30438"/>
                  </a:cubicBezTo>
                  <a:cubicBezTo>
                    <a:pt x="80571" y="30064"/>
                    <a:pt x="80469" y="29678"/>
                    <a:pt x="80367" y="29281"/>
                  </a:cubicBezTo>
                  <a:cubicBezTo>
                    <a:pt x="80265" y="28850"/>
                    <a:pt x="79868" y="28975"/>
                    <a:pt x="79437" y="28975"/>
                  </a:cubicBezTo>
                  <a:cubicBezTo>
                    <a:pt x="78994" y="28975"/>
                    <a:pt x="78643" y="29168"/>
                    <a:pt x="78200" y="29281"/>
                  </a:cubicBezTo>
                  <a:cubicBezTo>
                    <a:pt x="77588" y="29440"/>
                    <a:pt x="78019" y="28555"/>
                    <a:pt x="78053" y="28510"/>
                  </a:cubicBezTo>
                  <a:cubicBezTo>
                    <a:pt x="78178" y="28238"/>
                    <a:pt x="79085" y="28351"/>
                    <a:pt x="79369" y="28351"/>
                  </a:cubicBezTo>
                  <a:cubicBezTo>
                    <a:pt x="79732" y="28351"/>
                    <a:pt x="80469" y="28135"/>
                    <a:pt x="80832" y="28045"/>
                  </a:cubicBezTo>
                  <a:cubicBezTo>
                    <a:pt x="81229" y="27943"/>
                    <a:pt x="81751" y="28067"/>
                    <a:pt x="82001" y="28192"/>
                  </a:cubicBezTo>
                  <a:cubicBezTo>
                    <a:pt x="82557" y="28476"/>
                    <a:pt x="82852" y="28272"/>
                    <a:pt x="82852" y="29122"/>
                  </a:cubicBezTo>
                  <a:cubicBezTo>
                    <a:pt x="82852" y="29656"/>
                    <a:pt x="82897" y="29917"/>
                    <a:pt x="83078" y="30291"/>
                  </a:cubicBezTo>
                  <a:cubicBezTo>
                    <a:pt x="83283" y="30699"/>
                    <a:pt x="83464" y="30949"/>
                    <a:pt x="83929" y="31062"/>
                  </a:cubicBezTo>
                  <a:cubicBezTo>
                    <a:pt x="84417" y="31187"/>
                    <a:pt x="84565" y="31391"/>
                    <a:pt x="84939" y="31766"/>
                  </a:cubicBezTo>
                  <a:cubicBezTo>
                    <a:pt x="85211" y="32038"/>
                    <a:pt x="85540" y="32231"/>
                    <a:pt x="86017" y="32231"/>
                  </a:cubicBezTo>
                  <a:cubicBezTo>
                    <a:pt x="86505" y="32231"/>
                    <a:pt x="86289" y="31425"/>
                    <a:pt x="86176" y="31142"/>
                  </a:cubicBezTo>
                  <a:cubicBezTo>
                    <a:pt x="86051" y="30824"/>
                    <a:pt x="85586" y="30654"/>
                    <a:pt x="85404" y="30291"/>
                  </a:cubicBezTo>
                  <a:cubicBezTo>
                    <a:pt x="85166" y="29826"/>
                    <a:pt x="85132" y="29451"/>
                    <a:pt x="85018" y="28975"/>
                  </a:cubicBezTo>
                  <a:cubicBezTo>
                    <a:pt x="84905" y="28521"/>
                    <a:pt x="84950" y="28260"/>
                    <a:pt x="85166" y="28045"/>
                  </a:cubicBezTo>
                  <a:cubicBezTo>
                    <a:pt x="85506" y="27704"/>
                    <a:pt x="85835" y="27580"/>
                    <a:pt x="86334" y="27580"/>
                  </a:cubicBezTo>
                  <a:cubicBezTo>
                    <a:pt x="86970" y="27580"/>
                    <a:pt x="86890" y="27704"/>
                    <a:pt x="87026" y="28272"/>
                  </a:cubicBezTo>
                  <a:cubicBezTo>
                    <a:pt x="87163" y="28839"/>
                    <a:pt x="87594" y="28805"/>
                    <a:pt x="88036" y="28578"/>
                  </a:cubicBezTo>
                  <a:cubicBezTo>
                    <a:pt x="88501" y="28351"/>
                    <a:pt x="88535" y="27863"/>
                    <a:pt x="88649" y="27421"/>
                  </a:cubicBezTo>
                  <a:cubicBezTo>
                    <a:pt x="88796" y="26831"/>
                    <a:pt x="88320" y="26275"/>
                    <a:pt x="87877" y="26184"/>
                  </a:cubicBezTo>
                  <a:cubicBezTo>
                    <a:pt x="87469" y="26105"/>
                    <a:pt x="87060" y="25980"/>
                    <a:pt x="86868" y="25798"/>
                  </a:cubicBezTo>
                  <a:cubicBezTo>
                    <a:pt x="86539" y="25458"/>
                    <a:pt x="87310" y="25095"/>
                    <a:pt x="87412" y="25016"/>
                  </a:cubicBezTo>
                  <a:cubicBezTo>
                    <a:pt x="87741" y="24766"/>
                    <a:pt x="87798" y="24664"/>
                    <a:pt x="87798" y="24165"/>
                  </a:cubicBezTo>
                  <a:cubicBezTo>
                    <a:pt x="87798" y="23632"/>
                    <a:pt x="87741" y="23518"/>
                    <a:pt x="87333" y="23314"/>
                  </a:cubicBezTo>
                  <a:cubicBezTo>
                    <a:pt x="86936" y="23110"/>
                    <a:pt x="86868" y="23234"/>
                    <a:pt x="86868" y="22622"/>
                  </a:cubicBezTo>
                  <a:cubicBezTo>
                    <a:pt x="86868" y="22259"/>
                    <a:pt x="87344" y="22225"/>
                    <a:pt x="87718" y="22225"/>
                  </a:cubicBezTo>
                  <a:cubicBezTo>
                    <a:pt x="88127" y="22225"/>
                    <a:pt x="88354" y="22406"/>
                    <a:pt x="88728" y="22304"/>
                  </a:cubicBezTo>
                  <a:cubicBezTo>
                    <a:pt x="88978" y="22247"/>
                    <a:pt x="88887" y="21124"/>
                    <a:pt x="88887" y="20909"/>
                  </a:cubicBezTo>
                  <a:close/>
                  <a:moveTo>
                    <a:pt x="106608" y="70973"/>
                  </a:moveTo>
                  <a:cubicBezTo>
                    <a:pt x="106176" y="70860"/>
                    <a:pt x="107447" y="71348"/>
                    <a:pt x="107776" y="71665"/>
                  </a:cubicBezTo>
                  <a:cubicBezTo>
                    <a:pt x="108139" y="72040"/>
                    <a:pt x="108105" y="72210"/>
                    <a:pt x="107458" y="72210"/>
                  </a:cubicBezTo>
                  <a:cubicBezTo>
                    <a:pt x="106880" y="72210"/>
                    <a:pt x="106834" y="72131"/>
                    <a:pt x="106528" y="71824"/>
                  </a:cubicBezTo>
                  <a:cubicBezTo>
                    <a:pt x="106199" y="71484"/>
                    <a:pt x="105916" y="71824"/>
                    <a:pt x="105757" y="71200"/>
                  </a:cubicBezTo>
                  <a:cubicBezTo>
                    <a:pt x="105632" y="70701"/>
                    <a:pt x="106403" y="70849"/>
                    <a:pt x="106608" y="70973"/>
                  </a:cubicBezTo>
                  <a:close/>
                  <a:moveTo>
                    <a:pt x="76192" y="76623"/>
                  </a:moveTo>
                  <a:cubicBezTo>
                    <a:pt x="76158" y="76498"/>
                    <a:pt x="77395" y="76067"/>
                    <a:pt x="77508" y="76011"/>
                  </a:cubicBezTo>
                  <a:cubicBezTo>
                    <a:pt x="77849" y="75840"/>
                    <a:pt x="78302" y="75852"/>
                    <a:pt x="78586" y="75772"/>
                  </a:cubicBezTo>
                  <a:cubicBezTo>
                    <a:pt x="79199" y="75625"/>
                    <a:pt x="79278" y="75387"/>
                    <a:pt x="79754" y="75852"/>
                  </a:cubicBezTo>
                  <a:cubicBezTo>
                    <a:pt x="79959" y="76067"/>
                    <a:pt x="80412" y="76158"/>
                    <a:pt x="80832" y="76158"/>
                  </a:cubicBezTo>
                  <a:cubicBezTo>
                    <a:pt x="81195" y="76158"/>
                    <a:pt x="81683" y="75716"/>
                    <a:pt x="81921" y="75545"/>
                  </a:cubicBezTo>
                  <a:cubicBezTo>
                    <a:pt x="82296" y="75262"/>
                    <a:pt x="82591" y="75228"/>
                    <a:pt x="82920" y="75307"/>
                  </a:cubicBezTo>
                  <a:cubicBezTo>
                    <a:pt x="83260" y="75398"/>
                    <a:pt x="82386" y="75818"/>
                    <a:pt x="82307" y="76158"/>
                  </a:cubicBezTo>
                  <a:cubicBezTo>
                    <a:pt x="82239" y="76408"/>
                    <a:pt x="83407" y="76317"/>
                    <a:pt x="83544" y="76317"/>
                  </a:cubicBezTo>
                  <a:cubicBezTo>
                    <a:pt x="84077" y="76317"/>
                    <a:pt x="84270" y="76532"/>
                    <a:pt x="84621" y="76703"/>
                  </a:cubicBezTo>
                  <a:cubicBezTo>
                    <a:pt x="84996" y="76895"/>
                    <a:pt x="85064" y="77145"/>
                    <a:pt x="85166" y="77553"/>
                  </a:cubicBezTo>
                  <a:cubicBezTo>
                    <a:pt x="85234" y="77803"/>
                    <a:pt x="85881" y="78041"/>
                    <a:pt x="86017" y="78177"/>
                  </a:cubicBezTo>
                  <a:cubicBezTo>
                    <a:pt x="86368" y="78529"/>
                    <a:pt x="85733" y="79017"/>
                    <a:pt x="85552" y="79108"/>
                  </a:cubicBezTo>
                  <a:cubicBezTo>
                    <a:pt x="85177" y="79300"/>
                    <a:pt x="84723" y="79403"/>
                    <a:pt x="84394" y="79573"/>
                  </a:cubicBezTo>
                  <a:cubicBezTo>
                    <a:pt x="83975" y="79777"/>
                    <a:pt x="83646" y="79868"/>
                    <a:pt x="83317" y="80038"/>
                  </a:cubicBezTo>
                  <a:cubicBezTo>
                    <a:pt x="82874" y="80253"/>
                    <a:pt x="82534" y="80310"/>
                    <a:pt x="82148" y="80503"/>
                  </a:cubicBezTo>
                  <a:cubicBezTo>
                    <a:pt x="81865" y="80639"/>
                    <a:pt x="81388" y="80730"/>
                    <a:pt x="80991" y="80730"/>
                  </a:cubicBezTo>
                  <a:lnTo>
                    <a:pt x="79822" y="80730"/>
                  </a:lnTo>
                  <a:cubicBezTo>
                    <a:pt x="79380" y="80730"/>
                    <a:pt x="79108" y="80514"/>
                    <a:pt x="78745" y="80424"/>
                  </a:cubicBezTo>
                  <a:cubicBezTo>
                    <a:pt x="78257" y="80299"/>
                    <a:pt x="77985" y="79924"/>
                    <a:pt x="77508" y="79800"/>
                  </a:cubicBezTo>
                  <a:cubicBezTo>
                    <a:pt x="77066" y="79698"/>
                    <a:pt x="76839" y="79800"/>
                    <a:pt x="76419" y="79800"/>
                  </a:cubicBezTo>
                  <a:cubicBezTo>
                    <a:pt x="76090" y="79800"/>
                    <a:pt x="75477" y="79845"/>
                    <a:pt x="76192" y="79493"/>
                  </a:cubicBezTo>
                  <a:cubicBezTo>
                    <a:pt x="76578" y="79300"/>
                    <a:pt x="76657" y="78677"/>
                    <a:pt x="76737" y="78336"/>
                  </a:cubicBezTo>
                  <a:cubicBezTo>
                    <a:pt x="76805" y="77950"/>
                    <a:pt x="76079" y="77905"/>
                    <a:pt x="75806" y="77633"/>
                  </a:cubicBezTo>
                  <a:cubicBezTo>
                    <a:pt x="75353" y="77190"/>
                    <a:pt x="75795" y="76782"/>
                    <a:pt x="76192" y="76623"/>
                  </a:cubicBezTo>
                  <a:close/>
                  <a:moveTo>
                    <a:pt x="66821" y="108400"/>
                  </a:moveTo>
                  <a:cubicBezTo>
                    <a:pt x="66799" y="108366"/>
                    <a:pt x="66005" y="108876"/>
                    <a:pt x="65744" y="108944"/>
                  </a:cubicBezTo>
                  <a:cubicBezTo>
                    <a:pt x="65244" y="109069"/>
                    <a:pt x="65018" y="109024"/>
                    <a:pt x="64507" y="109024"/>
                  </a:cubicBezTo>
                  <a:cubicBezTo>
                    <a:pt x="64019" y="109024"/>
                    <a:pt x="63554" y="109035"/>
                    <a:pt x="63112" y="108944"/>
                  </a:cubicBezTo>
                  <a:cubicBezTo>
                    <a:pt x="62737" y="108865"/>
                    <a:pt x="62386" y="108865"/>
                    <a:pt x="61943" y="108865"/>
                  </a:cubicBezTo>
                  <a:cubicBezTo>
                    <a:pt x="61455" y="108865"/>
                    <a:pt x="61274" y="108922"/>
                    <a:pt x="60945" y="109171"/>
                  </a:cubicBezTo>
                  <a:cubicBezTo>
                    <a:pt x="60604" y="109421"/>
                    <a:pt x="60525" y="109682"/>
                    <a:pt x="60094" y="109795"/>
                  </a:cubicBezTo>
                  <a:cubicBezTo>
                    <a:pt x="59447" y="109954"/>
                    <a:pt x="59776" y="110238"/>
                    <a:pt x="60162" y="110340"/>
                  </a:cubicBezTo>
                  <a:cubicBezTo>
                    <a:pt x="60570" y="110442"/>
                    <a:pt x="60922" y="110363"/>
                    <a:pt x="61330" y="110567"/>
                  </a:cubicBezTo>
                  <a:cubicBezTo>
                    <a:pt x="61637" y="110726"/>
                    <a:pt x="62215" y="110646"/>
                    <a:pt x="62646" y="110646"/>
                  </a:cubicBezTo>
                  <a:cubicBezTo>
                    <a:pt x="63066" y="110646"/>
                    <a:pt x="63509" y="110669"/>
                    <a:pt x="63883" y="110567"/>
                  </a:cubicBezTo>
                  <a:cubicBezTo>
                    <a:pt x="64314" y="110465"/>
                    <a:pt x="64689" y="110601"/>
                    <a:pt x="64893" y="110805"/>
                  </a:cubicBezTo>
                  <a:cubicBezTo>
                    <a:pt x="65278" y="111191"/>
                    <a:pt x="65664" y="110714"/>
                    <a:pt x="65823" y="111350"/>
                  </a:cubicBezTo>
                  <a:cubicBezTo>
                    <a:pt x="65891" y="111656"/>
                    <a:pt x="65233" y="111871"/>
                    <a:pt x="65040" y="112121"/>
                  </a:cubicBezTo>
                  <a:cubicBezTo>
                    <a:pt x="64915" y="112291"/>
                    <a:pt x="64439" y="112609"/>
                    <a:pt x="64269" y="112734"/>
                  </a:cubicBezTo>
                  <a:cubicBezTo>
                    <a:pt x="63906" y="113017"/>
                    <a:pt x="63304" y="113040"/>
                    <a:pt x="62873" y="113131"/>
                  </a:cubicBezTo>
                  <a:cubicBezTo>
                    <a:pt x="62488" y="113210"/>
                    <a:pt x="62057" y="113380"/>
                    <a:pt x="61796" y="113516"/>
                  </a:cubicBezTo>
                  <a:cubicBezTo>
                    <a:pt x="61489" y="113664"/>
                    <a:pt x="61387" y="114004"/>
                    <a:pt x="61172" y="114208"/>
                  </a:cubicBezTo>
                  <a:cubicBezTo>
                    <a:pt x="60797" y="114583"/>
                    <a:pt x="60298" y="114764"/>
                    <a:pt x="59856" y="114991"/>
                  </a:cubicBezTo>
                  <a:cubicBezTo>
                    <a:pt x="59481" y="115173"/>
                    <a:pt x="59107" y="115490"/>
                    <a:pt x="58619" y="115683"/>
                  </a:cubicBezTo>
                  <a:cubicBezTo>
                    <a:pt x="58245" y="115831"/>
                    <a:pt x="57995" y="116035"/>
                    <a:pt x="57530" y="116148"/>
                  </a:cubicBezTo>
                  <a:cubicBezTo>
                    <a:pt x="57269" y="116217"/>
                    <a:pt x="56770" y="115899"/>
                    <a:pt x="56532" y="115842"/>
                  </a:cubicBezTo>
                  <a:cubicBezTo>
                    <a:pt x="55942" y="115695"/>
                    <a:pt x="55783" y="116046"/>
                    <a:pt x="55522" y="116307"/>
                  </a:cubicBezTo>
                  <a:cubicBezTo>
                    <a:pt x="55227" y="116602"/>
                    <a:pt x="54887" y="116704"/>
                    <a:pt x="54592" y="116999"/>
                  </a:cubicBezTo>
                  <a:cubicBezTo>
                    <a:pt x="54319" y="117272"/>
                    <a:pt x="54104" y="117362"/>
                    <a:pt x="53741" y="117544"/>
                  </a:cubicBezTo>
                  <a:cubicBezTo>
                    <a:pt x="53435" y="117691"/>
                    <a:pt x="53117" y="117759"/>
                    <a:pt x="52731" y="117850"/>
                  </a:cubicBezTo>
                  <a:cubicBezTo>
                    <a:pt x="52391" y="117941"/>
                    <a:pt x="51880" y="117850"/>
                    <a:pt x="51574" y="117771"/>
                  </a:cubicBezTo>
                  <a:cubicBezTo>
                    <a:pt x="51188" y="117680"/>
                    <a:pt x="50927" y="117635"/>
                    <a:pt x="50496" y="117544"/>
                  </a:cubicBezTo>
                  <a:cubicBezTo>
                    <a:pt x="50156" y="117476"/>
                    <a:pt x="49679" y="117396"/>
                    <a:pt x="49328" y="117306"/>
                  </a:cubicBezTo>
                  <a:cubicBezTo>
                    <a:pt x="48976" y="117226"/>
                    <a:pt x="48534" y="117238"/>
                    <a:pt x="48171" y="117238"/>
                  </a:cubicBezTo>
                  <a:lnTo>
                    <a:pt x="47013" y="117238"/>
                  </a:lnTo>
                  <a:cubicBezTo>
                    <a:pt x="46696" y="117238"/>
                    <a:pt x="46446" y="117623"/>
                    <a:pt x="46151" y="117771"/>
                  </a:cubicBezTo>
                  <a:cubicBezTo>
                    <a:pt x="45845" y="117930"/>
                    <a:pt x="45539" y="118202"/>
                    <a:pt x="45300" y="118315"/>
                  </a:cubicBezTo>
                  <a:cubicBezTo>
                    <a:pt x="44983" y="118474"/>
                    <a:pt x="44710" y="118599"/>
                    <a:pt x="44302" y="118701"/>
                  </a:cubicBezTo>
                  <a:cubicBezTo>
                    <a:pt x="43905" y="118803"/>
                    <a:pt x="43530" y="118746"/>
                    <a:pt x="43292" y="118860"/>
                  </a:cubicBezTo>
                  <a:cubicBezTo>
                    <a:pt x="43009" y="119007"/>
                    <a:pt x="43962" y="119382"/>
                    <a:pt x="44064" y="119404"/>
                  </a:cubicBezTo>
                  <a:cubicBezTo>
                    <a:pt x="44529" y="119518"/>
                    <a:pt x="44586" y="119733"/>
                    <a:pt x="44223" y="120096"/>
                  </a:cubicBezTo>
                  <a:cubicBezTo>
                    <a:pt x="43973" y="120346"/>
                    <a:pt x="43610" y="120391"/>
                    <a:pt x="43213" y="120494"/>
                  </a:cubicBezTo>
                  <a:cubicBezTo>
                    <a:pt x="42872" y="120573"/>
                    <a:pt x="42351" y="120482"/>
                    <a:pt x="42056" y="120414"/>
                  </a:cubicBezTo>
                  <a:cubicBezTo>
                    <a:pt x="41727" y="120335"/>
                    <a:pt x="41522" y="120108"/>
                    <a:pt x="41205" y="119949"/>
                  </a:cubicBezTo>
                  <a:cubicBezTo>
                    <a:pt x="40876" y="119779"/>
                    <a:pt x="40649" y="119711"/>
                    <a:pt x="40195" y="119711"/>
                  </a:cubicBezTo>
                  <a:cubicBezTo>
                    <a:pt x="39866" y="119711"/>
                    <a:pt x="39605" y="119563"/>
                    <a:pt x="39185" y="119563"/>
                  </a:cubicBezTo>
                  <a:cubicBezTo>
                    <a:pt x="38834" y="119563"/>
                    <a:pt x="38561" y="119790"/>
                    <a:pt x="38108" y="119790"/>
                  </a:cubicBezTo>
                  <a:cubicBezTo>
                    <a:pt x="37665" y="119790"/>
                    <a:pt x="37427" y="120028"/>
                    <a:pt x="37563" y="119484"/>
                  </a:cubicBezTo>
                  <a:cubicBezTo>
                    <a:pt x="37665" y="119053"/>
                    <a:pt x="37574" y="118758"/>
                    <a:pt x="37722" y="118474"/>
                  </a:cubicBezTo>
                  <a:cubicBezTo>
                    <a:pt x="37869" y="118179"/>
                    <a:pt x="38187" y="117930"/>
                    <a:pt x="38493" y="117623"/>
                  </a:cubicBezTo>
                  <a:cubicBezTo>
                    <a:pt x="38766" y="117351"/>
                    <a:pt x="38959" y="117011"/>
                    <a:pt x="39038" y="116693"/>
                  </a:cubicBezTo>
                  <a:cubicBezTo>
                    <a:pt x="39117" y="116353"/>
                    <a:pt x="39730" y="116341"/>
                    <a:pt x="39730" y="116840"/>
                  </a:cubicBezTo>
                  <a:cubicBezTo>
                    <a:pt x="39730" y="117374"/>
                    <a:pt x="39685" y="117521"/>
                    <a:pt x="40036" y="117703"/>
                  </a:cubicBezTo>
                  <a:cubicBezTo>
                    <a:pt x="40479" y="117918"/>
                    <a:pt x="40796" y="117873"/>
                    <a:pt x="41046" y="117623"/>
                  </a:cubicBezTo>
                  <a:cubicBezTo>
                    <a:pt x="41273" y="117385"/>
                    <a:pt x="41613" y="117362"/>
                    <a:pt x="41897" y="117079"/>
                  </a:cubicBezTo>
                  <a:cubicBezTo>
                    <a:pt x="42214" y="116761"/>
                    <a:pt x="42385" y="116636"/>
                    <a:pt x="42748" y="116455"/>
                  </a:cubicBezTo>
                  <a:cubicBezTo>
                    <a:pt x="43111" y="116273"/>
                    <a:pt x="43394" y="116319"/>
                    <a:pt x="43757" y="116228"/>
                  </a:cubicBezTo>
                  <a:cubicBezTo>
                    <a:pt x="44132" y="116137"/>
                    <a:pt x="44517" y="116148"/>
                    <a:pt x="44915" y="116148"/>
                  </a:cubicBezTo>
                  <a:cubicBezTo>
                    <a:pt x="45221" y="116148"/>
                    <a:pt x="45765" y="115978"/>
                    <a:pt x="46004" y="115922"/>
                  </a:cubicBezTo>
                  <a:cubicBezTo>
                    <a:pt x="46276" y="115853"/>
                    <a:pt x="46764" y="115729"/>
                    <a:pt x="47013" y="115604"/>
                  </a:cubicBezTo>
                  <a:cubicBezTo>
                    <a:pt x="47354" y="115434"/>
                    <a:pt x="47592" y="115354"/>
                    <a:pt x="47864" y="115218"/>
                  </a:cubicBezTo>
                  <a:cubicBezTo>
                    <a:pt x="48227" y="115037"/>
                    <a:pt x="48318" y="114912"/>
                    <a:pt x="48556" y="114674"/>
                  </a:cubicBezTo>
                  <a:cubicBezTo>
                    <a:pt x="48840" y="114401"/>
                    <a:pt x="48953" y="114401"/>
                    <a:pt x="49407" y="114288"/>
                  </a:cubicBezTo>
                  <a:cubicBezTo>
                    <a:pt x="49532" y="114254"/>
                    <a:pt x="50065" y="114526"/>
                    <a:pt x="50417" y="114526"/>
                  </a:cubicBezTo>
                  <a:cubicBezTo>
                    <a:pt x="50610" y="114526"/>
                    <a:pt x="50768" y="113653"/>
                    <a:pt x="50803" y="113516"/>
                  </a:cubicBezTo>
                  <a:cubicBezTo>
                    <a:pt x="50893" y="113165"/>
                    <a:pt x="50791" y="112711"/>
                    <a:pt x="50723" y="112427"/>
                  </a:cubicBezTo>
                  <a:cubicBezTo>
                    <a:pt x="50632" y="112064"/>
                    <a:pt x="50644" y="111656"/>
                    <a:pt x="50644" y="111270"/>
                  </a:cubicBezTo>
                  <a:cubicBezTo>
                    <a:pt x="50644" y="110748"/>
                    <a:pt x="50768" y="110555"/>
                    <a:pt x="50961" y="110181"/>
                  </a:cubicBezTo>
                  <a:cubicBezTo>
                    <a:pt x="51109" y="109863"/>
                    <a:pt x="51313" y="109818"/>
                    <a:pt x="51415" y="109410"/>
                  </a:cubicBezTo>
                  <a:cubicBezTo>
                    <a:pt x="51483" y="109137"/>
                    <a:pt x="51914" y="108910"/>
                    <a:pt x="52119" y="108706"/>
                  </a:cubicBezTo>
                  <a:cubicBezTo>
                    <a:pt x="52504" y="108321"/>
                    <a:pt x="52879" y="108139"/>
                    <a:pt x="53196" y="107697"/>
                  </a:cubicBezTo>
                  <a:cubicBezTo>
                    <a:pt x="53435" y="107379"/>
                    <a:pt x="53684" y="107345"/>
                    <a:pt x="54127" y="107231"/>
                  </a:cubicBezTo>
                  <a:cubicBezTo>
                    <a:pt x="54558" y="107129"/>
                    <a:pt x="54864" y="107231"/>
                    <a:pt x="55216" y="107311"/>
                  </a:cubicBezTo>
                  <a:cubicBezTo>
                    <a:pt x="55715" y="107436"/>
                    <a:pt x="56112" y="107209"/>
                    <a:pt x="56373" y="107084"/>
                  </a:cubicBezTo>
                  <a:cubicBezTo>
                    <a:pt x="56781" y="106880"/>
                    <a:pt x="57099" y="106664"/>
                    <a:pt x="57382" y="106381"/>
                  </a:cubicBezTo>
                  <a:cubicBezTo>
                    <a:pt x="57632" y="106131"/>
                    <a:pt x="58029" y="105961"/>
                    <a:pt x="58313" y="105689"/>
                  </a:cubicBezTo>
                  <a:cubicBezTo>
                    <a:pt x="58676" y="105325"/>
                    <a:pt x="58891" y="105178"/>
                    <a:pt x="59243" y="104838"/>
                  </a:cubicBezTo>
                  <a:cubicBezTo>
                    <a:pt x="59572" y="104497"/>
                    <a:pt x="59867" y="104361"/>
                    <a:pt x="60094" y="104134"/>
                  </a:cubicBezTo>
                  <a:cubicBezTo>
                    <a:pt x="60525" y="103703"/>
                    <a:pt x="59606" y="103556"/>
                    <a:pt x="59470" y="103522"/>
                  </a:cubicBezTo>
                  <a:cubicBezTo>
                    <a:pt x="58880" y="103374"/>
                    <a:pt x="58211" y="103420"/>
                    <a:pt x="57609" y="103522"/>
                  </a:cubicBezTo>
                  <a:cubicBezTo>
                    <a:pt x="57212" y="103590"/>
                    <a:pt x="56827" y="103363"/>
                    <a:pt x="56532" y="103283"/>
                  </a:cubicBezTo>
                  <a:cubicBezTo>
                    <a:pt x="56101" y="103181"/>
                    <a:pt x="55681" y="103170"/>
                    <a:pt x="55295" y="102977"/>
                  </a:cubicBezTo>
                  <a:cubicBezTo>
                    <a:pt x="54932" y="102796"/>
                    <a:pt x="54319" y="102898"/>
                    <a:pt x="53900" y="102898"/>
                  </a:cubicBezTo>
                  <a:lnTo>
                    <a:pt x="52039" y="102898"/>
                  </a:lnTo>
                  <a:lnTo>
                    <a:pt x="50564" y="102898"/>
                  </a:lnTo>
                  <a:cubicBezTo>
                    <a:pt x="50179" y="102898"/>
                    <a:pt x="49838" y="103193"/>
                    <a:pt x="49487" y="103283"/>
                  </a:cubicBezTo>
                  <a:cubicBezTo>
                    <a:pt x="49112" y="103374"/>
                    <a:pt x="48726" y="103363"/>
                    <a:pt x="48329" y="103363"/>
                  </a:cubicBezTo>
                  <a:cubicBezTo>
                    <a:pt x="47807" y="103363"/>
                    <a:pt x="47603" y="103261"/>
                    <a:pt x="47320" y="102977"/>
                  </a:cubicBezTo>
                  <a:cubicBezTo>
                    <a:pt x="47025" y="102682"/>
                    <a:pt x="47376" y="102172"/>
                    <a:pt x="47467" y="101967"/>
                  </a:cubicBezTo>
                  <a:cubicBezTo>
                    <a:pt x="47637" y="101627"/>
                    <a:pt x="48397" y="101741"/>
                    <a:pt x="48715" y="101741"/>
                  </a:cubicBezTo>
                  <a:cubicBezTo>
                    <a:pt x="49180" y="101741"/>
                    <a:pt x="49475" y="101446"/>
                    <a:pt x="49872" y="101343"/>
                  </a:cubicBezTo>
                  <a:cubicBezTo>
                    <a:pt x="50303" y="101241"/>
                    <a:pt x="50905" y="101343"/>
                    <a:pt x="51347" y="101343"/>
                  </a:cubicBezTo>
                  <a:cubicBezTo>
                    <a:pt x="51801" y="101343"/>
                    <a:pt x="52255" y="101196"/>
                    <a:pt x="52731" y="101196"/>
                  </a:cubicBezTo>
                  <a:cubicBezTo>
                    <a:pt x="53219" y="101196"/>
                    <a:pt x="53503" y="101309"/>
                    <a:pt x="53900" y="101502"/>
                  </a:cubicBezTo>
                  <a:cubicBezTo>
                    <a:pt x="54285" y="101695"/>
                    <a:pt x="54796" y="101888"/>
                    <a:pt x="55136" y="101967"/>
                  </a:cubicBezTo>
                  <a:cubicBezTo>
                    <a:pt x="55601" y="102081"/>
                    <a:pt x="56271" y="101967"/>
                    <a:pt x="56759" y="101967"/>
                  </a:cubicBezTo>
                  <a:lnTo>
                    <a:pt x="57927" y="101967"/>
                  </a:lnTo>
                  <a:cubicBezTo>
                    <a:pt x="58528" y="101967"/>
                    <a:pt x="59164" y="102001"/>
                    <a:pt x="59629" y="101809"/>
                  </a:cubicBezTo>
                  <a:cubicBezTo>
                    <a:pt x="60162" y="101593"/>
                    <a:pt x="60650" y="101627"/>
                    <a:pt x="61172" y="101502"/>
                  </a:cubicBezTo>
                  <a:cubicBezTo>
                    <a:pt x="61569" y="101400"/>
                    <a:pt x="61909" y="101434"/>
                    <a:pt x="62329" y="101343"/>
                  </a:cubicBezTo>
                  <a:cubicBezTo>
                    <a:pt x="62760" y="101264"/>
                    <a:pt x="63021" y="101468"/>
                    <a:pt x="63418" y="101275"/>
                  </a:cubicBezTo>
                  <a:cubicBezTo>
                    <a:pt x="63860" y="101049"/>
                    <a:pt x="64428" y="100822"/>
                    <a:pt x="64813" y="100731"/>
                  </a:cubicBezTo>
                  <a:cubicBezTo>
                    <a:pt x="65233" y="100617"/>
                    <a:pt x="65834" y="100731"/>
                    <a:pt x="66277" y="100731"/>
                  </a:cubicBezTo>
                  <a:cubicBezTo>
                    <a:pt x="66855" y="100731"/>
                    <a:pt x="67184" y="100674"/>
                    <a:pt x="67525" y="100345"/>
                  </a:cubicBezTo>
                  <a:cubicBezTo>
                    <a:pt x="67808" y="100062"/>
                    <a:pt x="67729" y="99664"/>
                    <a:pt x="67366" y="99483"/>
                  </a:cubicBezTo>
                  <a:cubicBezTo>
                    <a:pt x="67014" y="99313"/>
                    <a:pt x="66629" y="99267"/>
                    <a:pt x="66277" y="99177"/>
                  </a:cubicBezTo>
                  <a:cubicBezTo>
                    <a:pt x="65868" y="99075"/>
                    <a:pt x="65698" y="98950"/>
                    <a:pt x="65199" y="98950"/>
                  </a:cubicBezTo>
                  <a:cubicBezTo>
                    <a:pt x="64893" y="98950"/>
                    <a:pt x="64291" y="99358"/>
                    <a:pt x="64042" y="99483"/>
                  </a:cubicBezTo>
                  <a:cubicBezTo>
                    <a:pt x="63565" y="99721"/>
                    <a:pt x="63236" y="99472"/>
                    <a:pt x="62953" y="99335"/>
                  </a:cubicBezTo>
                  <a:cubicBezTo>
                    <a:pt x="62499" y="99109"/>
                    <a:pt x="62238" y="98972"/>
                    <a:pt x="61716" y="99097"/>
                  </a:cubicBezTo>
                  <a:cubicBezTo>
                    <a:pt x="61319" y="99199"/>
                    <a:pt x="60877" y="99290"/>
                    <a:pt x="60400" y="99415"/>
                  </a:cubicBezTo>
                  <a:cubicBezTo>
                    <a:pt x="60014" y="99506"/>
                    <a:pt x="59481" y="99415"/>
                    <a:pt x="59084" y="99415"/>
                  </a:cubicBezTo>
                  <a:cubicBezTo>
                    <a:pt x="58642" y="99415"/>
                    <a:pt x="58165" y="98814"/>
                    <a:pt x="57768" y="98711"/>
                  </a:cubicBezTo>
                  <a:cubicBezTo>
                    <a:pt x="57212" y="98575"/>
                    <a:pt x="57133" y="98916"/>
                    <a:pt x="56759" y="99097"/>
                  </a:cubicBezTo>
                  <a:cubicBezTo>
                    <a:pt x="56395" y="99290"/>
                    <a:pt x="55976" y="99256"/>
                    <a:pt x="55681" y="99177"/>
                  </a:cubicBezTo>
                  <a:cubicBezTo>
                    <a:pt x="55499" y="99131"/>
                    <a:pt x="55261" y="98235"/>
                    <a:pt x="55216" y="98019"/>
                  </a:cubicBezTo>
                  <a:cubicBezTo>
                    <a:pt x="55125" y="97679"/>
                    <a:pt x="54603" y="97395"/>
                    <a:pt x="54285" y="97316"/>
                  </a:cubicBezTo>
                  <a:cubicBezTo>
                    <a:pt x="53832" y="97203"/>
                    <a:pt x="53389" y="97089"/>
                    <a:pt x="52890" y="97089"/>
                  </a:cubicBezTo>
                  <a:cubicBezTo>
                    <a:pt x="52482" y="97089"/>
                    <a:pt x="51846" y="96613"/>
                    <a:pt x="51495" y="96465"/>
                  </a:cubicBezTo>
                  <a:cubicBezTo>
                    <a:pt x="51166" y="96329"/>
                    <a:pt x="50780" y="95989"/>
                    <a:pt x="50496" y="95694"/>
                  </a:cubicBezTo>
                  <a:cubicBezTo>
                    <a:pt x="50190" y="95387"/>
                    <a:pt x="49940" y="95183"/>
                    <a:pt x="49566" y="94990"/>
                  </a:cubicBezTo>
                  <a:cubicBezTo>
                    <a:pt x="49237" y="94832"/>
                    <a:pt x="48840" y="94786"/>
                    <a:pt x="48477" y="94605"/>
                  </a:cubicBezTo>
                  <a:cubicBezTo>
                    <a:pt x="48216" y="94480"/>
                    <a:pt x="47717" y="94457"/>
                    <a:pt x="47399" y="94378"/>
                  </a:cubicBezTo>
                  <a:cubicBezTo>
                    <a:pt x="47059" y="94287"/>
                    <a:pt x="46537" y="94400"/>
                    <a:pt x="46310" y="94446"/>
                  </a:cubicBezTo>
                  <a:cubicBezTo>
                    <a:pt x="45936" y="94548"/>
                    <a:pt x="45641" y="94673"/>
                    <a:pt x="45300" y="94763"/>
                  </a:cubicBezTo>
                  <a:cubicBezTo>
                    <a:pt x="44971" y="94843"/>
                    <a:pt x="44495" y="94763"/>
                    <a:pt x="44143" y="94763"/>
                  </a:cubicBezTo>
                  <a:cubicBezTo>
                    <a:pt x="43723" y="94763"/>
                    <a:pt x="43485" y="94911"/>
                    <a:pt x="43065" y="94911"/>
                  </a:cubicBezTo>
                  <a:cubicBezTo>
                    <a:pt x="42691" y="94911"/>
                    <a:pt x="42305" y="94990"/>
                    <a:pt x="41897" y="94990"/>
                  </a:cubicBezTo>
                  <a:cubicBezTo>
                    <a:pt x="41330" y="94990"/>
                    <a:pt x="41318" y="94900"/>
                    <a:pt x="40899" y="94684"/>
                  </a:cubicBezTo>
                  <a:cubicBezTo>
                    <a:pt x="40535" y="94503"/>
                    <a:pt x="40241" y="94446"/>
                    <a:pt x="39809" y="94446"/>
                  </a:cubicBezTo>
                  <a:cubicBezTo>
                    <a:pt x="39344" y="94446"/>
                    <a:pt x="39027" y="94695"/>
                    <a:pt x="38720" y="94911"/>
                  </a:cubicBezTo>
                  <a:cubicBezTo>
                    <a:pt x="38459" y="95115"/>
                    <a:pt x="38210" y="95433"/>
                    <a:pt x="37949" y="95694"/>
                  </a:cubicBezTo>
                  <a:cubicBezTo>
                    <a:pt x="37699" y="95943"/>
                    <a:pt x="37472" y="96011"/>
                    <a:pt x="37177" y="96306"/>
                  </a:cubicBezTo>
                  <a:cubicBezTo>
                    <a:pt x="36905" y="96590"/>
                    <a:pt x="36576" y="96545"/>
                    <a:pt x="36247" y="96465"/>
                  </a:cubicBezTo>
                  <a:cubicBezTo>
                    <a:pt x="35827" y="96363"/>
                    <a:pt x="36463" y="95626"/>
                    <a:pt x="36485" y="95614"/>
                  </a:cubicBezTo>
                  <a:cubicBezTo>
                    <a:pt x="36712" y="95376"/>
                    <a:pt x="36905" y="95274"/>
                    <a:pt x="37098" y="95070"/>
                  </a:cubicBezTo>
                  <a:cubicBezTo>
                    <a:pt x="37336" y="94832"/>
                    <a:pt x="37404" y="94559"/>
                    <a:pt x="37404" y="94140"/>
                  </a:cubicBezTo>
                  <a:cubicBezTo>
                    <a:pt x="37404" y="93686"/>
                    <a:pt x="37098" y="93595"/>
                    <a:pt x="36871" y="93368"/>
                  </a:cubicBezTo>
                  <a:cubicBezTo>
                    <a:pt x="36644" y="93141"/>
                    <a:pt x="36281" y="93016"/>
                    <a:pt x="36088" y="92824"/>
                  </a:cubicBezTo>
                  <a:cubicBezTo>
                    <a:pt x="35703" y="92426"/>
                    <a:pt x="36066" y="92007"/>
                    <a:pt x="36327" y="91814"/>
                  </a:cubicBezTo>
                  <a:cubicBezTo>
                    <a:pt x="36701" y="91530"/>
                    <a:pt x="36712" y="91394"/>
                    <a:pt x="37177" y="91269"/>
                  </a:cubicBezTo>
                  <a:cubicBezTo>
                    <a:pt x="37529" y="91190"/>
                    <a:pt x="37869" y="91042"/>
                    <a:pt x="38267" y="90963"/>
                  </a:cubicBezTo>
                  <a:cubicBezTo>
                    <a:pt x="38641" y="90884"/>
                    <a:pt x="39117" y="90963"/>
                    <a:pt x="39503" y="90963"/>
                  </a:cubicBezTo>
                  <a:cubicBezTo>
                    <a:pt x="39957" y="90963"/>
                    <a:pt x="40479" y="91042"/>
                    <a:pt x="40967" y="91042"/>
                  </a:cubicBezTo>
                  <a:cubicBezTo>
                    <a:pt x="41466" y="91042"/>
                    <a:pt x="41783" y="91122"/>
                    <a:pt x="42214" y="91122"/>
                  </a:cubicBezTo>
                  <a:lnTo>
                    <a:pt x="43372" y="91122"/>
                  </a:lnTo>
                  <a:lnTo>
                    <a:pt x="44529" y="91122"/>
                  </a:lnTo>
                  <a:cubicBezTo>
                    <a:pt x="45017" y="91122"/>
                    <a:pt x="45278" y="91054"/>
                    <a:pt x="45618" y="90884"/>
                  </a:cubicBezTo>
                  <a:cubicBezTo>
                    <a:pt x="45890" y="90747"/>
                    <a:pt x="46162" y="90407"/>
                    <a:pt x="46389" y="90112"/>
                  </a:cubicBezTo>
                  <a:cubicBezTo>
                    <a:pt x="46616" y="89817"/>
                    <a:pt x="46718" y="89624"/>
                    <a:pt x="46934" y="89409"/>
                  </a:cubicBezTo>
                  <a:cubicBezTo>
                    <a:pt x="47286" y="89057"/>
                    <a:pt x="47535" y="89284"/>
                    <a:pt x="47626" y="89647"/>
                  </a:cubicBezTo>
                  <a:cubicBezTo>
                    <a:pt x="47717" y="89987"/>
                    <a:pt x="47626" y="90464"/>
                    <a:pt x="47626" y="90804"/>
                  </a:cubicBezTo>
                  <a:cubicBezTo>
                    <a:pt x="47626" y="91326"/>
                    <a:pt x="47887" y="91337"/>
                    <a:pt x="48329" y="91428"/>
                  </a:cubicBezTo>
                  <a:cubicBezTo>
                    <a:pt x="48704" y="91508"/>
                    <a:pt x="48987" y="91122"/>
                    <a:pt x="49328" y="91042"/>
                  </a:cubicBezTo>
                  <a:cubicBezTo>
                    <a:pt x="49781" y="90929"/>
                    <a:pt x="49895" y="91133"/>
                    <a:pt x="50179" y="91269"/>
                  </a:cubicBezTo>
                  <a:cubicBezTo>
                    <a:pt x="50757" y="91564"/>
                    <a:pt x="50848" y="91167"/>
                    <a:pt x="51029" y="90804"/>
                  </a:cubicBezTo>
                  <a:cubicBezTo>
                    <a:pt x="51200" y="90475"/>
                    <a:pt x="51200" y="90067"/>
                    <a:pt x="51268" y="89806"/>
                  </a:cubicBezTo>
                  <a:cubicBezTo>
                    <a:pt x="51347" y="89488"/>
                    <a:pt x="51858" y="89250"/>
                    <a:pt x="52119" y="89182"/>
                  </a:cubicBezTo>
                  <a:cubicBezTo>
                    <a:pt x="52459" y="89102"/>
                    <a:pt x="52901" y="88717"/>
                    <a:pt x="53196" y="88558"/>
                  </a:cubicBezTo>
                  <a:cubicBezTo>
                    <a:pt x="53582" y="88376"/>
                    <a:pt x="53854" y="87900"/>
                    <a:pt x="54047" y="87707"/>
                  </a:cubicBezTo>
                  <a:cubicBezTo>
                    <a:pt x="54308" y="87457"/>
                    <a:pt x="54399" y="87049"/>
                    <a:pt x="54592" y="86856"/>
                  </a:cubicBezTo>
                  <a:cubicBezTo>
                    <a:pt x="54841" y="86607"/>
                    <a:pt x="55148" y="86459"/>
                    <a:pt x="55443" y="86312"/>
                  </a:cubicBezTo>
                  <a:cubicBezTo>
                    <a:pt x="55817" y="86130"/>
                    <a:pt x="56475" y="86232"/>
                    <a:pt x="56917" y="86232"/>
                  </a:cubicBezTo>
                  <a:cubicBezTo>
                    <a:pt x="57156" y="86232"/>
                    <a:pt x="57825" y="85722"/>
                    <a:pt x="58075" y="85540"/>
                  </a:cubicBezTo>
                  <a:cubicBezTo>
                    <a:pt x="58608" y="85143"/>
                    <a:pt x="59243" y="84939"/>
                    <a:pt x="59776" y="84530"/>
                  </a:cubicBezTo>
                  <a:cubicBezTo>
                    <a:pt x="60071" y="84315"/>
                    <a:pt x="60661" y="84145"/>
                    <a:pt x="61092" y="84145"/>
                  </a:cubicBezTo>
                  <a:cubicBezTo>
                    <a:pt x="61580" y="84145"/>
                    <a:pt x="62045" y="84156"/>
                    <a:pt x="62488" y="84065"/>
                  </a:cubicBezTo>
                  <a:cubicBezTo>
                    <a:pt x="62941" y="83975"/>
                    <a:pt x="63497" y="84065"/>
                    <a:pt x="63962" y="84065"/>
                  </a:cubicBezTo>
                  <a:cubicBezTo>
                    <a:pt x="64087" y="84065"/>
                    <a:pt x="64666" y="83441"/>
                    <a:pt x="64961" y="83373"/>
                  </a:cubicBezTo>
                  <a:cubicBezTo>
                    <a:pt x="65551" y="83226"/>
                    <a:pt x="65732" y="83385"/>
                    <a:pt x="66129" y="82988"/>
                  </a:cubicBezTo>
                  <a:cubicBezTo>
                    <a:pt x="66368" y="82749"/>
                    <a:pt x="66753" y="82659"/>
                    <a:pt x="67060" y="82443"/>
                  </a:cubicBezTo>
                  <a:cubicBezTo>
                    <a:pt x="67502" y="82103"/>
                    <a:pt x="67457" y="81876"/>
                    <a:pt x="67990" y="81740"/>
                  </a:cubicBezTo>
                  <a:cubicBezTo>
                    <a:pt x="68410" y="81638"/>
                    <a:pt x="68444" y="81036"/>
                    <a:pt x="68761" y="81660"/>
                  </a:cubicBezTo>
                  <a:cubicBezTo>
                    <a:pt x="69045" y="82227"/>
                    <a:pt x="68466" y="82443"/>
                    <a:pt x="69374" y="82443"/>
                  </a:cubicBezTo>
                  <a:cubicBezTo>
                    <a:pt x="69941" y="82443"/>
                    <a:pt x="70009" y="82454"/>
                    <a:pt x="70304" y="82749"/>
                  </a:cubicBezTo>
                  <a:cubicBezTo>
                    <a:pt x="70588" y="83033"/>
                    <a:pt x="70611" y="83509"/>
                    <a:pt x="70769" y="83838"/>
                  </a:cubicBezTo>
                  <a:cubicBezTo>
                    <a:pt x="70962" y="84224"/>
                    <a:pt x="71427" y="84054"/>
                    <a:pt x="71700" y="83906"/>
                  </a:cubicBezTo>
                  <a:cubicBezTo>
                    <a:pt x="71961" y="83782"/>
                    <a:pt x="72187" y="83396"/>
                    <a:pt x="72550" y="83214"/>
                  </a:cubicBezTo>
                  <a:cubicBezTo>
                    <a:pt x="72868" y="83056"/>
                    <a:pt x="72902" y="82693"/>
                    <a:pt x="73254" y="82522"/>
                  </a:cubicBezTo>
                  <a:cubicBezTo>
                    <a:pt x="73662" y="82307"/>
                    <a:pt x="73991" y="82511"/>
                    <a:pt x="74332" y="82590"/>
                  </a:cubicBezTo>
                  <a:cubicBezTo>
                    <a:pt x="74876" y="82727"/>
                    <a:pt x="75285" y="82908"/>
                    <a:pt x="75806" y="82908"/>
                  </a:cubicBezTo>
                  <a:cubicBezTo>
                    <a:pt x="76317" y="82908"/>
                    <a:pt x="76533" y="82863"/>
                    <a:pt x="76657" y="83373"/>
                  </a:cubicBezTo>
                  <a:cubicBezTo>
                    <a:pt x="76827" y="84054"/>
                    <a:pt x="77349" y="83283"/>
                    <a:pt x="77429" y="83135"/>
                  </a:cubicBezTo>
                  <a:cubicBezTo>
                    <a:pt x="77588" y="82817"/>
                    <a:pt x="78393" y="82988"/>
                    <a:pt x="78665" y="83056"/>
                  </a:cubicBezTo>
                  <a:cubicBezTo>
                    <a:pt x="79164" y="83180"/>
                    <a:pt x="79664" y="83248"/>
                    <a:pt x="80140" y="83373"/>
                  </a:cubicBezTo>
                  <a:cubicBezTo>
                    <a:pt x="80583" y="83475"/>
                    <a:pt x="80923" y="83214"/>
                    <a:pt x="81218" y="83135"/>
                  </a:cubicBezTo>
                  <a:cubicBezTo>
                    <a:pt x="81649" y="83033"/>
                    <a:pt x="82091" y="83056"/>
                    <a:pt x="82534" y="83056"/>
                  </a:cubicBezTo>
                  <a:cubicBezTo>
                    <a:pt x="83112" y="83056"/>
                    <a:pt x="83124" y="83158"/>
                    <a:pt x="83317" y="83521"/>
                  </a:cubicBezTo>
                  <a:cubicBezTo>
                    <a:pt x="83510" y="83929"/>
                    <a:pt x="83328" y="84406"/>
                    <a:pt x="83158" y="84689"/>
                  </a:cubicBezTo>
                  <a:cubicBezTo>
                    <a:pt x="82908" y="85098"/>
                    <a:pt x="82613" y="85143"/>
                    <a:pt x="82386" y="85620"/>
                  </a:cubicBezTo>
                  <a:cubicBezTo>
                    <a:pt x="82171" y="86039"/>
                    <a:pt x="82874" y="86346"/>
                    <a:pt x="83078" y="86550"/>
                  </a:cubicBezTo>
                  <a:cubicBezTo>
                    <a:pt x="83407" y="86867"/>
                    <a:pt x="83532" y="87174"/>
                    <a:pt x="83623" y="87628"/>
                  </a:cubicBezTo>
                  <a:cubicBezTo>
                    <a:pt x="83714" y="88081"/>
                    <a:pt x="83623" y="88637"/>
                    <a:pt x="83623" y="89102"/>
                  </a:cubicBezTo>
                  <a:cubicBezTo>
                    <a:pt x="83623" y="89636"/>
                    <a:pt x="83487" y="89851"/>
                    <a:pt x="83237" y="90192"/>
                  </a:cubicBezTo>
                  <a:cubicBezTo>
                    <a:pt x="83044" y="90441"/>
                    <a:pt x="83124" y="91020"/>
                    <a:pt x="82999" y="91269"/>
                  </a:cubicBezTo>
                  <a:cubicBezTo>
                    <a:pt x="82772" y="91723"/>
                    <a:pt x="82795" y="92097"/>
                    <a:pt x="82693" y="92597"/>
                  </a:cubicBezTo>
                  <a:cubicBezTo>
                    <a:pt x="82579" y="93141"/>
                    <a:pt x="82908" y="93504"/>
                    <a:pt x="83237" y="93833"/>
                  </a:cubicBezTo>
                  <a:cubicBezTo>
                    <a:pt x="83578" y="94174"/>
                    <a:pt x="83782" y="94378"/>
                    <a:pt x="84236" y="94605"/>
                  </a:cubicBezTo>
                  <a:cubicBezTo>
                    <a:pt x="84621" y="94798"/>
                    <a:pt x="84939" y="94922"/>
                    <a:pt x="85245" y="95070"/>
                  </a:cubicBezTo>
                  <a:cubicBezTo>
                    <a:pt x="85608" y="95251"/>
                    <a:pt x="85620" y="95750"/>
                    <a:pt x="85869" y="96079"/>
                  </a:cubicBezTo>
                  <a:cubicBezTo>
                    <a:pt x="86062" y="96352"/>
                    <a:pt x="86266" y="96976"/>
                    <a:pt x="86402" y="97316"/>
                  </a:cubicBezTo>
                  <a:cubicBezTo>
                    <a:pt x="86573" y="97736"/>
                    <a:pt x="86686" y="98201"/>
                    <a:pt x="86800" y="98632"/>
                  </a:cubicBezTo>
                  <a:cubicBezTo>
                    <a:pt x="86913" y="99086"/>
                    <a:pt x="86300" y="99494"/>
                    <a:pt x="86017" y="99642"/>
                  </a:cubicBezTo>
                  <a:cubicBezTo>
                    <a:pt x="85608" y="99846"/>
                    <a:pt x="85166" y="99880"/>
                    <a:pt x="84621" y="99880"/>
                  </a:cubicBezTo>
                  <a:cubicBezTo>
                    <a:pt x="84077" y="99880"/>
                    <a:pt x="83691" y="99993"/>
                    <a:pt x="83317" y="100186"/>
                  </a:cubicBezTo>
                  <a:cubicBezTo>
                    <a:pt x="82976" y="100356"/>
                    <a:pt x="82852" y="100493"/>
                    <a:pt x="82852" y="100958"/>
                  </a:cubicBezTo>
                  <a:cubicBezTo>
                    <a:pt x="82852" y="101343"/>
                    <a:pt x="83963" y="101378"/>
                    <a:pt x="84236" y="101423"/>
                  </a:cubicBezTo>
                  <a:cubicBezTo>
                    <a:pt x="84746" y="101514"/>
                    <a:pt x="85166" y="101309"/>
                    <a:pt x="85166" y="101888"/>
                  </a:cubicBezTo>
                  <a:cubicBezTo>
                    <a:pt x="85166" y="102217"/>
                    <a:pt x="84531" y="102251"/>
                    <a:pt x="84315" y="102353"/>
                  </a:cubicBezTo>
                  <a:cubicBezTo>
                    <a:pt x="83805" y="102614"/>
                    <a:pt x="84428" y="103057"/>
                    <a:pt x="83464" y="103057"/>
                  </a:cubicBezTo>
                  <a:cubicBezTo>
                    <a:pt x="82976" y="103057"/>
                    <a:pt x="82557" y="103113"/>
                    <a:pt x="82228" y="103363"/>
                  </a:cubicBezTo>
                  <a:cubicBezTo>
                    <a:pt x="81899" y="103612"/>
                    <a:pt x="81751" y="103839"/>
                    <a:pt x="81536" y="104055"/>
                  </a:cubicBezTo>
                  <a:cubicBezTo>
                    <a:pt x="81150" y="104441"/>
                    <a:pt x="81025" y="104531"/>
                    <a:pt x="81297" y="105065"/>
                  </a:cubicBezTo>
                  <a:cubicBezTo>
                    <a:pt x="81479" y="105439"/>
                    <a:pt x="81638" y="105507"/>
                    <a:pt x="81762" y="105995"/>
                  </a:cubicBezTo>
                  <a:cubicBezTo>
                    <a:pt x="81865" y="106403"/>
                    <a:pt x="82046" y="106755"/>
                    <a:pt x="82148" y="107163"/>
                  </a:cubicBezTo>
                  <a:cubicBezTo>
                    <a:pt x="82273" y="107674"/>
                    <a:pt x="81978" y="107799"/>
                    <a:pt x="81762" y="108014"/>
                  </a:cubicBezTo>
                  <a:cubicBezTo>
                    <a:pt x="81388" y="108389"/>
                    <a:pt x="81762" y="108695"/>
                    <a:pt x="82001" y="108865"/>
                  </a:cubicBezTo>
                  <a:cubicBezTo>
                    <a:pt x="82375" y="109149"/>
                    <a:pt x="82046" y="109512"/>
                    <a:pt x="82534" y="109637"/>
                  </a:cubicBezTo>
                  <a:cubicBezTo>
                    <a:pt x="82908" y="109739"/>
                    <a:pt x="83181" y="109875"/>
                    <a:pt x="83623" y="109875"/>
                  </a:cubicBezTo>
                  <a:cubicBezTo>
                    <a:pt x="84145" y="109875"/>
                    <a:pt x="83736" y="110612"/>
                    <a:pt x="83623" y="110726"/>
                  </a:cubicBezTo>
                  <a:cubicBezTo>
                    <a:pt x="83271" y="111066"/>
                    <a:pt x="82908" y="110805"/>
                    <a:pt x="82364" y="110714"/>
                  </a:cubicBezTo>
                  <a:cubicBezTo>
                    <a:pt x="81921" y="110646"/>
                    <a:pt x="81876" y="110181"/>
                    <a:pt x="81502" y="110000"/>
                  </a:cubicBezTo>
                  <a:cubicBezTo>
                    <a:pt x="81093" y="109784"/>
                    <a:pt x="80333" y="109784"/>
                    <a:pt x="79913" y="109580"/>
                  </a:cubicBezTo>
                  <a:cubicBezTo>
                    <a:pt x="79584" y="109410"/>
                    <a:pt x="79357" y="108865"/>
                    <a:pt x="78904" y="108627"/>
                  </a:cubicBezTo>
                  <a:cubicBezTo>
                    <a:pt x="78495" y="108423"/>
                    <a:pt x="78359" y="108956"/>
                    <a:pt x="78359" y="109330"/>
                  </a:cubicBezTo>
                  <a:cubicBezTo>
                    <a:pt x="78359" y="109886"/>
                    <a:pt x="78665" y="110204"/>
                    <a:pt x="78665" y="110884"/>
                  </a:cubicBezTo>
                  <a:cubicBezTo>
                    <a:pt x="78665" y="111667"/>
                    <a:pt x="78450" y="111974"/>
                    <a:pt x="79051" y="112269"/>
                  </a:cubicBezTo>
                  <a:cubicBezTo>
                    <a:pt x="79448" y="112473"/>
                    <a:pt x="79085" y="113233"/>
                    <a:pt x="78972" y="113437"/>
                  </a:cubicBezTo>
                  <a:cubicBezTo>
                    <a:pt x="78835" y="113721"/>
                    <a:pt x="78393" y="113755"/>
                    <a:pt x="78053" y="113823"/>
                  </a:cubicBezTo>
                  <a:cubicBezTo>
                    <a:pt x="77656" y="113902"/>
                    <a:pt x="77554" y="113380"/>
                    <a:pt x="77429" y="113131"/>
                  </a:cubicBezTo>
                  <a:cubicBezTo>
                    <a:pt x="77213" y="112688"/>
                    <a:pt x="77202" y="112280"/>
                    <a:pt x="76907" y="111985"/>
                  </a:cubicBezTo>
                  <a:cubicBezTo>
                    <a:pt x="76612" y="111690"/>
                    <a:pt x="76362" y="111565"/>
                    <a:pt x="76181" y="111372"/>
                  </a:cubicBezTo>
                  <a:cubicBezTo>
                    <a:pt x="75693" y="110896"/>
                    <a:pt x="75795" y="110124"/>
                    <a:pt x="75795" y="109466"/>
                  </a:cubicBezTo>
                  <a:cubicBezTo>
                    <a:pt x="75795" y="108604"/>
                    <a:pt x="75580" y="108139"/>
                    <a:pt x="75182" y="107470"/>
                  </a:cubicBezTo>
                  <a:cubicBezTo>
                    <a:pt x="74933" y="107061"/>
                    <a:pt x="74910" y="106948"/>
                    <a:pt x="74411" y="106698"/>
                  </a:cubicBezTo>
                  <a:cubicBezTo>
                    <a:pt x="74003" y="106494"/>
                    <a:pt x="74127" y="106063"/>
                    <a:pt x="73560" y="105915"/>
                  </a:cubicBezTo>
                  <a:cubicBezTo>
                    <a:pt x="73152" y="105825"/>
                    <a:pt x="72743" y="105768"/>
                    <a:pt x="72324" y="105768"/>
                  </a:cubicBezTo>
                  <a:cubicBezTo>
                    <a:pt x="71768" y="105768"/>
                    <a:pt x="71348" y="105791"/>
                    <a:pt x="70849" y="105915"/>
                  </a:cubicBezTo>
                  <a:cubicBezTo>
                    <a:pt x="70316" y="106052"/>
                    <a:pt x="69964" y="106312"/>
                    <a:pt x="69306" y="106312"/>
                  </a:cubicBezTo>
                  <a:cubicBezTo>
                    <a:pt x="68750" y="106312"/>
                    <a:pt x="68342" y="106539"/>
                    <a:pt x="67752" y="106539"/>
                  </a:cubicBezTo>
                  <a:cubicBezTo>
                    <a:pt x="67207" y="106539"/>
                    <a:pt x="67264" y="107231"/>
                    <a:pt x="67286" y="107311"/>
                  </a:cubicBezTo>
                  <a:cubicBezTo>
                    <a:pt x="67355" y="107583"/>
                    <a:pt x="68534" y="107470"/>
                    <a:pt x="68761" y="107470"/>
                  </a:cubicBezTo>
                  <a:cubicBezTo>
                    <a:pt x="69363" y="107470"/>
                    <a:pt x="69658" y="107606"/>
                    <a:pt x="69533" y="108094"/>
                  </a:cubicBezTo>
                  <a:cubicBezTo>
                    <a:pt x="69465" y="108355"/>
                    <a:pt x="68727" y="108400"/>
                    <a:pt x="68444" y="108400"/>
                  </a:cubicBezTo>
                  <a:lnTo>
                    <a:pt x="67207" y="108400"/>
                  </a:lnTo>
                  <a:close/>
                  <a:moveTo>
                    <a:pt x="20535" y="81274"/>
                  </a:moveTo>
                  <a:cubicBezTo>
                    <a:pt x="20739" y="81456"/>
                    <a:pt x="21227" y="81660"/>
                    <a:pt x="21544" y="81819"/>
                  </a:cubicBezTo>
                  <a:cubicBezTo>
                    <a:pt x="21828" y="81967"/>
                    <a:pt x="22282" y="81898"/>
                    <a:pt x="22622" y="81898"/>
                  </a:cubicBezTo>
                  <a:cubicBezTo>
                    <a:pt x="23064" y="81898"/>
                    <a:pt x="23416" y="81910"/>
                    <a:pt x="23711" y="82057"/>
                  </a:cubicBezTo>
                  <a:cubicBezTo>
                    <a:pt x="24040" y="82216"/>
                    <a:pt x="24244" y="82284"/>
                    <a:pt x="24721" y="82284"/>
                  </a:cubicBezTo>
                  <a:cubicBezTo>
                    <a:pt x="25061" y="82284"/>
                    <a:pt x="25390" y="82386"/>
                    <a:pt x="25799" y="82284"/>
                  </a:cubicBezTo>
                  <a:cubicBezTo>
                    <a:pt x="26128" y="82205"/>
                    <a:pt x="26672" y="82307"/>
                    <a:pt x="26888" y="82364"/>
                  </a:cubicBezTo>
                  <a:cubicBezTo>
                    <a:pt x="27217" y="82443"/>
                    <a:pt x="26978" y="83271"/>
                    <a:pt x="26956" y="83373"/>
                  </a:cubicBezTo>
                  <a:cubicBezTo>
                    <a:pt x="26888" y="83668"/>
                    <a:pt x="26400" y="83918"/>
                    <a:pt x="26105" y="83986"/>
                  </a:cubicBezTo>
                  <a:cubicBezTo>
                    <a:pt x="25742" y="84077"/>
                    <a:pt x="25413" y="84224"/>
                    <a:pt x="25175" y="84530"/>
                  </a:cubicBezTo>
                  <a:cubicBezTo>
                    <a:pt x="24948" y="84837"/>
                    <a:pt x="24880" y="85120"/>
                    <a:pt x="24789" y="85461"/>
                  </a:cubicBezTo>
                  <a:cubicBezTo>
                    <a:pt x="24687" y="85869"/>
                    <a:pt x="24562" y="86232"/>
                    <a:pt x="24403" y="86550"/>
                  </a:cubicBezTo>
                  <a:cubicBezTo>
                    <a:pt x="24256" y="86856"/>
                    <a:pt x="24040" y="86947"/>
                    <a:pt x="23938" y="87321"/>
                  </a:cubicBezTo>
                  <a:cubicBezTo>
                    <a:pt x="23847" y="87707"/>
                    <a:pt x="23802" y="88093"/>
                    <a:pt x="23711" y="88490"/>
                  </a:cubicBezTo>
                  <a:cubicBezTo>
                    <a:pt x="23586" y="88978"/>
                    <a:pt x="23802" y="89193"/>
                    <a:pt x="24097" y="89341"/>
                  </a:cubicBezTo>
                  <a:cubicBezTo>
                    <a:pt x="24346" y="89465"/>
                    <a:pt x="23870" y="90339"/>
                    <a:pt x="23859" y="90339"/>
                  </a:cubicBezTo>
                  <a:cubicBezTo>
                    <a:pt x="23654" y="90770"/>
                    <a:pt x="23337" y="90736"/>
                    <a:pt x="23008" y="90577"/>
                  </a:cubicBezTo>
                  <a:cubicBezTo>
                    <a:pt x="22735" y="90430"/>
                    <a:pt x="22690" y="89931"/>
                    <a:pt x="22543" y="89647"/>
                  </a:cubicBezTo>
                  <a:cubicBezTo>
                    <a:pt x="22361" y="89284"/>
                    <a:pt x="22327" y="88989"/>
                    <a:pt x="22236" y="88637"/>
                  </a:cubicBezTo>
                  <a:cubicBezTo>
                    <a:pt x="22146" y="88263"/>
                    <a:pt x="22043" y="88025"/>
                    <a:pt x="21851" y="87628"/>
                  </a:cubicBezTo>
                  <a:cubicBezTo>
                    <a:pt x="21726" y="87378"/>
                    <a:pt x="21227" y="87401"/>
                    <a:pt x="20920" y="87321"/>
                  </a:cubicBezTo>
                  <a:cubicBezTo>
                    <a:pt x="20580" y="87242"/>
                    <a:pt x="20115" y="87321"/>
                    <a:pt x="19763" y="87321"/>
                  </a:cubicBezTo>
                  <a:cubicBezTo>
                    <a:pt x="19411" y="87321"/>
                    <a:pt x="19071" y="87049"/>
                    <a:pt x="18833" y="86936"/>
                  </a:cubicBezTo>
                  <a:cubicBezTo>
                    <a:pt x="18424" y="86731"/>
                    <a:pt x="18311" y="86482"/>
                    <a:pt x="17982" y="86312"/>
                  </a:cubicBezTo>
                  <a:cubicBezTo>
                    <a:pt x="17642" y="86141"/>
                    <a:pt x="17619" y="85949"/>
                    <a:pt x="17358" y="85699"/>
                  </a:cubicBezTo>
                  <a:cubicBezTo>
                    <a:pt x="17108" y="85438"/>
                    <a:pt x="17528" y="84746"/>
                    <a:pt x="17596" y="84689"/>
                  </a:cubicBezTo>
                  <a:cubicBezTo>
                    <a:pt x="17903" y="84383"/>
                    <a:pt x="17982" y="83952"/>
                    <a:pt x="17517" y="83838"/>
                  </a:cubicBezTo>
                  <a:cubicBezTo>
                    <a:pt x="16995" y="83702"/>
                    <a:pt x="16779" y="84088"/>
                    <a:pt x="16507" y="84224"/>
                  </a:cubicBezTo>
                  <a:cubicBezTo>
                    <a:pt x="16485" y="84235"/>
                    <a:pt x="16076" y="83317"/>
                    <a:pt x="16042" y="83294"/>
                  </a:cubicBezTo>
                  <a:cubicBezTo>
                    <a:pt x="15781" y="83033"/>
                    <a:pt x="15452" y="83010"/>
                    <a:pt x="15191" y="82749"/>
                  </a:cubicBezTo>
                  <a:cubicBezTo>
                    <a:pt x="14953" y="82511"/>
                    <a:pt x="14851" y="82330"/>
                    <a:pt x="14658" y="82125"/>
                  </a:cubicBezTo>
                  <a:cubicBezTo>
                    <a:pt x="14397" y="81876"/>
                    <a:pt x="14057" y="81853"/>
                    <a:pt x="13875" y="81513"/>
                  </a:cubicBezTo>
                  <a:cubicBezTo>
                    <a:pt x="13705" y="81150"/>
                    <a:pt x="14250" y="80877"/>
                    <a:pt x="14499" y="80809"/>
                  </a:cubicBezTo>
                  <a:cubicBezTo>
                    <a:pt x="14840" y="80730"/>
                    <a:pt x="15305" y="80809"/>
                    <a:pt x="15656" y="80809"/>
                  </a:cubicBezTo>
                  <a:cubicBezTo>
                    <a:pt x="16099" y="80809"/>
                    <a:pt x="16462" y="80843"/>
                    <a:pt x="16825" y="80662"/>
                  </a:cubicBezTo>
                  <a:cubicBezTo>
                    <a:pt x="17131" y="80503"/>
                    <a:pt x="17392" y="80322"/>
                    <a:pt x="17596" y="80117"/>
                  </a:cubicBezTo>
                  <a:cubicBezTo>
                    <a:pt x="17880" y="79834"/>
                    <a:pt x="17948" y="79698"/>
                    <a:pt x="18368" y="79800"/>
                  </a:cubicBezTo>
                  <a:cubicBezTo>
                    <a:pt x="18674" y="79879"/>
                    <a:pt x="18787" y="80253"/>
                    <a:pt x="19139" y="80344"/>
                  </a:cubicBezTo>
                  <a:cubicBezTo>
                    <a:pt x="19343" y="80401"/>
                    <a:pt x="19638" y="80968"/>
                    <a:pt x="19843" y="81127"/>
                  </a:cubicBezTo>
                  <a:cubicBezTo>
                    <a:pt x="20001" y="81240"/>
                    <a:pt x="20342" y="81240"/>
                    <a:pt x="20535" y="81274"/>
                  </a:cubicBezTo>
                  <a:close/>
                  <a:moveTo>
                    <a:pt x="11708" y="95841"/>
                  </a:moveTo>
                  <a:cubicBezTo>
                    <a:pt x="12060" y="96114"/>
                    <a:pt x="11289" y="95081"/>
                    <a:pt x="11096" y="94684"/>
                  </a:cubicBezTo>
                  <a:cubicBezTo>
                    <a:pt x="10982" y="94469"/>
                    <a:pt x="10551" y="94219"/>
                    <a:pt x="10392" y="94060"/>
                  </a:cubicBezTo>
                  <a:cubicBezTo>
                    <a:pt x="10154" y="93822"/>
                    <a:pt x="9848" y="93595"/>
                    <a:pt x="9621" y="93368"/>
                  </a:cubicBezTo>
                  <a:cubicBezTo>
                    <a:pt x="9383" y="93130"/>
                    <a:pt x="9303" y="92801"/>
                    <a:pt x="9235" y="92517"/>
                  </a:cubicBezTo>
                  <a:cubicBezTo>
                    <a:pt x="9144" y="92177"/>
                    <a:pt x="9076" y="91837"/>
                    <a:pt x="9076" y="91428"/>
                  </a:cubicBezTo>
                  <a:cubicBezTo>
                    <a:pt x="9076" y="91088"/>
                    <a:pt x="9632" y="90781"/>
                    <a:pt x="9859" y="90736"/>
                  </a:cubicBezTo>
                  <a:cubicBezTo>
                    <a:pt x="10392" y="90600"/>
                    <a:pt x="10506" y="90691"/>
                    <a:pt x="10778" y="90963"/>
                  </a:cubicBezTo>
                  <a:cubicBezTo>
                    <a:pt x="11062" y="91235"/>
                    <a:pt x="11130" y="91281"/>
                    <a:pt x="11323" y="91666"/>
                  </a:cubicBezTo>
                  <a:cubicBezTo>
                    <a:pt x="11515" y="92052"/>
                    <a:pt x="11674" y="92279"/>
                    <a:pt x="11867" y="92665"/>
                  </a:cubicBezTo>
                  <a:cubicBezTo>
                    <a:pt x="12037" y="93005"/>
                    <a:pt x="12332" y="93050"/>
                    <a:pt x="12559" y="93289"/>
                  </a:cubicBezTo>
                  <a:cubicBezTo>
                    <a:pt x="12718" y="93436"/>
                    <a:pt x="13569" y="93255"/>
                    <a:pt x="13728" y="93209"/>
                  </a:cubicBezTo>
                  <a:cubicBezTo>
                    <a:pt x="14125" y="93107"/>
                    <a:pt x="14227" y="92982"/>
                    <a:pt x="14726" y="92982"/>
                  </a:cubicBezTo>
                  <a:cubicBezTo>
                    <a:pt x="15078" y="92982"/>
                    <a:pt x="15339" y="93164"/>
                    <a:pt x="15577" y="93289"/>
                  </a:cubicBezTo>
                  <a:cubicBezTo>
                    <a:pt x="15940" y="93470"/>
                    <a:pt x="16167" y="93504"/>
                    <a:pt x="16507" y="93674"/>
                  </a:cubicBezTo>
                  <a:cubicBezTo>
                    <a:pt x="16836" y="93845"/>
                    <a:pt x="17063" y="93924"/>
                    <a:pt x="17290" y="94140"/>
                  </a:cubicBezTo>
                  <a:cubicBezTo>
                    <a:pt x="17551" y="94400"/>
                    <a:pt x="17698" y="94650"/>
                    <a:pt x="17823" y="94911"/>
                  </a:cubicBezTo>
                  <a:cubicBezTo>
                    <a:pt x="17982" y="95240"/>
                    <a:pt x="17903" y="95716"/>
                    <a:pt x="17903" y="96079"/>
                  </a:cubicBezTo>
                  <a:cubicBezTo>
                    <a:pt x="17903" y="96533"/>
                    <a:pt x="17891" y="96840"/>
                    <a:pt x="18061" y="97169"/>
                  </a:cubicBezTo>
                  <a:cubicBezTo>
                    <a:pt x="18209" y="97475"/>
                    <a:pt x="18493" y="97827"/>
                    <a:pt x="18674" y="98019"/>
                  </a:cubicBezTo>
                  <a:cubicBezTo>
                    <a:pt x="18980" y="98314"/>
                    <a:pt x="19230" y="98337"/>
                    <a:pt x="19525" y="98632"/>
                  </a:cubicBezTo>
                  <a:cubicBezTo>
                    <a:pt x="19831" y="98938"/>
                    <a:pt x="20013" y="99040"/>
                    <a:pt x="20376" y="99415"/>
                  </a:cubicBezTo>
                  <a:cubicBezTo>
                    <a:pt x="20705" y="99733"/>
                    <a:pt x="20750" y="100005"/>
                    <a:pt x="20920" y="100345"/>
                  </a:cubicBezTo>
                  <a:cubicBezTo>
                    <a:pt x="21170" y="100833"/>
                    <a:pt x="20546" y="101117"/>
                    <a:pt x="20228" y="101196"/>
                  </a:cubicBezTo>
                  <a:cubicBezTo>
                    <a:pt x="19797" y="101298"/>
                    <a:pt x="19457" y="101083"/>
                    <a:pt x="19219" y="100958"/>
                  </a:cubicBezTo>
                  <a:cubicBezTo>
                    <a:pt x="18969" y="100833"/>
                    <a:pt x="18674" y="100606"/>
                    <a:pt x="18447" y="100493"/>
                  </a:cubicBezTo>
                  <a:cubicBezTo>
                    <a:pt x="18186" y="100368"/>
                    <a:pt x="17551" y="100300"/>
                    <a:pt x="17358" y="100266"/>
                  </a:cubicBezTo>
                  <a:cubicBezTo>
                    <a:pt x="17040" y="100198"/>
                    <a:pt x="16768" y="100005"/>
                    <a:pt x="16507" y="99880"/>
                  </a:cubicBezTo>
                  <a:cubicBezTo>
                    <a:pt x="16167" y="99698"/>
                    <a:pt x="15895" y="99642"/>
                    <a:pt x="15577" y="99483"/>
                  </a:cubicBezTo>
                  <a:cubicBezTo>
                    <a:pt x="15259" y="99324"/>
                    <a:pt x="14817" y="99154"/>
                    <a:pt x="14499" y="99018"/>
                  </a:cubicBezTo>
                  <a:cubicBezTo>
                    <a:pt x="14068" y="98848"/>
                    <a:pt x="13830" y="98734"/>
                    <a:pt x="13489" y="98553"/>
                  </a:cubicBezTo>
                  <a:cubicBezTo>
                    <a:pt x="13138" y="98382"/>
                    <a:pt x="12934" y="98156"/>
                    <a:pt x="12718" y="97861"/>
                  </a:cubicBezTo>
                  <a:cubicBezTo>
                    <a:pt x="12446" y="97486"/>
                    <a:pt x="12355" y="97361"/>
                    <a:pt x="12253" y="96851"/>
                  </a:cubicBezTo>
                  <a:cubicBezTo>
                    <a:pt x="12196" y="96567"/>
                    <a:pt x="11867" y="96227"/>
                    <a:pt x="11708" y="95841"/>
                  </a:cubicBezTo>
                  <a:close/>
                  <a:moveTo>
                    <a:pt x="29123" y="99335"/>
                  </a:moveTo>
                  <a:cubicBezTo>
                    <a:pt x="29055" y="98961"/>
                    <a:pt x="29871" y="99188"/>
                    <a:pt x="30212" y="99018"/>
                  </a:cubicBezTo>
                  <a:cubicBezTo>
                    <a:pt x="30507" y="98882"/>
                    <a:pt x="30836" y="98677"/>
                    <a:pt x="31063" y="98553"/>
                  </a:cubicBezTo>
                  <a:cubicBezTo>
                    <a:pt x="31437" y="98371"/>
                    <a:pt x="31721" y="98371"/>
                    <a:pt x="31993" y="98088"/>
                  </a:cubicBezTo>
                  <a:cubicBezTo>
                    <a:pt x="32231" y="97861"/>
                    <a:pt x="32798" y="97861"/>
                    <a:pt x="33150" y="97861"/>
                  </a:cubicBezTo>
                  <a:cubicBezTo>
                    <a:pt x="33558" y="97861"/>
                    <a:pt x="33944" y="97997"/>
                    <a:pt x="34319" y="98088"/>
                  </a:cubicBezTo>
                  <a:cubicBezTo>
                    <a:pt x="34625" y="98167"/>
                    <a:pt x="34988" y="98167"/>
                    <a:pt x="35396" y="98167"/>
                  </a:cubicBezTo>
                  <a:cubicBezTo>
                    <a:pt x="35861" y="98167"/>
                    <a:pt x="36088" y="98110"/>
                    <a:pt x="36485" y="98019"/>
                  </a:cubicBezTo>
                  <a:cubicBezTo>
                    <a:pt x="36758" y="97951"/>
                    <a:pt x="36985" y="97554"/>
                    <a:pt x="37098" y="97316"/>
                  </a:cubicBezTo>
                  <a:cubicBezTo>
                    <a:pt x="37268" y="96987"/>
                    <a:pt x="37586" y="96942"/>
                    <a:pt x="37949" y="96851"/>
                  </a:cubicBezTo>
                  <a:cubicBezTo>
                    <a:pt x="38369" y="96749"/>
                    <a:pt x="38584" y="96692"/>
                    <a:pt x="38879" y="96624"/>
                  </a:cubicBezTo>
                  <a:cubicBezTo>
                    <a:pt x="39208" y="96545"/>
                    <a:pt x="39548" y="96318"/>
                    <a:pt x="39889" y="96238"/>
                  </a:cubicBezTo>
                  <a:cubicBezTo>
                    <a:pt x="40161" y="96170"/>
                    <a:pt x="40422" y="95864"/>
                    <a:pt x="40819" y="95773"/>
                  </a:cubicBezTo>
                  <a:cubicBezTo>
                    <a:pt x="41182" y="95682"/>
                    <a:pt x="40876" y="96647"/>
                    <a:pt x="40819" y="96772"/>
                  </a:cubicBezTo>
                  <a:cubicBezTo>
                    <a:pt x="40660" y="97089"/>
                    <a:pt x="40660" y="97350"/>
                    <a:pt x="40660" y="97781"/>
                  </a:cubicBezTo>
                  <a:cubicBezTo>
                    <a:pt x="40660" y="98190"/>
                    <a:pt x="41012" y="98178"/>
                    <a:pt x="41125" y="98632"/>
                  </a:cubicBezTo>
                  <a:cubicBezTo>
                    <a:pt x="41228" y="99029"/>
                    <a:pt x="41307" y="99290"/>
                    <a:pt x="41205" y="99721"/>
                  </a:cubicBezTo>
                  <a:cubicBezTo>
                    <a:pt x="41103" y="100096"/>
                    <a:pt x="40649" y="100027"/>
                    <a:pt x="40354" y="100107"/>
                  </a:cubicBezTo>
                  <a:cubicBezTo>
                    <a:pt x="39968" y="100209"/>
                    <a:pt x="39753" y="100243"/>
                    <a:pt x="39344" y="100345"/>
                  </a:cubicBezTo>
                  <a:cubicBezTo>
                    <a:pt x="38936" y="100436"/>
                    <a:pt x="38720" y="100742"/>
                    <a:pt x="38493" y="100958"/>
                  </a:cubicBezTo>
                  <a:cubicBezTo>
                    <a:pt x="38312" y="101139"/>
                    <a:pt x="37858" y="101117"/>
                    <a:pt x="37563" y="101196"/>
                  </a:cubicBezTo>
                  <a:cubicBezTo>
                    <a:pt x="37155" y="101298"/>
                    <a:pt x="36746" y="101049"/>
                    <a:pt x="36406" y="100958"/>
                  </a:cubicBezTo>
                  <a:cubicBezTo>
                    <a:pt x="36066" y="100878"/>
                    <a:pt x="35589" y="100958"/>
                    <a:pt x="35237" y="100958"/>
                  </a:cubicBezTo>
                  <a:cubicBezTo>
                    <a:pt x="34818" y="100958"/>
                    <a:pt x="34455" y="101037"/>
                    <a:pt x="34160" y="101117"/>
                  </a:cubicBezTo>
                  <a:cubicBezTo>
                    <a:pt x="33717" y="101230"/>
                    <a:pt x="33865" y="101809"/>
                    <a:pt x="33921" y="102047"/>
                  </a:cubicBezTo>
                  <a:cubicBezTo>
                    <a:pt x="34001" y="102330"/>
                    <a:pt x="34523" y="102160"/>
                    <a:pt x="34625" y="102591"/>
                  </a:cubicBezTo>
                  <a:cubicBezTo>
                    <a:pt x="34750" y="103091"/>
                    <a:pt x="34250" y="103204"/>
                    <a:pt x="33921" y="103283"/>
                  </a:cubicBezTo>
                  <a:cubicBezTo>
                    <a:pt x="33513" y="103386"/>
                    <a:pt x="33173" y="103193"/>
                    <a:pt x="32923" y="103125"/>
                  </a:cubicBezTo>
                  <a:cubicBezTo>
                    <a:pt x="32605" y="103057"/>
                    <a:pt x="32254" y="102614"/>
                    <a:pt x="32072" y="102433"/>
                  </a:cubicBezTo>
                  <a:cubicBezTo>
                    <a:pt x="31857" y="102228"/>
                    <a:pt x="31471" y="102070"/>
                    <a:pt x="31142" y="101809"/>
                  </a:cubicBezTo>
                  <a:cubicBezTo>
                    <a:pt x="30836" y="101582"/>
                    <a:pt x="30359" y="101582"/>
                    <a:pt x="29973" y="101582"/>
                  </a:cubicBezTo>
                  <a:cubicBezTo>
                    <a:pt x="29610" y="101582"/>
                    <a:pt x="29225" y="101661"/>
                    <a:pt x="28816" y="101661"/>
                  </a:cubicBezTo>
                  <a:cubicBezTo>
                    <a:pt x="28442" y="101661"/>
                    <a:pt x="28011" y="101797"/>
                    <a:pt x="27807" y="101888"/>
                  </a:cubicBezTo>
                  <a:cubicBezTo>
                    <a:pt x="27500" y="102047"/>
                    <a:pt x="26978" y="101990"/>
                    <a:pt x="26729" y="102126"/>
                  </a:cubicBezTo>
                  <a:cubicBezTo>
                    <a:pt x="26434" y="102262"/>
                    <a:pt x="25912" y="102206"/>
                    <a:pt x="25572" y="102206"/>
                  </a:cubicBezTo>
                  <a:cubicBezTo>
                    <a:pt x="25186" y="102206"/>
                    <a:pt x="25107" y="101775"/>
                    <a:pt x="25107" y="101423"/>
                  </a:cubicBezTo>
                  <a:cubicBezTo>
                    <a:pt x="25107" y="101071"/>
                    <a:pt x="25708" y="101037"/>
                    <a:pt x="26037" y="100958"/>
                  </a:cubicBezTo>
                  <a:cubicBezTo>
                    <a:pt x="26411" y="100867"/>
                    <a:pt x="26695" y="100776"/>
                    <a:pt x="26956" y="100651"/>
                  </a:cubicBezTo>
                  <a:cubicBezTo>
                    <a:pt x="27285" y="100493"/>
                    <a:pt x="27682" y="100413"/>
                    <a:pt x="27965" y="100345"/>
                  </a:cubicBezTo>
                  <a:cubicBezTo>
                    <a:pt x="28272" y="100266"/>
                    <a:pt x="28487" y="99959"/>
                    <a:pt x="28816" y="99801"/>
                  </a:cubicBezTo>
                  <a:cubicBezTo>
                    <a:pt x="29043" y="99687"/>
                    <a:pt x="28998" y="99664"/>
                    <a:pt x="29123" y="99335"/>
                  </a:cubicBezTo>
                  <a:close/>
                  <a:moveTo>
                    <a:pt x="19139" y="109171"/>
                  </a:moveTo>
                  <a:cubicBezTo>
                    <a:pt x="19264" y="109115"/>
                    <a:pt x="19990" y="109251"/>
                    <a:pt x="20308" y="109092"/>
                  </a:cubicBezTo>
                  <a:cubicBezTo>
                    <a:pt x="20580" y="108956"/>
                    <a:pt x="20625" y="108604"/>
                    <a:pt x="20773" y="108321"/>
                  </a:cubicBezTo>
                  <a:cubicBezTo>
                    <a:pt x="20920" y="108026"/>
                    <a:pt x="21000" y="107719"/>
                    <a:pt x="21079" y="107390"/>
                  </a:cubicBezTo>
                  <a:cubicBezTo>
                    <a:pt x="21147" y="107129"/>
                    <a:pt x="21408" y="106710"/>
                    <a:pt x="21544" y="106539"/>
                  </a:cubicBezTo>
                  <a:cubicBezTo>
                    <a:pt x="21828" y="106154"/>
                    <a:pt x="22236" y="106347"/>
                    <a:pt x="22475" y="106460"/>
                  </a:cubicBezTo>
                  <a:cubicBezTo>
                    <a:pt x="22781" y="106619"/>
                    <a:pt x="22917" y="107016"/>
                    <a:pt x="23008" y="107390"/>
                  </a:cubicBezTo>
                  <a:cubicBezTo>
                    <a:pt x="23110" y="107776"/>
                    <a:pt x="23076" y="108196"/>
                    <a:pt x="23167" y="108559"/>
                  </a:cubicBezTo>
                  <a:cubicBezTo>
                    <a:pt x="23235" y="108842"/>
                    <a:pt x="23530" y="108979"/>
                    <a:pt x="23632" y="109410"/>
                  </a:cubicBezTo>
                  <a:cubicBezTo>
                    <a:pt x="23711" y="109705"/>
                    <a:pt x="23791" y="109988"/>
                    <a:pt x="23791" y="110419"/>
                  </a:cubicBezTo>
                  <a:cubicBezTo>
                    <a:pt x="23791" y="110828"/>
                    <a:pt x="23586" y="111077"/>
                    <a:pt x="23405" y="111270"/>
                  </a:cubicBezTo>
                  <a:cubicBezTo>
                    <a:pt x="23144" y="111520"/>
                    <a:pt x="23257" y="111996"/>
                    <a:pt x="23325" y="112269"/>
                  </a:cubicBezTo>
                  <a:cubicBezTo>
                    <a:pt x="23405" y="112609"/>
                    <a:pt x="23303" y="113142"/>
                    <a:pt x="23246" y="113358"/>
                  </a:cubicBezTo>
                  <a:cubicBezTo>
                    <a:pt x="23178" y="113607"/>
                    <a:pt x="22747" y="113857"/>
                    <a:pt x="22543" y="114061"/>
                  </a:cubicBezTo>
                  <a:cubicBezTo>
                    <a:pt x="22259" y="114345"/>
                    <a:pt x="21930" y="114174"/>
                    <a:pt x="21692" y="114061"/>
                  </a:cubicBezTo>
                  <a:cubicBezTo>
                    <a:pt x="21363" y="113891"/>
                    <a:pt x="21238" y="113516"/>
                    <a:pt x="21000" y="113199"/>
                  </a:cubicBezTo>
                  <a:cubicBezTo>
                    <a:pt x="20773" y="112904"/>
                    <a:pt x="20852" y="112495"/>
                    <a:pt x="20920" y="112200"/>
                  </a:cubicBezTo>
                  <a:cubicBezTo>
                    <a:pt x="21022" y="111803"/>
                    <a:pt x="21363" y="111826"/>
                    <a:pt x="21079" y="111270"/>
                  </a:cubicBezTo>
                  <a:cubicBezTo>
                    <a:pt x="20932" y="110975"/>
                    <a:pt x="20262" y="111134"/>
                    <a:pt x="19990" y="111191"/>
                  </a:cubicBezTo>
                  <a:cubicBezTo>
                    <a:pt x="19593" y="111270"/>
                    <a:pt x="19321" y="111554"/>
                    <a:pt x="19139" y="111735"/>
                  </a:cubicBezTo>
                  <a:cubicBezTo>
                    <a:pt x="18924" y="111951"/>
                    <a:pt x="18719" y="112234"/>
                    <a:pt x="18447" y="112507"/>
                  </a:cubicBezTo>
                  <a:cubicBezTo>
                    <a:pt x="18050" y="112904"/>
                    <a:pt x="17925" y="112892"/>
                    <a:pt x="17358" y="112892"/>
                  </a:cubicBezTo>
                  <a:cubicBezTo>
                    <a:pt x="16904" y="112892"/>
                    <a:pt x="16825" y="112700"/>
                    <a:pt x="16745" y="112348"/>
                  </a:cubicBezTo>
                  <a:cubicBezTo>
                    <a:pt x="16643" y="111962"/>
                    <a:pt x="16802" y="111542"/>
                    <a:pt x="16893" y="111350"/>
                  </a:cubicBezTo>
                  <a:cubicBezTo>
                    <a:pt x="17040" y="111055"/>
                    <a:pt x="17131" y="110805"/>
                    <a:pt x="17131" y="110340"/>
                  </a:cubicBezTo>
                  <a:cubicBezTo>
                    <a:pt x="17131" y="110295"/>
                    <a:pt x="16587" y="109795"/>
                    <a:pt x="16507" y="109716"/>
                  </a:cubicBezTo>
                  <a:cubicBezTo>
                    <a:pt x="16280" y="109489"/>
                    <a:pt x="16201" y="109183"/>
                    <a:pt x="16201" y="108786"/>
                  </a:cubicBezTo>
                  <a:cubicBezTo>
                    <a:pt x="16201" y="108457"/>
                    <a:pt x="16666" y="108264"/>
                    <a:pt x="16893" y="108094"/>
                  </a:cubicBezTo>
                  <a:cubicBezTo>
                    <a:pt x="17165" y="107889"/>
                    <a:pt x="17324" y="107742"/>
                    <a:pt x="17517" y="107549"/>
                  </a:cubicBezTo>
                  <a:cubicBezTo>
                    <a:pt x="17835" y="107231"/>
                    <a:pt x="18073" y="107481"/>
                    <a:pt x="18288" y="107697"/>
                  </a:cubicBezTo>
                  <a:cubicBezTo>
                    <a:pt x="18515" y="107935"/>
                    <a:pt x="18459" y="108457"/>
                    <a:pt x="18527" y="108706"/>
                  </a:cubicBezTo>
                  <a:cubicBezTo>
                    <a:pt x="18583" y="108979"/>
                    <a:pt x="18867" y="109115"/>
                    <a:pt x="19139" y="109171"/>
                  </a:cubicBezTo>
                  <a:close/>
                  <a:moveTo>
                    <a:pt x="24176" y="121810"/>
                  </a:moveTo>
                  <a:cubicBezTo>
                    <a:pt x="24199" y="121900"/>
                    <a:pt x="24993" y="122490"/>
                    <a:pt x="25175" y="122581"/>
                  </a:cubicBezTo>
                  <a:cubicBezTo>
                    <a:pt x="25447" y="122717"/>
                    <a:pt x="25628" y="123012"/>
                    <a:pt x="25878" y="123205"/>
                  </a:cubicBezTo>
                  <a:cubicBezTo>
                    <a:pt x="26025" y="123307"/>
                    <a:pt x="26207" y="123886"/>
                    <a:pt x="26264" y="124135"/>
                  </a:cubicBezTo>
                  <a:cubicBezTo>
                    <a:pt x="26354" y="124487"/>
                    <a:pt x="26343" y="124918"/>
                    <a:pt x="26343" y="125292"/>
                  </a:cubicBezTo>
                  <a:cubicBezTo>
                    <a:pt x="26343" y="125531"/>
                    <a:pt x="26094" y="126098"/>
                    <a:pt x="26037" y="126223"/>
                  </a:cubicBezTo>
                  <a:cubicBezTo>
                    <a:pt x="25867" y="126563"/>
                    <a:pt x="25288" y="126313"/>
                    <a:pt x="25107" y="126223"/>
                  </a:cubicBezTo>
                  <a:cubicBezTo>
                    <a:pt x="24789" y="126064"/>
                    <a:pt x="24630" y="125814"/>
                    <a:pt x="24483" y="125531"/>
                  </a:cubicBezTo>
                  <a:cubicBezTo>
                    <a:pt x="24358" y="125281"/>
                    <a:pt x="24097" y="125065"/>
                    <a:pt x="23938" y="124907"/>
                  </a:cubicBezTo>
                  <a:cubicBezTo>
                    <a:pt x="23700" y="124668"/>
                    <a:pt x="23473" y="124260"/>
                    <a:pt x="23325" y="124056"/>
                  </a:cubicBezTo>
                  <a:cubicBezTo>
                    <a:pt x="23133" y="123795"/>
                    <a:pt x="22894" y="123704"/>
                    <a:pt x="22701" y="123511"/>
                  </a:cubicBezTo>
                  <a:cubicBezTo>
                    <a:pt x="22429" y="123239"/>
                    <a:pt x="22236" y="123046"/>
                    <a:pt x="21930" y="122967"/>
                  </a:cubicBezTo>
                  <a:cubicBezTo>
                    <a:pt x="21476" y="122853"/>
                    <a:pt x="21170" y="122819"/>
                    <a:pt x="20841" y="122581"/>
                  </a:cubicBezTo>
                  <a:cubicBezTo>
                    <a:pt x="20648" y="122433"/>
                    <a:pt x="19956" y="122468"/>
                    <a:pt x="19763" y="122422"/>
                  </a:cubicBezTo>
                  <a:cubicBezTo>
                    <a:pt x="19287" y="122309"/>
                    <a:pt x="19253" y="122218"/>
                    <a:pt x="18912" y="121878"/>
                  </a:cubicBezTo>
                  <a:cubicBezTo>
                    <a:pt x="18572" y="121537"/>
                    <a:pt x="18992" y="121027"/>
                    <a:pt x="19139" y="120879"/>
                  </a:cubicBezTo>
                  <a:cubicBezTo>
                    <a:pt x="19400" y="120607"/>
                    <a:pt x="19831" y="120573"/>
                    <a:pt x="20149" y="120494"/>
                  </a:cubicBezTo>
                  <a:cubicBezTo>
                    <a:pt x="20489" y="120403"/>
                    <a:pt x="20954" y="120494"/>
                    <a:pt x="21306" y="120494"/>
                  </a:cubicBezTo>
                  <a:cubicBezTo>
                    <a:pt x="21635" y="120494"/>
                    <a:pt x="21726" y="119915"/>
                    <a:pt x="21771" y="119711"/>
                  </a:cubicBezTo>
                  <a:cubicBezTo>
                    <a:pt x="21896" y="119246"/>
                    <a:pt x="22599" y="119915"/>
                    <a:pt x="22622" y="120028"/>
                  </a:cubicBezTo>
                  <a:cubicBezTo>
                    <a:pt x="22747" y="120505"/>
                    <a:pt x="22781" y="120584"/>
                    <a:pt x="23167" y="120879"/>
                  </a:cubicBezTo>
                  <a:cubicBezTo>
                    <a:pt x="23530" y="121152"/>
                    <a:pt x="23722" y="121446"/>
                    <a:pt x="24176" y="121810"/>
                  </a:cubicBezTo>
                  <a:close/>
                </a:path>
              </a:pathLst>
            </a:custGeom>
            <a:solidFill>
              <a:srgbClr val="FFCCCC"/>
            </a:solidFill>
            <a:ln w="2275" cap="flat" cmpd="sng">
              <a:solidFill>
                <a:srgbClr val="000000"/>
              </a:solidFill>
              <a:prstDash val="solid"/>
              <a:miter lim="113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0"/>
            <p:cNvSpPr/>
            <p:nvPr/>
          </p:nvSpPr>
          <p:spPr>
            <a:xfrm>
              <a:off x="2908075" y="1356150"/>
              <a:ext cx="1847800" cy="2510050"/>
            </a:xfrm>
            <a:custGeom>
              <a:avLst/>
              <a:gdLst/>
              <a:ahLst/>
              <a:cxnLst/>
              <a:rect l="l" t="t" r="r" b="b"/>
              <a:pathLst>
                <a:path w="73912" h="100402" extrusionOk="0">
                  <a:moveTo>
                    <a:pt x="56849" y="4107"/>
                  </a:moveTo>
                  <a:cubicBezTo>
                    <a:pt x="56747" y="3994"/>
                    <a:pt x="56713" y="3676"/>
                    <a:pt x="56622" y="3449"/>
                  </a:cubicBezTo>
                  <a:cubicBezTo>
                    <a:pt x="56543" y="3256"/>
                    <a:pt x="56554" y="3063"/>
                    <a:pt x="56463" y="2870"/>
                  </a:cubicBezTo>
                  <a:cubicBezTo>
                    <a:pt x="56395" y="2734"/>
                    <a:pt x="56384" y="2519"/>
                    <a:pt x="56384" y="2326"/>
                  </a:cubicBezTo>
                  <a:cubicBezTo>
                    <a:pt x="56384" y="2099"/>
                    <a:pt x="56270" y="2054"/>
                    <a:pt x="56270" y="1827"/>
                  </a:cubicBezTo>
                  <a:cubicBezTo>
                    <a:pt x="56270" y="1600"/>
                    <a:pt x="56384" y="1475"/>
                    <a:pt x="56463" y="1328"/>
                  </a:cubicBezTo>
                  <a:cubicBezTo>
                    <a:pt x="56588" y="1067"/>
                    <a:pt x="56622" y="1010"/>
                    <a:pt x="56769" y="862"/>
                  </a:cubicBezTo>
                  <a:cubicBezTo>
                    <a:pt x="56894" y="738"/>
                    <a:pt x="57110" y="738"/>
                    <a:pt x="57314" y="738"/>
                  </a:cubicBezTo>
                  <a:cubicBezTo>
                    <a:pt x="57518" y="738"/>
                    <a:pt x="57711" y="704"/>
                    <a:pt x="57938" y="704"/>
                  </a:cubicBezTo>
                  <a:cubicBezTo>
                    <a:pt x="58199" y="704"/>
                    <a:pt x="58233" y="670"/>
                    <a:pt x="58358" y="545"/>
                  </a:cubicBezTo>
                  <a:cubicBezTo>
                    <a:pt x="58505" y="397"/>
                    <a:pt x="58573" y="216"/>
                    <a:pt x="58709" y="125"/>
                  </a:cubicBezTo>
                  <a:cubicBezTo>
                    <a:pt x="58834" y="23"/>
                    <a:pt x="59106" y="91"/>
                    <a:pt x="59209" y="125"/>
                  </a:cubicBezTo>
                  <a:cubicBezTo>
                    <a:pt x="59367" y="159"/>
                    <a:pt x="59492" y="363"/>
                    <a:pt x="59560" y="431"/>
                  </a:cubicBezTo>
                  <a:cubicBezTo>
                    <a:pt x="59674" y="556"/>
                    <a:pt x="59764" y="726"/>
                    <a:pt x="59833" y="862"/>
                  </a:cubicBezTo>
                  <a:cubicBezTo>
                    <a:pt x="59912" y="1033"/>
                    <a:pt x="59923" y="1180"/>
                    <a:pt x="60059" y="1328"/>
                  </a:cubicBezTo>
                  <a:cubicBezTo>
                    <a:pt x="60150" y="1418"/>
                    <a:pt x="60275" y="1725"/>
                    <a:pt x="60332" y="1827"/>
                  </a:cubicBezTo>
                  <a:cubicBezTo>
                    <a:pt x="60411" y="1986"/>
                    <a:pt x="60411" y="2122"/>
                    <a:pt x="60411" y="2326"/>
                  </a:cubicBezTo>
                  <a:cubicBezTo>
                    <a:pt x="60411" y="2553"/>
                    <a:pt x="60388" y="2757"/>
                    <a:pt x="60491" y="2950"/>
                  </a:cubicBezTo>
                  <a:cubicBezTo>
                    <a:pt x="60581" y="3131"/>
                    <a:pt x="60615" y="3234"/>
                    <a:pt x="60683" y="3381"/>
                  </a:cubicBezTo>
                  <a:cubicBezTo>
                    <a:pt x="60785" y="3597"/>
                    <a:pt x="60876" y="3642"/>
                    <a:pt x="60876" y="3914"/>
                  </a:cubicBezTo>
                  <a:lnTo>
                    <a:pt x="60876" y="4538"/>
                  </a:lnTo>
                  <a:cubicBezTo>
                    <a:pt x="60876" y="4765"/>
                    <a:pt x="60888" y="4913"/>
                    <a:pt x="60956" y="5037"/>
                  </a:cubicBezTo>
                  <a:cubicBezTo>
                    <a:pt x="61012" y="5173"/>
                    <a:pt x="61126" y="5298"/>
                    <a:pt x="61228" y="5389"/>
                  </a:cubicBezTo>
                  <a:cubicBezTo>
                    <a:pt x="61330" y="5491"/>
                    <a:pt x="61636" y="5695"/>
                    <a:pt x="61807" y="5775"/>
                  </a:cubicBezTo>
                  <a:cubicBezTo>
                    <a:pt x="61999" y="5877"/>
                    <a:pt x="62238" y="6126"/>
                    <a:pt x="62351" y="6240"/>
                  </a:cubicBezTo>
                  <a:cubicBezTo>
                    <a:pt x="62521" y="6421"/>
                    <a:pt x="62635" y="6501"/>
                    <a:pt x="62805" y="6671"/>
                  </a:cubicBezTo>
                  <a:cubicBezTo>
                    <a:pt x="62986" y="6853"/>
                    <a:pt x="63157" y="6932"/>
                    <a:pt x="63315" y="7057"/>
                  </a:cubicBezTo>
                  <a:cubicBezTo>
                    <a:pt x="63497" y="7193"/>
                    <a:pt x="63565" y="7340"/>
                    <a:pt x="63780" y="7442"/>
                  </a:cubicBezTo>
                  <a:cubicBezTo>
                    <a:pt x="63951" y="7533"/>
                    <a:pt x="64144" y="7726"/>
                    <a:pt x="64246" y="7828"/>
                  </a:cubicBezTo>
                  <a:cubicBezTo>
                    <a:pt x="64348" y="7930"/>
                    <a:pt x="64609" y="8010"/>
                    <a:pt x="64711" y="8066"/>
                  </a:cubicBezTo>
                  <a:cubicBezTo>
                    <a:pt x="64892" y="8157"/>
                    <a:pt x="64915" y="8293"/>
                    <a:pt x="65017" y="8486"/>
                  </a:cubicBezTo>
                  <a:cubicBezTo>
                    <a:pt x="65119" y="8690"/>
                    <a:pt x="65165" y="8883"/>
                    <a:pt x="65210" y="9076"/>
                  </a:cubicBezTo>
                  <a:cubicBezTo>
                    <a:pt x="65244" y="9224"/>
                    <a:pt x="65244" y="9450"/>
                    <a:pt x="65244" y="9655"/>
                  </a:cubicBezTo>
                  <a:cubicBezTo>
                    <a:pt x="65244" y="9893"/>
                    <a:pt x="65176" y="10029"/>
                    <a:pt x="65096" y="10199"/>
                  </a:cubicBezTo>
                  <a:cubicBezTo>
                    <a:pt x="65017" y="10335"/>
                    <a:pt x="64813" y="10426"/>
                    <a:pt x="64631" y="10426"/>
                  </a:cubicBezTo>
                  <a:cubicBezTo>
                    <a:pt x="64416" y="10426"/>
                    <a:pt x="64189" y="10472"/>
                    <a:pt x="63973" y="10472"/>
                  </a:cubicBezTo>
                  <a:lnTo>
                    <a:pt x="63349" y="10472"/>
                  </a:lnTo>
                  <a:cubicBezTo>
                    <a:pt x="63111" y="10472"/>
                    <a:pt x="62964" y="10664"/>
                    <a:pt x="62884" y="10812"/>
                  </a:cubicBezTo>
                  <a:cubicBezTo>
                    <a:pt x="62782" y="11016"/>
                    <a:pt x="62714" y="11073"/>
                    <a:pt x="62657" y="11322"/>
                  </a:cubicBezTo>
                  <a:cubicBezTo>
                    <a:pt x="62612" y="11515"/>
                    <a:pt x="62612" y="11776"/>
                    <a:pt x="62612" y="11980"/>
                  </a:cubicBezTo>
                  <a:cubicBezTo>
                    <a:pt x="62612" y="12241"/>
                    <a:pt x="62646" y="12411"/>
                    <a:pt x="62737" y="12593"/>
                  </a:cubicBezTo>
                  <a:cubicBezTo>
                    <a:pt x="62828" y="12797"/>
                    <a:pt x="62918" y="12899"/>
                    <a:pt x="63043" y="13024"/>
                  </a:cubicBezTo>
                  <a:cubicBezTo>
                    <a:pt x="63213" y="13194"/>
                    <a:pt x="63270" y="13251"/>
                    <a:pt x="63508" y="13296"/>
                  </a:cubicBezTo>
                  <a:cubicBezTo>
                    <a:pt x="63746" y="13342"/>
                    <a:pt x="63883" y="13274"/>
                    <a:pt x="64007" y="13138"/>
                  </a:cubicBezTo>
                  <a:cubicBezTo>
                    <a:pt x="64144" y="13001"/>
                    <a:pt x="64189" y="12843"/>
                    <a:pt x="64246" y="12593"/>
                  </a:cubicBezTo>
                  <a:cubicBezTo>
                    <a:pt x="64268" y="12457"/>
                    <a:pt x="64393" y="12241"/>
                    <a:pt x="64438" y="12094"/>
                  </a:cubicBezTo>
                  <a:cubicBezTo>
                    <a:pt x="64484" y="11901"/>
                    <a:pt x="64688" y="11765"/>
                    <a:pt x="64779" y="11663"/>
                  </a:cubicBezTo>
                  <a:cubicBezTo>
                    <a:pt x="64949" y="11504"/>
                    <a:pt x="65142" y="11515"/>
                    <a:pt x="65369" y="11515"/>
                  </a:cubicBezTo>
                  <a:lnTo>
                    <a:pt x="66027" y="11515"/>
                  </a:lnTo>
                  <a:cubicBezTo>
                    <a:pt x="66276" y="11515"/>
                    <a:pt x="66481" y="11663"/>
                    <a:pt x="66639" y="11788"/>
                  </a:cubicBezTo>
                  <a:cubicBezTo>
                    <a:pt x="66821" y="11912"/>
                    <a:pt x="67002" y="12105"/>
                    <a:pt x="67184" y="12287"/>
                  </a:cubicBezTo>
                  <a:cubicBezTo>
                    <a:pt x="67354" y="12457"/>
                    <a:pt x="67536" y="12593"/>
                    <a:pt x="67683" y="12752"/>
                  </a:cubicBezTo>
                  <a:cubicBezTo>
                    <a:pt x="67819" y="12888"/>
                    <a:pt x="67876" y="13058"/>
                    <a:pt x="67921" y="13217"/>
                  </a:cubicBezTo>
                  <a:cubicBezTo>
                    <a:pt x="67967" y="13410"/>
                    <a:pt x="67955" y="13625"/>
                    <a:pt x="67955" y="13841"/>
                  </a:cubicBezTo>
                  <a:cubicBezTo>
                    <a:pt x="67955" y="14034"/>
                    <a:pt x="67955" y="14238"/>
                    <a:pt x="68001" y="14420"/>
                  </a:cubicBezTo>
                  <a:cubicBezTo>
                    <a:pt x="68046" y="14635"/>
                    <a:pt x="68069" y="14749"/>
                    <a:pt x="68069" y="14998"/>
                  </a:cubicBezTo>
                  <a:cubicBezTo>
                    <a:pt x="68069" y="15157"/>
                    <a:pt x="68148" y="15304"/>
                    <a:pt x="68194" y="15497"/>
                  </a:cubicBezTo>
                  <a:cubicBezTo>
                    <a:pt x="68228" y="15701"/>
                    <a:pt x="68228" y="15906"/>
                    <a:pt x="68228" y="16121"/>
                  </a:cubicBezTo>
                  <a:lnTo>
                    <a:pt x="68228" y="16745"/>
                  </a:lnTo>
                  <a:lnTo>
                    <a:pt x="68228" y="17358"/>
                  </a:lnTo>
                  <a:cubicBezTo>
                    <a:pt x="68228" y="17551"/>
                    <a:pt x="68216" y="17778"/>
                    <a:pt x="68194" y="17902"/>
                  </a:cubicBezTo>
                  <a:cubicBezTo>
                    <a:pt x="68137" y="18141"/>
                    <a:pt x="68046" y="18118"/>
                    <a:pt x="68001" y="18333"/>
                  </a:cubicBezTo>
                  <a:cubicBezTo>
                    <a:pt x="67967" y="18436"/>
                    <a:pt x="67717" y="18526"/>
                    <a:pt x="67649" y="18606"/>
                  </a:cubicBezTo>
                  <a:cubicBezTo>
                    <a:pt x="67592" y="18651"/>
                    <a:pt x="67626" y="19105"/>
                    <a:pt x="67604" y="19184"/>
                  </a:cubicBezTo>
                  <a:cubicBezTo>
                    <a:pt x="67570" y="19366"/>
                    <a:pt x="67604" y="19615"/>
                    <a:pt x="67604" y="19808"/>
                  </a:cubicBezTo>
                  <a:cubicBezTo>
                    <a:pt x="67604" y="19944"/>
                    <a:pt x="67694" y="20183"/>
                    <a:pt x="67728" y="20307"/>
                  </a:cubicBezTo>
                  <a:cubicBezTo>
                    <a:pt x="67763" y="20432"/>
                    <a:pt x="67944" y="20591"/>
                    <a:pt x="68001" y="20693"/>
                  </a:cubicBezTo>
                  <a:cubicBezTo>
                    <a:pt x="68092" y="20886"/>
                    <a:pt x="68137" y="20920"/>
                    <a:pt x="68194" y="21124"/>
                  </a:cubicBezTo>
                  <a:cubicBezTo>
                    <a:pt x="68239" y="21317"/>
                    <a:pt x="68341" y="21419"/>
                    <a:pt x="68341" y="21669"/>
                  </a:cubicBezTo>
                  <a:lnTo>
                    <a:pt x="68341" y="22327"/>
                  </a:lnTo>
                  <a:cubicBezTo>
                    <a:pt x="68341" y="22531"/>
                    <a:pt x="68341" y="22701"/>
                    <a:pt x="68307" y="22860"/>
                  </a:cubicBezTo>
                  <a:cubicBezTo>
                    <a:pt x="68273" y="22985"/>
                    <a:pt x="68126" y="23268"/>
                    <a:pt x="68069" y="23371"/>
                  </a:cubicBezTo>
                  <a:cubicBezTo>
                    <a:pt x="68012" y="23507"/>
                    <a:pt x="68092" y="23870"/>
                    <a:pt x="68114" y="23949"/>
                  </a:cubicBezTo>
                  <a:cubicBezTo>
                    <a:pt x="68160" y="24142"/>
                    <a:pt x="68194" y="24312"/>
                    <a:pt x="68228" y="24448"/>
                  </a:cubicBezTo>
                  <a:cubicBezTo>
                    <a:pt x="68284" y="24675"/>
                    <a:pt x="68386" y="24766"/>
                    <a:pt x="68421" y="24913"/>
                  </a:cubicBezTo>
                  <a:cubicBezTo>
                    <a:pt x="68466" y="25072"/>
                    <a:pt x="68693" y="25220"/>
                    <a:pt x="68772" y="25311"/>
                  </a:cubicBezTo>
                  <a:cubicBezTo>
                    <a:pt x="68908" y="25435"/>
                    <a:pt x="68988" y="25458"/>
                    <a:pt x="69044" y="25696"/>
                  </a:cubicBezTo>
                  <a:cubicBezTo>
                    <a:pt x="69101" y="25923"/>
                    <a:pt x="69067" y="26059"/>
                    <a:pt x="68999" y="26195"/>
                  </a:cubicBezTo>
                  <a:cubicBezTo>
                    <a:pt x="68897" y="26400"/>
                    <a:pt x="68829" y="26422"/>
                    <a:pt x="68886" y="26661"/>
                  </a:cubicBezTo>
                  <a:cubicBezTo>
                    <a:pt x="68908" y="26763"/>
                    <a:pt x="69237" y="26899"/>
                    <a:pt x="69317" y="26967"/>
                  </a:cubicBezTo>
                  <a:cubicBezTo>
                    <a:pt x="69453" y="27114"/>
                    <a:pt x="69555" y="27205"/>
                    <a:pt x="69702" y="27285"/>
                  </a:cubicBezTo>
                  <a:cubicBezTo>
                    <a:pt x="69816" y="27341"/>
                    <a:pt x="70066" y="27364"/>
                    <a:pt x="70236" y="27364"/>
                  </a:cubicBezTo>
                  <a:cubicBezTo>
                    <a:pt x="70451" y="27364"/>
                    <a:pt x="70474" y="27670"/>
                    <a:pt x="70508" y="27829"/>
                  </a:cubicBezTo>
                  <a:cubicBezTo>
                    <a:pt x="70565" y="28033"/>
                    <a:pt x="70485" y="28237"/>
                    <a:pt x="70395" y="28328"/>
                  </a:cubicBezTo>
                  <a:cubicBezTo>
                    <a:pt x="70315" y="28408"/>
                    <a:pt x="70100" y="28521"/>
                    <a:pt x="70009" y="28555"/>
                  </a:cubicBezTo>
                  <a:cubicBezTo>
                    <a:pt x="69816" y="28657"/>
                    <a:pt x="69759" y="28680"/>
                    <a:pt x="69510" y="28680"/>
                  </a:cubicBezTo>
                  <a:cubicBezTo>
                    <a:pt x="69351" y="28680"/>
                    <a:pt x="69181" y="28521"/>
                    <a:pt x="69044" y="28487"/>
                  </a:cubicBezTo>
                  <a:cubicBezTo>
                    <a:pt x="68931" y="28453"/>
                    <a:pt x="68738" y="28260"/>
                    <a:pt x="68659" y="28169"/>
                  </a:cubicBezTo>
                  <a:cubicBezTo>
                    <a:pt x="68545" y="28067"/>
                    <a:pt x="68386" y="27988"/>
                    <a:pt x="68228" y="27863"/>
                  </a:cubicBezTo>
                  <a:cubicBezTo>
                    <a:pt x="68046" y="27727"/>
                    <a:pt x="67921" y="27670"/>
                    <a:pt x="67763" y="27591"/>
                  </a:cubicBezTo>
                  <a:cubicBezTo>
                    <a:pt x="67581" y="27500"/>
                    <a:pt x="67456" y="27364"/>
                    <a:pt x="67297" y="27285"/>
                  </a:cubicBezTo>
                  <a:cubicBezTo>
                    <a:pt x="67150" y="27205"/>
                    <a:pt x="67059" y="27058"/>
                    <a:pt x="66991" y="26899"/>
                  </a:cubicBezTo>
                  <a:cubicBezTo>
                    <a:pt x="66912" y="26695"/>
                    <a:pt x="66844" y="26547"/>
                    <a:pt x="66798" y="26354"/>
                  </a:cubicBezTo>
                  <a:cubicBezTo>
                    <a:pt x="66730" y="26082"/>
                    <a:pt x="66673" y="25946"/>
                    <a:pt x="66560" y="25730"/>
                  </a:cubicBezTo>
                  <a:cubicBezTo>
                    <a:pt x="66447" y="25503"/>
                    <a:pt x="66378" y="25288"/>
                    <a:pt x="66288" y="25106"/>
                  </a:cubicBezTo>
                  <a:cubicBezTo>
                    <a:pt x="66174" y="24868"/>
                    <a:pt x="66083" y="24675"/>
                    <a:pt x="65902" y="24494"/>
                  </a:cubicBezTo>
                  <a:cubicBezTo>
                    <a:pt x="65777" y="24358"/>
                    <a:pt x="65471" y="24414"/>
                    <a:pt x="65289" y="24414"/>
                  </a:cubicBezTo>
                  <a:cubicBezTo>
                    <a:pt x="65096" y="24414"/>
                    <a:pt x="64881" y="24414"/>
                    <a:pt x="64745" y="24448"/>
                  </a:cubicBezTo>
                  <a:cubicBezTo>
                    <a:pt x="64575" y="24494"/>
                    <a:pt x="64507" y="24777"/>
                    <a:pt x="64393" y="24879"/>
                  </a:cubicBezTo>
                  <a:cubicBezTo>
                    <a:pt x="64268" y="25004"/>
                    <a:pt x="64200" y="25322"/>
                    <a:pt x="64166" y="25458"/>
                  </a:cubicBezTo>
                  <a:cubicBezTo>
                    <a:pt x="64121" y="25651"/>
                    <a:pt x="63951" y="25821"/>
                    <a:pt x="63860" y="26003"/>
                  </a:cubicBezTo>
                  <a:cubicBezTo>
                    <a:pt x="63758" y="26195"/>
                    <a:pt x="63508" y="26332"/>
                    <a:pt x="63315" y="26434"/>
                  </a:cubicBezTo>
                  <a:cubicBezTo>
                    <a:pt x="63134" y="26513"/>
                    <a:pt x="62986" y="26536"/>
                    <a:pt x="62805" y="26581"/>
                  </a:cubicBezTo>
                  <a:cubicBezTo>
                    <a:pt x="62521" y="26661"/>
                    <a:pt x="62510" y="26434"/>
                    <a:pt x="62464" y="26241"/>
                  </a:cubicBezTo>
                  <a:cubicBezTo>
                    <a:pt x="62419" y="26048"/>
                    <a:pt x="62464" y="25776"/>
                    <a:pt x="62464" y="25571"/>
                  </a:cubicBezTo>
                  <a:cubicBezTo>
                    <a:pt x="62464" y="25276"/>
                    <a:pt x="62396" y="25186"/>
                    <a:pt x="62192" y="25038"/>
                  </a:cubicBezTo>
                  <a:cubicBezTo>
                    <a:pt x="62011" y="24902"/>
                    <a:pt x="61772" y="24845"/>
                    <a:pt x="61648" y="24721"/>
                  </a:cubicBezTo>
                  <a:cubicBezTo>
                    <a:pt x="61500" y="24573"/>
                    <a:pt x="61319" y="24550"/>
                    <a:pt x="61183" y="24414"/>
                  </a:cubicBezTo>
                  <a:cubicBezTo>
                    <a:pt x="61035" y="24267"/>
                    <a:pt x="61035" y="24153"/>
                    <a:pt x="61035" y="23915"/>
                  </a:cubicBezTo>
                  <a:lnTo>
                    <a:pt x="61035" y="23291"/>
                  </a:lnTo>
                  <a:cubicBezTo>
                    <a:pt x="61035" y="23064"/>
                    <a:pt x="61058" y="22951"/>
                    <a:pt x="61103" y="22747"/>
                  </a:cubicBezTo>
                  <a:cubicBezTo>
                    <a:pt x="61171" y="22486"/>
                    <a:pt x="61217" y="22179"/>
                    <a:pt x="61341" y="21930"/>
                  </a:cubicBezTo>
                  <a:cubicBezTo>
                    <a:pt x="61443" y="21726"/>
                    <a:pt x="61478" y="21465"/>
                    <a:pt x="61568" y="21272"/>
                  </a:cubicBezTo>
                  <a:cubicBezTo>
                    <a:pt x="61670" y="21079"/>
                    <a:pt x="61829" y="20829"/>
                    <a:pt x="61954" y="20693"/>
                  </a:cubicBezTo>
                  <a:cubicBezTo>
                    <a:pt x="62090" y="20568"/>
                    <a:pt x="62192" y="20341"/>
                    <a:pt x="62306" y="20194"/>
                  </a:cubicBezTo>
                  <a:cubicBezTo>
                    <a:pt x="62453" y="19990"/>
                    <a:pt x="62589" y="19865"/>
                    <a:pt x="62737" y="19729"/>
                  </a:cubicBezTo>
                  <a:cubicBezTo>
                    <a:pt x="62850" y="19604"/>
                    <a:pt x="62998" y="19457"/>
                    <a:pt x="63077" y="19298"/>
                  </a:cubicBezTo>
                  <a:cubicBezTo>
                    <a:pt x="63179" y="19094"/>
                    <a:pt x="63236" y="18957"/>
                    <a:pt x="63236" y="18719"/>
                  </a:cubicBezTo>
                  <a:cubicBezTo>
                    <a:pt x="63236" y="18492"/>
                    <a:pt x="63157" y="18367"/>
                    <a:pt x="63122" y="18220"/>
                  </a:cubicBezTo>
                  <a:cubicBezTo>
                    <a:pt x="63077" y="18050"/>
                    <a:pt x="63009" y="17868"/>
                    <a:pt x="62964" y="17709"/>
                  </a:cubicBezTo>
                  <a:cubicBezTo>
                    <a:pt x="62918" y="17528"/>
                    <a:pt x="62805" y="17346"/>
                    <a:pt x="62737" y="17210"/>
                  </a:cubicBezTo>
                  <a:cubicBezTo>
                    <a:pt x="62623" y="16995"/>
                    <a:pt x="62544" y="16791"/>
                    <a:pt x="62419" y="16632"/>
                  </a:cubicBezTo>
                  <a:cubicBezTo>
                    <a:pt x="62306" y="16473"/>
                    <a:pt x="62226" y="16314"/>
                    <a:pt x="62226" y="16087"/>
                  </a:cubicBezTo>
                  <a:cubicBezTo>
                    <a:pt x="62226" y="15860"/>
                    <a:pt x="62351" y="15804"/>
                    <a:pt x="62464" y="15701"/>
                  </a:cubicBezTo>
                  <a:cubicBezTo>
                    <a:pt x="62635" y="15531"/>
                    <a:pt x="62771" y="15520"/>
                    <a:pt x="62964" y="15429"/>
                  </a:cubicBezTo>
                  <a:cubicBezTo>
                    <a:pt x="63179" y="15316"/>
                    <a:pt x="63247" y="15180"/>
                    <a:pt x="63395" y="15043"/>
                  </a:cubicBezTo>
                  <a:cubicBezTo>
                    <a:pt x="63497" y="14930"/>
                    <a:pt x="63508" y="14646"/>
                    <a:pt x="63508" y="14499"/>
                  </a:cubicBezTo>
                  <a:cubicBezTo>
                    <a:pt x="63508" y="14295"/>
                    <a:pt x="63179" y="14261"/>
                    <a:pt x="63043" y="14261"/>
                  </a:cubicBezTo>
                  <a:cubicBezTo>
                    <a:pt x="62748" y="14261"/>
                    <a:pt x="62567" y="14283"/>
                    <a:pt x="62351" y="14454"/>
                  </a:cubicBezTo>
                  <a:cubicBezTo>
                    <a:pt x="62147" y="14612"/>
                    <a:pt x="62090" y="14749"/>
                    <a:pt x="61920" y="14885"/>
                  </a:cubicBezTo>
                  <a:cubicBezTo>
                    <a:pt x="61704" y="15043"/>
                    <a:pt x="61534" y="15134"/>
                    <a:pt x="61296" y="15236"/>
                  </a:cubicBezTo>
                  <a:cubicBezTo>
                    <a:pt x="61114" y="15304"/>
                    <a:pt x="60967" y="15338"/>
                    <a:pt x="60797" y="15429"/>
                  </a:cubicBezTo>
                  <a:cubicBezTo>
                    <a:pt x="60649" y="15497"/>
                    <a:pt x="60456" y="15531"/>
                    <a:pt x="60252" y="15577"/>
                  </a:cubicBezTo>
                  <a:cubicBezTo>
                    <a:pt x="60093" y="15622"/>
                    <a:pt x="59969" y="15701"/>
                    <a:pt x="59753" y="15701"/>
                  </a:cubicBezTo>
                  <a:cubicBezTo>
                    <a:pt x="59492" y="15701"/>
                    <a:pt x="59424" y="15565"/>
                    <a:pt x="59288" y="15429"/>
                  </a:cubicBezTo>
                  <a:cubicBezTo>
                    <a:pt x="59175" y="15304"/>
                    <a:pt x="59038" y="15078"/>
                    <a:pt x="58982" y="14964"/>
                  </a:cubicBezTo>
                  <a:cubicBezTo>
                    <a:pt x="58925" y="14839"/>
                    <a:pt x="58959" y="14476"/>
                    <a:pt x="58936" y="14374"/>
                  </a:cubicBezTo>
                  <a:cubicBezTo>
                    <a:pt x="58891" y="14159"/>
                    <a:pt x="58868" y="14000"/>
                    <a:pt x="58823" y="13796"/>
                  </a:cubicBezTo>
                  <a:cubicBezTo>
                    <a:pt x="58777" y="13614"/>
                    <a:pt x="58823" y="13364"/>
                    <a:pt x="58823" y="13183"/>
                  </a:cubicBezTo>
                  <a:cubicBezTo>
                    <a:pt x="58823" y="12956"/>
                    <a:pt x="58789" y="12854"/>
                    <a:pt x="58789" y="12638"/>
                  </a:cubicBezTo>
                  <a:cubicBezTo>
                    <a:pt x="58789" y="12423"/>
                    <a:pt x="58891" y="12264"/>
                    <a:pt x="58982" y="12094"/>
                  </a:cubicBezTo>
                  <a:cubicBezTo>
                    <a:pt x="59072" y="11901"/>
                    <a:pt x="59118" y="11753"/>
                    <a:pt x="59175" y="11549"/>
                  </a:cubicBezTo>
                  <a:cubicBezTo>
                    <a:pt x="59243" y="11266"/>
                    <a:pt x="59152" y="10948"/>
                    <a:pt x="58982" y="10778"/>
                  </a:cubicBezTo>
                  <a:cubicBezTo>
                    <a:pt x="58857" y="10653"/>
                    <a:pt x="58755" y="10483"/>
                    <a:pt x="58630" y="10347"/>
                  </a:cubicBezTo>
                  <a:cubicBezTo>
                    <a:pt x="58494" y="10211"/>
                    <a:pt x="58301" y="10097"/>
                    <a:pt x="58165" y="9961"/>
                  </a:cubicBezTo>
                  <a:cubicBezTo>
                    <a:pt x="58029" y="9825"/>
                    <a:pt x="57893" y="9655"/>
                    <a:pt x="57779" y="9541"/>
                  </a:cubicBezTo>
                  <a:cubicBezTo>
                    <a:pt x="57654" y="9416"/>
                    <a:pt x="57530" y="9280"/>
                    <a:pt x="57427" y="9190"/>
                  </a:cubicBezTo>
                  <a:cubicBezTo>
                    <a:pt x="57325" y="9087"/>
                    <a:pt x="57235" y="8940"/>
                    <a:pt x="57235" y="8758"/>
                  </a:cubicBezTo>
                  <a:cubicBezTo>
                    <a:pt x="57235" y="8554"/>
                    <a:pt x="57382" y="8429"/>
                    <a:pt x="57473" y="8259"/>
                  </a:cubicBezTo>
                  <a:cubicBezTo>
                    <a:pt x="57564" y="8078"/>
                    <a:pt x="57620" y="7919"/>
                    <a:pt x="57620" y="7715"/>
                  </a:cubicBezTo>
                  <a:lnTo>
                    <a:pt x="57620" y="7057"/>
                  </a:lnTo>
                  <a:cubicBezTo>
                    <a:pt x="57620" y="6773"/>
                    <a:pt x="57530" y="6580"/>
                    <a:pt x="57473" y="6319"/>
                  </a:cubicBezTo>
                  <a:cubicBezTo>
                    <a:pt x="57427" y="6149"/>
                    <a:pt x="57314" y="5922"/>
                    <a:pt x="57280" y="5775"/>
                  </a:cubicBezTo>
                  <a:cubicBezTo>
                    <a:pt x="57212" y="5514"/>
                    <a:pt x="57110" y="5378"/>
                    <a:pt x="57042" y="5117"/>
                  </a:cubicBezTo>
                  <a:cubicBezTo>
                    <a:pt x="56985" y="4901"/>
                    <a:pt x="56985" y="4686"/>
                    <a:pt x="56883" y="4504"/>
                  </a:cubicBezTo>
                  <a:cubicBezTo>
                    <a:pt x="56803" y="4323"/>
                    <a:pt x="56769" y="3914"/>
                    <a:pt x="56735" y="3767"/>
                  </a:cubicBezTo>
                  <a:moveTo>
                    <a:pt x="40013" y="6626"/>
                  </a:moveTo>
                  <a:cubicBezTo>
                    <a:pt x="39854" y="6501"/>
                    <a:pt x="40331" y="6864"/>
                    <a:pt x="40671" y="6864"/>
                  </a:cubicBezTo>
                  <a:cubicBezTo>
                    <a:pt x="40932" y="6864"/>
                    <a:pt x="41011" y="6898"/>
                    <a:pt x="41170" y="7057"/>
                  </a:cubicBezTo>
                  <a:cubicBezTo>
                    <a:pt x="41238" y="7125"/>
                    <a:pt x="41250" y="7465"/>
                    <a:pt x="41250" y="7601"/>
                  </a:cubicBezTo>
                  <a:cubicBezTo>
                    <a:pt x="41250" y="7703"/>
                    <a:pt x="41443" y="7987"/>
                    <a:pt x="41488" y="8146"/>
                  </a:cubicBezTo>
                  <a:cubicBezTo>
                    <a:pt x="41533" y="8350"/>
                    <a:pt x="41499" y="8509"/>
                    <a:pt x="41567" y="8645"/>
                  </a:cubicBezTo>
                  <a:cubicBezTo>
                    <a:pt x="41635" y="8781"/>
                    <a:pt x="41942" y="8804"/>
                    <a:pt x="42067" y="8838"/>
                  </a:cubicBezTo>
                  <a:cubicBezTo>
                    <a:pt x="42271" y="8895"/>
                    <a:pt x="42475" y="8770"/>
                    <a:pt x="42566" y="8724"/>
                  </a:cubicBezTo>
                  <a:cubicBezTo>
                    <a:pt x="42736" y="8634"/>
                    <a:pt x="42883" y="8566"/>
                    <a:pt x="43031" y="8486"/>
                  </a:cubicBezTo>
                  <a:cubicBezTo>
                    <a:pt x="43156" y="8429"/>
                    <a:pt x="43314" y="8169"/>
                    <a:pt x="43383" y="8100"/>
                  </a:cubicBezTo>
                  <a:cubicBezTo>
                    <a:pt x="43553" y="7930"/>
                    <a:pt x="43564" y="7726"/>
                    <a:pt x="43655" y="7556"/>
                  </a:cubicBezTo>
                  <a:cubicBezTo>
                    <a:pt x="43712" y="7454"/>
                    <a:pt x="43882" y="7250"/>
                    <a:pt x="43961" y="7170"/>
                  </a:cubicBezTo>
                  <a:cubicBezTo>
                    <a:pt x="44075" y="7057"/>
                    <a:pt x="44165" y="6887"/>
                    <a:pt x="44313" y="6750"/>
                  </a:cubicBezTo>
                  <a:cubicBezTo>
                    <a:pt x="44415" y="6637"/>
                    <a:pt x="44630" y="6580"/>
                    <a:pt x="44778" y="6478"/>
                  </a:cubicBezTo>
                  <a:cubicBezTo>
                    <a:pt x="44959" y="6342"/>
                    <a:pt x="45084" y="6240"/>
                    <a:pt x="45243" y="6160"/>
                  </a:cubicBezTo>
                  <a:cubicBezTo>
                    <a:pt x="45379" y="6092"/>
                    <a:pt x="45538" y="5945"/>
                    <a:pt x="45663" y="5820"/>
                  </a:cubicBezTo>
                  <a:cubicBezTo>
                    <a:pt x="45844" y="5639"/>
                    <a:pt x="45924" y="5571"/>
                    <a:pt x="46049" y="5389"/>
                  </a:cubicBezTo>
                  <a:cubicBezTo>
                    <a:pt x="46162" y="5242"/>
                    <a:pt x="46298" y="5151"/>
                    <a:pt x="46400" y="5037"/>
                  </a:cubicBezTo>
                  <a:cubicBezTo>
                    <a:pt x="46604" y="4844"/>
                    <a:pt x="46548" y="4731"/>
                    <a:pt x="46865" y="4731"/>
                  </a:cubicBezTo>
                  <a:cubicBezTo>
                    <a:pt x="47126" y="4731"/>
                    <a:pt x="47081" y="4879"/>
                    <a:pt x="47138" y="5162"/>
                  </a:cubicBezTo>
                  <a:cubicBezTo>
                    <a:pt x="47194" y="5457"/>
                    <a:pt x="47126" y="5525"/>
                    <a:pt x="47410" y="5661"/>
                  </a:cubicBezTo>
                  <a:cubicBezTo>
                    <a:pt x="47626" y="5775"/>
                    <a:pt x="47728" y="5639"/>
                    <a:pt x="47909" y="5820"/>
                  </a:cubicBezTo>
                  <a:cubicBezTo>
                    <a:pt x="48023" y="5922"/>
                    <a:pt x="48034" y="6251"/>
                    <a:pt x="48068" y="6353"/>
                  </a:cubicBezTo>
                  <a:cubicBezTo>
                    <a:pt x="48125" y="6614"/>
                    <a:pt x="48352" y="6694"/>
                    <a:pt x="48567" y="6784"/>
                  </a:cubicBezTo>
                  <a:cubicBezTo>
                    <a:pt x="48760" y="6864"/>
                    <a:pt x="48760" y="7125"/>
                    <a:pt x="48794" y="7284"/>
                  </a:cubicBezTo>
                  <a:cubicBezTo>
                    <a:pt x="48851" y="7488"/>
                    <a:pt x="48839" y="7681"/>
                    <a:pt x="48839" y="7874"/>
                  </a:cubicBezTo>
                  <a:cubicBezTo>
                    <a:pt x="48839" y="8044"/>
                    <a:pt x="49089" y="8316"/>
                    <a:pt x="49191" y="8418"/>
                  </a:cubicBezTo>
                  <a:cubicBezTo>
                    <a:pt x="49305" y="8532"/>
                    <a:pt x="49316" y="8781"/>
                    <a:pt x="49384" y="8917"/>
                  </a:cubicBezTo>
                  <a:cubicBezTo>
                    <a:pt x="49429" y="9008"/>
                    <a:pt x="49724" y="9031"/>
                    <a:pt x="49883" y="9031"/>
                  </a:cubicBezTo>
                  <a:cubicBezTo>
                    <a:pt x="50121" y="9031"/>
                    <a:pt x="50314" y="8838"/>
                    <a:pt x="50382" y="8679"/>
                  </a:cubicBezTo>
                  <a:cubicBezTo>
                    <a:pt x="50473" y="8498"/>
                    <a:pt x="50541" y="8429"/>
                    <a:pt x="50575" y="8259"/>
                  </a:cubicBezTo>
                  <a:cubicBezTo>
                    <a:pt x="50609" y="8134"/>
                    <a:pt x="50927" y="8066"/>
                    <a:pt x="51006" y="8021"/>
                  </a:cubicBezTo>
                  <a:cubicBezTo>
                    <a:pt x="51108" y="7976"/>
                    <a:pt x="51131" y="7658"/>
                    <a:pt x="51165" y="7556"/>
                  </a:cubicBezTo>
                  <a:cubicBezTo>
                    <a:pt x="51210" y="7386"/>
                    <a:pt x="51267" y="7261"/>
                    <a:pt x="51392" y="7136"/>
                  </a:cubicBezTo>
                  <a:cubicBezTo>
                    <a:pt x="51528" y="7000"/>
                    <a:pt x="51710" y="7023"/>
                    <a:pt x="51891" y="6977"/>
                  </a:cubicBezTo>
                  <a:cubicBezTo>
                    <a:pt x="52152" y="6909"/>
                    <a:pt x="52277" y="7023"/>
                    <a:pt x="52436" y="6864"/>
                  </a:cubicBezTo>
                  <a:cubicBezTo>
                    <a:pt x="52526" y="6773"/>
                    <a:pt x="52674" y="6660"/>
                    <a:pt x="52787" y="6558"/>
                  </a:cubicBezTo>
                  <a:cubicBezTo>
                    <a:pt x="52935" y="6399"/>
                    <a:pt x="52980" y="6240"/>
                    <a:pt x="53207" y="6126"/>
                  </a:cubicBezTo>
                  <a:cubicBezTo>
                    <a:pt x="53366" y="6047"/>
                    <a:pt x="53491" y="6013"/>
                    <a:pt x="53718" y="6013"/>
                  </a:cubicBezTo>
                  <a:cubicBezTo>
                    <a:pt x="53911" y="6013"/>
                    <a:pt x="54081" y="6342"/>
                    <a:pt x="54183" y="6433"/>
                  </a:cubicBezTo>
                  <a:cubicBezTo>
                    <a:pt x="54342" y="6603"/>
                    <a:pt x="54376" y="6694"/>
                    <a:pt x="54376" y="6977"/>
                  </a:cubicBezTo>
                  <a:cubicBezTo>
                    <a:pt x="54376" y="7125"/>
                    <a:pt x="54137" y="7250"/>
                    <a:pt x="54058" y="7329"/>
                  </a:cubicBezTo>
                  <a:cubicBezTo>
                    <a:pt x="53956" y="7431"/>
                    <a:pt x="53774" y="7511"/>
                    <a:pt x="53672" y="7556"/>
                  </a:cubicBezTo>
                  <a:cubicBezTo>
                    <a:pt x="53468" y="7658"/>
                    <a:pt x="53377" y="7964"/>
                    <a:pt x="53332" y="8146"/>
                  </a:cubicBezTo>
                  <a:cubicBezTo>
                    <a:pt x="53275" y="8339"/>
                    <a:pt x="53184" y="8452"/>
                    <a:pt x="53139" y="8645"/>
                  </a:cubicBezTo>
                  <a:cubicBezTo>
                    <a:pt x="53105" y="8781"/>
                    <a:pt x="52901" y="8838"/>
                    <a:pt x="52821" y="8917"/>
                  </a:cubicBezTo>
                  <a:cubicBezTo>
                    <a:pt x="52685" y="9065"/>
                    <a:pt x="52640" y="9212"/>
                    <a:pt x="52595" y="9416"/>
                  </a:cubicBezTo>
                  <a:cubicBezTo>
                    <a:pt x="52538" y="9632"/>
                    <a:pt x="52515" y="9802"/>
                    <a:pt x="52515" y="10006"/>
                  </a:cubicBezTo>
                  <a:cubicBezTo>
                    <a:pt x="52515" y="10256"/>
                    <a:pt x="52481" y="10347"/>
                    <a:pt x="52322" y="10506"/>
                  </a:cubicBezTo>
                  <a:cubicBezTo>
                    <a:pt x="52175" y="10653"/>
                    <a:pt x="52073" y="10732"/>
                    <a:pt x="51891" y="10778"/>
                  </a:cubicBezTo>
                  <a:cubicBezTo>
                    <a:pt x="51653" y="10835"/>
                    <a:pt x="51596" y="11027"/>
                    <a:pt x="51551" y="11243"/>
                  </a:cubicBezTo>
                  <a:cubicBezTo>
                    <a:pt x="51483" y="11493"/>
                    <a:pt x="51585" y="11617"/>
                    <a:pt x="51698" y="11742"/>
                  </a:cubicBezTo>
                  <a:cubicBezTo>
                    <a:pt x="51846" y="11878"/>
                    <a:pt x="51823" y="12082"/>
                    <a:pt x="51823" y="12287"/>
                  </a:cubicBezTo>
                  <a:cubicBezTo>
                    <a:pt x="51823" y="12423"/>
                    <a:pt x="51630" y="12559"/>
                    <a:pt x="51551" y="12638"/>
                  </a:cubicBezTo>
                  <a:cubicBezTo>
                    <a:pt x="51471" y="12718"/>
                    <a:pt x="51108" y="12672"/>
                    <a:pt x="50972" y="12672"/>
                  </a:cubicBezTo>
                  <a:cubicBezTo>
                    <a:pt x="50711" y="12672"/>
                    <a:pt x="50530" y="12650"/>
                    <a:pt x="50348" y="12559"/>
                  </a:cubicBezTo>
                  <a:cubicBezTo>
                    <a:pt x="50201" y="12491"/>
                    <a:pt x="49951" y="12400"/>
                    <a:pt x="49804" y="12321"/>
                  </a:cubicBezTo>
                  <a:cubicBezTo>
                    <a:pt x="49645" y="12241"/>
                    <a:pt x="49441" y="12207"/>
                    <a:pt x="49225" y="12207"/>
                  </a:cubicBezTo>
                  <a:cubicBezTo>
                    <a:pt x="48998" y="12207"/>
                    <a:pt x="48862" y="12162"/>
                    <a:pt x="48681" y="12253"/>
                  </a:cubicBezTo>
                  <a:cubicBezTo>
                    <a:pt x="48510" y="12332"/>
                    <a:pt x="48363" y="12400"/>
                    <a:pt x="48181" y="12446"/>
                  </a:cubicBezTo>
                  <a:cubicBezTo>
                    <a:pt x="47909" y="12514"/>
                    <a:pt x="47728" y="12650"/>
                    <a:pt x="47523" y="12752"/>
                  </a:cubicBezTo>
                  <a:cubicBezTo>
                    <a:pt x="47376" y="12820"/>
                    <a:pt x="47104" y="12888"/>
                    <a:pt x="46979" y="12945"/>
                  </a:cubicBezTo>
                  <a:cubicBezTo>
                    <a:pt x="46786" y="13047"/>
                    <a:pt x="46559" y="13126"/>
                    <a:pt x="46366" y="13183"/>
                  </a:cubicBezTo>
                  <a:cubicBezTo>
                    <a:pt x="46310" y="13194"/>
                    <a:pt x="46253" y="13206"/>
                    <a:pt x="46207" y="13217"/>
                  </a:cubicBezTo>
                  <a:cubicBezTo>
                    <a:pt x="46026" y="13262"/>
                    <a:pt x="45799" y="13444"/>
                    <a:pt x="45629" y="13523"/>
                  </a:cubicBezTo>
                  <a:cubicBezTo>
                    <a:pt x="45470" y="13603"/>
                    <a:pt x="45391" y="13807"/>
                    <a:pt x="45357" y="13954"/>
                  </a:cubicBezTo>
                  <a:cubicBezTo>
                    <a:pt x="45311" y="14102"/>
                    <a:pt x="45311" y="14329"/>
                    <a:pt x="45311" y="14533"/>
                  </a:cubicBezTo>
                  <a:cubicBezTo>
                    <a:pt x="45311" y="14760"/>
                    <a:pt x="45277" y="14964"/>
                    <a:pt x="45277" y="15191"/>
                  </a:cubicBezTo>
                  <a:cubicBezTo>
                    <a:pt x="45277" y="15304"/>
                    <a:pt x="45538" y="15497"/>
                    <a:pt x="45629" y="15577"/>
                  </a:cubicBezTo>
                  <a:cubicBezTo>
                    <a:pt x="45776" y="15724"/>
                    <a:pt x="45901" y="15940"/>
                    <a:pt x="46049" y="16087"/>
                  </a:cubicBezTo>
                  <a:cubicBezTo>
                    <a:pt x="46207" y="16235"/>
                    <a:pt x="46310" y="16303"/>
                    <a:pt x="46514" y="16359"/>
                  </a:cubicBezTo>
                  <a:cubicBezTo>
                    <a:pt x="46707" y="16405"/>
                    <a:pt x="46831" y="16428"/>
                    <a:pt x="47058" y="16428"/>
                  </a:cubicBezTo>
                  <a:cubicBezTo>
                    <a:pt x="47342" y="16428"/>
                    <a:pt x="47478" y="16416"/>
                    <a:pt x="47716" y="16359"/>
                  </a:cubicBezTo>
                  <a:cubicBezTo>
                    <a:pt x="47943" y="16303"/>
                    <a:pt x="48125" y="16167"/>
                    <a:pt x="48295" y="16087"/>
                  </a:cubicBezTo>
                  <a:cubicBezTo>
                    <a:pt x="48454" y="16008"/>
                    <a:pt x="48544" y="15747"/>
                    <a:pt x="48647" y="15622"/>
                  </a:cubicBezTo>
                  <a:cubicBezTo>
                    <a:pt x="48794" y="15429"/>
                    <a:pt x="48953" y="15270"/>
                    <a:pt x="49066" y="15157"/>
                  </a:cubicBezTo>
                  <a:cubicBezTo>
                    <a:pt x="49225" y="14998"/>
                    <a:pt x="49293" y="14851"/>
                    <a:pt x="49418" y="14726"/>
                  </a:cubicBezTo>
                  <a:cubicBezTo>
                    <a:pt x="49531" y="14624"/>
                    <a:pt x="49668" y="14510"/>
                    <a:pt x="49849" y="14420"/>
                  </a:cubicBezTo>
                  <a:cubicBezTo>
                    <a:pt x="50008" y="14340"/>
                    <a:pt x="50201" y="14306"/>
                    <a:pt x="50382" y="14306"/>
                  </a:cubicBezTo>
                  <a:cubicBezTo>
                    <a:pt x="50643" y="14306"/>
                    <a:pt x="50768" y="14306"/>
                    <a:pt x="50972" y="14454"/>
                  </a:cubicBezTo>
                  <a:cubicBezTo>
                    <a:pt x="51086" y="14544"/>
                    <a:pt x="51301" y="14624"/>
                    <a:pt x="51426" y="14692"/>
                  </a:cubicBezTo>
                  <a:cubicBezTo>
                    <a:pt x="51653" y="14805"/>
                    <a:pt x="51721" y="14862"/>
                    <a:pt x="51778" y="15112"/>
                  </a:cubicBezTo>
                  <a:cubicBezTo>
                    <a:pt x="51834" y="15338"/>
                    <a:pt x="51812" y="15509"/>
                    <a:pt x="51857" y="15736"/>
                  </a:cubicBezTo>
                  <a:cubicBezTo>
                    <a:pt x="51902" y="15974"/>
                    <a:pt x="51925" y="16201"/>
                    <a:pt x="51971" y="16428"/>
                  </a:cubicBezTo>
                  <a:cubicBezTo>
                    <a:pt x="52016" y="16654"/>
                    <a:pt x="51971" y="16938"/>
                    <a:pt x="51971" y="17165"/>
                  </a:cubicBezTo>
                  <a:cubicBezTo>
                    <a:pt x="51971" y="17437"/>
                    <a:pt x="52073" y="17551"/>
                    <a:pt x="52243" y="17675"/>
                  </a:cubicBezTo>
                  <a:cubicBezTo>
                    <a:pt x="52413" y="17800"/>
                    <a:pt x="52572" y="17789"/>
                    <a:pt x="52821" y="17789"/>
                  </a:cubicBezTo>
                  <a:cubicBezTo>
                    <a:pt x="53048" y="17789"/>
                    <a:pt x="53253" y="17732"/>
                    <a:pt x="53445" y="17630"/>
                  </a:cubicBezTo>
                  <a:cubicBezTo>
                    <a:pt x="53672" y="17528"/>
                    <a:pt x="53876" y="17483"/>
                    <a:pt x="54137" y="17483"/>
                  </a:cubicBezTo>
                  <a:cubicBezTo>
                    <a:pt x="54308" y="17483"/>
                    <a:pt x="54500" y="17403"/>
                    <a:pt x="54682" y="17403"/>
                  </a:cubicBezTo>
                  <a:cubicBezTo>
                    <a:pt x="54898" y="17403"/>
                    <a:pt x="55045" y="17551"/>
                    <a:pt x="55147" y="17630"/>
                  </a:cubicBezTo>
                  <a:cubicBezTo>
                    <a:pt x="55329" y="17766"/>
                    <a:pt x="55499" y="17823"/>
                    <a:pt x="55726" y="17823"/>
                  </a:cubicBezTo>
                  <a:cubicBezTo>
                    <a:pt x="55794" y="17823"/>
                    <a:pt x="56157" y="17970"/>
                    <a:pt x="56191" y="17982"/>
                  </a:cubicBezTo>
                  <a:cubicBezTo>
                    <a:pt x="56259" y="18004"/>
                    <a:pt x="55987" y="17539"/>
                    <a:pt x="55964" y="17517"/>
                  </a:cubicBezTo>
                  <a:cubicBezTo>
                    <a:pt x="55794" y="17358"/>
                    <a:pt x="55612" y="17267"/>
                    <a:pt x="55419" y="17131"/>
                  </a:cubicBezTo>
                  <a:cubicBezTo>
                    <a:pt x="55249" y="16995"/>
                    <a:pt x="55124" y="16836"/>
                    <a:pt x="54954" y="16700"/>
                  </a:cubicBezTo>
                  <a:cubicBezTo>
                    <a:pt x="54818" y="16609"/>
                    <a:pt x="54523" y="16586"/>
                    <a:pt x="54296" y="16586"/>
                  </a:cubicBezTo>
                  <a:cubicBezTo>
                    <a:pt x="54115" y="16586"/>
                    <a:pt x="53876" y="16757"/>
                    <a:pt x="53752" y="16825"/>
                  </a:cubicBezTo>
                  <a:cubicBezTo>
                    <a:pt x="53570" y="16904"/>
                    <a:pt x="53309" y="16893"/>
                    <a:pt x="53094" y="16893"/>
                  </a:cubicBezTo>
                  <a:cubicBezTo>
                    <a:pt x="52855" y="16893"/>
                    <a:pt x="52719" y="16904"/>
                    <a:pt x="52595" y="16779"/>
                  </a:cubicBezTo>
                  <a:cubicBezTo>
                    <a:pt x="52413" y="16598"/>
                    <a:pt x="52334" y="16620"/>
                    <a:pt x="52288" y="16393"/>
                  </a:cubicBezTo>
                  <a:cubicBezTo>
                    <a:pt x="52220" y="16167"/>
                    <a:pt x="52220" y="15906"/>
                    <a:pt x="52322" y="15701"/>
                  </a:cubicBezTo>
                  <a:cubicBezTo>
                    <a:pt x="52402" y="15531"/>
                    <a:pt x="52402" y="15316"/>
                    <a:pt x="52436" y="15157"/>
                  </a:cubicBezTo>
                  <a:cubicBezTo>
                    <a:pt x="52481" y="14987"/>
                    <a:pt x="52424" y="14726"/>
                    <a:pt x="52402" y="14612"/>
                  </a:cubicBezTo>
                  <a:cubicBezTo>
                    <a:pt x="52356" y="14420"/>
                    <a:pt x="52118" y="14295"/>
                    <a:pt x="51971" y="14227"/>
                  </a:cubicBezTo>
                  <a:cubicBezTo>
                    <a:pt x="51834" y="14159"/>
                    <a:pt x="51642" y="13977"/>
                    <a:pt x="51505" y="13875"/>
                  </a:cubicBezTo>
                  <a:cubicBezTo>
                    <a:pt x="51347" y="13750"/>
                    <a:pt x="51120" y="13648"/>
                    <a:pt x="51006" y="13569"/>
                  </a:cubicBezTo>
                  <a:cubicBezTo>
                    <a:pt x="50825" y="13433"/>
                    <a:pt x="50893" y="13285"/>
                    <a:pt x="50972" y="13138"/>
                  </a:cubicBezTo>
                  <a:cubicBezTo>
                    <a:pt x="51018" y="13035"/>
                    <a:pt x="51403" y="13013"/>
                    <a:pt x="51505" y="12990"/>
                  </a:cubicBezTo>
                  <a:cubicBezTo>
                    <a:pt x="51744" y="12922"/>
                    <a:pt x="52084" y="12990"/>
                    <a:pt x="52322" y="12990"/>
                  </a:cubicBezTo>
                  <a:cubicBezTo>
                    <a:pt x="52560" y="12990"/>
                    <a:pt x="52731" y="12979"/>
                    <a:pt x="52867" y="12911"/>
                  </a:cubicBezTo>
                  <a:cubicBezTo>
                    <a:pt x="52992" y="12843"/>
                    <a:pt x="52980" y="12582"/>
                    <a:pt x="53014" y="12446"/>
                  </a:cubicBezTo>
                  <a:cubicBezTo>
                    <a:pt x="53060" y="12275"/>
                    <a:pt x="53014" y="12037"/>
                    <a:pt x="53014" y="11856"/>
                  </a:cubicBezTo>
                  <a:lnTo>
                    <a:pt x="53014" y="11198"/>
                  </a:lnTo>
                  <a:lnTo>
                    <a:pt x="53014" y="10506"/>
                  </a:lnTo>
                  <a:cubicBezTo>
                    <a:pt x="53014" y="10324"/>
                    <a:pt x="53026" y="10086"/>
                    <a:pt x="53060" y="9961"/>
                  </a:cubicBezTo>
                  <a:cubicBezTo>
                    <a:pt x="53105" y="9779"/>
                    <a:pt x="53253" y="9655"/>
                    <a:pt x="53332" y="9496"/>
                  </a:cubicBezTo>
                  <a:cubicBezTo>
                    <a:pt x="53389" y="9371"/>
                    <a:pt x="53582" y="9212"/>
                    <a:pt x="53672" y="9110"/>
                  </a:cubicBezTo>
                  <a:cubicBezTo>
                    <a:pt x="53808" y="8985"/>
                    <a:pt x="53922" y="8872"/>
                    <a:pt x="54024" y="8758"/>
                  </a:cubicBezTo>
                  <a:cubicBezTo>
                    <a:pt x="54171" y="8611"/>
                    <a:pt x="54308" y="8475"/>
                    <a:pt x="54410" y="8373"/>
                  </a:cubicBezTo>
                  <a:cubicBezTo>
                    <a:pt x="54534" y="8248"/>
                    <a:pt x="54659" y="8089"/>
                    <a:pt x="54761" y="7987"/>
                  </a:cubicBezTo>
                  <a:cubicBezTo>
                    <a:pt x="54875" y="7874"/>
                    <a:pt x="55079" y="7862"/>
                    <a:pt x="55227" y="7828"/>
                  </a:cubicBezTo>
                  <a:cubicBezTo>
                    <a:pt x="55408" y="7783"/>
                    <a:pt x="55499" y="7737"/>
                    <a:pt x="55692" y="7828"/>
                  </a:cubicBezTo>
                  <a:cubicBezTo>
                    <a:pt x="55748" y="7862"/>
                    <a:pt x="55658" y="8361"/>
                    <a:pt x="55646" y="8418"/>
                  </a:cubicBezTo>
                  <a:cubicBezTo>
                    <a:pt x="55590" y="8656"/>
                    <a:pt x="55567" y="8861"/>
                    <a:pt x="55453" y="9076"/>
                  </a:cubicBezTo>
                  <a:cubicBezTo>
                    <a:pt x="55363" y="9246"/>
                    <a:pt x="55306" y="9450"/>
                    <a:pt x="55261" y="9609"/>
                  </a:cubicBezTo>
                  <a:cubicBezTo>
                    <a:pt x="55204" y="9836"/>
                    <a:pt x="55034" y="9927"/>
                    <a:pt x="54954" y="10074"/>
                  </a:cubicBezTo>
                  <a:cubicBezTo>
                    <a:pt x="54852" y="10279"/>
                    <a:pt x="54795" y="10381"/>
                    <a:pt x="54795" y="10664"/>
                  </a:cubicBezTo>
                  <a:cubicBezTo>
                    <a:pt x="54795" y="10971"/>
                    <a:pt x="54829" y="11016"/>
                    <a:pt x="55113" y="11084"/>
                  </a:cubicBezTo>
                  <a:cubicBezTo>
                    <a:pt x="55238" y="11118"/>
                    <a:pt x="55453" y="11322"/>
                    <a:pt x="55499" y="11470"/>
                  </a:cubicBezTo>
                  <a:cubicBezTo>
                    <a:pt x="55578" y="11788"/>
                    <a:pt x="55465" y="12003"/>
                    <a:pt x="55306" y="12173"/>
                  </a:cubicBezTo>
                  <a:cubicBezTo>
                    <a:pt x="55170" y="12298"/>
                    <a:pt x="55056" y="12411"/>
                    <a:pt x="54954" y="12525"/>
                  </a:cubicBezTo>
                  <a:cubicBezTo>
                    <a:pt x="54829" y="12650"/>
                    <a:pt x="54739" y="12775"/>
                    <a:pt x="54603" y="12911"/>
                  </a:cubicBezTo>
                  <a:cubicBezTo>
                    <a:pt x="54489" y="13024"/>
                    <a:pt x="54489" y="13274"/>
                    <a:pt x="54455" y="13444"/>
                  </a:cubicBezTo>
                  <a:cubicBezTo>
                    <a:pt x="54398" y="13705"/>
                    <a:pt x="54478" y="13818"/>
                    <a:pt x="54682" y="13909"/>
                  </a:cubicBezTo>
                  <a:cubicBezTo>
                    <a:pt x="54841" y="13988"/>
                    <a:pt x="55079" y="13954"/>
                    <a:pt x="55261" y="13954"/>
                  </a:cubicBezTo>
                  <a:cubicBezTo>
                    <a:pt x="55465" y="13954"/>
                    <a:pt x="55658" y="13716"/>
                    <a:pt x="55726" y="13648"/>
                  </a:cubicBezTo>
                  <a:cubicBezTo>
                    <a:pt x="55839" y="13523"/>
                    <a:pt x="55964" y="13444"/>
                    <a:pt x="56077" y="13330"/>
                  </a:cubicBezTo>
                  <a:cubicBezTo>
                    <a:pt x="56236" y="13172"/>
                    <a:pt x="56440" y="13138"/>
                    <a:pt x="56622" y="13104"/>
                  </a:cubicBezTo>
                  <a:cubicBezTo>
                    <a:pt x="56872" y="13047"/>
                    <a:pt x="57087" y="12990"/>
                    <a:pt x="57348" y="13058"/>
                  </a:cubicBezTo>
                  <a:cubicBezTo>
                    <a:pt x="57564" y="13115"/>
                    <a:pt x="57541" y="13376"/>
                    <a:pt x="57541" y="13569"/>
                  </a:cubicBezTo>
                  <a:cubicBezTo>
                    <a:pt x="57541" y="13807"/>
                    <a:pt x="57518" y="13932"/>
                    <a:pt x="57393" y="14068"/>
                  </a:cubicBezTo>
                  <a:cubicBezTo>
                    <a:pt x="57269" y="14193"/>
                    <a:pt x="57030" y="14306"/>
                    <a:pt x="56883" y="14374"/>
                  </a:cubicBezTo>
                  <a:cubicBezTo>
                    <a:pt x="56690" y="14476"/>
                    <a:pt x="56508" y="14590"/>
                    <a:pt x="56304" y="14692"/>
                  </a:cubicBezTo>
                  <a:cubicBezTo>
                    <a:pt x="56100" y="14794"/>
                    <a:pt x="55919" y="14839"/>
                    <a:pt x="55726" y="14885"/>
                  </a:cubicBezTo>
                  <a:cubicBezTo>
                    <a:pt x="55510" y="14941"/>
                    <a:pt x="55351" y="14907"/>
                    <a:pt x="55227" y="15043"/>
                  </a:cubicBezTo>
                  <a:cubicBezTo>
                    <a:pt x="55056" y="15214"/>
                    <a:pt x="55181" y="15463"/>
                    <a:pt x="55261" y="15577"/>
                  </a:cubicBezTo>
                  <a:cubicBezTo>
                    <a:pt x="55363" y="15713"/>
                    <a:pt x="55556" y="15849"/>
                    <a:pt x="55646" y="15928"/>
                  </a:cubicBezTo>
                  <a:cubicBezTo>
                    <a:pt x="55828" y="16065"/>
                    <a:pt x="55941" y="16087"/>
                    <a:pt x="56191" y="16087"/>
                  </a:cubicBezTo>
                  <a:cubicBezTo>
                    <a:pt x="56384" y="16087"/>
                    <a:pt x="56611" y="16121"/>
                    <a:pt x="56815" y="16121"/>
                  </a:cubicBezTo>
                  <a:cubicBezTo>
                    <a:pt x="57019" y="16121"/>
                    <a:pt x="57178" y="16223"/>
                    <a:pt x="57314" y="16314"/>
                  </a:cubicBezTo>
                  <a:cubicBezTo>
                    <a:pt x="57541" y="16484"/>
                    <a:pt x="57745" y="16666"/>
                    <a:pt x="57893" y="16825"/>
                  </a:cubicBezTo>
                  <a:cubicBezTo>
                    <a:pt x="58097" y="17017"/>
                    <a:pt x="58142" y="16961"/>
                    <a:pt x="58199" y="17210"/>
                  </a:cubicBezTo>
                  <a:cubicBezTo>
                    <a:pt x="58267" y="17460"/>
                    <a:pt x="58085" y="17596"/>
                    <a:pt x="57938" y="17755"/>
                  </a:cubicBezTo>
                  <a:cubicBezTo>
                    <a:pt x="57768" y="17914"/>
                    <a:pt x="57836" y="18095"/>
                    <a:pt x="57893" y="18220"/>
                  </a:cubicBezTo>
                  <a:cubicBezTo>
                    <a:pt x="57961" y="18345"/>
                    <a:pt x="58324" y="18288"/>
                    <a:pt x="58471" y="18288"/>
                  </a:cubicBezTo>
                  <a:cubicBezTo>
                    <a:pt x="58698" y="18288"/>
                    <a:pt x="58936" y="18288"/>
                    <a:pt x="59129" y="18333"/>
                  </a:cubicBezTo>
                  <a:cubicBezTo>
                    <a:pt x="59356" y="18379"/>
                    <a:pt x="59469" y="18549"/>
                    <a:pt x="59594" y="18685"/>
                  </a:cubicBezTo>
                  <a:cubicBezTo>
                    <a:pt x="59753" y="18844"/>
                    <a:pt x="59855" y="18912"/>
                    <a:pt x="59912" y="19150"/>
                  </a:cubicBezTo>
                  <a:cubicBezTo>
                    <a:pt x="59980" y="19445"/>
                    <a:pt x="59696" y="19445"/>
                    <a:pt x="59515" y="19491"/>
                  </a:cubicBezTo>
                  <a:cubicBezTo>
                    <a:pt x="59299" y="19547"/>
                    <a:pt x="59186" y="19638"/>
                    <a:pt x="58982" y="19683"/>
                  </a:cubicBezTo>
                  <a:cubicBezTo>
                    <a:pt x="58721" y="19752"/>
                    <a:pt x="58596" y="19808"/>
                    <a:pt x="58324" y="19808"/>
                  </a:cubicBezTo>
                  <a:lnTo>
                    <a:pt x="57666" y="19808"/>
                  </a:lnTo>
                  <a:cubicBezTo>
                    <a:pt x="57416" y="19808"/>
                    <a:pt x="57223" y="20001"/>
                    <a:pt x="57042" y="20081"/>
                  </a:cubicBezTo>
                  <a:cubicBezTo>
                    <a:pt x="56837" y="20160"/>
                    <a:pt x="56622" y="20307"/>
                    <a:pt x="56463" y="20466"/>
                  </a:cubicBezTo>
                  <a:cubicBezTo>
                    <a:pt x="56236" y="20693"/>
                    <a:pt x="56066" y="20829"/>
                    <a:pt x="55885" y="20999"/>
                  </a:cubicBezTo>
                  <a:cubicBezTo>
                    <a:pt x="55714" y="21170"/>
                    <a:pt x="55533" y="21260"/>
                    <a:pt x="55306" y="21317"/>
                  </a:cubicBezTo>
                  <a:cubicBezTo>
                    <a:pt x="55113" y="21363"/>
                    <a:pt x="54988" y="21589"/>
                    <a:pt x="54841" y="21737"/>
                  </a:cubicBezTo>
                  <a:cubicBezTo>
                    <a:pt x="54671" y="21907"/>
                    <a:pt x="54603" y="21975"/>
                    <a:pt x="54376" y="21975"/>
                  </a:cubicBezTo>
                  <a:cubicBezTo>
                    <a:pt x="54137" y="21975"/>
                    <a:pt x="53922" y="21975"/>
                    <a:pt x="53752" y="21896"/>
                  </a:cubicBezTo>
                  <a:cubicBezTo>
                    <a:pt x="53627" y="21839"/>
                    <a:pt x="53491" y="21510"/>
                    <a:pt x="53400" y="21431"/>
                  </a:cubicBezTo>
                  <a:cubicBezTo>
                    <a:pt x="53196" y="21226"/>
                    <a:pt x="53105" y="21079"/>
                    <a:pt x="52787" y="21079"/>
                  </a:cubicBezTo>
                  <a:cubicBezTo>
                    <a:pt x="52538" y="21079"/>
                    <a:pt x="52390" y="21158"/>
                    <a:pt x="52209" y="21204"/>
                  </a:cubicBezTo>
                  <a:cubicBezTo>
                    <a:pt x="52039" y="21238"/>
                    <a:pt x="51800" y="21363"/>
                    <a:pt x="51664" y="21510"/>
                  </a:cubicBezTo>
                  <a:cubicBezTo>
                    <a:pt x="51505" y="21657"/>
                    <a:pt x="51244" y="21816"/>
                    <a:pt x="51086" y="21930"/>
                  </a:cubicBezTo>
                  <a:cubicBezTo>
                    <a:pt x="50915" y="22055"/>
                    <a:pt x="50791" y="22247"/>
                    <a:pt x="50700" y="22440"/>
                  </a:cubicBezTo>
                  <a:cubicBezTo>
                    <a:pt x="50609" y="22610"/>
                    <a:pt x="50462" y="22792"/>
                    <a:pt x="50382" y="22905"/>
                  </a:cubicBezTo>
                  <a:cubicBezTo>
                    <a:pt x="50292" y="23030"/>
                    <a:pt x="50201" y="23280"/>
                    <a:pt x="50155" y="23371"/>
                  </a:cubicBezTo>
                  <a:cubicBezTo>
                    <a:pt x="50053" y="23575"/>
                    <a:pt x="49894" y="23620"/>
                    <a:pt x="49690" y="23677"/>
                  </a:cubicBezTo>
                  <a:cubicBezTo>
                    <a:pt x="49486" y="23734"/>
                    <a:pt x="49305" y="23677"/>
                    <a:pt x="49146" y="23756"/>
                  </a:cubicBezTo>
                  <a:cubicBezTo>
                    <a:pt x="48987" y="23836"/>
                    <a:pt x="48919" y="23870"/>
                    <a:pt x="48760" y="24029"/>
                  </a:cubicBezTo>
                  <a:cubicBezTo>
                    <a:pt x="48624" y="24153"/>
                    <a:pt x="48431" y="24244"/>
                    <a:pt x="48340" y="24335"/>
                  </a:cubicBezTo>
                  <a:cubicBezTo>
                    <a:pt x="48181" y="24494"/>
                    <a:pt x="48272" y="24743"/>
                    <a:pt x="48340" y="24879"/>
                  </a:cubicBezTo>
                  <a:cubicBezTo>
                    <a:pt x="48420" y="25038"/>
                    <a:pt x="48658" y="25174"/>
                    <a:pt x="48839" y="25265"/>
                  </a:cubicBezTo>
                  <a:cubicBezTo>
                    <a:pt x="49044" y="25367"/>
                    <a:pt x="49259" y="25345"/>
                    <a:pt x="49497" y="25345"/>
                  </a:cubicBezTo>
                  <a:cubicBezTo>
                    <a:pt x="49713" y="25345"/>
                    <a:pt x="49917" y="25345"/>
                    <a:pt x="50110" y="25379"/>
                  </a:cubicBezTo>
                  <a:cubicBezTo>
                    <a:pt x="50326" y="25424"/>
                    <a:pt x="50507" y="25413"/>
                    <a:pt x="50700" y="25458"/>
                  </a:cubicBezTo>
                  <a:cubicBezTo>
                    <a:pt x="50984" y="25526"/>
                    <a:pt x="50961" y="25583"/>
                    <a:pt x="50700" y="25651"/>
                  </a:cubicBezTo>
                  <a:cubicBezTo>
                    <a:pt x="50496" y="25708"/>
                    <a:pt x="50314" y="25730"/>
                    <a:pt x="50110" y="25730"/>
                  </a:cubicBezTo>
                  <a:cubicBezTo>
                    <a:pt x="49940" y="25730"/>
                    <a:pt x="49770" y="25810"/>
                    <a:pt x="49611" y="25844"/>
                  </a:cubicBezTo>
                  <a:cubicBezTo>
                    <a:pt x="49418" y="25900"/>
                    <a:pt x="49225" y="25912"/>
                    <a:pt x="49032" y="25969"/>
                  </a:cubicBezTo>
                  <a:cubicBezTo>
                    <a:pt x="48851" y="26014"/>
                    <a:pt x="48601" y="25969"/>
                    <a:pt x="48408" y="25969"/>
                  </a:cubicBezTo>
                  <a:cubicBezTo>
                    <a:pt x="48170" y="25969"/>
                    <a:pt x="48068" y="25923"/>
                    <a:pt x="47909" y="25844"/>
                  </a:cubicBezTo>
                  <a:cubicBezTo>
                    <a:pt x="47728" y="25764"/>
                    <a:pt x="47626" y="25605"/>
                    <a:pt x="47489" y="25458"/>
                  </a:cubicBezTo>
                  <a:cubicBezTo>
                    <a:pt x="47319" y="25288"/>
                    <a:pt x="47240" y="25174"/>
                    <a:pt x="47058" y="25038"/>
                  </a:cubicBezTo>
                  <a:cubicBezTo>
                    <a:pt x="46968" y="24970"/>
                    <a:pt x="46548" y="25038"/>
                    <a:pt x="46434" y="25038"/>
                  </a:cubicBezTo>
                  <a:cubicBezTo>
                    <a:pt x="46298" y="25038"/>
                    <a:pt x="46173" y="25208"/>
                    <a:pt x="46049" y="25265"/>
                  </a:cubicBezTo>
                  <a:cubicBezTo>
                    <a:pt x="45890" y="25345"/>
                    <a:pt x="45731" y="25401"/>
                    <a:pt x="45515" y="25458"/>
                  </a:cubicBezTo>
                  <a:cubicBezTo>
                    <a:pt x="45311" y="25515"/>
                    <a:pt x="44982" y="25469"/>
                    <a:pt x="44812" y="25424"/>
                  </a:cubicBezTo>
                  <a:cubicBezTo>
                    <a:pt x="44551" y="25356"/>
                    <a:pt x="44404" y="25469"/>
                    <a:pt x="44199" y="25265"/>
                  </a:cubicBezTo>
                  <a:cubicBezTo>
                    <a:pt x="44063" y="25140"/>
                    <a:pt x="43859" y="25084"/>
                    <a:pt x="43689" y="24993"/>
                  </a:cubicBezTo>
                  <a:cubicBezTo>
                    <a:pt x="43473" y="24891"/>
                    <a:pt x="43383" y="24823"/>
                    <a:pt x="43190" y="24721"/>
                  </a:cubicBezTo>
                  <a:cubicBezTo>
                    <a:pt x="42917" y="24596"/>
                    <a:pt x="42951" y="24448"/>
                    <a:pt x="42611" y="24448"/>
                  </a:cubicBezTo>
                  <a:lnTo>
                    <a:pt x="41953" y="24448"/>
                  </a:lnTo>
                  <a:cubicBezTo>
                    <a:pt x="41715" y="24448"/>
                    <a:pt x="41488" y="24460"/>
                    <a:pt x="41329" y="24380"/>
                  </a:cubicBezTo>
                  <a:cubicBezTo>
                    <a:pt x="41125" y="24278"/>
                    <a:pt x="40943" y="24267"/>
                    <a:pt x="40785" y="24108"/>
                  </a:cubicBezTo>
                  <a:cubicBezTo>
                    <a:pt x="40648" y="23972"/>
                    <a:pt x="40546" y="23915"/>
                    <a:pt x="40592" y="23722"/>
                  </a:cubicBezTo>
                  <a:cubicBezTo>
                    <a:pt x="40637" y="23563"/>
                    <a:pt x="41023" y="23586"/>
                    <a:pt x="41102" y="23597"/>
                  </a:cubicBezTo>
                  <a:cubicBezTo>
                    <a:pt x="41329" y="23654"/>
                    <a:pt x="41375" y="23813"/>
                    <a:pt x="41635" y="23677"/>
                  </a:cubicBezTo>
                  <a:cubicBezTo>
                    <a:pt x="41828" y="23586"/>
                    <a:pt x="42021" y="23302"/>
                    <a:pt x="42146" y="23178"/>
                  </a:cubicBezTo>
                  <a:cubicBezTo>
                    <a:pt x="42327" y="22996"/>
                    <a:pt x="42373" y="22837"/>
                    <a:pt x="42373" y="22554"/>
                  </a:cubicBezTo>
                  <a:cubicBezTo>
                    <a:pt x="42373" y="22259"/>
                    <a:pt x="42339" y="22179"/>
                    <a:pt x="42259" y="22009"/>
                  </a:cubicBezTo>
                  <a:cubicBezTo>
                    <a:pt x="42191" y="21873"/>
                    <a:pt x="41953" y="21839"/>
                    <a:pt x="41828" y="21782"/>
                  </a:cubicBezTo>
                  <a:cubicBezTo>
                    <a:pt x="41601" y="21657"/>
                    <a:pt x="41567" y="21657"/>
                    <a:pt x="41794" y="21544"/>
                  </a:cubicBezTo>
                  <a:cubicBezTo>
                    <a:pt x="41987" y="21453"/>
                    <a:pt x="42293" y="21374"/>
                    <a:pt x="42566" y="21238"/>
                  </a:cubicBezTo>
                  <a:cubicBezTo>
                    <a:pt x="42759" y="21147"/>
                    <a:pt x="42804" y="20920"/>
                    <a:pt x="42883" y="20773"/>
                  </a:cubicBezTo>
                  <a:cubicBezTo>
                    <a:pt x="42963" y="20614"/>
                    <a:pt x="43133" y="20455"/>
                    <a:pt x="43190" y="20228"/>
                  </a:cubicBezTo>
                  <a:cubicBezTo>
                    <a:pt x="43224" y="20092"/>
                    <a:pt x="43417" y="19888"/>
                    <a:pt x="43575" y="19808"/>
                  </a:cubicBezTo>
                  <a:cubicBezTo>
                    <a:pt x="43791" y="19695"/>
                    <a:pt x="43938" y="19649"/>
                    <a:pt x="44120" y="19615"/>
                  </a:cubicBezTo>
                  <a:cubicBezTo>
                    <a:pt x="44301" y="19559"/>
                    <a:pt x="44506" y="19547"/>
                    <a:pt x="44699" y="19491"/>
                  </a:cubicBezTo>
                  <a:cubicBezTo>
                    <a:pt x="44914" y="19434"/>
                    <a:pt x="45164" y="19525"/>
                    <a:pt x="45357" y="19570"/>
                  </a:cubicBezTo>
                  <a:cubicBezTo>
                    <a:pt x="45538" y="19615"/>
                    <a:pt x="45686" y="19831"/>
                    <a:pt x="45776" y="19922"/>
                  </a:cubicBezTo>
                  <a:cubicBezTo>
                    <a:pt x="45935" y="20069"/>
                    <a:pt x="45935" y="20273"/>
                    <a:pt x="45935" y="20500"/>
                  </a:cubicBezTo>
                  <a:cubicBezTo>
                    <a:pt x="45935" y="20727"/>
                    <a:pt x="45878" y="20909"/>
                    <a:pt x="45742" y="21045"/>
                  </a:cubicBezTo>
                  <a:cubicBezTo>
                    <a:pt x="45606" y="21181"/>
                    <a:pt x="45515" y="21431"/>
                    <a:pt x="45436" y="21589"/>
                  </a:cubicBezTo>
                  <a:cubicBezTo>
                    <a:pt x="45288" y="21862"/>
                    <a:pt x="45266" y="22043"/>
                    <a:pt x="45198" y="22281"/>
                  </a:cubicBezTo>
                  <a:cubicBezTo>
                    <a:pt x="45141" y="22508"/>
                    <a:pt x="45152" y="22656"/>
                    <a:pt x="45277" y="22792"/>
                  </a:cubicBezTo>
                  <a:cubicBezTo>
                    <a:pt x="45425" y="22939"/>
                    <a:pt x="45527" y="23019"/>
                    <a:pt x="45776" y="23019"/>
                  </a:cubicBezTo>
                  <a:cubicBezTo>
                    <a:pt x="46003" y="23019"/>
                    <a:pt x="46162" y="22985"/>
                    <a:pt x="46321" y="22905"/>
                  </a:cubicBezTo>
                  <a:cubicBezTo>
                    <a:pt x="46491" y="22826"/>
                    <a:pt x="46684" y="22781"/>
                    <a:pt x="46831" y="22713"/>
                  </a:cubicBezTo>
                  <a:cubicBezTo>
                    <a:pt x="46990" y="22633"/>
                    <a:pt x="47183" y="22542"/>
                    <a:pt x="47331" y="22474"/>
                  </a:cubicBezTo>
                  <a:cubicBezTo>
                    <a:pt x="47557" y="22384"/>
                    <a:pt x="47784" y="22168"/>
                    <a:pt x="47943" y="22055"/>
                  </a:cubicBezTo>
                  <a:cubicBezTo>
                    <a:pt x="48147" y="21907"/>
                    <a:pt x="48284" y="21805"/>
                    <a:pt x="48488" y="21703"/>
                  </a:cubicBezTo>
                  <a:cubicBezTo>
                    <a:pt x="48658" y="21623"/>
                    <a:pt x="49044" y="21669"/>
                    <a:pt x="49225" y="21623"/>
                  </a:cubicBezTo>
                  <a:cubicBezTo>
                    <a:pt x="49441" y="21567"/>
                    <a:pt x="49577" y="21487"/>
                    <a:pt x="49770" y="21397"/>
                  </a:cubicBezTo>
                  <a:cubicBezTo>
                    <a:pt x="50019" y="21260"/>
                    <a:pt x="50235" y="21124"/>
                    <a:pt x="50541" y="21124"/>
                  </a:cubicBezTo>
                  <a:cubicBezTo>
                    <a:pt x="50802" y="21124"/>
                    <a:pt x="51018" y="21022"/>
                    <a:pt x="51233" y="20886"/>
                  </a:cubicBezTo>
                  <a:cubicBezTo>
                    <a:pt x="51426" y="20773"/>
                    <a:pt x="51505" y="20670"/>
                    <a:pt x="51630" y="20534"/>
                  </a:cubicBezTo>
                  <a:cubicBezTo>
                    <a:pt x="51766" y="20398"/>
                    <a:pt x="51823" y="20251"/>
                    <a:pt x="51823" y="20035"/>
                  </a:cubicBezTo>
                  <a:cubicBezTo>
                    <a:pt x="51823" y="19820"/>
                    <a:pt x="51823" y="19604"/>
                    <a:pt x="51778" y="19411"/>
                  </a:cubicBezTo>
                  <a:cubicBezTo>
                    <a:pt x="51721" y="19162"/>
                    <a:pt x="51698" y="19071"/>
                    <a:pt x="51551" y="18912"/>
                  </a:cubicBezTo>
                  <a:cubicBezTo>
                    <a:pt x="51358" y="18731"/>
                    <a:pt x="51188" y="19162"/>
                    <a:pt x="51165" y="19218"/>
                  </a:cubicBezTo>
                  <a:cubicBezTo>
                    <a:pt x="51097" y="19343"/>
                    <a:pt x="50791" y="19377"/>
                    <a:pt x="50655" y="19343"/>
                  </a:cubicBezTo>
                  <a:cubicBezTo>
                    <a:pt x="50541" y="19309"/>
                    <a:pt x="50348" y="18867"/>
                    <a:pt x="50314" y="18799"/>
                  </a:cubicBezTo>
                  <a:cubicBezTo>
                    <a:pt x="50235" y="18640"/>
                    <a:pt x="50031" y="18560"/>
                    <a:pt x="49849" y="18560"/>
                  </a:cubicBezTo>
                  <a:cubicBezTo>
                    <a:pt x="49679" y="18560"/>
                    <a:pt x="49452" y="18526"/>
                    <a:pt x="49259" y="18526"/>
                  </a:cubicBezTo>
                  <a:cubicBezTo>
                    <a:pt x="49134" y="18526"/>
                    <a:pt x="48896" y="18980"/>
                    <a:pt x="48839" y="19071"/>
                  </a:cubicBezTo>
                  <a:cubicBezTo>
                    <a:pt x="48692" y="19264"/>
                    <a:pt x="48635" y="19423"/>
                    <a:pt x="48488" y="19570"/>
                  </a:cubicBezTo>
                  <a:cubicBezTo>
                    <a:pt x="48363" y="19695"/>
                    <a:pt x="48249" y="19842"/>
                    <a:pt x="48147" y="19956"/>
                  </a:cubicBezTo>
                  <a:cubicBezTo>
                    <a:pt x="48045" y="20047"/>
                    <a:pt x="47671" y="20081"/>
                    <a:pt x="47523" y="20081"/>
                  </a:cubicBezTo>
                  <a:cubicBezTo>
                    <a:pt x="47262" y="20081"/>
                    <a:pt x="47160" y="19899"/>
                    <a:pt x="47058" y="19763"/>
                  </a:cubicBezTo>
                  <a:cubicBezTo>
                    <a:pt x="46922" y="19581"/>
                    <a:pt x="46888" y="19377"/>
                    <a:pt x="46786" y="19184"/>
                  </a:cubicBezTo>
                  <a:cubicBezTo>
                    <a:pt x="46707" y="19025"/>
                    <a:pt x="46593" y="18957"/>
                    <a:pt x="46514" y="18799"/>
                  </a:cubicBezTo>
                  <a:cubicBezTo>
                    <a:pt x="46434" y="18640"/>
                    <a:pt x="46298" y="18492"/>
                    <a:pt x="46207" y="18413"/>
                  </a:cubicBezTo>
                  <a:cubicBezTo>
                    <a:pt x="46037" y="18243"/>
                    <a:pt x="45810" y="18175"/>
                    <a:pt x="45663" y="18016"/>
                  </a:cubicBezTo>
                  <a:cubicBezTo>
                    <a:pt x="45538" y="17891"/>
                    <a:pt x="45311" y="17812"/>
                    <a:pt x="45198" y="17755"/>
                  </a:cubicBezTo>
                  <a:cubicBezTo>
                    <a:pt x="45062" y="17675"/>
                    <a:pt x="44891" y="17619"/>
                    <a:pt x="44778" y="17562"/>
                  </a:cubicBezTo>
                  <a:cubicBezTo>
                    <a:pt x="44517" y="17426"/>
                    <a:pt x="44540" y="17846"/>
                    <a:pt x="44540" y="17982"/>
                  </a:cubicBezTo>
                  <a:cubicBezTo>
                    <a:pt x="44540" y="18209"/>
                    <a:pt x="44506" y="18379"/>
                    <a:pt x="44506" y="18606"/>
                  </a:cubicBezTo>
                  <a:cubicBezTo>
                    <a:pt x="44506" y="18833"/>
                    <a:pt x="44324" y="18969"/>
                    <a:pt x="44199" y="19071"/>
                  </a:cubicBezTo>
                  <a:cubicBezTo>
                    <a:pt x="44086" y="19150"/>
                    <a:pt x="43848" y="19196"/>
                    <a:pt x="43734" y="19218"/>
                  </a:cubicBezTo>
                  <a:cubicBezTo>
                    <a:pt x="43609" y="19252"/>
                    <a:pt x="43496" y="18821"/>
                    <a:pt x="43462" y="18753"/>
                  </a:cubicBezTo>
                  <a:cubicBezTo>
                    <a:pt x="43371" y="18583"/>
                    <a:pt x="43326" y="18379"/>
                    <a:pt x="43269" y="18254"/>
                  </a:cubicBezTo>
                  <a:cubicBezTo>
                    <a:pt x="43167" y="18061"/>
                    <a:pt x="43133" y="17959"/>
                    <a:pt x="42997" y="17823"/>
                  </a:cubicBezTo>
                  <a:cubicBezTo>
                    <a:pt x="42838" y="17664"/>
                    <a:pt x="42611" y="17641"/>
                    <a:pt x="42418" y="17596"/>
                  </a:cubicBezTo>
                  <a:cubicBezTo>
                    <a:pt x="42237" y="17551"/>
                    <a:pt x="42146" y="17483"/>
                    <a:pt x="42067" y="17324"/>
                  </a:cubicBezTo>
                  <a:cubicBezTo>
                    <a:pt x="41976" y="17142"/>
                    <a:pt x="41896" y="16927"/>
                    <a:pt x="41760" y="16779"/>
                  </a:cubicBezTo>
                  <a:cubicBezTo>
                    <a:pt x="41601" y="16632"/>
                    <a:pt x="41601" y="16484"/>
                    <a:pt x="41635" y="16314"/>
                  </a:cubicBezTo>
                  <a:cubicBezTo>
                    <a:pt x="41692" y="16121"/>
                    <a:pt x="41874" y="16019"/>
                    <a:pt x="41987" y="15928"/>
                  </a:cubicBezTo>
                  <a:cubicBezTo>
                    <a:pt x="42135" y="15815"/>
                    <a:pt x="42362" y="15747"/>
                    <a:pt x="42566" y="15701"/>
                  </a:cubicBezTo>
                  <a:cubicBezTo>
                    <a:pt x="42736" y="15656"/>
                    <a:pt x="42929" y="15475"/>
                    <a:pt x="43110" y="15384"/>
                  </a:cubicBezTo>
                  <a:cubicBezTo>
                    <a:pt x="43303" y="15293"/>
                    <a:pt x="43405" y="15202"/>
                    <a:pt x="43575" y="15112"/>
                  </a:cubicBezTo>
                  <a:cubicBezTo>
                    <a:pt x="43723" y="15043"/>
                    <a:pt x="43836" y="14771"/>
                    <a:pt x="43961" y="14646"/>
                  </a:cubicBezTo>
                  <a:cubicBezTo>
                    <a:pt x="44052" y="14556"/>
                    <a:pt x="44165" y="14295"/>
                    <a:pt x="44199" y="14181"/>
                  </a:cubicBezTo>
                  <a:cubicBezTo>
                    <a:pt x="44233" y="14034"/>
                    <a:pt x="44392" y="13898"/>
                    <a:pt x="44460" y="13762"/>
                  </a:cubicBezTo>
                  <a:cubicBezTo>
                    <a:pt x="44528" y="13637"/>
                    <a:pt x="44642" y="13501"/>
                    <a:pt x="44733" y="13410"/>
                  </a:cubicBezTo>
                  <a:cubicBezTo>
                    <a:pt x="44823" y="13319"/>
                    <a:pt x="44925" y="13069"/>
                    <a:pt x="44971" y="12990"/>
                  </a:cubicBezTo>
                  <a:cubicBezTo>
                    <a:pt x="45062" y="12797"/>
                    <a:pt x="45152" y="12729"/>
                    <a:pt x="45243" y="12559"/>
                  </a:cubicBezTo>
                  <a:cubicBezTo>
                    <a:pt x="45323" y="12400"/>
                    <a:pt x="45538" y="12343"/>
                    <a:pt x="45663" y="12207"/>
                  </a:cubicBezTo>
                  <a:cubicBezTo>
                    <a:pt x="45810" y="12071"/>
                    <a:pt x="45924" y="11980"/>
                    <a:pt x="46049" y="11856"/>
                  </a:cubicBezTo>
                  <a:cubicBezTo>
                    <a:pt x="46151" y="11765"/>
                    <a:pt x="46298" y="11731"/>
                    <a:pt x="46400" y="11629"/>
                  </a:cubicBezTo>
                  <a:cubicBezTo>
                    <a:pt x="46502" y="11527"/>
                    <a:pt x="46593" y="11311"/>
                    <a:pt x="46627" y="11164"/>
                  </a:cubicBezTo>
                  <a:cubicBezTo>
                    <a:pt x="46661" y="11061"/>
                    <a:pt x="46854" y="10823"/>
                    <a:pt x="46945" y="10732"/>
                  </a:cubicBezTo>
                  <a:cubicBezTo>
                    <a:pt x="47138" y="10540"/>
                    <a:pt x="47217" y="10835"/>
                    <a:pt x="47217" y="11005"/>
                  </a:cubicBezTo>
                  <a:cubicBezTo>
                    <a:pt x="47217" y="11277"/>
                    <a:pt x="47228" y="11368"/>
                    <a:pt x="47444" y="11470"/>
                  </a:cubicBezTo>
                  <a:cubicBezTo>
                    <a:pt x="47626" y="11561"/>
                    <a:pt x="47875" y="11413"/>
                    <a:pt x="47943" y="11356"/>
                  </a:cubicBezTo>
                  <a:cubicBezTo>
                    <a:pt x="48136" y="11220"/>
                    <a:pt x="48170" y="10937"/>
                    <a:pt x="48215" y="10732"/>
                  </a:cubicBezTo>
                  <a:cubicBezTo>
                    <a:pt x="48261" y="10574"/>
                    <a:pt x="48397" y="10449"/>
                    <a:pt x="48488" y="10347"/>
                  </a:cubicBezTo>
                  <a:cubicBezTo>
                    <a:pt x="48635" y="10199"/>
                    <a:pt x="48805" y="10131"/>
                    <a:pt x="48998" y="10074"/>
                  </a:cubicBezTo>
                  <a:cubicBezTo>
                    <a:pt x="49180" y="10029"/>
                    <a:pt x="49146" y="9779"/>
                    <a:pt x="49112" y="9609"/>
                  </a:cubicBezTo>
                  <a:cubicBezTo>
                    <a:pt x="49078" y="9485"/>
                    <a:pt x="48851" y="9394"/>
                    <a:pt x="48760" y="9337"/>
                  </a:cubicBezTo>
                  <a:cubicBezTo>
                    <a:pt x="48578" y="9258"/>
                    <a:pt x="48499" y="9235"/>
                    <a:pt x="48261" y="9190"/>
                  </a:cubicBezTo>
                  <a:cubicBezTo>
                    <a:pt x="48068" y="9144"/>
                    <a:pt x="47830" y="9190"/>
                    <a:pt x="47637" y="9190"/>
                  </a:cubicBezTo>
                  <a:cubicBezTo>
                    <a:pt x="47489" y="9190"/>
                    <a:pt x="47444" y="8815"/>
                    <a:pt x="47444" y="8679"/>
                  </a:cubicBezTo>
                  <a:cubicBezTo>
                    <a:pt x="47444" y="8452"/>
                    <a:pt x="47376" y="8395"/>
                    <a:pt x="47285" y="8214"/>
                  </a:cubicBezTo>
                  <a:cubicBezTo>
                    <a:pt x="47194" y="8021"/>
                    <a:pt x="47115" y="7908"/>
                    <a:pt x="46945" y="7874"/>
                  </a:cubicBezTo>
                  <a:cubicBezTo>
                    <a:pt x="46695" y="7805"/>
                    <a:pt x="46570" y="7896"/>
                    <a:pt x="46514" y="8100"/>
                  </a:cubicBezTo>
                  <a:cubicBezTo>
                    <a:pt x="46457" y="8327"/>
                    <a:pt x="46378" y="8543"/>
                    <a:pt x="46321" y="8758"/>
                  </a:cubicBezTo>
                  <a:cubicBezTo>
                    <a:pt x="46264" y="8997"/>
                    <a:pt x="46219" y="9110"/>
                    <a:pt x="46173" y="9303"/>
                  </a:cubicBezTo>
                  <a:cubicBezTo>
                    <a:pt x="46128" y="9473"/>
                    <a:pt x="45981" y="9564"/>
                    <a:pt x="45856" y="9689"/>
                  </a:cubicBezTo>
                  <a:cubicBezTo>
                    <a:pt x="45742" y="9814"/>
                    <a:pt x="45470" y="9848"/>
                    <a:pt x="45277" y="9848"/>
                  </a:cubicBezTo>
                  <a:cubicBezTo>
                    <a:pt x="44994" y="9848"/>
                    <a:pt x="44869" y="9836"/>
                    <a:pt x="44619" y="9768"/>
                  </a:cubicBezTo>
                  <a:cubicBezTo>
                    <a:pt x="44506" y="9745"/>
                    <a:pt x="44336" y="9530"/>
                    <a:pt x="44199" y="9462"/>
                  </a:cubicBezTo>
                  <a:cubicBezTo>
                    <a:pt x="44007" y="9360"/>
                    <a:pt x="43791" y="9382"/>
                    <a:pt x="43575" y="9382"/>
                  </a:cubicBezTo>
                  <a:lnTo>
                    <a:pt x="42951" y="9382"/>
                  </a:lnTo>
                  <a:cubicBezTo>
                    <a:pt x="42747" y="9382"/>
                    <a:pt x="42532" y="9382"/>
                    <a:pt x="42373" y="9337"/>
                  </a:cubicBezTo>
                  <a:cubicBezTo>
                    <a:pt x="42180" y="9292"/>
                    <a:pt x="42078" y="9224"/>
                    <a:pt x="41828" y="9224"/>
                  </a:cubicBezTo>
                  <a:cubicBezTo>
                    <a:pt x="41681" y="9224"/>
                    <a:pt x="41465" y="9485"/>
                    <a:pt x="41363" y="9541"/>
                  </a:cubicBezTo>
                  <a:cubicBezTo>
                    <a:pt x="41216" y="9609"/>
                    <a:pt x="41159" y="9836"/>
                    <a:pt x="41102" y="9961"/>
                  </a:cubicBezTo>
                  <a:cubicBezTo>
                    <a:pt x="41023" y="10120"/>
                    <a:pt x="40955" y="10301"/>
                    <a:pt x="40909" y="10506"/>
                  </a:cubicBezTo>
                  <a:cubicBezTo>
                    <a:pt x="40864" y="10687"/>
                    <a:pt x="40796" y="10846"/>
                    <a:pt x="40751" y="11005"/>
                  </a:cubicBezTo>
                  <a:cubicBezTo>
                    <a:pt x="40705" y="11175"/>
                    <a:pt x="40592" y="11322"/>
                    <a:pt x="40512" y="11470"/>
                  </a:cubicBezTo>
                  <a:cubicBezTo>
                    <a:pt x="40422" y="11674"/>
                    <a:pt x="40660" y="11708"/>
                    <a:pt x="40705" y="11901"/>
                  </a:cubicBezTo>
                  <a:cubicBezTo>
                    <a:pt x="40762" y="12105"/>
                    <a:pt x="40705" y="12457"/>
                    <a:pt x="40671" y="12593"/>
                  </a:cubicBezTo>
                  <a:cubicBezTo>
                    <a:pt x="40614" y="12820"/>
                    <a:pt x="40660" y="12933"/>
                    <a:pt x="40558" y="13138"/>
                  </a:cubicBezTo>
                  <a:cubicBezTo>
                    <a:pt x="40490" y="13274"/>
                    <a:pt x="40682" y="13501"/>
                    <a:pt x="40751" y="13569"/>
                  </a:cubicBezTo>
                  <a:cubicBezTo>
                    <a:pt x="40909" y="13727"/>
                    <a:pt x="41023" y="13841"/>
                    <a:pt x="41170" y="13909"/>
                  </a:cubicBezTo>
                  <a:cubicBezTo>
                    <a:pt x="41386" y="14022"/>
                    <a:pt x="41499" y="14170"/>
                    <a:pt x="41567" y="14306"/>
                  </a:cubicBezTo>
                  <a:cubicBezTo>
                    <a:pt x="41658" y="14488"/>
                    <a:pt x="41443" y="14692"/>
                    <a:pt x="41409" y="14771"/>
                  </a:cubicBezTo>
                  <a:cubicBezTo>
                    <a:pt x="41318" y="14930"/>
                    <a:pt x="41148" y="14998"/>
                    <a:pt x="40943" y="14998"/>
                  </a:cubicBezTo>
                  <a:cubicBezTo>
                    <a:pt x="40648" y="14998"/>
                    <a:pt x="40569" y="15009"/>
                    <a:pt x="40399" y="14839"/>
                  </a:cubicBezTo>
                  <a:cubicBezTo>
                    <a:pt x="40240" y="14680"/>
                    <a:pt x="40206" y="14499"/>
                    <a:pt x="40093" y="14340"/>
                  </a:cubicBezTo>
                  <a:cubicBezTo>
                    <a:pt x="39979" y="14193"/>
                    <a:pt x="39854" y="14102"/>
                    <a:pt x="39707" y="13988"/>
                  </a:cubicBezTo>
                  <a:cubicBezTo>
                    <a:pt x="39605" y="13920"/>
                    <a:pt x="39321" y="13954"/>
                    <a:pt x="39162" y="13954"/>
                  </a:cubicBezTo>
                  <a:cubicBezTo>
                    <a:pt x="38890" y="13954"/>
                    <a:pt x="38754" y="13954"/>
                    <a:pt x="38538" y="13796"/>
                  </a:cubicBezTo>
                  <a:cubicBezTo>
                    <a:pt x="38368" y="13671"/>
                    <a:pt x="38436" y="13387"/>
                    <a:pt x="38504" y="13251"/>
                  </a:cubicBezTo>
                  <a:cubicBezTo>
                    <a:pt x="38595" y="13069"/>
                    <a:pt x="38640" y="12911"/>
                    <a:pt x="38743" y="12718"/>
                  </a:cubicBezTo>
                  <a:cubicBezTo>
                    <a:pt x="38822" y="12536"/>
                    <a:pt x="38811" y="12264"/>
                    <a:pt x="38856" y="12094"/>
                  </a:cubicBezTo>
                  <a:cubicBezTo>
                    <a:pt x="38901" y="11912"/>
                    <a:pt x="38856" y="11663"/>
                    <a:pt x="38856" y="11470"/>
                  </a:cubicBezTo>
                  <a:cubicBezTo>
                    <a:pt x="38856" y="11232"/>
                    <a:pt x="38584" y="11084"/>
                    <a:pt x="38425" y="10925"/>
                  </a:cubicBezTo>
                  <a:cubicBezTo>
                    <a:pt x="38243" y="10744"/>
                    <a:pt x="38051" y="10721"/>
                    <a:pt x="37846" y="10619"/>
                  </a:cubicBezTo>
                  <a:cubicBezTo>
                    <a:pt x="37631" y="10517"/>
                    <a:pt x="37619" y="10437"/>
                    <a:pt x="37619" y="10154"/>
                  </a:cubicBezTo>
                  <a:cubicBezTo>
                    <a:pt x="37619" y="9904"/>
                    <a:pt x="37642" y="9745"/>
                    <a:pt x="37733" y="9575"/>
                  </a:cubicBezTo>
                  <a:cubicBezTo>
                    <a:pt x="37835" y="9371"/>
                    <a:pt x="37846" y="9190"/>
                    <a:pt x="37926" y="9031"/>
                  </a:cubicBezTo>
                  <a:cubicBezTo>
                    <a:pt x="38005" y="8872"/>
                    <a:pt x="37971" y="8634"/>
                    <a:pt x="38005" y="8486"/>
                  </a:cubicBezTo>
                  <a:cubicBezTo>
                    <a:pt x="38062" y="8271"/>
                    <a:pt x="37869" y="8123"/>
                    <a:pt x="37767" y="8021"/>
                  </a:cubicBezTo>
                  <a:cubicBezTo>
                    <a:pt x="37676" y="7930"/>
                    <a:pt x="37733" y="7579"/>
                    <a:pt x="37733" y="7442"/>
                  </a:cubicBezTo>
                  <a:cubicBezTo>
                    <a:pt x="37733" y="7318"/>
                    <a:pt x="37937" y="7182"/>
                    <a:pt x="37960" y="7057"/>
                  </a:cubicBezTo>
                  <a:cubicBezTo>
                    <a:pt x="37994" y="6932"/>
                    <a:pt x="38096" y="6750"/>
                    <a:pt x="38153" y="6626"/>
                  </a:cubicBezTo>
                  <a:cubicBezTo>
                    <a:pt x="38243" y="6455"/>
                    <a:pt x="38527" y="6319"/>
                    <a:pt x="38663" y="6285"/>
                  </a:cubicBezTo>
                  <a:cubicBezTo>
                    <a:pt x="38833" y="6240"/>
                    <a:pt x="39060" y="6285"/>
                    <a:pt x="39242" y="6285"/>
                  </a:cubicBezTo>
                  <a:cubicBezTo>
                    <a:pt x="39571" y="6285"/>
                    <a:pt x="39900" y="6592"/>
                    <a:pt x="39979" y="6592"/>
                  </a:cubicBezTo>
                  <a:moveTo>
                    <a:pt x="37461" y="17483"/>
                  </a:moveTo>
                  <a:cubicBezTo>
                    <a:pt x="37642" y="17312"/>
                    <a:pt x="37824" y="17142"/>
                    <a:pt x="38005" y="16972"/>
                  </a:cubicBezTo>
                  <a:cubicBezTo>
                    <a:pt x="38119" y="16870"/>
                    <a:pt x="38289" y="16779"/>
                    <a:pt x="38425" y="16745"/>
                  </a:cubicBezTo>
                  <a:cubicBezTo>
                    <a:pt x="38709" y="16677"/>
                    <a:pt x="38845" y="16734"/>
                    <a:pt x="39003" y="16825"/>
                  </a:cubicBezTo>
                  <a:cubicBezTo>
                    <a:pt x="39196" y="16915"/>
                    <a:pt x="39287" y="16972"/>
                    <a:pt x="39548" y="16972"/>
                  </a:cubicBezTo>
                  <a:cubicBezTo>
                    <a:pt x="39798" y="16972"/>
                    <a:pt x="39832" y="17097"/>
                    <a:pt x="39979" y="17244"/>
                  </a:cubicBezTo>
                  <a:cubicBezTo>
                    <a:pt x="40093" y="17358"/>
                    <a:pt x="40059" y="17562"/>
                    <a:pt x="40059" y="17755"/>
                  </a:cubicBezTo>
                  <a:cubicBezTo>
                    <a:pt x="40059" y="17993"/>
                    <a:pt x="39888" y="18107"/>
                    <a:pt x="39741" y="18254"/>
                  </a:cubicBezTo>
                  <a:cubicBezTo>
                    <a:pt x="39605" y="18390"/>
                    <a:pt x="39593" y="18515"/>
                    <a:pt x="39469" y="18640"/>
                  </a:cubicBezTo>
                  <a:cubicBezTo>
                    <a:pt x="39332" y="18776"/>
                    <a:pt x="39162" y="18878"/>
                    <a:pt x="39049" y="18991"/>
                  </a:cubicBezTo>
                  <a:cubicBezTo>
                    <a:pt x="38913" y="19116"/>
                    <a:pt x="38561" y="19116"/>
                    <a:pt x="38425" y="19184"/>
                  </a:cubicBezTo>
                  <a:cubicBezTo>
                    <a:pt x="38232" y="19286"/>
                    <a:pt x="38119" y="19366"/>
                    <a:pt x="37926" y="19411"/>
                  </a:cubicBezTo>
                  <a:cubicBezTo>
                    <a:pt x="37653" y="19479"/>
                    <a:pt x="37529" y="19411"/>
                    <a:pt x="37381" y="19264"/>
                  </a:cubicBezTo>
                  <a:cubicBezTo>
                    <a:pt x="37234" y="19105"/>
                    <a:pt x="37449" y="18923"/>
                    <a:pt x="37495" y="18878"/>
                  </a:cubicBezTo>
                  <a:cubicBezTo>
                    <a:pt x="37642" y="18731"/>
                    <a:pt x="37608" y="18424"/>
                    <a:pt x="37574" y="18288"/>
                  </a:cubicBezTo>
                  <a:cubicBezTo>
                    <a:pt x="37540" y="18163"/>
                    <a:pt x="37188" y="18129"/>
                    <a:pt x="37075" y="18095"/>
                  </a:cubicBezTo>
                  <a:cubicBezTo>
                    <a:pt x="36893" y="18050"/>
                    <a:pt x="36621" y="18107"/>
                    <a:pt x="36451" y="18141"/>
                  </a:cubicBezTo>
                  <a:cubicBezTo>
                    <a:pt x="36213" y="18186"/>
                    <a:pt x="36042" y="17993"/>
                    <a:pt x="36303" y="17868"/>
                  </a:cubicBezTo>
                  <a:cubicBezTo>
                    <a:pt x="36451" y="17789"/>
                    <a:pt x="36610" y="17687"/>
                    <a:pt x="36723" y="17596"/>
                  </a:cubicBezTo>
                  <a:cubicBezTo>
                    <a:pt x="36859" y="17494"/>
                    <a:pt x="37120" y="17517"/>
                    <a:pt x="37268" y="17483"/>
                  </a:cubicBezTo>
                  <a:cubicBezTo>
                    <a:pt x="37324" y="17460"/>
                    <a:pt x="37393" y="17483"/>
                    <a:pt x="37461" y="17483"/>
                  </a:cubicBezTo>
                  <a:close/>
                  <a:moveTo>
                    <a:pt x="33864" y="21465"/>
                  </a:moveTo>
                  <a:cubicBezTo>
                    <a:pt x="33932" y="21453"/>
                    <a:pt x="34295" y="21192"/>
                    <a:pt x="34397" y="21079"/>
                  </a:cubicBezTo>
                  <a:cubicBezTo>
                    <a:pt x="34511" y="20977"/>
                    <a:pt x="34817" y="20886"/>
                    <a:pt x="34987" y="20852"/>
                  </a:cubicBezTo>
                  <a:cubicBezTo>
                    <a:pt x="35158" y="20807"/>
                    <a:pt x="35294" y="20773"/>
                    <a:pt x="35521" y="20773"/>
                  </a:cubicBezTo>
                  <a:lnTo>
                    <a:pt x="36179" y="20773"/>
                  </a:lnTo>
                  <a:lnTo>
                    <a:pt x="36837" y="20773"/>
                  </a:lnTo>
                  <a:cubicBezTo>
                    <a:pt x="37109" y="20773"/>
                    <a:pt x="37188" y="20886"/>
                    <a:pt x="37347" y="21045"/>
                  </a:cubicBezTo>
                  <a:cubicBezTo>
                    <a:pt x="37381" y="21079"/>
                    <a:pt x="37427" y="21124"/>
                    <a:pt x="37461" y="21158"/>
                  </a:cubicBezTo>
                  <a:cubicBezTo>
                    <a:pt x="37551" y="21249"/>
                    <a:pt x="37835" y="21385"/>
                    <a:pt x="38005" y="21465"/>
                  </a:cubicBezTo>
                  <a:cubicBezTo>
                    <a:pt x="38209" y="21578"/>
                    <a:pt x="38380" y="21589"/>
                    <a:pt x="38618" y="21623"/>
                  </a:cubicBezTo>
                  <a:cubicBezTo>
                    <a:pt x="38845" y="21657"/>
                    <a:pt x="39049" y="21589"/>
                    <a:pt x="39276" y="21589"/>
                  </a:cubicBezTo>
                  <a:cubicBezTo>
                    <a:pt x="39514" y="21589"/>
                    <a:pt x="39593" y="21794"/>
                    <a:pt x="39661" y="21930"/>
                  </a:cubicBezTo>
                  <a:cubicBezTo>
                    <a:pt x="39764" y="22123"/>
                    <a:pt x="39673" y="22350"/>
                    <a:pt x="39548" y="22474"/>
                  </a:cubicBezTo>
                  <a:cubicBezTo>
                    <a:pt x="39435" y="22599"/>
                    <a:pt x="39287" y="22713"/>
                    <a:pt x="39128" y="22792"/>
                  </a:cubicBezTo>
                  <a:cubicBezTo>
                    <a:pt x="38890" y="22905"/>
                    <a:pt x="38788" y="22939"/>
                    <a:pt x="38504" y="22939"/>
                  </a:cubicBezTo>
                  <a:cubicBezTo>
                    <a:pt x="38232" y="22939"/>
                    <a:pt x="38085" y="22905"/>
                    <a:pt x="37926" y="22826"/>
                  </a:cubicBezTo>
                  <a:cubicBezTo>
                    <a:pt x="37699" y="22713"/>
                    <a:pt x="37563" y="22542"/>
                    <a:pt x="37381" y="22361"/>
                  </a:cubicBezTo>
                  <a:cubicBezTo>
                    <a:pt x="37188" y="22168"/>
                    <a:pt x="37098" y="22100"/>
                    <a:pt x="36882" y="21930"/>
                  </a:cubicBezTo>
                  <a:cubicBezTo>
                    <a:pt x="36666" y="21771"/>
                    <a:pt x="36462" y="21680"/>
                    <a:pt x="36258" y="21589"/>
                  </a:cubicBezTo>
                  <a:cubicBezTo>
                    <a:pt x="36133" y="21521"/>
                    <a:pt x="35782" y="21589"/>
                    <a:pt x="35645" y="21589"/>
                  </a:cubicBezTo>
                  <a:cubicBezTo>
                    <a:pt x="35396" y="21589"/>
                    <a:pt x="35294" y="21589"/>
                    <a:pt x="35180" y="21703"/>
                  </a:cubicBezTo>
                  <a:cubicBezTo>
                    <a:pt x="35010" y="21873"/>
                    <a:pt x="34851" y="21737"/>
                    <a:pt x="34715" y="22009"/>
                  </a:cubicBezTo>
                  <a:cubicBezTo>
                    <a:pt x="34590" y="22247"/>
                    <a:pt x="34761" y="22463"/>
                    <a:pt x="34863" y="22520"/>
                  </a:cubicBezTo>
                  <a:cubicBezTo>
                    <a:pt x="35067" y="22610"/>
                    <a:pt x="35021" y="22792"/>
                    <a:pt x="34987" y="22939"/>
                  </a:cubicBezTo>
                  <a:cubicBezTo>
                    <a:pt x="34953" y="23042"/>
                    <a:pt x="34534" y="23053"/>
                    <a:pt x="34443" y="23053"/>
                  </a:cubicBezTo>
                  <a:lnTo>
                    <a:pt x="33739" y="23053"/>
                  </a:lnTo>
                  <a:cubicBezTo>
                    <a:pt x="33535" y="23053"/>
                    <a:pt x="33410" y="22883"/>
                    <a:pt x="33274" y="22747"/>
                  </a:cubicBezTo>
                  <a:cubicBezTo>
                    <a:pt x="33116" y="22588"/>
                    <a:pt x="33116" y="22429"/>
                    <a:pt x="33161" y="22247"/>
                  </a:cubicBezTo>
                  <a:cubicBezTo>
                    <a:pt x="33206" y="22066"/>
                    <a:pt x="33365" y="22009"/>
                    <a:pt x="33479" y="21896"/>
                  </a:cubicBezTo>
                  <a:cubicBezTo>
                    <a:pt x="33626" y="21748"/>
                    <a:pt x="33660" y="21623"/>
                    <a:pt x="33864" y="21465"/>
                  </a:cubicBezTo>
                  <a:close/>
                  <a:moveTo>
                    <a:pt x="51778" y="24721"/>
                  </a:moveTo>
                  <a:cubicBezTo>
                    <a:pt x="51834" y="24664"/>
                    <a:pt x="51914" y="24426"/>
                    <a:pt x="52129" y="24255"/>
                  </a:cubicBezTo>
                  <a:cubicBezTo>
                    <a:pt x="52368" y="24085"/>
                    <a:pt x="52470" y="23983"/>
                    <a:pt x="52708" y="23836"/>
                  </a:cubicBezTo>
                  <a:cubicBezTo>
                    <a:pt x="52833" y="23756"/>
                    <a:pt x="53105" y="23790"/>
                    <a:pt x="53287" y="23790"/>
                  </a:cubicBezTo>
                  <a:cubicBezTo>
                    <a:pt x="53491" y="23790"/>
                    <a:pt x="53604" y="23915"/>
                    <a:pt x="53752" y="24029"/>
                  </a:cubicBezTo>
                  <a:cubicBezTo>
                    <a:pt x="53911" y="24142"/>
                    <a:pt x="54024" y="24289"/>
                    <a:pt x="54103" y="24448"/>
                  </a:cubicBezTo>
                  <a:cubicBezTo>
                    <a:pt x="54205" y="24664"/>
                    <a:pt x="54330" y="24811"/>
                    <a:pt x="54330" y="25072"/>
                  </a:cubicBezTo>
                  <a:cubicBezTo>
                    <a:pt x="54330" y="25231"/>
                    <a:pt x="54376" y="25469"/>
                    <a:pt x="54376" y="25651"/>
                  </a:cubicBezTo>
                  <a:cubicBezTo>
                    <a:pt x="54376" y="25946"/>
                    <a:pt x="54353" y="26161"/>
                    <a:pt x="54296" y="26388"/>
                  </a:cubicBezTo>
                  <a:cubicBezTo>
                    <a:pt x="54240" y="26592"/>
                    <a:pt x="54024" y="26853"/>
                    <a:pt x="53945" y="27012"/>
                  </a:cubicBezTo>
                  <a:cubicBezTo>
                    <a:pt x="53842" y="27216"/>
                    <a:pt x="53706" y="27375"/>
                    <a:pt x="53638" y="27625"/>
                  </a:cubicBezTo>
                  <a:cubicBezTo>
                    <a:pt x="53582" y="27863"/>
                    <a:pt x="53582" y="28101"/>
                    <a:pt x="53525" y="28328"/>
                  </a:cubicBezTo>
                  <a:cubicBezTo>
                    <a:pt x="53479" y="28521"/>
                    <a:pt x="53491" y="28669"/>
                    <a:pt x="53445" y="28873"/>
                  </a:cubicBezTo>
                  <a:cubicBezTo>
                    <a:pt x="53411" y="28986"/>
                    <a:pt x="53037" y="28998"/>
                    <a:pt x="52946" y="29020"/>
                  </a:cubicBezTo>
                  <a:cubicBezTo>
                    <a:pt x="52787" y="29066"/>
                    <a:pt x="52572" y="28895"/>
                    <a:pt x="52436" y="28793"/>
                  </a:cubicBezTo>
                  <a:cubicBezTo>
                    <a:pt x="52311" y="28703"/>
                    <a:pt x="52209" y="28521"/>
                    <a:pt x="52129" y="28362"/>
                  </a:cubicBezTo>
                  <a:cubicBezTo>
                    <a:pt x="52050" y="28203"/>
                    <a:pt x="51698" y="28135"/>
                    <a:pt x="51551" y="28022"/>
                  </a:cubicBezTo>
                  <a:cubicBezTo>
                    <a:pt x="51381" y="27897"/>
                    <a:pt x="51313" y="27738"/>
                    <a:pt x="51233" y="27591"/>
                  </a:cubicBezTo>
                  <a:cubicBezTo>
                    <a:pt x="51165" y="27455"/>
                    <a:pt x="51165" y="27273"/>
                    <a:pt x="51165" y="27092"/>
                  </a:cubicBezTo>
                  <a:cubicBezTo>
                    <a:pt x="51165" y="26865"/>
                    <a:pt x="51222" y="26604"/>
                    <a:pt x="51279" y="26388"/>
                  </a:cubicBezTo>
                  <a:cubicBezTo>
                    <a:pt x="51335" y="26139"/>
                    <a:pt x="51358" y="25923"/>
                    <a:pt x="51426" y="25696"/>
                  </a:cubicBezTo>
                  <a:cubicBezTo>
                    <a:pt x="51505" y="25469"/>
                    <a:pt x="51528" y="25265"/>
                    <a:pt x="51585" y="25038"/>
                  </a:cubicBezTo>
                  <a:cubicBezTo>
                    <a:pt x="51630" y="24857"/>
                    <a:pt x="51585" y="24868"/>
                    <a:pt x="51778" y="24721"/>
                  </a:cubicBezTo>
                  <a:close/>
                  <a:moveTo>
                    <a:pt x="57178" y="21272"/>
                  </a:moveTo>
                  <a:cubicBezTo>
                    <a:pt x="57359" y="21226"/>
                    <a:pt x="57654" y="21249"/>
                    <a:pt x="57859" y="21204"/>
                  </a:cubicBezTo>
                  <a:cubicBezTo>
                    <a:pt x="58119" y="21136"/>
                    <a:pt x="58324" y="21124"/>
                    <a:pt x="58471" y="20965"/>
                  </a:cubicBezTo>
                  <a:cubicBezTo>
                    <a:pt x="58619" y="20829"/>
                    <a:pt x="58823" y="20784"/>
                    <a:pt x="59016" y="20739"/>
                  </a:cubicBezTo>
                  <a:cubicBezTo>
                    <a:pt x="59254" y="20670"/>
                    <a:pt x="59209" y="21113"/>
                    <a:pt x="59209" y="21272"/>
                  </a:cubicBezTo>
                  <a:cubicBezTo>
                    <a:pt x="59209" y="21601"/>
                    <a:pt x="59140" y="21748"/>
                    <a:pt x="58936" y="21896"/>
                  </a:cubicBezTo>
                  <a:cubicBezTo>
                    <a:pt x="58743" y="22043"/>
                    <a:pt x="58426" y="21986"/>
                    <a:pt x="58358" y="22247"/>
                  </a:cubicBezTo>
                  <a:cubicBezTo>
                    <a:pt x="58301" y="22463"/>
                    <a:pt x="58448" y="22656"/>
                    <a:pt x="58517" y="22792"/>
                  </a:cubicBezTo>
                  <a:cubicBezTo>
                    <a:pt x="58596" y="22962"/>
                    <a:pt x="58880" y="23019"/>
                    <a:pt x="59061" y="23053"/>
                  </a:cubicBezTo>
                  <a:cubicBezTo>
                    <a:pt x="59299" y="23121"/>
                    <a:pt x="59572" y="23098"/>
                    <a:pt x="59833" y="23098"/>
                  </a:cubicBezTo>
                  <a:cubicBezTo>
                    <a:pt x="60037" y="23098"/>
                    <a:pt x="60014" y="22871"/>
                    <a:pt x="60218" y="22826"/>
                  </a:cubicBezTo>
                  <a:cubicBezTo>
                    <a:pt x="60468" y="22769"/>
                    <a:pt x="60581" y="22996"/>
                    <a:pt x="60683" y="23098"/>
                  </a:cubicBezTo>
                  <a:cubicBezTo>
                    <a:pt x="60785" y="23200"/>
                    <a:pt x="60627" y="23597"/>
                    <a:pt x="60604" y="23643"/>
                  </a:cubicBezTo>
                  <a:cubicBezTo>
                    <a:pt x="60513" y="23813"/>
                    <a:pt x="60388" y="24051"/>
                    <a:pt x="60252" y="24187"/>
                  </a:cubicBezTo>
                  <a:cubicBezTo>
                    <a:pt x="60218" y="24221"/>
                    <a:pt x="60173" y="24255"/>
                    <a:pt x="60139" y="24301"/>
                  </a:cubicBezTo>
                  <a:cubicBezTo>
                    <a:pt x="59957" y="24471"/>
                    <a:pt x="59798" y="24641"/>
                    <a:pt x="59674" y="24879"/>
                  </a:cubicBezTo>
                  <a:cubicBezTo>
                    <a:pt x="59583" y="25072"/>
                    <a:pt x="59379" y="25152"/>
                    <a:pt x="59322" y="25379"/>
                  </a:cubicBezTo>
                  <a:cubicBezTo>
                    <a:pt x="59277" y="25605"/>
                    <a:pt x="59254" y="25742"/>
                    <a:pt x="59254" y="26003"/>
                  </a:cubicBezTo>
                  <a:cubicBezTo>
                    <a:pt x="59254" y="26252"/>
                    <a:pt x="59333" y="26366"/>
                    <a:pt x="59515" y="26502"/>
                  </a:cubicBezTo>
                  <a:cubicBezTo>
                    <a:pt x="59719" y="26661"/>
                    <a:pt x="59878" y="26683"/>
                    <a:pt x="60105" y="26740"/>
                  </a:cubicBezTo>
                  <a:cubicBezTo>
                    <a:pt x="60298" y="26785"/>
                    <a:pt x="60468" y="26842"/>
                    <a:pt x="60683" y="26899"/>
                  </a:cubicBezTo>
                  <a:cubicBezTo>
                    <a:pt x="60910" y="26956"/>
                    <a:pt x="60990" y="27046"/>
                    <a:pt x="61069" y="27205"/>
                  </a:cubicBezTo>
                  <a:cubicBezTo>
                    <a:pt x="61160" y="27387"/>
                    <a:pt x="61001" y="27614"/>
                    <a:pt x="60956" y="27704"/>
                  </a:cubicBezTo>
                  <a:cubicBezTo>
                    <a:pt x="60888" y="27840"/>
                    <a:pt x="60547" y="27943"/>
                    <a:pt x="60411" y="28022"/>
                  </a:cubicBezTo>
                  <a:cubicBezTo>
                    <a:pt x="60196" y="28124"/>
                    <a:pt x="60025" y="28294"/>
                    <a:pt x="59833" y="28487"/>
                  </a:cubicBezTo>
                  <a:cubicBezTo>
                    <a:pt x="59685" y="28635"/>
                    <a:pt x="59640" y="28827"/>
                    <a:pt x="59515" y="28952"/>
                  </a:cubicBezTo>
                  <a:cubicBezTo>
                    <a:pt x="59333" y="29134"/>
                    <a:pt x="59277" y="29236"/>
                    <a:pt x="59129" y="29372"/>
                  </a:cubicBezTo>
                  <a:cubicBezTo>
                    <a:pt x="58970" y="29542"/>
                    <a:pt x="58766" y="29553"/>
                    <a:pt x="58551" y="29610"/>
                  </a:cubicBezTo>
                  <a:cubicBezTo>
                    <a:pt x="58324" y="29667"/>
                    <a:pt x="58210" y="29508"/>
                    <a:pt x="58108" y="29372"/>
                  </a:cubicBezTo>
                  <a:cubicBezTo>
                    <a:pt x="57938" y="29145"/>
                    <a:pt x="57983" y="28998"/>
                    <a:pt x="57893" y="28816"/>
                  </a:cubicBezTo>
                  <a:cubicBezTo>
                    <a:pt x="57790" y="28612"/>
                    <a:pt x="57609" y="28487"/>
                    <a:pt x="57495" y="28272"/>
                  </a:cubicBezTo>
                  <a:cubicBezTo>
                    <a:pt x="57382" y="28033"/>
                    <a:pt x="57291" y="27863"/>
                    <a:pt x="57166" y="27625"/>
                  </a:cubicBezTo>
                  <a:cubicBezTo>
                    <a:pt x="57064" y="27409"/>
                    <a:pt x="56792" y="27273"/>
                    <a:pt x="56633" y="27114"/>
                  </a:cubicBezTo>
                  <a:cubicBezTo>
                    <a:pt x="56452" y="26933"/>
                    <a:pt x="56270" y="26842"/>
                    <a:pt x="56077" y="26740"/>
                  </a:cubicBezTo>
                  <a:cubicBezTo>
                    <a:pt x="55885" y="26649"/>
                    <a:pt x="55737" y="26592"/>
                    <a:pt x="55578" y="26502"/>
                  </a:cubicBezTo>
                  <a:cubicBezTo>
                    <a:pt x="55340" y="26388"/>
                    <a:pt x="55340" y="26025"/>
                    <a:pt x="55306" y="25810"/>
                  </a:cubicBezTo>
                  <a:cubicBezTo>
                    <a:pt x="55261" y="25617"/>
                    <a:pt x="55306" y="25379"/>
                    <a:pt x="55306" y="25186"/>
                  </a:cubicBezTo>
                  <a:cubicBezTo>
                    <a:pt x="55306" y="24947"/>
                    <a:pt x="55306" y="24709"/>
                    <a:pt x="55261" y="24494"/>
                  </a:cubicBezTo>
                  <a:cubicBezTo>
                    <a:pt x="55215" y="24255"/>
                    <a:pt x="55011" y="24153"/>
                    <a:pt x="54795" y="24108"/>
                  </a:cubicBezTo>
                  <a:cubicBezTo>
                    <a:pt x="54534" y="24040"/>
                    <a:pt x="54478" y="23779"/>
                    <a:pt x="54523" y="23563"/>
                  </a:cubicBezTo>
                  <a:cubicBezTo>
                    <a:pt x="54569" y="23393"/>
                    <a:pt x="54841" y="23212"/>
                    <a:pt x="54954" y="23053"/>
                  </a:cubicBezTo>
                  <a:cubicBezTo>
                    <a:pt x="55079" y="22894"/>
                    <a:pt x="55442" y="22803"/>
                    <a:pt x="55646" y="22747"/>
                  </a:cubicBezTo>
                  <a:cubicBezTo>
                    <a:pt x="55794" y="22713"/>
                    <a:pt x="55987" y="22531"/>
                    <a:pt x="56077" y="22440"/>
                  </a:cubicBezTo>
                  <a:cubicBezTo>
                    <a:pt x="56179" y="22338"/>
                    <a:pt x="56270" y="22145"/>
                    <a:pt x="56304" y="22009"/>
                  </a:cubicBezTo>
                  <a:cubicBezTo>
                    <a:pt x="56361" y="21782"/>
                    <a:pt x="56474" y="21657"/>
                    <a:pt x="56622" y="21510"/>
                  </a:cubicBezTo>
                  <a:cubicBezTo>
                    <a:pt x="56792" y="21340"/>
                    <a:pt x="57019" y="21283"/>
                    <a:pt x="57178" y="21272"/>
                  </a:cubicBezTo>
                  <a:close/>
                  <a:moveTo>
                    <a:pt x="60570" y="29100"/>
                  </a:moveTo>
                  <a:cubicBezTo>
                    <a:pt x="60717" y="29043"/>
                    <a:pt x="60876" y="28827"/>
                    <a:pt x="61035" y="28680"/>
                  </a:cubicBezTo>
                  <a:cubicBezTo>
                    <a:pt x="61149" y="28555"/>
                    <a:pt x="61228" y="28442"/>
                    <a:pt x="61296" y="28294"/>
                  </a:cubicBezTo>
                  <a:cubicBezTo>
                    <a:pt x="61375" y="28135"/>
                    <a:pt x="61489" y="28113"/>
                    <a:pt x="61568" y="27943"/>
                  </a:cubicBezTo>
                  <a:cubicBezTo>
                    <a:pt x="61648" y="27784"/>
                    <a:pt x="61875" y="27829"/>
                    <a:pt x="62079" y="27829"/>
                  </a:cubicBezTo>
                  <a:cubicBezTo>
                    <a:pt x="62192" y="27829"/>
                    <a:pt x="62408" y="28124"/>
                    <a:pt x="62464" y="28169"/>
                  </a:cubicBezTo>
                  <a:cubicBezTo>
                    <a:pt x="62601" y="28317"/>
                    <a:pt x="62782" y="28419"/>
                    <a:pt x="62964" y="28555"/>
                  </a:cubicBezTo>
                  <a:cubicBezTo>
                    <a:pt x="63134" y="28691"/>
                    <a:pt x="63293" y="28703"/>
                    <a:pt x="63463" y="28827"/>
                  </a:cubicBezTo>
                  <a:cubicBezTo>
                    <a:pt x="63610" y="28941"/>
                    <a:pt x="63803" y="28964"/>
                    <a:pt x="63928" y="29020"/>
                  </a:cubicBezTo>
                  <a:cubicBezTo>
                    <a:pt x="64098" y="29111"/>
                    <a:pt x="64382" y="29100"/>
                    <a:pt x="64552" y="29100"/>
                  </a:cubicBezTo>
                  <a:cubicBezTo>
                    <a:pt x="64779" y="29100"/>
                    <a:pt x="65017" y="29145"/>
                    <a:pt x="65244" y="29145"/>
                  </a:cubicBezTo>
                  <a:cubicBezTo>
                    <a:pt x="65460" y="29145"/>
                    <a:pt x="65675" y="29134"/>
                    <a:pt x="65868" y="29179"/>
                  </a:cubicBezTo>
                  <a:cubicBezTo>
                    <a:pt x="65970" y="29202"/>
                    <a:pt x="65981" y="29633"/>
                    <a:pt x="65981" y="29724"/>
                  </a:cubicBezTo>
                  <a:cubicBezTo>
                    <a:pt x="65981" y="29962"/>
                    <a:pt x="65947" y="30177"/>
                    <a:pt x="65947" y="30416"/>
                  </a:cubicBezTo>
                  <a:cubicBezTo>
                    <a:pt x="65947" y="30665"/>
                    <a:pt x="65902" y="30688"/>
                    <a:pt x="66140" y="30813"/>
                  </a:cubicBezTo>
                  <a:cubicBezTo>
                    <a:pt x="66265" y="30869"/>
                    <a:pt x="66435" y="31006"/>
                    <a:pt x="66526" y="31074"/>
                  </a:cubicBezTo>
                  <a:cubicBezTo>
                    <a:pt x="66639" y="31164"/>
                    <a:pt x="66934" y="31233"/>
                    <a:pt x="67070" y="31312"/>
                  </a:cubicBezTo>
                  <a:cubicBezTo>
                    <a:pt x="67286" y="31448"/>
                    <a:pt x="67354" y="31573"/>
                    <a:pt x="67570" y="31732"/>
                  </a:cubicBezTo>
                  <a:cubicBezTo>
                    <a:pt x="67751" y="31879"/>
                    <a:pt x="67899" y="31891"/>
                    <a:pt x="68148" y="31891"/>
                  </a:cubicBezTo>
                  <a:cubicBezTo>
                    <a:pt x="68386" y="31891"/>
                    <a:pt x="68557" y="31879"/>
                    <a:pt x="68693" y="31811"/>
                  </a:cubicBezTo>
                  <a:cubicBezTo>
                    <a:pt x="68874" y="31720"/>
                    <a:pt x="69044" y="31618"/>
                    <a:pt x="69192" y="31539"/>
                  </a:cubicBezTo>
                  <a:cubicBezTo>
                    <a:pt x="69362" y="31459"/>
                    <a:pt x="69442" y="31380"/>
                    <a:pt x="69578" y="31278"/>
                  </a:cubicBezTo>
                  <a:cubicBezTo>
                    <a:pt x="69737" y="31153"/>
                    <a:pt x="69929" y="31119"/>
                    <a:pt x="70088" y="31074"/>
                  </a:cubicBezTo>
                  <a:cubicBezTo>
                    <a:pt x="70270" y="31028"/>
                    <a:pt x="70236" y="30790"/>
                    <a:pt x="70236" y="30609"/>
                  </a:cubicBezTo>
                  <a:cubicBezTo>
                    <a:pt x="70236" y="30472"/>
                    <a:pt x="69907" y="30314"/>
                    <a:pt x="69816" y="30268"/>
                  </a:cubicBezTo>
                  <a:cubicBezTo>
                    <a:pt x="69634" y="30177"/>
                    <a:pt x="69385" y="30348"/>
                    <a:pt x="69317" y="30416"/>
                  </a:cubicBezTo>
                  <a:cubicBezTo>
                    <a:pt x="69147" y="30586"/>
                    <a:pt x="69033" y="30529"/>
                    <a:pt x="68886" y="30461"/>
                  </a:cubicBezTo>
                  <a:cubicBezTo>
                    <a:pt x="68750" y="30393"/>
                    <a:pt x="68908" y="30030"/>
                    <a:pt x="68920" y="29996"/>
                  </a:cubicBezTo>
                  <a:cubicBezTo>
                    <a:pt x="68988" y="29860"/>
                    <a:pt x="69203" y="29758"/>
                    <a:pt x="69351" y="29724"/>
                  </a:cubicBezTo>
                  <a:cubicBezTo>
                    <a:pt x="69532" y="29678"/>
                    <a:pt x="69691" y="29656"/>
                    <a:pt x="69895" y="29610"/>
                  </a:cubicBezTo>
                  <a:cubicBezTo>
                    <a:pt x="70054" y="29565"/>
                    <a:pt x="70190" y="29474"/>
                    <a:pt x="70315" y="29417"/>
                  </a:cubicBezTo>
                  <a:cubicBezTo>
                    <a:pt x="70474" y="29338"/>
                    <a:pt x="70576" y="29213"/>
                    <a:pt x="70633" y="29100"/>
                  </a:cubicBezTo>
                  <a:cubicBezTo>
                    <a:pt x="70701" y="28952"/>
                    <a:pt x="70792" y="28839"/>
                    <a:pt x="70860" y="28714"/>
                  </a:cubicBezTo>
                  <a:cubicBezTo>
                    <a:pt x="70973" y="28498"/>
                    <a:pt x="71053" y="29190"/>
                    <a:pt x="71053" y="29224"/>
                  </a:cubicBezTo>
                  <a:cubicBezTo>
                    <a:pt x="71053" y="29463"/>
                    <a:pt x="70939" y="29622"/>
                    <a:pt x="70939" y="29882"/>
                  </a:cubicBezTo>
                  <a:lnTo>
                    <a:pt x="70939" y="30495"/>
                  </a:lnTo>
                  <a:cubicBezTo>
                    <a:pt x="70939" y="30711"/>
                    <a:pt x="70973" y="30881"/>
                    <a:pt x="71018" y="31074"/>
                  </a:cubicBezTo>
                  <a:cubicBezTo>
                    <a:pt x="71053" y="31267"/>
                    <a:pt x="71053" y="31459"/>
                    <a:pt x="71053" y="31664"/>
                  </a:cubicBezTo>
                  <a:lnTo>
                    <a:pt x="71053" y="32242"/>
                  </a:lnTo>
                  <a:cubicBezTo>
                    <a:pt x="71053" y="32480"/>
                    <a:pt x="70950" y="32617"/>
                    <a:pt x="70894" y="32821"/>
                  </a:cubicBezTo>
                  <a:cubicBezTo>
                    <a:pt x="70860" y="32991"/>
                    <a:pt x="70735" y="33184"/>
                    <a:pt x="70701" y="33331"/>
                  </a:cubicBezTo>
                  <a:cubicBezTo>
                    <a:pt x="70655" y="33524"/>
                    <a:pt x="70633" y="33706"/>
                    <a:pt x="70587" y="33910"/>
                  </a:cubicBezTo>
                  <a:cubicBezTo>
                    <a:pt x="70553" y="34080"/>
                    <a:pt x="70587" y="34307"/>
                    <a:pt x="70587" y="34488"/>
                  </a:cubicBezTo>
                  <a:cubicBezTo>
                    <a:pt x="70587" y="34738"/>
                    <a:pt x="70667" y="34783"/>
                    <a:pt x="70701" y="34954"/>
                  </a:cubicBezTo>
                  <a:cubicBezTo>
                    <a:pt x="70746" y="35124"/>
                    <a:pt x="70701" y="35362"/>
                    <a:pt x="70701" y="35532"/>
                  </a:cubicBezTo>
                  <a:cubicBezTo>
                    <a:pt x="70701" y="35680"/>
                    <a:pt x="70780" y="35873"/>
                    <a:pt x="70780" y="36077"/>
                  </a:cubicBezTo>
                  <a:cubicBezTo>
                    <a:pt x="70780" y="36304"/>
                    <a:pt x="70814" y="36462"/>
                    <a:pt x="70860" y="36655"/>
                  </a:cubicBezTo>
                  <a:cubicBezTo>
                    <a:pt x="70905" y="36837"/>
                    <a:pt x="70950" y="36984"/>
                    <a:pt x="71018" y="37120"/>
                  </a:cubicBezTo>
                  <a:cubicBezTo>
                    <a:pt x="71098" y="37279"/>
                    <a:pt x="71166" y="37427"/>
                    <a:pt x="71211" y="37586"/>
                  </a:cubicBezTo>
                  <a:cubicBezTo>
                    <a:pt x="71257" y="37801"/>
                    <a:pt x="71291" y="37960"/>
                    <a:pt x="71245" y="38130"/>
                  </a:cubicBezTo>
                  <a:cubicBezTo>
                    <a:pt x="71200" y="38312"/>
                    <a:pt x="71166" y="38471"/>
                    <a:pt x="71166" y="38675"/>
                  </a:cubicBezTo>
                  <a:cubicBezTo>
                    <a:pt x="71166" y="38822"/>
                    <a:pt x="70928" y="39026"/>
                    <a:pt x="70860" y="39094"/>
                  </a:cubicBezTo>
                  <a:cubicBezTo>
                    <a:pt x="70735" y="39231"/>
                    <a:pt x="70587" y="39253"/>
                    <a:pt x="70440" y="39333"/>
                  </a:cubicBezTo>
                  <a:cubicBezTo>
                    <a:pt x="70304" y="39401"/>
                    <a:pt x="69986" y="39321"/>
                    <a:pt x="69895" y="39287"/>
                  </a:cubicBezTo>
                  <a:cubicBezTo>
                    <a:pt x="69680" y="39242"/>
                    <a:pt x="69510" y="39197"/>
                    <a:pt x="69317" y="39094"/>
                  </a:cubicBezTo>
                  <a:cubicBezTo>
                    <a:pt x="69124" y="39004"/>
                    <a:pt x="68976" y="38947"/>
                    <a:pt x="68772" y="38868"/>
                  </a:cubicBezTo>
                  <a:cubicBezTo>
                    <a:pt x="68591" y="38800"/>
                    <a:pt x="68477" y="38720"/>
                    <a:pt x="68307" y="38675"/>
                  </a:cubicBezTo>
                  <a:cubicBezTo>
                    <a:pt x="68057" y="38607"/>
                    <a:pt x="67955" y="38493"/>
                    <a:pt x="67728" y="38436"/>
                  </a:cubicBezTo>
                  <a:cubicBezTo>
                    <a:pt x="67513" y="38391"/>
                    <a:pt x="67456" y="38312"/>
                    <a:pt x="67297" y="38482"/>
                  </a:cubicBezTo>
                  <a:cubicBezTo>
                    <a:pt x="67127" y="38652"/>
                    <a:pt x="67127" y="38777"/>
                    <a:pt x="67184" y="39026"/>
                  </a:cubicBezTo>
                  <a:cubicBezTo>
                    <a:pt x="67229" y="39185"/>
                    <a:pt x="67468" y="39310"/>
                    <a:pt x="67536" y="39367"/>
                  </a:cubicBezTo>
                  <a:cubicBezTo>
                    <a:pt x="67694" y="39537"/>
                    <a:pt x="67819" y="39696"/>
                    <a:pt x="67955" y="39832"/>
                  </a:cubicBezTo>
                  <a:cubicBezTo>
                    <a:pt x="68103" y="39979"/>
                    <a:pt x="68194" y="40115"/>
                    <a:pt x="68262" y="40263"/>
                  </a:cubicBezTo>
                  <a:cubicBezTo>
                    <a:pt x="68352" y="40433"/>
                    <a:pt x="68386" y="40569"/>
                    <a:pt x="68386" y="40808"/>
                  </a:cubicBezTo>
                  <a:cubicBezTo>
                    <a:pt x="68386" y="41046"/>
                    <a:pt x="68409" y="41171"/>
                    <a:pt x="68262" y="41307"/>
                  </a:cubicBezTo>
                  <a:cubicBezTo>
                    <a:pt x="68126" y="41454"/>
                    <a:pt x="68046" y="41568"/>
                    <a:pt x="67921" y="41692"/>
                  </a:cubicBezTo>
                  <a:cubicBezTo>
                    <a:pt x="67797" y="41817"/>
                    <a:pt x="67717" y="41908"/>
                    <a:pt x="67604" y="42124"/>
                  </a:cubicBezTo>
                  <a:cubicBezTo>
                    <a:pt x="67513" y="42305"/>
                    <a:pt x="67490" y="42464"/>
                    <a:pt x="67490" y="42702"/>
                  </a:cubicBezTo>
                  <a:cubicBezTo>
                    <a:pt x="67490" y="42895"/>
                    <a:pt x="67808" y="42974"/>
                    <a:pt x="67955" y="43008"/>
                  </a:cubicBezTo>
                  <a:cubicBezTo>
                    <a:pt x="68148" y="43065"/>
                    <a:pt x="68318" y="43054"/>
                    <a:pt x="68534" y="43054"/>
                  </a:cubicBezTo>
                  <a:cubicBezTo>
                    <a:pt x="68704" y="43054"/>
                    <a:pt x="68908" y="42816"/>
                    <a:pt x="68999" y="42736"/>
                  </a:cubicBezTo>
                  <a:cubicBezTo>
                    <a:pt x="69158" y="42623"/>
                    <a:pt x="69181" y="42498"/>
                    <a:pt x="69385" y="42396"/>
                  </a:cubicBezTo>
                  <a:cubicBezTo>
                    <a:pt x="69544" y="42316"/>
                    <a:pt x="69566" y="42214"/>
                    <a:pt x="69782" y="42158"/>
                  </a:cubicBezTo>
                  <a:cubicBezTo>
                    <a:pt x="69952" y="42112"/>
                    <a:pt x="70077" y="41965"/>
                    <a:pt x="70236" y="41885"/>
                  </a:cubicBezTo>
                  <a:cubicBezTo>
                    <a:pt x="70417" y="41806"/>
                    <a:pt x="70599" y="41772"/>
                    <a:pt x="70780" y="41772"/>
                  </a:cubicBezTo>
                  <a:cubicBezTo>
                    <a:pt x="71007" y="41772"/>
                    <a:pt x="71143" y="41783"/>
                    <a:pt x="71291" y="41931"/>
                  </a:cubicBezTo>
                  <a:cubicBezTo>
                    <a:pt x="71427" y="42067"/>
                    <a:pt x="71404" y="42214"/>
                    <a:pt x="71404" y="42430"/>
                  </a:cubicBezTo>
                  <a:cubicBezTo>
                    <a:pt x="71404" y="42657"/>
                    <a:pt x="71416" y="42827"/>
                    <a:pt x="71325" y="43008"/>
                  </a:cubicBezTo>
                  <a:cubicBezTo>
                    <a:pt x="71245" y="43179"/>
                    <a:pt x="71075" y="43292"/>
                    <a:pt x="70939" y="43360"/>
                  </a:cubicBezTo>
                  <a:cubicBezTo>
                    <a:pt x="70769" y="43440"/>
                    <a:pt x="70587" y="43576"/>
                    <a:pt x="70474" y="43632"/>
                  </a:cubicBezTo>
                  <a:cubicBezTo>
                    <a:pt x="70281" y="43723"/>
                    <a:pt x="70270" y="43791"/>
                    <a:pt x="70122" y="43905"/>
                  </a:cubicBezTo>
                  <a:cubicBezTo>
                    <a:pt x="69963" y="44029"/>
                    <a:pt x="69907" y="44098"/>
                    <a:pt x="69850" y="44324"/>
                  </a:cubicBezTo>
                  <a:cubicBezTo>
                    <a:pt x="69793" y="44563"/>
                    <a:pt x="69816" y="44721"/>
                    <a:pt x="69975" y="44869"/>
                  </a:cubicBezTo>
                  <a:cubicBezTo>
                    <a:pt x="70122" y="45028"/>
                    <a:pt x="70111" y="45073"/>
                    <a:pt x="70315" y="45187"/>
                  </a:cubicBezTo>
                  <a:cubicBezTo>
                    <a:pt x="70497" y="45266"/>
                    <a:pt x="70621" y="45300"/>
                    <a:pt x="70860" y="45300"/>
                  </a:cubicBezTo>
                  <a:cubicBezTo>
                    <a:pt x="71075" y="45300"/>
                    <a:pt x="71223" y="45334"/>
                    <a:pt x="71404" y="45334"/>
                  </a:cubicBezTo>
                  <a:cubicBezTo>
                    <a:pt x="71642" y="45334"/>
                    <a:pt x="71869" y="45368"/>
                    <a:pt x="72096" y="45414"/>
                  </a:cubicBezTo>
                  <a:cubicBezTo>
                    <a:pt x="72346" y="45459"/>
                    <a:pt x="72527" y="45527"/>
                    <a:pt x="72800" y="45527"/>
                  </a:cubicBezTo>
                  <a:lnTo>
                    <a:pt x="73378" y="45527"/>
                  </a:lnTo>
                  <a:cubicBezTo>
                    <a:pt x="73605" y="45527"/>
                    <a:pt x="73730" y="45652"/>
                    <a:pt x="73798" y="45799"/>
                  </a:cubicBezTo>
                  <a:cubicBezTo>
                    <a:pt x="73911" y="46026"/>
                    <a:pt x="73798" y="46117"/>
                    <a:pt x="73685" y="46230"/>
                  </a:cubicBezTo>
                  <a:cubicBezTo>
                    <a:pt x="73582" y="46332"/>
                    <a:pt x="73390" y="46423"/>
                    <a:pt x="73219" y="46423"/>
                  </a:cubicBezTo>
                  <a:cubicBezTo>
                    <a:pt x="73061" y="46423"/>
                    <a:pt x="72879" y="46514"/>
                    <a:pt x="72754" y="46537"/>
                  </a:cubicBezTo>
                  <a:cubicBezTo>
                    <a:pt x="72584" y="46582"/>
                    <a:pt x="72346" y="46548"/>
                    <a:pt x="72210" y="46582"/>
                  </a:cubicBezTo>
                  <a:cubicBezTo>
                    <a:pt x="72119" y="46605"/>
                    <a:pt x="72164" y="47013"/>
                    <a:pt x="72176" y="47081"/>
                  </a:cubicBezTo>
                  <a:cubicBezTo>
                    <a:pt x="72210" y="47217"/>
                    <a:pt x="72437" y="47342"/>
                    <a:pt x="72527" y="47433"/>
                  </a:cubicBezTo>
                  <a:cubicBezTo>
                    <a:pt x="72652" y="47558"/>
                    <a:pt x="72675" y="47762"/>
                    <a:pt x="72675" y="47932"/>
                  </a:cubicBezTo>
                  <a:cubicBezTo>
                    <a:pt x="72675" y="48193"/>
                    <a:pt x="72505" y="48204"/>
                    <a:pt x="72414" y="48397"/>
                  </a:cubicBezTo>
                  <a:cubicBezTo>
                    <a:pt x="72323" y="48579"/>
                    <a:pt x="72493" y="48794"/>
                    <a:pt x="72561" y="48862"/>
                  </a:cubicBezTo>
                  <a:cubicBezTo>
                    <a:pt x="72652" y="48953"/>
                    <a:pt x="72834" y="49078"/>
                    <a:pt x="72947" y="49135"/>
                  </a:cubicBezTo>
                  <a:cubicBezTo>
                    <a:pt x="73061" y="49191"/>
                    <a:pt x="73412" y="49157"/>
                    <a:pt x="73492" y="49169"/>
                  </a:cubicBezTo>
                  <a:cubicBezTo>
                    <a:pt x="73639" y="49214"/>
                    <a:pt x="73605" y="49486"/>
                    <a:pt x="73605" y="49634"/>
                  </a:cubicBezTo>
                  <a:cubicBezTo>
                    <a:pt x="73605" y="49781"/>
                    <a:pt x="73208" y="49849"/>
                    <a:pt x="73106" y="49872"/>
                  </a:cubicBezTo>
                  <a:cubicBezTo>
                    <a:pt x="72936" y="49917"/>
                    <a:pt x="72698" y="49872"/>
                    <a:pt x="72527" y="49872"/>
                  </a:cubicBezTo>
                  <a:lnTo>
                    <a:pt x="71949" y="49872"/>
                  </a:lnTo>
                  <a:cubicBezTo>
                    <a:pt x="71711" y="49872"/>
                    <a:pt x="71574" y="49895"/>
                    <a:pt x="71359" y="49951"/>
                  </a:cubicBezTo>
                  <a:cubicBezTo>
                    <a:pt x="71177" y="49997"/>
                    <a:pt x="71018" y="50099"/>
                    <a:pt x="70860" y="50178"/>
                  </a:cubicBezTo>
                  <a:cubicBezTo>
                    <a:pt x="70689" y="50269"/>
                    <a:pt x="70553" y="50371"/>
                    <a:pt x="70395" y="50451"/>
                  </a:cubicBezTo>
                  <a:cubicBezTo>
                    <a:pt x="70224" y="50541"/>
                    <a:pt x="70031" y="50655"/>
                    <a:pt x="69929" y="50757"/>
                  </a:cubicBezTo>
                  <a:cubicBezTo>
                    <a:pt x="69839" y="50848"/>
                    <a:pt x="69555" y="50927"/>
                    <a:pt x="69430" y="50950"/>
                  </a:cubicBezTo>
                  <a:cubicBezTo>
                    <a:pt x="69181" y="51018"/>
                    <a:pt x="68988" y="51075"/>
                    <a:pt x="68727" y="51075"/>
                  </a:cubicBezTo>
                  <a:cubicBezTo>
                    <a:pt x="68432" y="51075"/>
                    <a:pt x="68262" y="51052"/>
                    <a:pt x="68001" y="50995"/>
                  </a:cubicBezTo>
                  <a:cubicBezTo>
                    <a:pt x="67751" y="50950"/>
                    <a:pt x="67558" y="50825"/>
                    <a:pt x="67297" y="50757"/>
                  </a:cubicBezTo>
                  <a:cubicBezTo>
                    <a:pt x="67139" y="50723"/>
                    <a:pt x="67002" y="50564"/>
                    <a:pt x="66753" y="50564"/>
                  </a:cubicBezTo>
                  <a:cubicBezTo>
                    <a:pt x="66492" y="50564"/>
                    <a:pt x="66447" y="50643"/>
                    <a:pt x="66333" y="50882"/>
                  </a:cubicBezTo>
                  <a:cubicBezTo>
                    <a:pt x="66254" y="51041"/>
                    <a:pt x="66038" y="51154"/>
                    <a:pt x="65902" y="51222"/>
                  </a:cubicBezTo>
                  <a:cubicBezTo>
                    <a:pt x="65641" y="51358"/>
                    <a:pt x="65516" y="51029"/>
                    <a:pt x="65437" y="50882"/>
                  </a:cubicBezTo>
                  <a:cubicBezTo>
                    <a:pt x="65346" y="50678"/>
                    <a:pt x="65516" y="50405"/>
                    <a:pt x="65596" y="50292"/>
                  </a:cubicBezTo>
                  <a:cubicBezTo>
                    <a:pt x="65743" y="50099"/>
                    <a:pt x="65754" y="49940"/>
                    <a:pt x="65947" y="49759"/>
                  </a:cubicBezTo>
                  <a:cubicBezTo>
                    <a:pt x="66083" y="49611"/>
                    <a:pt x="66061" y="49373"/>
                    <a:pt x="66061" y="49169"/>
                  </a:cubicBezTo>
                  <a:cubicBezTo>
                    <a:pt x="66061" y="48942"/>
                    <a:pt x="65845" y="48772"/>
                    <a:pt x="65675" y="48590"/>
                  </a:cubicBezTo>
                  <a:cubicBezTo>
                    <a:pt x="65607" y="48522"/>
                    <a:pt x="65267" y="48431"/>
                    <a:pt x="65131" y="48363"/>
                  </a:cubicBezTo>
                  <a:cubicBezTo>
                    <a:pt x="65006" y="48295"/>
                    <a:pt x="64790" y="48238"/>
                    <a:pt x="64665" y="48204"/>
                  </a:cubicBezTo>
                  <a:cubicBezTo>
                    <a:pt x="64484" y="48159"/>
                    <a:pt x="64291" y="48170"/>
                    <a:pt x="64087" y="48170"/>
                  </a:cubicBezTo>
                  <a:cubicBezTo>
                    <a:pt x="63792" y="48170"/>
                    <a:pt x="63690" y="48227"/>
                    <a:pt x="63508" y="48318"/>
                  </a:cubicBezTo>
                  <a:cubicBezTo>
                    <a:pt x="63383" y="48375"/>
                    <a:pt x="63315" y="48647"/>
                    <a:pt x="63236" y="48749"/>
                  </a:cubicBezTo>
                  <a:cubicBezTo>
                    <a:pt x="63122" y="48908"/>
                    <a:pt x="63054" y="49089"/>
                    <a:pt x="63009" y="49293"/>
                  </a:cubicBezTo>
                  <a:cubicBezTo>
                    <a:pt x="62964" y="49430"/>
                    <a:pt x="62816" y="49498"/>
                    <a:pt x="62771" y="49679"/>
                  </a:cubicBezTo>
                  <a:cubicBezTo>
                    <a:pt x="62725" y="49849"/>
                    <a:pt x="62975" y="49951"/>
                    <a:pt x="63077" y="50065"/>
                  </a:cubicBezTo>
                  <a:cubicBezTo>
                    <a:pt x="63213" y="50201"/>
                    <a:pt x="63225" y="50280"/>
                    <a:pt x="63270" y="50485"/>
                  </a:cubicBezTo>
                  <a:cubicBezTo>
                    <a:pt x="63338" y="50723"/>
                    <a:pt x="63236" y="50882"/>
                    <a:pt x="63077" y="50950"/>
                  </a:cubicBezTo>
                  <a:cubicBezTo>
                    <a:pt x="62930" y="51029"/>
                    <a:pt x="62680" y="50995"/>
                    <a:pt x="62499" y="50995"/>
                  </a:cubicBezTo>
                  <a:cubicBezTo>
                    <a:pt x="62283" y="50995"/>
                    <a:pt x="62101" y="50893"/>
                    <a:pt x="61920" y="50802"/>
                  </a:cubicBezTo>
                  <a:cubicBezTo>
                    <a:pt x="61738" y="50712"/>
                    <a:pt x="61466" y="50587"/>
                    <a:pt x="61228" y="50530"/>
                  </a:cubicBezTo>
                  <a:cubicBezTo>
                    <a:pt x="61001" y="50473"/>
                    <a:pt x="60774" y="50451"/>
                    <a:pt x="60570" y="50417"/>
                  </a:cubicBezTo>
                  <a:cubicBezTo>
                    <a:pt x="60377" y="50371"/>
                    <a:pt x="60241" y="50224"/>
                    <a:pt x="60059" y="50178"/>
                  </a:cubicBezTo>
                  <a:cubicBezTo>
                    <a:pt x="59844" y="50122"/>
                    <a:pt x="59708" y="50042"/>
                    <a:pt x="59481" y="49985"/>
                  </a:cubicBezTo>
                  <a:cubicBezTo>
                    <a:pt x="59311" y="49940"/>
                    <a:pt x="59072" y="49985"/>
                    <a:pt x="58902" y="49985"/>
                  </a:cubicBezTo>
                  <a:cubicBezTo>
                    <a:pt x="58664" y="49985"/>
                    <a:pt x="58494" y="49974"/>
                    <a:pt x="58358" y="49906"/>
                  </a:cubicBezTo>
                  <a:cubicBezTo>
                    <a:pt x="58153" y="49804"/>
                    <a:pt x="58085" y="49713"/>
                    <a:pt x="57972" y="49486"/>
                  </a:cubicBezTo>
                  <a:cubicBezTo>
                    <a:pt x="57870" y="49293"/>
                    <a:pt x="57745" y="49089"/>
                    <a:pt x="57700" y="48896"/>
                  </a:cubicBezTo>
                  <a:cubicBezTo>
                    <a:pt x="57643" y="48692"/>
                    <a:pt x="57507" y="48545"/>
                    <a:pt x="57393" y="48363"/>
                  </a:cubicBezTo>
                  <a:cubicBezTo>
                    <a:pt x="57291" y="48193"/>
                    <a:pt x="57178" y="48034"/>
                    <a:pt x="57042" y="47853"/>
                  </a:cubicBezTo>
                  <a:cubicBezTo>
                    <a:pt x="56860" y="47603"/>
                    <a:pt x="56849" y="47524"/>
                    <a:pt x="56577" y="47388"/>
                  </a:cubicBezTo>
                  <a:cubicBezTo>
                    <a:pt x="56384" y="47285"/>
                    <a:pt x="56179" y="47285"/>
                    <a:pt x="55998" y="47240"/>
                  </a:cubicBezTo>
                  <a:cubicBezTo>
                    <a:pt x="55748" y="47172"/>
                    <a:pt x="55635" y="47115"/>
                    <a:pt x="55499" y="47002"/>
                  </a:cubicBezTo>
                  <a:cubicBezTo>
                    <a:pt x="55363" y="46900"/>
                    <a:pt x="55249" y="46832"/>
                    <a:pt x="55113" y="46695"/>
                  </a:cubicBezTo>
                  <a:cubicBezTo>
                    <a:pt x="55000" y="46582"/>
                    <a:pt x="55000" y="46378"/>
                    <a:pt x="54954" y="46185"/>
                  </a:cubicBezTo>
                  <a:cubicBezTo>
                    <a:pt x="54909" y="46003"/>
                    <a:pt x="54954" y="45731"/>
                    <a:pt x="54954" y="45527"/>
                  </a:cubicBezTo>
                  <a:cubicBezTo>
                    <a:pt x="54954" y="45289"/>
                    <a:pt x="54932" y="45096"/>
                    <a:pt x="54875" y="44869"/>
                  </a:cubicBezTo>
                  <a:cubicBezTo>
                    <a:pt x="54829" y="44687"/>
                    <a:pt x="54659" y="44551"/>
                    <a:pt x="54523" y="44449"/>
                  </a:cubicBezTo>
                  <a:cubicBezTo>
                    <a:pt x="54376" y="44336"/>
                    <a:pt x="54149" y="44290"/>
                    <a:pt x="53945" y="44290"/>
                  </a:cubicBezTo>
                  <a:lnTo>
                    <a:pt x="53287" y="44290"/>
                  </a:lnTo>
                  <a:cubicBezTo>
                    <a:pt x="53094" y="44290"/>
                    <a:pt x="52901" y="44211"/>
                    <a:pt x="52708" y="44211"/>
                  </a:cubicBezTo>
                  <a:lnTo>
                    <a:pt x="52050" y="44211"/>
                  </a:lnTo>
                  <a:cubicBezTo>
                    <a:pt x="51846" y="44211"/>
                    <a:pt x="51710" y="44063"/>
                    <a:pt x="51585" y="43939"/>
                  </a:cubicBezTo>
                  <a:cubicBezTo>
                    <a:pt x="51471" y="43825"/>
                    <a:pt x="51517" y="43610"/>
                    <a:pt x="51471" y="43440"/>
                  </a:cubicBezTo>
                  <a:cubicBezTo>
                    <a:pt x="51415" y="43224"/>
                    <a:pt x="51415" y="43111"/>
                    <a:pt x="51279" y="42974"/>
                  </a:cubicBezTo>
                  <a:cubicBezTo>
                    <a:pt x="51120" y="42816"/>
                    <a:pt x="51086" y="42759"/>
                    <a:pt x="50813" y="42702"/>
                  </a:cubicBezTo>
                  <a:cubicBezTo>
                    <a:pt x="50632" y="42668"/>
                    <a:pt x="50371" y="42668"/>
                    <a:pt x="50189" y="42668"/>
                  </a:cubicBezTo>
                  <a:cubicBezTo>
                    <a:pt x="49906" y="42668"/>
                    <a:pt x="49758" y="42577"/>
                    <a:pt x="49611" y="42430"/>
                  </a:cubicBezTo>
                  <a:cubicBezTo>
                    <a:pt x="49475" y="42282"/>
                    <a:pt x="49327" y="42180"/>
                    <a:pt x="49225" y="42078"/>
                  </a:cubicBezTo>
                  <a:cubicBezTo>
                    <a:pt x="49055" y="41908"/>
                    <a:pt x="48998" y="41806"/>
                    <a:pt x="48839" y="41658"/>
                  </a:cubicBezTo>
                  <a:cubicBezTo>
                    <a:pt x="48703" y="41522"/>
                    <a:pt x="48556" y="41443"/>
                    <a:pt x="48454" y="41307"/>
                  </a:cubicBezTo>
                  <a:cubicBezTo>
                    <a:pt x="48329" y="41137"/>
                    <a:pt x="48147" y="41023"/>
                    <a:pt x="48102" y="40842"/>
                  </a:cubicBezTo>
                  <a:cubicBezTo>
                    <a:pt x="48045" y="40626"/>
                    <a:pt x="48102" y="40331"/>
                    <a:pt x="48102" y="40104"/>
                  </a:cubicBezTo>
                  <a:cubicBezTo>
                    <a:pt x="48102" y="39821"/>
                    <a:pt x="48011" y="39821"/>
                    <a:pt x="47830" y="39639"/>
                  </a:cubicBezTo>
                  <a:cubicBezTo>
                    <a:pt x="47796" y="39605"/>
                    <a:pt x="47750" y="39560"/>
                    <a:pt x="47716" y="39526"/>
                  </a:cubicBezTo>
                  <a:cubicBezTo>
                    <a:pt x="47557" y="39367"/>
                    <a:pt x="47274" y="39378"/>
                    <a:pt x="47092" y="39287"/>
                  </a:cubicBezTo>
                  <a:cubicBezTo>
                    <a:pt x="46933" y="39208"/>
                    <a:pt x="46741" y="39185"/>
                    <a:pt x="46559" y="39140"/>
                  </a:cubicBezTo>
                  <a:cubicBezTo>
                    <a:pt x="46275" y="39072"/>
                    <a:pt x="46321" y="39015"/>
                    <a:pt x="46128" y="38822"/>
                  </a:cubicBezTo>
                  <a:cubicBezTo>
                    <a:pt x="46026" y="38720"/>
                    <a:pt x="46196" y="38346"/>
                    <a:pt x="46207" y="38289"/>
                  </a:cubicBezTo>
                  <a:cubicBezTo>
                    <a:pt x="46253" y="38085"/>
                    <a:pt x="46434" y="37971"/>
                    <a:pt x="46480" y="37778"/>
                  </a:cubicBezTo>
                  <a:cubicBezTo>
                    <a:pt x="46525" y="37586"/>
                    <a:pt x="46627" y="37461"/>
                    <a:pt x="46627" y="37200"/>
                  </a:cubicBezTo>
                  <a:cubicBezTo>
                    <a:pt x="46627" y="37041"/>
                    <a:pt x="46298" y="36860"/>
                    <a:pt x="46241" y="36814"/>
                  </a:cubicBezTo>
                  <a:cubicBezTo>
                    <a:pt x="46105" y="36667"/>
                    <a:pt x="45810" y="36633"/>
                    <a:pt x="45629" y="36542"/>
                  </a:cubicBezTo>
                  <a:cubicBezTo>
                    <a:pt x="45459" y="36462"/>
                    <a:pt x="45243" y="36462"/>
                    <a:pt x="45050" y="36462"/>
                  </a:cubicBezTo>
                  <a:cubicBezTo>
                    <a:pt x="44823" y="36462"/>
                    <a:pt x="44608" y="36587"/>
                    <a:pt x="44426" y="36621"/>
                  </a:cubicBezTo>
                  <a:cubicBezTo>
                    <a:pt x="44222" y="36655"/>
                    <a:pt x="44018" y="36837"/>
                    <a:pt x="43927" y="36928"/>
                  </a:cubicBezTo>
                  <a:cubicBezTo>
                    <a:pt x="43802" y="37052"/>
                    <a:pt x="43541" y="37177"/>
                    <a:pt x="43383" y="37279"/>
                  </a:cubicBezTo>
                  <a:cubicBezTo>
                    <a:pt x="43190" y="37393"/>
                    <a:pt x="43020" y="37495"/>
                    <a:pt x="42883" y="37631"/>
                  </a:cubicBezTo>
                  <a:cubicBezTo>
                    <a:pt x="42759" y="37744"/>
                    <a:pt x="42543" y="37744"/>
                    <a:pt x="42339" y="37744"/>
                  </a:cubicBezTo>
                  <a:cubicBezTo>
                    <a:pt x="42078" y="37744"/>
                    <a:pt x="41908" y="37710"/>
                    <a:pt x="41635" y="37665"/>
                  </a:cubicBezTo>
                  <a:cubicBezTo>
                    <a:pt x="41397" y="37620"/>
                    <a:pt x="41102" y="37518"/>
                    <a:pt x="40943" y="37393"/>
                  </a:cubicBezTo>
                  <a:cubicBezTo>
                    <a:pt x="40773" y="37268"/>
                    <a:pt x="40569" y="37223"/>
                    <a:pt x="40444" y="37086"/>
                  </a:cubicBezTo>
                  <a:cubicBezTo>
                    <a:pt x="40251" y="36894"/>
                    <a:pt x="39956" y="36780"/>
                    <a:pt x="39741" y="36621"/>
                  </a:cubicBezTo>
                  <a:cubicBezTo>
                    <a:pt x="39525" y="36462"/>
                    <a:pt x="39355" y="36372"/>
                    <a:pt x="39162" y="36236"/>
                  </a:cubicBezTo>
                  <a:cubicBezTo>
                    <a:pt x="38958" y="36077"/>
                    <a:pt x="38811" y="35975"/>
                    <a:pt x="38618" y="35884"/>
                  </a:cubicBezTo>
                  <a:cubicBezTo>
                    <a:pt x="38482" y="35816"/>
                    <a:pt x="38323" y="35623"/>
                    <a:pt x="38232" y="35532"/>
                  </a:cubicBezTo>
                  <a:cubicBezTo>
                    <a:pt x="38107" y="35407"/>
                    <a:pt x="38005" y="35249"/>
                    <a:pt x="37960" y="35067"/>
                  </a:cubicBezTo>
                  <a:cubicBezTo>
                    <a:pt x="37914" y="34886"/>
                    <a:pt x="37960" y="34636"/>
                    <a:pt x="37960" y="34454"/>
                  </a:cubicBezTo>
                  <a:cubicBezTo>
                    <a:pt x="37960" y="34296"/>
                    <a:pt x="38164" y="34046"/>
                    <a:pt x="38198" y="33910"/>
                  </a:cubicBezTo>
                  <a:cubicBezTo>
                    <a:pt x="38243" y="33717"/>
                    <a:pt x="38198" y="33445"/>
                    <a:pt x="38198" y="33252"/>
                  </a:cubicBezTo>
                  <a:cubicBezTo>
                    <a:pt x="38198" y="32991"/>
                    <a:pt x="38255" y="32946"/>
                    <a:pt x="38345" y="32741"/>
                  </a:cubicBezTo>
                  <a:cubicBezTo>
                    <a:pt x="38436" y="32571"/>
                    <a:pt x="38470" y="32514"/>
                    <a:pt x="38697" y="32514"/>
                  </a:cubicBezTo>
                  <a:cubicBezTo>
                    <a:pt x="38969" y="32514"/>
                    <a:pt x="39174" y="32435"/>
                    <a:pt x="39401" y="32435"/>
                  </a:cubicBezTo>
                  <a:cubicBezTo>
                    <a:pt x="39616" y="32435"/>
                    <a:pt x="39775" y="32333"/>
                    <a:pt x="39979" y="32276"/>
                  </a:cubicBezTo>
                  <a:cubicBezTo>
                    <a:pt x="40149" y="32242"/>
                    <a:pt x="40331" y="32174"/>
                    <a:pt x="40512" y="32129"/>
                  </a:cubicBezTo>
                  <a:cubicBezTo>
                    <a:pt x="40728" y="32072"/>
                    <a:pt x="40830" y="31981"/>
                    <a:pt x="41023" y="31936"/>
                  </a:cubicBezTo>
                  <a:cubicBezTo>
                    <a:pt x="41216" y="31879"/>
                    <a:pt x="41306" y="31788"/>
                    <a:pt x="41488" y="31698"/>
                  </a:cubicBezTo>
                  <a:cubicBezTo>
                    <a:pt x="41635" y="31618"/>
                    <a:pt x="41749" y="31505"/>
                    <a:pt x="41908" y="31471"/>
                  </a:cubicBezTo>
                  <a:cubicBezTo>
                    <a:pt x="42101" y="31414"/>
                    <a:pt x="42384" y="31459"/>
                    <a:pt x="42532" y="31425"/>
                  </a:cubicBezTo>
                  <a:cubicBezTo>
                    <a:pt x="42736" y="31380"/>
                    <a:pt x="42997" y="31391"/>
                    <a:pt x="43144" y="31425"/>
                  </a:cubicBezTo>
                  <a:cubicBezTo>
                    <a:pt x="43326" y="31471"/>
                    <a:pt x="43451" y="31607"/>
                    <a:pt x="43655" y="31664"/>
                  </a:cubicBezTo>
                  <a:cubicBezTo>
                    <a:pt x="43927" y="31732"/>
                    <a:pt x="44177" y="31811"/>
                    <a:pt x="44460" y="31811"/>
                  </a:cubicBezTo>
                  <a:cubicBezTo>
                    <a:pt x="44710" y="31811"/>
                    <a:pt x="44994" y="31981"/>
                    <a:pt x="45243" y="32049"/>
                  </a:cubicBezTo>
                  <a:cubicBezTo>
                    <a:pt x="45447" y="32095"/>
                    <a:pt x="45652" y="32117"/>
                    <a:pt x="45856" y="32163"/>
                  </a:cubicBezTo>
                  <a:cubicBezTo>
                    <a:pt x="46083" y="32208"/>
                    <a:pt x="46321" y="32231"/>
                    <a:pt x="46514" y="32276"/>
                  </a:cubicBezTo>
                  <a:cubicBezTo>
                    <a:pt x="46786" y="32344"/>
                    <a:pt x="47092" y="32356"/>
                    <a:pt x="47365" y="32356"/>
                  </a:cubicBezTo>
                  <a:lnTo>
                    <a:pt x="48147" y="32356"/>
                  </a:lnTo>
                  <a:cubicBezTo>
                    <a:pt x="48352" y="32356"/>
                    <a:pt x="48567" y="32333"/>
                    <a:pt x="48760" y="32276"/>
                  </a:cubicBezTo>
                  <a:cubicBezTo>
                    <a:pt x="48953" y="32231"/>
                    <a:pt x="49123" y="32197"/>
                    <a:pt x="49339" y="32197"/>
                  </a:cubicBezTo>
                  <a:lnTo>
                    <a:pt x="50042" y="32197"/>
                  </a:lnTo>
                  <a:lnTo>
                    <a:pt x="50700" y="32197"/>
                  </a:lnTo>
                  <a:lnTo>
                    <a:pt x="51392" y="32197"/>
                  </a:lnTo>
                  <a:cubicBezTo>
                    <a:pt x="51619" y="32197"/>
                    <a:pt x="51823" y="32242"/>
                    <a:pt x="52016" y="32242"/>
                  </a:cubicBezTo>
                  <a:cubicBezTo>
                    <a:pt x="52209" y="32242"/>
                    <a:pt x="52402" y="32344"/>
                    <a:pt x="52595" y="32401"/>
                  </a:cubicBezTo>
                  <a:cubicBezTo>
                    <a:pt x="52776" y="32446"/>
                    <a:pt x="53003" y="32571"/>
                    <a:pt x="53139" y="32707"/>
                  </a:cubicBezTo>
                  <a:cubicBezTo>
                    <a:pt x="53298" y="32866"/>
                    <a:pt x="53502" y="32968"/>
                    <a:pt x="53672" y="33093"/>
                  </a:cubicBezTo>
                  <a:cubicBezTo>
                    <a:pt x="53854" y="33229"/>
                    <a:pt x="54024" y="33365"/>
                    <a:pt x="54183" y="33524"/>
                  </a:cubicBezTo>
                  <a:cubicBezTo>
                    <a:pt x="54353" y="33694"/>
                    <a:pt x="54523" y="33785"/>
                    <a:pt x="54648" y="33910"/>
                  </a:cubicBezTo>
                  <a:cubicBezTo>
                    <a:pt x="54795" y="34057"/>
                    <a:pt x="54977" y="34125"/>
                    <a:pt x="55113" y="34250"/>
                  </a:cubicBezTo>
                  <a:cubicBezTo>
                    <a:pt x="55272" y="34420"/>
                    <a:pt x="55363" y="34625"/>
                    <a:pt x="55453" y="34795"/>
                  </a:cubicBezTo>
                  <a:cubicBezTo>
                    <a:pt x="55556" y="35010"/>
                    <a:pt x="55556" y="35226"/>
                    <a:pt x="55612" y="35453"/>
                  </a:cubicBezTo>
                  <a:cubicBezTo>
                    <a:pt x="55658" y="35657"/>
                    <a:pt x="55646" y="35907"/>
                    <a:pt x="55646" y="36111"/>
                  </a:cubicBezTo>
                  <a:cubicBezTo>
                    <a:pt x="55646" y="36372"/>
                    <a:pt x="55521" y="36440"/>
                    <a:pt x="55374" y="36576"/>
                  </a:cubicBezTo>
                  <a:cubicBezTo>
                    <a:pt x="55238" y="36723"/>
                    <a:pt x="54966" y="36723"/>
                    <a:pt x="54841" y="36848"/>
                  </a:cubicBezTo>
                  <a:cubicBezTo>
                    <a:pt x="54693" y="36996"/>
                    <a:pt x="55136" y="37200"/>
                    <a:pt x="55227" y="37234"/>
                  </a:cubicBezTo>
                  <a:cubicBezTo>
                    <a:pt x="55397" y="37325"/>
                    <a:pt x="55658" y="37279"/>
                    <a:pt x="55839" y="37279"/>
                  </a:cubicBezTo>
                  <a:lnTo>
                    <a:pt x="56577" y="37279"/>
                  </a:lnTo>
                  <a:lnTo>
                    <a:pt x="57201" y="37279"/>
                  </a:lnTo>
                  <a:cubicBezTo>
                    <a:pt x="57416" y="37279"/>
                    <a:pt x="57666" y="37086"/>
                    <a:pt x="57813" y="37007"/>
                  </a:cubicBezTo>
                  <a:cubicBezTo>
                    <a:pt x="58006" y="36916"/>
                    <a:pt x="58119" y="36814"/>
                    <a:pt x="58278" y="36735"/>
                  </a:cubicBezTo>
                  <a:cubicBezTo>
                    <a:pt x="58437" y="36655"/>
                    <a:pt x="58687" y="36553"/>
                    <a:pt x="58857" y="36462"/>
                  </a:cubicBezTo>
                  <a:cubicBezTo>
                    <a:pt x="59061" y="36360"/>
                    <a:pt x="59209" y="36236"/>
                    <a:pt x="59367" y="36111"/>
                  </a:cubicBezTo>
                  <a:cubicBezTo>
                    <a:pt x="59515" y="35997"/>
                    <a:pt x="59549" y="35793"/>
                    <a:pt x="59594" y="35612"/>
                  </a:cubicBezTo>
                  <a:cubicBezTo>
                    <a:pt x="59640" y="35441"/>
                    <a:pt x="59708" y="35351"/>
                    <a:pt x="59753" y="35146"/>
                  </a:cubicBezTo>
                  <a:cubicBezTo>
                    <a:pt x="59810" y="34931"/>
                    <a:pt x="59651" y="34636"/>
                    <a:pt x="59594" y="34523"/>
                  </a:cubicBezTo>
                  <a:cubicBezTo>
                    <a:pt x="59515" y="34364"/>
                    <a:pt x="59458" y="34194"/>
                    <a:pt x="59322" y="34057"/>
                  </a:cubicBezTo>
                  <a:cubicBezTo>
                    <a:pt x="59197" y="33933"/>
                    <a:pt x="59209" y="33683"/>
                    <a:pt x="59175" y="33479"/>
                  </a:cubicBezTo>
                  <a:cubicBezTo>
                    <a:pt x="59140" y="33309"/>
                    <a:pt x="59129" y="33127"/>
                    <a:pt x="59129" y="32934"/>
                  </a:cubicBezTo>
                  <a:lnTo>
                    <a:pt x="59129" y="32356"/>
                  </a:lnTo>
                  <a:lnTo>
                    <a:pt x="59129" y="31732"/>
                  </a:lnTo>
                  <a:cubicBezTo>
                    <a:pt x="59129" y="31448"/>
                    <a:pt x="59050" y="31380"/>
                    <a:pt x="58857" y="31198"/>
                  </a:cubicBezTo>
                  <a:cubicBezTo>
                    <a:pt x="58687" y="31017"/>
                    <a:pt x="58573" y="30983"/>
                    <a:pt x="58437" y="30813"/>
                  </a:cubicBezTo>
                  <a:cubicBezTo>
                    <a:pt x="58346" y="30677"/>
                    <a:pt x="58403" y="30382"/>
                    <a:pt x="58403" y="30223"/>
                  </a:cubicBezTo>
                  <a:cubicBezTo>
                    <a:pt x="58403" y="30109"/>
                    <a:pt x="58619" y="29928"/>
                    <a:pt x="58709" y="29837"/>
                  </a:cubicBezTo>
                  <a:cubicBezTo>
                    <a:pt x="58823" y="29724"/>
                    <a:pt x="59277" y="29712"/>
                    <a:pt x="59401" y="29678"/>
                  </a:cubicBezTo>
                  <a:cubicBezTo>
                    <a:pt x="59640" y="29622"/>
                    <a:pt x="59764" y="29553"/>
                    <a:pt x="59912" y="29485"/>
                  </a:cubicBezTo>
                  <a:cubicBezTo>
                    <a:pt x="60048" y="29417"/>
                    <a:pt x="60207" y="29327"/>
                    <a:pt x="60332" y="29259"/>
                  </a:cubicBezTo>
                  <a:cubicBezTo>
                    <a:pt x="60354" y="29247"/>
                    <a:pt x="60354" y="29202"/>
                    <a:pt x="60377" y="29179"/>
                  </a:cubicBezTo>
                  <a:cubicBezTo>
                    <a:pt x="60400" y="29122"/>
                    <a:pt x="60502" y="29134"/>
                    <a:pt x="60570" y="29100"/>
                  </a:cubicBezTo>
                  <a:close/>
                  <a:moveTo>
                    <a:pt x="62850" y="51925"/>
                  </a:moveTo>
                  <a:cubicBezTo>
                    <a:pt x="62918" y="51789"/>
                    <a:pt x="64019" y="52561"/>
                    <a:pt x="64087" y="52810"/>
                  </a:cubicBezTo>
                  <a:cubicBezTo>
                    <a:pt x="64155" y="53071"/>
                    <a:pt x="64257" y="53071"/>
                    <a:pt x="64087" y="53241"/>
                  </a:cubicBezTo>
                  <a:cubicBezTo>
                    <a:pt x="63996" y="53332"/>
                    <a:pt x="63678" y="53321"/>
                    <a:pt x="63508" y="53321"/>
                  </a:cubicBezTo>
                  <a:cubicBezTo>
                    <a:pt x="63304" y="53321"/>
                    <a:pt x="63191" y="53117"/>
                    <a:pt x="63077" y="53003"/>
                  </a:cubicBezTo>
                  <a:cubicBezTo>
                    <a:pt x="62964" y="52890"/>
                    <a:pt x="62873" y="52754"/>
                    <a:pt x="62737" y="52617"/>
                  </a:cubicBezTo>
                  <a:cubicBezTo>
                    <a:pt x="62567" y="52459"/>
                    <a:pt x="62510" y="52334"/>
                    <a:pt x="62272" y="52277"/>
                  </a:cubicBezTo>
                  <a:cubicBezTo>
                    <a:pt x="62090" y="52232"/>
                    <a:pt x="61988" y="52198"/>
                    <a:pt x="61761" y="52198"/>
                  </a:cubicBezTo>
                  <a:cubicBezTo>
                    <a:pt x="61534" y="52198"/>
                    <a:pt x="61364" y="52164"/>
                    <a:pt x="61183" y="52118"/>
                  </a:cubicBezTo>
                  <a:cubicBezTo>
                    <a:pt x="60922" y="52050"/>
                    <a:pt x="60808" y="51994"/>
                    <a:pt x="60604" y="51846"/>
                  </a:cubicBezTo>
                  <a:cubicBezTo>
                    <a:pt x="60422" y="51710"/>
                    <a:pt x="60298" y="51665"/>
                    <a:pt x="60298" y="51381"/>
                  </a:cubicBezTo>
                  <a:cubicBezTo>
                    <a:pt x="60298" y="51154"/>
                    <a:pt x="60536" y="51154"/>
                    <a:pt x="60717" y="51154"/>
                  </a:cubicBezTo>
                  <a:cubicBezTo>
                    <a:pt x="60967" y="51154"/>
                    <a:pt x="61251" y="51188"/>
                    <a:pt x="61489" y="51301"/>
                  </a:cubicBezTo>
                  <a:cubicBezTo>
                    <a:pt x="61682" y="51404"/>
                    <a:pt x="61988" y="51347"/>
                    <a:pt x="62192" y="51347"/>
                  </a:cubicBezTo>
                  <a:cubicBezTo>
                    <a:pt x="62385" y="51347"/>
                    <a:pt x="62544" y="51506"/>
                    <a:pt x="62657" y="51619"/>
                  </a:cubicBezTo>
                  <a:cubicBezTo>
                    <a:pt x="62805" y="51767"/>
                    <a:pt x="62737" y="51653"/>
                    <a:pt x="62850" y="51925"/>
                  </a:cubicBezTo>
                  <a:close/>
                  <a:moveTo>
                    <a:pt x="26967" y="62544"/>
                  </a:moveTo>
                  <a:cubicBezTo>
                    <a:pt x="27001" y="62567"/>
                    <a:pt x="27477" y="62238"/>
                    <a:pt x="27591" y="62193"/>
                  </a:cubicBezTo>
                  <a:cubicBezTo>
                    <a:pt x="27829" y="62102"/>
                    <a:pt x="27863" y="61977"/>
                    <a:pt x="28090" y="61920"/>
                  </a:cubicBezTo>
                  <a:cubicBezTo>
                    <a:pt x="28271" y="61875"/>
                    <a:pt x="28510" y="61807"/>
                    <a:pt x="28680" y="61727"/>
                  </a:cubicBezTo>
                  <a:cubicBezTo>
                    <a:pt x="28816" y="61659"/>
                    <a:pt x="29213" y="61727"/>
                    <a:pt x="29372" y="61727"/>
                  </a:cubicBezTo>
                  <a:lnTo>
                    <a:pt x="29950" y="61727"/>
                  </a:lnTo>
                  <a:cubicBezTo>
                    <a:pt x="30109" y="61727"/>
                    <a:pt x="30234" y="61909"/>
                    <a:pt x="30336" y="61954"/>
                  </a:cubicBezTo>
                  <a:cubicBezTo>
                    <a:pt x="30495" y="62034"/>
                    <a:pt x="30699" y="62170"/>
                    <a:pt x="30801" y="62272"/>
                  </a:cubicBezTo>
                  <a:cubicBezTo>
                    <a:pt x="30926" y="62397"/>
                    <a:pt x="31119" y="62510"/>
                    <a:pt x="31232" y="62612"/>
                  </a:cubicBezTo>
                  <a:cubicBezTo>
                    <a:pt x="31323" y="62714"/>
                    <a:pt x="31573" y="62737"/>
                    <a:pt x="31765" y="62737"/>
                  </a:cubicBezTo>
                  <a:cubicBezTo>
                    <a:pt x="31958" y="62737"/>
                    <a:pt x="32185" y="62771"/>
                    <a:pt x="32389" y="62771"/>
                  </a:cubicBezTo>
                  <a:lnTo>
                    <a:pt x="33081" y="62771"/>
                  </a:lnTo>
                  <a:cubicBezTo>
                    <a:pt x="33274" y="62771"/>
                    <a:pt x="33501" y="62782"/>
                    <a:pt x="33626" y="62816"/>
                  </a:cubicBezTo>
                  <a:cubicBezTo>
                    <a:pt x="33842" y="62862"/>
                    <a:pt x="33569" y="63282"/>
                    <a:pt x="33513" y="63316"/>
                  </a:cubicBezTo>
                  <a:cubicBezTo>
                    <a:pt x="33365" y="63395"/>
                    <a:pt x="33195" y="63588"/>
                    <a:pt x="33047" y="63667"/>
                  </a:cubicBezTo>
                  <a:cubicBezTo>
                    <a:pt x="32911" y="63735"/>
                    <a:pt x="32684" y="63781"/>
                    <a:pt x="32469" y="63781"/>
                  </a:cubicBezTo>
                  <a:cubicBezTo>
                    <a:pt x="32208" y="63781"/>
                    <a:pt x="31924" y="63803"/>
                    <a:pt x="31697" y="63747"/>
                  </a:cubicBezTo>
                  <a:cubicBezTo>
                    <a:pt x="31471" y="63690"/>
                    <a:pt x="31153" y="63747"/>
                    <a:pt x="30915" y="63747"/>
                  </a:cubicBezTo>
                  <a:lnTo>
                    <a:pt x="30223" y="63747"/>
                  </a:lnTo>
                  <a:cubicBezTo>
                    <a:pt x="29962" y="63747"/>
                    <a:pt x="29871" y="63747"/>
                    <a:pt x="29723" y="63894"/>
                  </a:cubicBezTo>
                  <a:cubicBezTo>
                    <a:pt x="29621" y="63996"/>
                    <a:pt x="29417" y="64008"/>
                    <a:pt x="29213" y="64008"/>
                  </a:cubicBezTo>
                  <a:lnTo>
                    <a:pt x="28600" y="64008"/>
                  </a:lnTo>
                  <a:cubicBezTo>
                    <a:pt x="28407" y="64008"/>
                    <a:pt x="28339" y="63837"/>
                    <a:pt x="28249" y="63747"/>
                  </a:cubicBezTo>
                  <a:cubicBezTo>
                    <a:pt x="28101" y="63588"/>
                    <a:pt x="27863" y="63599"/>
                    <a:pt x="27670" y="63543"/>
                  </a:cubicBezTo>
                  <a:cubicBezTo>
                    <a:pt x="27443" y="63497"/>
                    <a:pt x="27318" y="63452"/>
                    <a:pt x="27091" y="63508"/>
                  </a:cubicBezTo>
                  <a:cubicBezTo>
                    <a:pt x="26921" y="63554"/>
                    <a:pt x="26762" y="63656"/>
                    <a:pt x="26581" y="63747"/>
                  </a:cubicBezTo>
                  <a:cubicBezTo>
                    <a:pt x="26388" y="63837"/>
                    <a:pt x="26263" y="63758"/>
                    <a:pt x="26161" y="63667"/>
                  </a:cubicBezTo>
                  <a:cubicBezTo>
                    <a:pt x="26036" y="63543"/>
                    <a:pt x="26399" y="63248"/>
                    <a:pt x="26433" y="63202"/>
                  </a:cubicBezTo>
                  <a:cubicBezTo>
                    <a:pt x="26547" y="63032"/>
                    <a:pt x="26649" y="62964"/>
                    <a:pt x="26740" y="62771"/>
                  </a:cubicBezTo>
                  <a:cubicBezTo>
                    <a:pt x="26808" y="62624"/>
                    <a:pt x="26751" y="62669"/>
                    <a:pt x="26967" y="62544"/>
                  </a:cubicBezTo>
                  <a:close/>
                  <a:moveTo>
                    <a:pt x="24187" y="69669"/>
                  </a:moveTo>
                  <a:cubicBezTo>
                    <a:pt x="24187" y="69657"/>
                    <a:pt x="24652" y="69669"/>
                    <a:pt x="24800" y="69669"/>
                  </a:cubicBezTo>
                  <a:lnTo>
                    <a:pt x="25390" y="69669"/>
                  </a:lnTo>
                  <a:cubicBezTo>
                    <a:pt x="25628" y="69669"/>
                    <a:pt x="25764" y="69635"/>
                    <a:pt x="25923" y="69510"/>
                  </a:cubicBezTo>
                  <a:cubicBezTo>
                    <a:pt x="26036" y="69430"/>
                    <a:pt x="26218" y="69181"/>
                    <a:pt x="26354" y="69045"/>
                  </a:cubicBezTo>
                  <a:cubicBezTo>
                    <a:pt x="26536" y="68863"/>
                    <a:pt x="26626" y="68852"/>
                    <a:pt x="26899" y="68852"/>
                  </a:cubicBezTo>
                  <a:cubicBezTo>
                    <a:pt x="27171" y="68852"/>
                    <a:pt x="27239" y="68943"/>
                    <a:pt x="27432" y="69090"/>
                  </a:cubicBezTo>
                  <a:cubicBezTo>
                    <a:pt x="27579" y="69192"/>
                    <a:pt x="27715" y="69283"/>
                    <a:pt x="27863" y="69362"/>
                  </a:cubicBezTo>
                  <a:cubicBezTo>
                    <a:pt x="28033" y="69442"/>
                    <a:pt x="28124" y="69567"/>
                    <a:pt x="28249" y="69635"/>
                  </a:cubicBezTo>
                  <a:cubicBezTo>
                    <a:pt x="28441" y="69725"/>
                    <a:pt x="28634" y="69691"/>
                    <a:pt x="28748" y="69635"/>
                  </a:cubicBezTo>
                  <a:cubicBezTo>
                    <a:pt x="28929" y="69544"/>
                    <a:pt x="28963" y="69476"/>
                    <a:pt x="29213" y="69476"/>
                  </a:cubicBezTo>
                  <a:cubicBezTo>
                    <a:pt x="29485" y="69476"/>
                    <a:pt x="29531" y="69635"/>
                    <a:pt x="29531" y="69862"/>
                  </a:cubicBezTo>
                  <a:cubicBezTo>
                    <a:pt x="29531" y="70088"/>
                    <a:pt x="29553" y="70259"/>
                    <a:pt x="29406" y="70406"/>
                  </a:cubicBezTo>
                  <a:cubicBezTo>
                    <a:pt x="29326" y="70486"/>
                    <a:pt x="29111" y="70644"/>
                    <a:pt x="28986" y="70678"/>
                  </a:cubicBezTo>
                  <a:cubicBezTo>
                    <a:pt x="28782" y="70724"/>
                    <a:pt x="28498" y="70678"/>
                    <a:pt x="28283" y="70678"/>
                  </a:cubicBezTo>
                  <a:cubicBezTo>
                    <a:pt x="28033" y="70678"/>
                    <a:pt x="27920" y="70565"/>
                    <a:pt x="27749" y="70486"/>
                  </a:cubicBezTo>
                  <a:cubicBezTo>
                    <a:pt x="27534" y="70383"/>
                    <a:pt x="27409" y="70372"/>
                    <a:pt x="27159" y="70372"/>
                  </a:cubicBezTo>
                  <a:cubicBezTo>
                    <a:pt x="26910" y="70372"/>
                    <a:pt x="26660" y="70406"/>
                    <a:pt x="26388" y="70406"/>
                  </a:cubicBezTo>
                  <a:lnTo>
                    <a:pt x="25651" y="70406"/>
                  </a:lnTo>
                  <a:cubicBezTo>
                    <a:pt x="25401" y="70406"/>
                    <a:pt x="25333" y="70508"/>
                    <a:pt x="25151" y="70599"/>
                  </a:cubicBezTo>
                  <a:cubicBezTo>
                    <a:pt x="25004" y="70667"/>
                    <a:pt x="24777" y="70678"/>
                    <a:pt x="24652" y="70712"/>
                  </a:cubicBezTo>
                  <a:cubicBezTo>
                    <a:pt x="24437" y="70769"/>
                    <a:pt x="24267" y="70792"/>
                    <a:pt x="24028" y="70792"/>
                  </a:cubicBezTo>
                  <a:cubicBezTo>
                    <a:pt x="23824" y="70792"/>
                    <a:pt x="23631" y="70792"/>
                    <a:pt x="23450" y="70837"/>
                  </a:cubicBezTo>
                  <a:cubicBezTo>
                    <a:pt x="23268" y="70883"/>
                    <a:pt x="23177" y="70985"/>
                    <a:pt x="23019" y="71030"/>
                  </a:cubicBezTo>
                  <a:cubicBezTo>
                    <a:pt x="22746" y="71098"/>
                    <a:pt x="22735" y="70928"/>
                    <a:pt x="22599" y="70792"/>
                  </a:cubicBezTo>
                  <a:cubicBezTo>
                    <a:pt x="22542" y="70735"/>
                    <a:pt x="22134" y="70656"/>
                    <a:pt x="22054" y="70633"/>
                  </a:cubicBezTo>
                  <a:cubicBezTo>
                    <a:pt x="21896" y="70599"/>
                    <a:pt x="21793" y="70486"/>
                    <a:pt x="21703" y="70406"/>
                  </a:cubicBezTo>
                  <a:cubicBezTo>
                    <a:pt x="21555" y="70247"/>
                    <a:pt x="21510" y="70100"/>
                    <a:pt x="21510" y="69862"/>
                  </a:cubicBezTo>
                  <a:cubicBezTo>
                    <a:pt x="21510" y="69635"/>
                    <a:pt x="21691" y="69567"/>
                    <a:pt x="21827" y="69442"/>
                  </a:cubicBezTo>
                  <a:cubicBezTo>
                    <a:pt x="21952" y="69306"/>
                    <a:pt x="22032" y="69215"/>
                    <a:pt x="22247" y="69170"/>
                  </a:cubicBezTo>
                  <a:cubicBezTo>
                    <a:pt x="22485" y="69101"/>
                    <a:pt x="22724" y="69170"/>
                    <a:pt x="22826" y="69283"/>
                  </a:cubicBezTo>
                  <a:cubicBezTo>
                    <a:pt x="22917" y="69362"/>
                    <a:pt x="23098" y="69499"/>
                    <a:pt x="23223" y="69555"/>
                  </a:cubicBezTo>
                  <a:cubicBezTo>
                    <a:pt x="23382" y="69635"/>
                    <a:pt x="23563" y="69635"/>
                    <a:pt x="23756" y="69635"/>
                  </a:cubicBezTo>
                  <a:cubicBezTo>
                    <a:pt x="23915" y="69635"/>
                    <a:pt x="24028" y="69635"/>
                    <a:pt x="24187" y="69669"/>
                  </a:cubicBezTo>
                  <a:close/>
                  <a:moveTo>
                    <a:pt x="21396" y="71064"/>
                  </a:moveTo>
                  <a:cubicBezTo>
                    <a:pt x="21487" y="71064"/>
                    <a:pt x="21884" y="71223"/>
                    <a:pt x="22054" y="71291"/>
                  </a:cubicBezTo>
                  <a:cubicBezTo>
                    <a:pt x="22327" y="71404"/>
                    <a:pt x="22497" y="71473"/>
                    <a:pt x="22758" y="71563"/>
                  </a:cubicBezTo>
                  <a:cubicBezTo>
                    <a:pt x="22939" y="71643"/>
                    <a:pt x="23064" y="71643"/>
                    <a:pt x="23291" y="71643"/>
                  </a:cubicBezTo>
                  <a:cubicBezTo>
                    <a:pt x="23495" y="71643"/>
                    <a:pt x="23699" y="71688"/>
                    <a:pt x="23835" y="71722"/>
                  </a:cubicBezTo>
                  <a:cubicBezTo>
                    <a:pt x="24040" y="71779"/>
                    <a:pt x="24176" y="71824"/>
                    <a:pt x="24380" y="71881"/>
                  </a:cubicBezTo>
                  <a:cubicBezTo>
                    <a:pt x="24550" y="71915"/>
                    <a:pt x="24709" y="71915"/>
                    <a:pt x="24925" y="71915"/>
                  </a:cubicBezTo>
                  <a:lnTo>
                    <a:pt x="25503" y="71915"/>
                  </a:lnTo>
                  <a:lnTo>
                    <a:pt x="26082" y="71915"/>
                  </a:lnTo>
                  <a:cubicBezTo>
                    <a:pt x="26263" y="71915"/>
                    <a:pt x="26422" y="72028"/>
                    <a:pt x="26547" y="72153"/>
                  </a:cubicBezTo>
                  <a:cubicBezTo>
                    <a:pt x="26672" y="72278"/>
                    <a:pt x="26955" y="72267"/>
                    <a:pt x="27125" y="72267"/>
                  </a:cubicBezTo>
                  <a:cubicBezTo>
                    <a:pt x="27386" y="72267"/>
                    <a:pt x="27466" y="72244"/>
                    <a:pt x="27670" y="72153"/>
                  </a:cubicBezTo>
                  <a:cubicBezTo>
                    <a:pt x="27817" y="72074"/>
                    <a:pt x="27988" y="72051"/>
                    <a:pt x="28169" y="71960"/>
                  </a:cubicBezTo>
                  <a:cubicBezTo>
                    <a:pt x="28305" y="71881"/>
                    <a:pt x="28532" y="71847"/>
                    <a:pt x="28714" y="71802"/>
                  </a:cubicBezTo>
                  <a:cubicBezTo>
                    <a:pt x="28907" y="71756"/>
                    <a:pt x="29133" y="71722"/>
                    <a:pt x="29292" y="71688"/>
                  </a:cubicBezTo>
                  <a:cubicBezTo>
                    <a:pt x="29417" y="71654"/>
                    <a:pt x="29633" y="71563"/>
                    <a:pt x="29757" y="71529"/>
                  </a:cubicBezTo>
                  <a:cubicBezTo>
                    <a:pt x="29962" y="71484"/>
                    <a:pt x="30166" y="71495"/>
                    <a:pt x="30381" y="71495"/>
                  </a:cubicBezTo>
                  <a:cubicBezTo>
                    <a:pt x="30586" y="71495"/>
                    <a:pt x="30744" y="71541"/>
                    <a:pt x="30881" y="71722"/>
                  </a:cubicBezTo>
                  <a:cubicBezTo>
                    <a:pt x="31062" y="71972"/>
                    <a:pt x="30699" y="72142"/>
                    <a:pt x="30608" y="72221"/>
                  </a:cubicBezTo>
                  <a:cubicBezTo>
                    <a:pt x="30449" y="72391"/>
                    <a:pt x="30291" y="72391"/>
                    <a:pt x="30143" y="72539"/>
                  </a:cubicBezTo>
                  <a:cubicBezTo>
                    <a:pt x="29996" y="72686"/>
                    <a:pt x="29848" y="72766"/>
                    <a:pt x="29678" y="72845"/>
                  </a:cubicBezTo>
                  <a:cubicBezTo>
                    <a:pt x="29553" y="72913"/>
                    <a:pt x="29406" y="73038"/>
                    <a:pt x="29258" y="73084"/>
                  </a:cubicBezTo>
                  <a:cubicBezTo>
                    <a:pt x="29065" y="73129"/>
                    <a:pt x="28873" y="73152"/>
                    <a:pt x="28634" y="73152"/>
                  </a:cubicBezTo>
                  <a:cubicBezTo>
                    <a:pt x="28396" y="73152"/>
                    <a:pt x="28260" y="73152"/>
                    <a:pt x="28135" y="73276"/>
                  </a:cubicBezTo>
                  <a:cubicBezTo>
                    <a:pt x="27942" y="73458"/>
                    <a:pt x="28090" y="73685"/>
                    <a:pt x="28215" y="73776"/>
                  </a:cubicBezTo>
                  <a:cubicBezTo>
                    <a:pt x="28317" y="73855"/>
                    <a:pt x="28623" y="73889"/>
                    <a:pt x="28793" y="73889"/>
                  </a:cubicBezTo>
                  <a:cubicBezTo>
                    <a:pt x="28975" y="73889"/>
                    <a:pt x="29156" y="73991"/>
                    <a:pt x="29258" y="74048"/>
                  </a:cubicBezTo>
                  <a:cubicBezTo>
                    <a:pt x="29394" y="74116"/>
                    <a:pt x="29338" y="74490"/>
                    <a:pt x="29338" y="74626"/>
                  </a:cubicBezTo>
                  <a:cubicBezTo>
                    <a:pt x="29338" y="74853"/>
                    <a:pt x="29270" y="74921"/>
                    <a:pt x="29213" y="75137"/>
                  </a:cubicBezTo>
                  <a:cubicBezTo>
                    <a:pt x="29168" y="75330"/>
                    <a:pt x="29133" y="75534"/>
                    <a:pt x="29133" y="75750"/>
                  </a:cubicBezTo>
                  <a:cubicBezTo>
                    <a:pt x="29133" y="76010"/>
                    <a:pt x="29258" y="76135"/>
                    <a:pt x="29406" y="76328"/>
                  </a:cubicBezTo>
                  <a:cubicBezTo>
                    <a:pt x="29542" y="76510"/>
                    <a:pt x="29791" y="76634"/>
                    <a:pt x="29950" y="76759"/>
                  </a:cubicBezTo>
                  <a:cubicBezTo>
                    <a:pt x="30086" y="76861"/>
                    <a:pt x="30177" y="76952"/>
                    <a:pt x="30257" y="77066"/>
                  </a:cubicBezTo>
                  <a:cubicBezTo>
                    <a:pt x="30370" y="77213"/>
                    <a:pt x="30370" y="77383"/>
                    <a:pt x="30415" y="77576"/>
                  </a:cubicBezTo>
                  <a:cubicBezTo>
                    <a:pt x="30449" y="77724"/>
                    <a:pt x="30529" y="77894"/>
                    <a:pt x="30574" y="78075"/>
                  </a:cubicBezTo>
                  <a:cubicBezTo>
                    <a:pt x="30620" y="78279"/>
                    <a:pt x="30608" y="78518"/>
                    <a:pt x="30608" y="78733"/>
                  </a:cubicBezTo>
                  <a:cubicBezTo>
                    <a:pt x="30608" y="78960"/>
                    <a:pt x="30552" y="79085"/>
                    <a:pt x="30654" y="79278"/>
                  </a:cubicBezTo>
                  <a:cubicBezTo>
                    <a:pt x="30744" y="79459"/>
                    <a:pt x="30847" y="79516"/>
                    <a:pt x="30994" y="79664"/>
                  </a:cubicBezTo>
                  <a:cubicBezTo>
                    <a:pt x="31107" y="79777"/>
                    <a:pt x="31414" y="79777"/>
                    <a:pt x="31573" y="79822"/>
                  </a:cubicBezTo>
                  <a:cubicBezTo>
                    <a:pt x="31765" y="79868"/>
                    <a:pt x="31936" y="79981"/>
                    <a:pt x="32083" y="80015"/>
                  </a:cubicBezTo>
                  <a:cubicBezTo>
                    <a:pt x="32333" y="80083"/>
                    <a:pt x="32492" y="80265"/>
                    <a:pt x="32696" y="80367"/>
                  </a:cubicBezTo>
                  <a:cubicBezTo>
                    <a:pt x="32923" y="80469"/>
                    <a:pt x="33116" y="80492"/>
                    <a:pt x="33320" y="80594"/>
                  </a:cubicBezTo>
                  <a:cubicBezTo>
                    <a:pt x="33467" y="80673"/>
                    <a:pt x="33592" y="80753"/>
                    <a:pt x="33739" y="80900"/>
                  </a:cubicBezTo>
                  <a:cubicBezTo>
                    <a:pt x="33932" y="81093"/>
                    <a:pt x="34034" y="81365"/>
                    <a:pt x="34137" y="81569"/>
                  </a:cubicBezTo>
                  <a:cubicBezTo>
                    <a:pt x="34239" y="81785"/>
                    <a:pt x="34329" y="82001"/>
                    <a:pt x="34443" y="82227"/>
                  </a:cubicBezTo>
                  <a:cubicBezTo>
                    <a:pt x="34534" y="82409"/>
                    <a:pt x="34590" y="82568"/>
                    <a:pt x="34670" y="82727"/>
                  </a:cubicBezTo>
                  <a:cubicBezTo>
                    <a:pt x="34783" y="82954"/>
                    <a:pt x="34795" y="83124"/>
                    <a:pt x="34795" y="83385"/>
                  </a:cubicBezTo>
                  <a:cubicBezTo>
                    <a:pt x="34795" y="83475"/>
                    <a:pt x="34477" y="83668"/>
                    <a:pt x="34443" y="83691"/>
                  </a:cubicBezTo>
                  <a:cubicBezTo>
                    <a:pt x="34307" y="83793"/>
                    <a:pt x="33989" y="83736"/>
                    <a:pt x="33819" y="83736"/>
                  </a:cubicBezTo>
                  <a:cubicBezTo>
                    <a:pt x="33603" y="83736"/>
                    <a:pt x="33445" y="83748"/>
                    <a:pt x="33320" y="83816"/>
                  </a:cubicBezTo>
                  <a:cubicBezTo>
                    <a:pt x="33172" y="83884"/>
                    <a:pt x="33070" y="83986"/>
                    <a:pt x="32934" y="84088"/>
                  </a:cubicBezTo>
                  <a:cubicBezTo>
                    <a:pt x="32798" y="84190"/>
                    <a:pt x="32514" y="84235"/>
                    <a:pt x="32355" y="84281"/>
                  </a:cubicBezTo>
                  <a:cubicBezTo>
                    <a:pt x="32163" y="84326"/>
                    <a:pt x="32072" y="84417"/>
                    <a:pt x="31890" y="84508"/>
                  </a:cubicBezTo>
                  <a:cubicBezTo>
                    <a:pt x="31709" y="84599"/>
                    <a:pt x="31539" y="84667"/>
                    <a:pt x="31380" y="84701"/>
                  </a:cubicBezTo>
                  <a:cubicBezTo>
                    <a:pt x="31210" y="84746"/>
                    <a:pt x="31073" y="84893"/>
                    <a:pt x="30960" y="85007"/>
                  </a:cubicBezTo>
                  <a:cubicBezTo>
                    <a:pt x="30824" y="85154"/>
                    <a:pt x="30824" y="85211"/>
                    <a:pt x="30767" y="85438"/>
                  </a:cubicBezTo>
                  <a:cubicBezTo>
                    <a:pt x="30710" y="85642"/>
                    <a:pt x="30767" y="85869"/>
                    <a:pt x="30881" y="86017"/>
                  </a:cubicBezTo>
                  <a:cubicBezTo>
                    <a:pt x="30994" y="86175"/>
                    <a:pt x="31244" y="86278"/>
                    <a:pt x="31425" y="86368"/>
                  </a:cubicBezTo>
                  <a:cubicBezTo>
                    <a:pt x="31607" y="86459"/>
                    <a:pt x="31811" y="86527"/>
                    <a:pt x="31970" y="86561"/>
                  </a:cubicBezTo>
                  <a:cubicBezTo>
                    <a:pt x="32208" y="86629"/>
                    <a:pt x="32253" y="86652"/>
                    <a:pt x="32310" y="86867"/>
                  </a:cubicBezTo>
                  <a:cubicBezTo>
                    <a:pt x="32389" y="87174"/>
                    <a:pt x="32231" y="87208"/>
                    <a:pt x="32038" y="87299"/>
                  </a:cubicBezTo>
                  <a:cubicBezTo>
                    <a:pt x="31822" y="87412"/>
                    <a:pt x="31539" y="87367"/>
                    <a:pt x="31312" y="87412"/>
                  </a:cubicBezTo>
                  <a:cubicBezTo>
                    <a:pt x="31107" y="87457"/>
                    <a:pt x="30915" y="87457"/>
                    <a:pt x="30767" y="87491"/>
                  </a:cubicBezTo>
                  <a:cubicBezTo>
                    <a:pt x="30597" y="87537"/>
                    <a:pt x="30427" y="87718"/>
                    <a:pt x="30336" y="87798"/>
                  </a:cubicBezTo>
                  <a:cubicBezTo>
                    <a:pt x="30177" y="87957"/>
                    <a:pt x="30041" y="88025"/>
                    <a:pt x="29916" y="88149"/>
                  </a:cubicBezTo>
                  <a:cubicBezTo>
                    <a:pt x="29814" y="88240"/>
                    <a:pt x="29508" y="88229"/>
                    <a:pt x="29372" y="88229"/>
                  </a:cubicBezTo>
                  <a:cubicBezTo>
                    <a:pt x="29145" y="88229"/>
                    <a:pt x="28952" y="88115"/>
                    <a:pt x="28793" y="88070"/>
                  </a:cubicBezTo>
                  <a:cubicBezTo>
                    <a:pt x="28600" y="88025"/>
                    <a:pt x="28487" y="87900"/>
                    <a:pt x="28283" y="87798"/>
                  </a:cubicBezTo>
                  <a:cubicBezTo>
                    <a:pt x="28124" y="87718"/>
                    <a:pt x="27942" y="87491"/>
                    <a:pt x="27817" y="87333"/>
                  </a:cubicBezTo>
                  <a:cubicBezTo>
                    <a:pt x="27693" y="87162"/>
                    <a:pt x="27568" y="87083"/>
                    <a:pt x="27432" y="86947"/>
                  </a:cubicBezTo>
                  <a:cubicBezTo>
                    <a:pt x="27250" y="86765"/>
                    <a:pt x="27171" y="86709"/>
                    <a:pt x="26967" y="86754"/>
                  </a:cubicBezTo>
                  <a:cubicBezTo>
                    <a:pt x="26831" y="86788"/>
                    <a:pt x="26899" y="87128"/>
                    <a:pt x="26899" y="87265"/>
                  </a:cubicBezTo>
                  <a:cubicBezTo>
                    <a:pt x="26899" y="87401"/>
                    <a:pt x="27182" y="87628"/>
                    <a:pt x="27239" y="87684"/>
                  </a:cubicBezTo>
                  <a:cubicBezTo>
                    <a:pt x="27409" y="87854"/>
                    <a:pt x="27523" y="88002"/>
                    <a:pt x="27670" y="88195"/>
                  </a:cubicBezTo>
                  <a:cubicBezTo>
                    <a:pt x="27772" y="88331"/>
                    <a:pt x="27817" y="88603"/>
                    <a:pt x="27897" y="88773"/>
                  </a:cubicBezTo>
                  <a:cubicBezTo>
                    <a:pt x="27999" y="88966"/>
                    <a:pt x="28056" y="89000"/>
                    <a:pt x="28169" y="89125"/>
                  </a:cubicBezTo>
                  <a:cubicBezTo>
                    <a:pt x="28328" y="89273"/>
                    <a:pt x="28487" y="89284"/>
                    <a:pt x="28600" y="89431"/>
                  </a:cubicBezTo>
                  <a:cubicBezTo>
                    <a:pt x="28725" y="89602"/>
                    <a:pt x="28884" y="89772"/>
                    <a:pt x="29065" y="89851"/>
                  </a:cubicBezTo>
                  <a:cubicBezTo>
                    <a:pt x="29258" y="89953"/>
                    <a:pt x="29372" y="90010"/>
                    <a:pt x="29531" y="90089"/>
                  </a:cubicBezTo>
                  <a:cubicBezTo>
                    <a:pt x="29667" y="90157"/>
                    <a:pt x="29735" y="90373"/>
                    <a:pt x="29837" y="90475"/>
                  </a:cubicBezTo>
                  <a:cubicBezTo>
                    <a:pt x="29962" y="90600"/>
                    <a:pt x="30007" y="90838"/>
                    <a:pt x="30143" y="91020"/>
                  </a:cubicBezTo>
                  <a:cubicBezTo>
                    <a:pt x="30268" y="91190"/>
                    <a:pt x="30279" y="91247"/>
                    <a:pt x="30336" y="91485"/>
                  </a:cubicBezTo>
                  <a:cubicBezTo>
                    <a:pt x="30393" y="91712"/>
                    <a:pt x="30132" y="91678"/>
                    <a:pt x="29996" y="91712"/>
                  </a:cubicBezTo>
                  <a:cubicBezTo>
                    <a:pt x="29826" y="91757"/>
                    <a:pt x="29633" y="91757"/>
                    <a:pt x="29451" y="91757"/>
                  </a:cubicBezTo>
                  <a:lnTo>
                    <a:pt x="28873" y="91757"/>
                  </a:lnTo>
                  <a:cubicBezTo>
                    <a:pt x="28657" y="91757"/>
                    <a:pt x="28464" y="91723"/>
                    <a:pt x="28283" y="91678"/>
                  </a:cubicBezTo>
                  <a:cubicBezTo>
                    <a:pt x="28124" y="91632"/>
                    <a:pt x="27931" y="91961"/>
                    <a:pt x="27897" y="92029"/>
                  </a:cubicBezTo>
                  <a:cubicBezTo>
                    <a:pt x="27829" y="92177"/>
                    <a:pt x="27636" y="92324"/>
                    <a:pt x="27511" y="92415"/>
                  </a:cubicBezTo>
                  <a:cubicBezTo>
                    <a:pt x="27364" y="92529"/>
                    <a:pt x="27159" y="92699"/>
                    <a:pt x="27046" y="92801"/>
                  </a:cubicBezTo>
                  <a:cubicBezTo>
                    <a:pt x="26910" y="92937"/>
                    <a:pt x="26819" y="93028"/>
                    <a:pt x="26706" y="93152"/>
                  </a:cubicBezTo>
                  <a:cubicBezTo>
                    <a:pt x="26570" y="93277"/>
                    <a:pt x="26365" y="93300"/>
                    <a:pt x="26195" y="93345"/>
                  </a:cubicBezTo>
                  <a:cubicBezTo>
                    <a:pt x="26025" y="93391"/>
                    <a:pt x="25764" y="93345"/>
                    <a:pt x="25617" y="93300"/>
                  </a:cubicBezTo>
                  <a:cubicBezTo>
                    <a:pt x="25322" y="93232"/>
                    <a:pt x="25356" y="93152"/>
                    <a:pt x="25151" y="92960"/>
                  </a:cubicBezTo>
                  <a:cubicBezTo>
                    <a:pt x="25038" y="92846"/>
                    <a:pt x="25117" y="92404"/>
                    <a:pt x="25117" y="92256"/>
                  </a:cubicBezTo>
                  <a:lnTo>
                    <a:pt x="25117" y="91598"/>
                  </a:lnTo>
                  <a:lnTo>
                    <a:pt x="25117" y="90940"/>
                  </a:lnTo>
                  <a:lnTo>
                    <a:pt x="25117" y="90282"/>
                  </a:lnTo>
                  <a:cubicBezTo>
                    <a:pt x="25117" y="90044"/>
                    <a:pt x="25049" y="89897"/>
                    <a:pt x="24993" y="89704"/>
                  </a:cubicBezTo>
                  <a:cubicBezTo>
                    <a:pt x="24947" y="89511"/>
                    <a:pt x="25004" y="89295"/>
                    <a:pt x="24959" y="89125"/>
                  </a:cubicBezTo>
                  <a:cubicBezTo>
                    <a:pt x="24902" y="88910"/>
                    <a:pt x="24686" y="88898"/>
                    <a:pt x="24493" y="88853"/>
                  </a:cubicBezTo>
                  <a:cubicBezTo>
                    <a:pt x="24289" y="88796"/>
                    <a:pt x="24074" y="88785"/>
                    <a:pt x="23881" y="88728"/>
                  </a:cubicBezTo>
                  <a:cubicBezTo>
                    <a:pt x="23665" y="88683"/>
                    <a:pt x="23416" y="88728"/>
                    <a:pt x="23291" y="88853"/>
                  </a:cubicBezTo>
                  <a:cubicBezTo>
                    <a:pt x="23200" y="88944"/>
                    <a:pt x="22905" y="89012"/>
                    <a:pt x="22792" y="89046"/>
                  </a:cubicBezTo>
                  <a:cubicBezTo>
                    <a:pt x="22565" y="89102"/>
                    <a:pt x="22327" y="89102"/>
                    <a:pt x="22134" y="89193"/>
                  </a:cubicBezTo>
                  <a:cubicBezTo>
                    <a:pt x="21952" y="89284"/>
                    <a:pt x="21771" y="89261"/>
                    <a:pt x="21589" y="89352"/>
                  </a:cubicBezTo>
                  <a:cubicBezTo>
                    <a:pt x="21419" y="89443"/>
                    <a:pt x="21147" y="89511"/>
                    <a:pt x="20977" y="89590"/>
                  </a:cubicBezTo>
                  <a:cubicBezTo>
                    <a:pt x="20806" y="89658"/>
                    <a:pt x="20511" y="89692"/>
                    <a:pt x="20353" y="89783"/>
                  </a:cubicBezTo>
                  <a:cubicBezTo>
                    <a:pt x="20216" y="89851"/>
                    <a:pt x="19956" y="89931"/>
                    <a:pt x="19774" y="89976"/>
                  </a:cubicBezTo>
                  <a:cubicBezTo>
                    <a:pt x="19581" y="90021"/>
                    <a:pt x="19366" y="90157"/>
                    <a:pt x="19195" y="90248"/>
                  </a:cubicBezTo>
                  <a:cubicBezTo>
                    <a:pt x="18991" y="90339"/>
                    <a:pt x="18844" y="90384"/>
                    <a:pt x="18651" y="90441"/>
                  </a:cubicBezTo>
                  <a:cubicBezTo>
                    <a:pt x="18469" y="90486"/>
                    <a:pt x="18322" y="90509"/>
                    <a:pt x="18106" y="90509"/>
                  </a:cubicBezTo>
                  <a:cubicBezTo>
                    <a:pt x="17823" y="90509"/>
                    <a:pt x="17823" y="90464"/>
                    <a:pt x="17607" y="90362"/>
                  </a:cubicBezTo>
                  <a:cubicBezTo>
                    <a:pt x="17494" y="90305"/>
                    <a:pt x="17346" y="90067"/>
                    <a:pt x="17255" y="89976"/>
                  </a:cubicBezTo>
                  <a:cubicBezTo>
                    <a:pt x="17040" y="89760"/>
                    <a:pt x="16892" y="89851"/>
                    <a:pt x="16790" y="90044"/>
                  </a:cubicBezTo>
                  <a:cubicBezTo>
                    <a:pt x="16688" y="90260"/>
                    <a:pt x="16586" y="90384"/>
                    <a:pt x="16484" y="90589"/>
                  </a:cubicBezTo>
                  <a:cubicBezTo>
                    <a:pt x="16348" y="90872"/>
                    <a:pt x="16132" y="91031"/>
                    <a:pt x="15860" y="91133"/>
                  </a:cubicBezTo>
                  <a:cubicBezTo>
                    <a:pt x="15667" y="91213"/>
                    <a:pt x="15463" y="91292"/>
                    <a:pt x="15327" y="91326"/>
                  </a:cubicBezTo>
                  <a:cubicBezTo>
                    <a:pt x="15202" y="91360"/>
                    <a:pt x="14987" y="91587"/>
                    <a:pt x="14896" y="91678"/>
                  </a:cubicBezTo>
                  <a:cubicBezTo>
                    <a:pt x="14748" y="91825"/>
                    <a:pt x="14646" y="91927"/>
                    <a:pt x="14544" y="92063"/>
                  </a:cubicBezTo>
                  <a:cubicBezTo>
                    <a:pt x="14408" y="92245"/>
                    <a:pt x="14329" y="92279"/>
                    <a:pt x="14124" y="92336"/>
                  </a:cubicBezTo>
                  <a:cubicBezTo>
                    <a:pt x="13931" y="92381"/>
                    <a:pt x="13659" y="92336"/>
                    <a:pt x="13466" y="92336"/>
                  </a:cubicBezTo>
                  <a:cubicBezTo>
                    <a:pt x="13205" y="92336"/>
                    <a:pt x="13126" y="92358"/>
                    <a:pt x="13001" y="92494"/>
                  </a:cubicBezTo>
                  <a:cubicBezTo>
                    <a:pt x="12876" y="92619"/>
                    <a:pt x="12740" y="92710"/>
                    <a:pt x="12615" y="92835"/>
                  </a:cubicBezTo>
                  <a:cubicBezTo>
                    <a:pt x="12479" y="92971"/>
                    <a:pt x="12332" y="93050"/>
                    <a:pt x="12184" y="93187"/>
                  </a:cubicBezTo>
                  <a:cubicBezTo>
                    <a:pt x="12060" y="93323"/>
                    <a:pt x="11821" y="93266"/>
                    <a:pt x="11685" y="93232"/>
                  </a:cubicBezTo>
                  <a:cubicBezTo>
                    <a:pt x="11504" y="93175"/>
                    <a:pt x="11265" y="93187"/>
                    <a:pt x="11027" y="93187"/>
                  </a:cubicBezTo>
                  <a:cubicBezTo>
                    <a:pt x="10812" y="93187"/>
                    <a:pt x="10755" y="93300"/>
                    <a:pt x="10528" y="93300"/>
                  </a:cubicBezTo>
                  <a:cubicBezTo>
                    <a:pt x="10369" y="93300"/>
                    <a:pt x="10097" y="93345"/>
                    <a:pt x="9938" y="93379"/>
                  </a:cubicBezTo>
                  <a:cubicBezTo>
                    <a:pt x="9768" y="93425"/>
                    <a:pt x="9700" y="93516"/>
                    <a:pt x="9598" y="93618"/>
                  </a:cubicBezTo>
                  <a:cubicBezTo>
                    <a:pt x="9439" y="93765"/>
                    <a:pt x="9405" y="93867"/>
                    <a:pt x="9212" y="93958"/>
                  </a:cubicBezTo>
                  <a:cubicBezTo>
                    <a:pt x="9031" y="94049"/>
                    <a:pt x="8872" y="94162"/>
                    <a:pt x="8747" y="94230"/>
                  </a:cubicBezTo>
                  <a:cubicBezTo>
                    <a:pt x="8531" y="94344"/>
                    <a:pt x="8395" y="94468"/>
                    <a:pt x="8157" y="94582"/>
                  </a:cubicBezTo>
                  <a:cubicBezTo>
                    <a:pt x="7998" y="94661"/>
                    <a:pt x="7862" y="94775"/>
                    <a:pt x="7703" y="94820"/>
                  </a:cubicBezTo>
                  <a:cubicBezTo>
                    <a:pt x="7522" y="94854"/>
                    <a:pt x="7374" y="94956"/>
                    <a:pt x="7159" y="95013"/>
                  </a:cubicBezTo>
                  <a:cubicBezTo>
                    <a:pt x="6943" y="95058"/>
                    <a:pt x="6682" y="95172"/>
                    <a:pt x="6535" y="95285"/>
                  </a:cubicBezTo>
                  <a:cubicBezTo>
                    <a:pt x="6387" y="95387"/>
                    <a:pt x="6183" y="95455"/>
                    <a:pt x="6070" y="95512"/>
                  </a:cubicBezTo>
                  <a:cubicBezTo>
                    <a:pt x="5820" y="95637"/>
                    <a:pt x="6262" y="95955"/>
                    <a:pt x="6342" y="95977"/>
                  </a:cubicBezTo>
                  <a:cubicBezTo>
                    <a:pt x="6535" y="96023"/>
                    <a:pt x="6671" y="96091"/>
                    <a:pt x="6920" y="96091"/>
                  </a:cubicBezTo>
                  <a:lnTo>
                    <a:pt x="7658" y="96091"/>
                  </a:lnTo>
                  <a:cubicBezTo>
                    <a:pt x="7862" y="96091"/>
                    <a:pt x="8044" y="95921"/>
                    <a:pt x="8157" y="95864"/>
                  </a:cubicBezTo>
                  <a:cubicBezTo>
                    <a:pt x="8338" y="95773"/>
                    <a:pt x="8520" y="95784"/>
                    <a:pt x="8747" y="95671"/>
                  </a:cubicBezTo>
                  <a:cubicBezTo>
                    <a:pt x="8883" y="95592"/>
                    <a:pt x="9121" y="95626"/>
                    <a:pt x="9280" y="95592"/>
                  </a:cubicBezTo>
                  <a:cubicBezTo>
                    <a:pt x="9462" y="95546"/>
                    <a:pt x="9711" y="95592"/>
                    <a:pt x="9870" y="95626"/>
                  </a:cubicBezTo>
                  <a:cubicBezTo>
                    <a:pt x="10052" y="95671"/>
                    <a:pt x="10188" y="95819"/>
                    <a:pt x="10369" y="95864"/>
                  </a:cubicBezTo>
                  <a:cubicBezTo>
                    <a:pt x="10630" y="95932"/>
                    <a:pt x="10823" y="95977"/>
                    <a:pt x="11107" y="95977"/>
                  </a:cubicBezTo>
                  <a:lnTo>
                    <a:pt x="11719" y="95977"/>
                  </a:lnTo>
                  <a:lnTo>
                    <a:pt x="12377" y="95977"/>
                  </a:lnTo>
                  <a:cubicBezTo>
                    <a:pt x="12627" y="95977"/>
                    <a:pt x="12786" y="95943"/>
                    <a:pt x="13001" y="95943"/>
                  </a:cubicBezTo>
                  <a:cubicBezTo>
                    <a:pt x="13285" y="95943"/>
                    <a:pt x="13228" y="95932"/>
                    <a:pt x="13387" y="96091"/>
                  </a:cubicBezTo>
                  <a:cubicBezTo>
                    <a:pt x="13489" y="96193"/>
                    <a:pt x="13353" y="96601"/>
                    <a:pt x="13308" y="96669"/>
                  </a:cubicBezTo>
                  <a:cubicBezTo>
                    <a:pt x="13228" y="96840"/>
                    <a:pt x="12933" y="97055"/>
                    <a:pt x="12842" y="97135"/>
                  </a:cubicBezTo>
                  <a:cubicBezTo>
                    <a:pt x="12718" y="97271"/>
                    <a:pt x="12502" y="97327"/>
                    <a:pt x="12343" y="97373"/>
                  </a:cubicBezTo>
                  <a:cubicBezTo>
                    <a:pt x="12105" y="97429"/>
                    <a:pt x="11810" y="97452"/>
                    <a:pt x="11572" y="97452"/>
                  </a:cubicBezTo>
                  <a:cubicBezTo>
                    <a:pt x="11311" y="97452"/>
                    <a:pt x="11061" y="97543"/>
                    <a:pt x="10834" y="97600"/>
                  </a:cubicBezTo>
                  <a:cubicBezTo>
                    <a:pt x="10653" y="97645"/>
                    <a:pt x="10551" y="97679"/>
                    <a:pt x="10369" y="97724"/>
                  </a:cubicBezTo>
                  <a:cubicBezTo>
                    <a:pt x="10154" y="97770"/>
                    <a:pt x="9949" y="97770"/>
                    <a:pt x="9745" y="97724"/>
                  </a:cubicBezTo>
                  <a:cubicBezTo>
                    <a:pt x="9564" y="97679"/>
                    <a:pt x="9360" y="97532"/>
                    <a:pt x="9212" y="97407"/>
                  </a:cubicBezTo>
                  <a:cubicBezTo>
                    <a:pt x="9053" y="97293"/>
                    <a:pt x="8770" y="97384"/>
                    <a:pt x="8667" y="97486"/>
                  </a:cubicBezTo>
                  <a:cubicBezTo>
                    <a:pt x="8543" y="97611"/>
                    <a:pt x="8304" y="97611"/>
                    <a:pt x="8157" y="97645"/>
                  </a:cubicBezTo>
                  <a:cubicBezTo>
                    <a:pt x="7930" y="97702"/>
                    <a:pt x="7794" y="97713"/>
                    <a:pt x="7624" y="97804"/>
                  </a:cubicBezTo>
                  <a:cubicBezTo>
                    <a:pt x="7465" y="97883"/>
                    <a:pt x="7272" y="98031"/>
                    <a:pt x="7159" y="98144"/>
                  </a:cubicBezTo>
                  <a:cubicBezTo>
                    <a:pt x="7011" y="98292"/>
                    <a:pt x="6909" y="98428"/>
                    <a:pt x="6807" y="98530"/>
                  </a:cubicBezTo>
                  <a:cubicBezTo>
                    <a:pt x="6693" y="98643"/>
                    <a:pt x="6489" y="98768"/>
                    <a:pt x="6342" y="98848"/>
                  </a:cubicBezTo>
                  <a:cubicBezTo>
                    <a:pt x="6149" y="98938"/>
                    <a:pt x="6013" y="99086"/>
                    <a:pt x="5797" y="99188"/>
                  </a:cubicBezTo>
                  <a:cubicBezTo>
                    <a:pt x="5604" y="99290"/>
                    <a:pt x="5491" y="99403"/>
                    <a:pt x="5264" y="99460"/>
                  </a:cubicBezTo>
                  <a:cubicBezTo>
                    <a:pt x="5060" y="99517"/>
                    <a:pt x="4788" y="99676"/>
                    <a:pt x="4606" y="99778"/>
                  </a:cubicBezTo>
                  <a:cubicBezTo>
                    <a:pt x="4413" y="99869"/>
                    <a:pt x="4243" y="99948"/>
                    <a:pt x="4141" y="100005"/>
                  </a:cubicBezTo>
                  <a:cubicBezTo>
                    <a:pt x="3993" y="100073"/>
                    <a:pt x="3801" y="100130"/>
                    <a:pt x="3676" y="100164"/>
                  </a:cubicBezTo>
                  <a:cubicBezTo>
                    <a:pt x="3506" y="100198"/>
                    <a:pt x="3358" y="100277"/>
                    <a:pt x="3131" y="100277"/>
                  </a:cubicBezTo>
                  <a:cubicBezTo>
                    <a:pt x="2972" y="100277"/>
                    <a:pt x="2711" y="100311"/>
                    <a:pt x="2553" y="100356"/>
                  </a:cubicBezTo>
                  <a:cubicBezTo>
                    <a:pt x="2382" y="100402"/>
                    <a:pt x="2144" y="100356"/>
                    <a:pt x="1974" y="100356"/>
                  </a:cubicBezTo>
                  <a:cubicBezTo>
                    <a:pt x="1827" y="100356"/>
                    <a:pt x="1736" y="100016"/>
                    <a:pt x="1736" y="99891"/>
                  </a:cubicBezTo>
                  <a:cubicBezTo>
                    <a:pt x="1736" y="99676"/>
                    <a:pt x="1827" y="99596"/>
                    <a:pt x="1895" y="99460"/>
                  </a:cubicBezTo>
                  <a:cubicBezTo>
                    <a:pt x="1974" y="99313"/>
                    <a:pt x="2065" y="99120"/>
                    <a:pt x="2122" y="98995"/>
                  </a:cubicBezTo>
                  <a:cubicBezTo>
                    <a:pt x="2224" y="98814"/>
                    <a:pt x="2167" y="98541"/>
                    <a:pt x="2042" y="98416"/>
                  </a:cubicBezTo>
                  <a:cubicBezTo>
                    <a:pt x="1917" y="98292"/>
                    <a:pt x="1690" y="98235"/>
                    <a:pt x="1509" y="98190"/>
                  </a:cubicBezTo>
                  <a:cubicBezTo>
                    <a:pt x="1395" y="98156"/>
                    <a:pt x="1180" y="97951"/>
                    <a:pt x="1044" y="97872"/>
                  </a:cubicBezTo>
                  <a:cubicBezTo>
                    <a:pt x="896" y="97804"/>
                    <a:pt x="783" y="97713"/>
                    <a:pt x="658" y="97645"/>
                  </a:cubicBezTo>
                  <a:cubicBezTo>
                    <a:pt x="465" y="97554"/>
                    <a:pt x="374" y="97441"/>
                    <a:pt x="227" y="97339"/>
                  </a:cubicBezTo>
                  <a:cubicBezTo>
                    <a:pt x="68" y="97214"/>
                    <a:pt x="0" y="97078"/>
                    <a:pt x="0" y="96874"/>
                  </a:cubicBezTo>
                  <a:cubicBezTo>
                    <a:pt x="0" y="96635"/>
                    <a:pt x="34" y="96533"/>
                    <a:pt x="68" y="96363"/>
                  </a:cubicBezTo>
                  <a:cubicBezTo>
                    <a:pt x="125" y="96136"/>
                    <a:pt x="250" y="96034"/>
                    <a:pt x="306" y="95819"/>
                  </a:cubicBezTo>
                  <a:cubicBezTo>
                    <a:pt x="340" y="95660"/>
                    <a:pt x="579" y="95387"/>
                    <a:pt x="658" y="95319"/>
                  </a:cubicBezTo>
                  <a:cubicBezTo>
                    <a:pt x="772" y="95206"/>
                    <a:pt x="976" y="95115"/>
                    <a:pt x="1123" y="94968"/>
                  </a:cubicBezTo>
                  <a:cubicBezTo>
                    <a:pt x="1259" y="94820"/>
                    <a:pt x="1475" y="94718"/>
                    <a:pt x="1656" y="94582"/>
                  </a:cubicBezTo>
                  <a:cubicBezTo>
                    <a:pt x="1827" y="94457"/>
                    <a:pt x="2019" y="94400"/>
                    <a:pt x="2201" y="94310"/>
                  </a:cubicBezTo>
                  <a:cubicBezTo>
                    <a:pt x="2451" y="94185"/>
                    <a:pt x="2700" y="94060"/>
                    <a:pt x="2972" y="93924"/>
                  </a:cubicBezTo>
                  <a:cubicBezTo>
                    <a:pt x="3199" y="93810"/>
                    <a:pt x="3449" y="93708"/>
                    <a:pt x="3630" y="93618"/>
                  </a:cubicBezTo>
                  <a:cubicBezTo>
                    <a:pt x="3778" y="93538"/>
                    <a:pt x="3993" y="93459"/>
                    <a:pt x="4141" y="93379"/>
                  </a:cubicBezTo>
                  <a:cubicBezTo>
                    <a:pt x="4368" y="93266"/>
                    <a:pt x="4583" y="93221"/>
                    <a:pt x="4799" y="93107"/>
                  </a:cubicBezTo>
                  <a:cubicBezTo>
                    <a:pt x="4958" y="93028"/>
                    <a:pt x="5230" y="93073"/>
                    <a:pt x="5412" y="93073"/>
                  </a:cubicBezTo>
                  <a:cubicBezTo>
                    <a:pt x="5684" y="93073"/>
                    <a:pt x="5865" y="93152"/>
                    <a:pt x="6115" y="93152"/>
                  </a:cubicBezTo>
                  <a:cubicBezTo>
                    <a:pt x="6308" y="93152"/>
                    <a:pt x="6557" y="93152"/>
                    <a:pt x="6693" y="93187"/>
                  </a:cubicBezTo>
                  <a:cubicBezTo>
                    <a:pt x="6886" y="93232"/>
                    <a:pt x="7102" y="93232"/>
                    <a:pt x="7306" y="93232"/>
                  </a:cubicBezTo>
                  <a:cubicBezTo>
                    <a:pt x="7476" y="93232"/>
                    <a:pt x="7646" y="93073"/>
                    <a:pt x="7896" y="93073"/>
                  </a:cubicBezTo>
                  <a:lnTo>
                    <a:pt x="8475" y="93073"/>
                  </a:lnTo>
                  <a:cubicBezTo>
                    <a:pt x="8599" y="93073"/>
                    <a:pt x="8815" y="92937"/>
                    <a:pt x="8940" y="92835"/>
                  </a:cubicBezTo>
                  <a:cubicBezTo>
                    <a:pt x="9065" y="92744"/>
                    <a:pt x="9019" y="92415"/>
                    <a:pt x="9053" y="92302"/>
                  </a:cubicBezTo>
                  <a:cubicBezTo>
                    <a:pt x="9099" y="92097"/>
                    <a:pt x="9065" y="91916"/>
                    <a:pt x="9133" y="91791"/>
                  </a:cubicBezTo>
                  <a:cubicBezTo>
                    <a:pt x="9189" y="91666"/>
                    <a:pt x="9530" y="91666"/>
                    <a:pt x="9632" y="91644"/>
                  </a:cubicBezTo>
                  <a:cubicBezTo>
                    <a:pt x="9791" y="91598"/>
                    <a:pt x="9972" y="91598"/>
                    <a:pt x="10176" y="91598"/>
                  </a:cubicBezTo>
                  <a:cubicBezTo>
                    <a:pt x="10426" y="91598"/>
                    <a:pt x="10517" y="91587"/>
                    <a:pt x="10721" y="91485"/>
                  </a:cubicBezTo>
                  <a:cubicBezTo>
                    <a:pt x="10902" y="91383"/>
                    <a:pt x="11107" y="91258"/>
                    <a:pt x="11220" y="91178"/>
                  </a:cubicBezTo>
                  <a:cubicBezTo>
                    <a:pt x="11368" y="91065"/>
                    <a:pt x="11526" y="90997"/>
                    <a:pt x="11719" y="90906"/>
                  </a:cubicBezTo>
                  <a:cubicBezTo>
                    <a:pt x="11867" y="90827"/>
                    <a:pt x="12116" y="90827"/>
                    <a:pt x="12298" y="90781"/>
                  </a:cubicBezTo>
                  <a:cubicBezTo>
                    <a:pt x="12536" y="90725"/>
                    <a:pt x="12740" y="90668"/>
                    <a:pt x="12956" y="90668"/>
                  </a:cubicBezTo>
                  <a:cubicBezTo>
                    <a:pt x="13149" y="90668"/>
                    <a:pt x="13330" y="90464"/>
                    <a:pt x="13466" y="90362"/>
                  </a:cubicBezTo>
                  <a:cubicBezTo>
                    <a:pt x="13602" y="90260"/>
                    <a:pt x="13750" y="90112"/>
                    <a:pt x="13886" y="89976"/>
                  </a:cubicBezTo>
                  <a:cubicBezTo>
                    <a:pt x="14011" y="89851"/>
                    <a:pt x="14215" y="89772"/>
                    <a:pt x="14351" y="89704"/>
                  </a:cubicBezTo>
                  <a:cubicBezTo>
                    <a:pt x="14442" y="89658"/>
                    <a:pt x="14544" y="89397"/>
                    <a:pt x="14589" y="89318"/>
                  </a:cubicBezTo>
                  <a:cubicBezTo>
                    <a:pt x="14703" y="89091"/>
                    <a:pt x="14499" y="88966"/>
                    <a:pt x="14351" y="88921"/>
                  </a:cubicBezTo>
                  <a:cubicBezTo>
                    <a:pt x="14170" y="88875"/>
                    <a:pt x="13988" y="88853"/>
                    <a:pt x="13773" y="88853"/>
                  </a:cubicBezTo>
                  <a:lnTo>
                    <a:pt x="13035" y="88853"/>
                  </a:lnTo>
                  <a:cubicBezTo>
                    <a:pt x="12831" y="88853"/>
                    <a:pt x="12604" y="88807"/>
                    <a:pt x="12377" y="88807"/>
                  </a:cubicBezTo>
                  <a:cubicBezTo>
                    <a:pt x="12173" y="88807"/>
                    <a:pt x="11923" y="88773"/>
                    <a:pt x="11765" y="88728"/>
                  </a:cubicBezTo>
                  <a:cubicBezTo>
                    <a:pt x="11526" y="88671"/>
                    <a:pt x="11413" y="88671"/>
                    <a:pt x="11186" y="88581"/>
                  </a:cubicBezTo>
                  <a:cubicBezTo>
                    <a:pt x="10959" y="88490"/>
                    <a:pt x="10846" y="88365"/>
                    <a:pt x="10721" y="88263"/>
                  </a:cubicBezTo>
                  <a:cubicBezTo>
                    <a:pt x="10573" y="88161"/>
                    <a:pt x="10426" y="88115"/>
                    <a:pt x="10256" y="88070"/>
                  </a:cubicBezTo>
                  <a:cubicBezTo>
                    <a:pt x="10074" y="88025"/>
                    <a:pt x="10074" y="87877"/>
                    <a:pt x="9791" y="87877"/>
                  </a:cubicBezTo>
                  <a:cubicBezTo>
                    <a:pt x="9598" y="87877"/>
                    <a:pt x="9473" y="88036"/>
                    <a:pt x="9246" y="88036"/>
                  </a:cubicBezTo>
                  <a:cubicBezTo>
                    <a:pt x="8996" y="88036"/>
                    <a:pt x="8804" y="88002"/>
                    <a:pt x="8622" y="87923"/>
                  </a:cubicBezTo>
                  <a:cubicBezTo>
                    <a:pt x="8441" y="87820"/>
                    <a:pt x="8248" y="87764"/>
                    <a:pt x="8089" y="87730"/>
                  </a:cubicBezTo>
                  <a:cubicBezTo>
                    <a:pt x="7919" y="87684"/>
                    <a:pt x="7680" y="87730"/>
                    <a:pt x="7499" y="87730"/>
                  </a:cubicBezTo>
                  <a:cubicBezTo>
                    <a:pt x="7261" y="87730"/>
                    <a:pt x="7113" y="87809"/>
                    <a:pt x="6841" y="87843"/>
                  </a:cubicBezTo>
                  <a:cubicBezTo>
                    <a:pt x="6637" y="87866"/>
                    <a:pt x="6444" y="87877"/>
                    <a:pt x="6228" y="87877"/>
                  </a:cubicBezTo>
                  <a:cubicBezTo>
                    <a:pt x="6013" y="87877"/>
                    <a:pt x="5831" y="87877"/>
                    <a:pt x="5684" y="87798"/>
                  </a:cubicBezTo>
                  <a:cubicBezTo>
                    <a:pt x="5434" y="87673"/>
                    <a:pt x="5718" y="87457"/>
                    <a:pt x="5797" y="87378"/>
                  </a:cubicBezTo>
                  <a:cubicBezTo>
                    <a:pt x="5922" y="87253"/>
                    <a:pt x="6285" y="87219"/>
                    <a:pt x="6421" y="87185"/>
                  </a:cubicBezTo>
                  <a:cubicBezTo>
                    <a:pt x="6614" y="87140"/>
                    <a:pt x="6818" y="87151"/>
                    <a:pt x="7000" y="87106"/>
                  </a:cubicBezTo>
                  <a:cubicBezTo>
                    <a:pt x="7215" y="87049"/>
                    <a:pt x="7465" y="87026"/>
                    <a:pt x="7703" y="87026"/>
                  </a:cubicBezTo>
                  <a:lnTo>
                    <a:pt x="8350" y="87026"/>
                  </a:lnTo>
                  <a:cubicBezTo>
                    <a:pt x="8622" y="87026"/>
                    <a:pt x="8758" y="87004"/>
                    <a:pt x="8974" y="86947"/>
                  </a:cubicBezTo>
                  <a:cubicBezTo>
                    <a:pt x="9155" y="86902"/>
                    <a:pt x="9371" y="86913"/>
                    <a:pt x="9552" y="86913"/>
                  </a:cubicBezTo>
                  <a:cubicBezTo>
                    <a:pt x="9723" y="86913"/>
                    <a:pt x="9881" y="86833"/>
                    <a:pt x="10097" y="86833"/>
                  </a:cubicBezTo>
                  <a:cubicBezTo>
                    <a:pt x="10278" y="86833"/>
                    <a:pt x="10517" y="86845"/>
                    <a:pt x="10641" y="86867"/>
                  </a:cubicBezTo>
                  <a:cubicBezTo>
                    <a:pt x="10857" y="86924"/>
                    <a:pt x="11152" y="86867"/>
                    <a:pt x="11379" y="86867"/>
                  </a:cubicBezTo>
                  <a:cubicBezTo>
                    <a:pt x="11663" y="86867"/>
                    <a:pt x="11833" y="86913"/>
                    <a:pt x="12105" y="86913"/>
                  </a:cubicBezTo>
                  <a:lnTo>
                    <a:pt x="13387" y="86913"/>
                  </a:lnTo>
                  <a:lnTo>
                    <a:pt x="14317" y="86913"/>
                  </a:lnTo>
                  <a:cubicBezTo>
                    <a:pt x="14533" y="86913"/>
                    <a:pt x="14760" y="86845"/>
                    <a:pt x="14930" y="86754"/>
                  </a:cubicBezTo>
                  <a:cubicBezTo>
                    <a:pt x="15111" y="86675"/>
                    <a:pt x="15384" y="86675"/>
                    <a:pt x="15520" y="86641"/>
                  </a:cubicBezTo>
                  <a:cubicBezTo>
                    <a:pt x="15735" y="86584"/>
                    <a:pt x="15860" y="86538"/>
                    <a:pt x="16053" y="86482"/>
                  </a:cubicBezTo>
                  <a:cubicBezTo>
                    <a:pt x="16291" y="86425"/>
                    <a:pt x="16507" y="86278"/>
                    <a:pt x="16711" y="86175"/>
                  </a:cubicBezTo>
                  <a:cubicBezTo>
                    <a:pt x="16904" y="86085"/>
                    <a:pt x="17131" y="86062"/>
                    <a:pt x="17335" y="86062"/>
                  </a:cubicBezTo>
                  <a:lnTo>
                    <a:pt x="18106" y="86062"/>
                  </a:lnTo>
                  <a:cubicBezTo>
                    <a:pt x="18197" y="86062"/>
                    <a:pt x="18424" y="85801"/>
                    <a:pt x="18537" y="85744"/>
                  </a:cubicBezTo>
                  <a:cubicBezTo>
                    <a:pt x="18742" y="85642"/>
                    <a:pt x="18832" y="85551"/>
                    <a:pt x="19116" y="85472"/>
                  </a:cubicBezTo>
                  <a:cubicBezTo>
                    <a:pt x="19320" y="85427"/>
                    <a:pt x="19502" y="85438"/>
                    <a:pt x="19661" y="85517"/>
                  </a:cubicBezTo>
                  <a:cubicBezTo>
                    <a:pt x="19842" y="85608"/>
                    <a:pt x="19887" y="85699"/>
                    <a:pt x="20080" y="85744"/>
                  </a:cubicBezTo>
                  <a:cubicBezTo>
                    <a:pt x="20262" y="85790"/>
                    <a:pt x="20330" y="85869"/>
                    <a:pt x="20545" y="85869"/>
                  </a:cubicBezTo>
                  <a:cubicBezTo>
                    <a:pt x="20693" y="85869"/>
                    <a:pt x="21033" y="85994"/>
                    <a:pt x="21169" y="86062"/>
                  </a:cubicBezTo>
                  <a:cubicBezTo>
                    <a:pt x="21374" y="86164"/>
                    <a:pt x="21601" y="86221"/>
                    <a:pt x="21748" y="86289"/>
                  </a:cubicBezTo>
                  <a:cubicBezTo>
                    <a:pt x="21907" y="86368"/>
                    <a:pt x="22168" y="86323"/>
                    <a:pt x="22293" y="86289"/>
                  </a:cubicBezTo>
                  <a:cubicBezTo>
                    <a:pt x="22372" y="86266"/>
                    <a:pt x="22463" y="85846"/>
                    <a:pt x="22485" y="85790"/>
                  </a:cubicBezTo>
                  <a:cubicBezTo>
                    <a:pt x="22531" y="85597"/>
                    <a:pt x="22519" y="85381"/>
                    <a:pt x="22519" y="85166"/>
                  </a:cubicBezTo>
                  <a:cubicBezTo>
                    <a:pt x="22519" y="84882"/>
                    <a:pt x="22417" y="84735"/>
                    <a:pt x="22213" y="84587"/>
                  </a:cubicBezTo>
                  <a:cubicBezTo>
                    <a:pt x="22020" y="84440"/>
                    <a:pt x="21805" y="84417"/>
                    <a:pt x="21555" y="84315"/>
                  </a:cubicBezTo>
                  <a:cubicBezTo>
                    <a:pt x="21317" y="84224"/>
                    <a:pt x="21090" y="84213"/>
                    <a:pt x="20852" y="84156"/>
                  </a:cubicBezTo>
                  <a:cubicBezTo>
                    <a:pt x="20648" y="84111"/>
                    <a:pt x="20489" y="84122"/>
                    <a:pt x="20273" y="84088"/>
                  </a:cubicBezTo>
                  <a:cubicBezTo>
                    <a:pt x="20092" y="84043"/>
                    <a:pt x="19853" y="84088"/>
                    <a:pt x="19661" y="84088"/>
                  </a:cubicBezTo>
                  <a:cubicBezTo>
                    <a:pt x="19377" y="84088"/>
                    <a:pt x="19139" y="84009"/>
                    <a:pt x="18923" y="83963"/>
                  </a:cubicBezTo>
                  <a:cubicBezTo>
                    <a:pt x="18696" y="83918"/>
                    <a:pt x="18390" y="83838"/>
                    <a:pt x="18186" y="83736"/>
                  </a:cubicBezTo>
                  <a:cubicBezTo>
                    <a:pt x="18050" y="83668"/>
                    <a:pt x="17811" y="83702"/>
                    <a:pt x="17641" y="83657"/>
                  </a:cubicBezTo>
                  <a:cubicBezTo>
                    <a:pt x="17369" y="83589"/>
                    <a:pt x="17063" y="83646"/>
                    <a:pt x="16790" y="83577"/>
                  </a:cubicBezTo>
                  <a:cubicBezTo>
                    <a:pt x="16552" y="83521"/>
                    <a:pt x="16325" y="83441"/>
                    <a:pt x="16098" y="83385"/>
                  </a:cubicBezTo>
                  <a:cubicBezTo>
                    <a:pt x="15883" y="83328"/>
                    <a:pt x="15690" y="83169"/>
                    <a:pt x="15520" y="83033"/>
                  </a:cubicBezTo>
                  <a:cubicBezTo>
                    <a:pt x="15327" y="82897"/>
                    <a:pt x="15179" y="82806"/>
                    <a:pt x="15009" y="82727"/>
                  </a:cubicBezTo>
                  <a:cubicBezTo>
                    <a:pt x="14850" y="82647"/>
                    <a:pt x="14726" y="82647"/>
                    <a:pt x="14510" y="82647"/>
                  </a:cubicBezTo>
                  <a:cubicBezTo>
                    <a:pt x="14272" y="82647"/>
                    <a:pt x="14056" y="82829"/>
                    <a:pt x="13852" y="82885"/>
                  </a:cubicBezTo>
                  <a:cubicBezTo>
                    <a:pt x="13637" y="82942"/>
                    <a:pt x="13489" y="82954"/>
                    <a:pt x="13228" y="82999"/>
                  </a:cubicBezTo>
                  <a:cubicBezTo>
                    <a:pt x="13069" y="83022"/>
                    <a:pt x="12820" y="83067"/>
                    <a:pt x="12650" y="83112"/>
                  </a:cubicBezTo>
                  <a:cubicBezTo>
                    <a:pt x="12321" y="83192"/>
                    <a:pt x="11901" y="83226"/>
                    <a:pt x="11572" y="83226"/>
                  </a:cubicBezTo>
                  <a:cubicBezTo>
                    <a:pt x="11311" y="83226"/>
                    <a:pt x="11095" y="83305"/>
                    <a:pt x="10868" y="83305"/>
                  </a:cubicBezTo>
                  <a:cubicBezTo>
                    <a:pt x="10710" y="83305"/>
                    <a:pt x="10392" y="83430"/>
                    <a:pt x="10256" y="83498"/>
                  </a:cubicBezTo>
                  <a:cubicBezTo>
                    <a:pt x="10108" y="83577"/>
                    <a:pt x="9836" y="83577"/>
                    <a:pt x="9666" y="83577"/>
                  </a:cubicBezTo>
                  <a:cubicBezTo>
                    <a:pt x="9416" y="83577"/>
                    <a:pt x="9291" y="83543"/>
                    <a:pt x="9133" y="83385"/>
                  </a:cubicBezTo>
                  <a:cubicBezTo>
                    <a:pt x="8974" y="83226"/>
                    <a:pt x="8894" y="83078"/>
                    <a:pt x="8781" y="82919"/>
                  </a:cubicBezTo>
                  <a:cubicBezTo>
                    <a:pt x="8679" y="82783"/>
                    <a:pt x="8304" y="82761"/>
                    <a:pt x="8123" y="82761"/>
                  </a:cubicBezTo>
                  <a:cubicBezTo>
                    <a:pt x="7919" y="82761"/>
                    <a:pt x="7715" y="82761"/>
                    <a:pt x="7544" y="82806"/>
                  </a:cubicBezTo>
                  <a:cubicBezTo>
                    <a:pt x="7272" y="82874"/>
                    <a:pt x="7045" y="82965"/>
                    <a:pt x="6920" y="82727"/>
                  </a:cubicBezTo>
                  <a:cubicBezTo>
                    <a:pt x="6830" y="82522"/>
                    <a:pt x="6637" y="82398"/>
                    <a:pt x="6501" y="82261"/>
                  </a:cubicBezTo>
                  <a:cubicBezTo>
                    <a:pt x="6342" y="82103"/>
                    <a:pt x="6172" y="82046"/>
                    <a:pt x="5956" y="81989"/>
                  </a:cubicBezTo>
                  <a:cubicBezTo>
                    <a:pt x="5763" y="81944"/>
                    <a:pt x="5684" y="81774"/>
                    <a:pt x="5491" y="81683"/>
                  </a:cubicBezTo>
                  <a:cubicBezTo>
                    <a:pt x="5298" y="81581"/>
                    <a:pt x="5094" y="81603"/>
                    <a:pt x="4867" y="81603"/>
                  </a:cubicBezTo>
                  <a:cubicBezTo>
                    <a:pt x="4629" y="81603"/>
                    <a:pt x="4368" y="81626"/>
                    <a:pt x="4141" y="81569"/>
                  </a:cubicBezTo>
                  <a:cubicBezTo>
                    <a:pt x="3948" y="81513"/>
                    <a:pt x="3812" y="81479"/>
                    <a:pt x="3676" y="81411"/>
                  </a:cubicBezTo>
                  <a:cubicBezTo>
                    <a:pt x="3460" y="81309"/>
                    <a:pt x="3574" y="81048"/>
                    <a:pt x="3710" y="80900"/>
                  </a:cubicBezTo>
                  <a:cubicBezTo>
                    <a:pt x="3903" y="80719"/>
                    <a:pt x="4266" y="80662"/>
                    <a:pt x="4527" y="80594"/>
                  </a:cubicBezTo>
                  <a:cubicBezTo>
                    <a:pt x="4742" y="80537"/>
                    <a:pt x="4935" y="80492"/>
                    <a:pt x="5139" y="80435"/>
                  </a:cubicBezTo>
                  <a:cubicBezTo>
                    <a:pt x="5196" y="80424"/>
                    <a:pt x="5241" y="80412"/>
                    <a:pt x="5298" y="80401"/>
                  </a:cubicBezTo>
                  <a:cubicBezTo>
                    <a:pt x="5536" y="80344"/>
                    <a:pt x="5684" y="80242"/>
                    <a:pt x="5922" y="80242"/>
                  </a:cubicBezTo>
                  <a:cubicBezTo>
                    <a:pt x="6092" y="80242"/>
                    <a:pt x="6489" y="80072"/>
                    <a:pt x="6614" y="80015"/>
                  </a:cubicBezTo>
                  <a:cubicBezTo>
                    <a:pt x="6818" y="79913"/>
                    <a:pt x="7045" y="79902"/>
                    <a:pt x="7272" y="79856"/>
                  </a:cubicBezTo>
                  <a:cubicBezTo>
                    <a:pt x="7624" y="79788"/>
                    <a:pt x="7953" y="79777"/>
                    <a:pt x="8350" y="79777"/>
                  </a:cubicBezTo>
                  <a:cubicBezTo>
                    <a:pt x="8645" y="79777"/>
                    <a:pt x="8917" y="79743"/>
                    <a:pt x="9212" y="79743"/>
                  </a:cubicBezTo>
                  <a:cubicBezTo>
                    <a:pt x="9371" y="79743"/>
                    <a:pt x="9632" y="79629"/>
                    <a:pt x="9791" y="79550"/>
                  </a:cubicBezTo>
                  <a:cubicBezTo>
                    <a:pt x="10018" y="79437"/>
                    <a:pt x="10233" y="79346"/>
                    <a:pt x="10483" y="79278"/>
                  </a:cubicBezTo>
                  <a:cubicBezTo>
                    <a:pt x="10710" y="79221"/>
                    <a:pt x="10823" y="79130"/>
                    <a:pt x="10982" y="79051"/>
                  </a:cubicBezTo>
                  <a:cubicBezTo>
                    <a:pt x="11186" y="78949"/>
                    <a:pt x="11390" y="78971"/>
                    <a:pt x="11640" y="78971"/>
                  </a:cubicBezTo>
                  <a:cubicBezTo>
                    <a:pt x="11946" y="78971"/>
                    <a:pt x="11957" y="78971"/>
                    <a:pt x="12071" y="79198"/>
                  </a:cubicBezTo>
                  <a:cubicBezTo>
                    <a:pt x="12162" y="79391"/>
                    <a:pt x="12241" y="79584"/>
                    <a:pt x="12343" y="79777"/>
                  </a:cubicBezTo>
                  <a:cubicBezTo>
                    <a:pt x="12366" y="79834"/>
                    <a:pt x="12389" y="79890"/>
                    <a:pt x="12423" y="79936"/>
                  </a:cubicBezTo>
                  <a:cubicBezTo>
                    <a:pt x="12547" y="80197"/>
                    <a:pt x="12865" y="80276"/>
                    <a:pt x="13035" y="80367"/>
                  </a:cubicBezTo>
                  <a:cubicBezTo>
                    <a:pt x="13239" y="80458"/>
                    <a:pt x="13557" y="80480"/>
                    <a:pt x="13773" y="80480"/>
                  </a:cubicBezTo>
                  <a:cubicBezTo>
                    <a:pt x="13988" y="80480"/>
                    <a:pt x="14238" y="80514"/>
                    <a:pt x="14476" y="80514"/>
                  </a:cubicBezTo>
                  <a:lnTo>
                    <a:pt x="15134" y="80514"/>
                  </a:lnTo>
                  <a:cubicBezTo>
                    <a:pt x="15338" y="80514"/>
                    <a:pt x="15418" y="80424"/>
                    <a:pt x="15474" y="80208"/>
                  </a:cubicBezTo>
                  <a:cubicBezTo>
                    <a:pt x="15531" y="80004"/>
                    <a:pt x="15508" y="79879"/>
                    <a:pt x="15440" y="79743"/>
                  </a:cubicBezTo>
                  <a:cubicBezTo>
                    <a:pt x="15338" y="79539"/>
                    <a:pt x="15304" y="79414"/>
                    <a:pt x="15168" y="79278"/>
                  </a:cubicBezTo>
                  <a:cubicBezTo>
                    <a:pt x="15032" y="79142"/>
                    <a:pt x="14941" y="78971"/>
                    <a:pt x="14816" y="78847"/>
                  </a:cubicBezTo>
                  <a:cubicBezTo>
                    <a:pt x="14680" y="78711"/>
                    <a:pt x="14521" y="78518"/>
                    <a:pt x="14397" y="78382"/>
                  </a:cubicBezTo>
                  <a:cubicBezTo>
                    <a:pt x="14283" y="78279"/>
                    <a:pt x="14272" y="78098"/>
                    <a:pt x="14272" y="77928"/>
                  </a:cubicBezTo>
                  <a:cubicBezTo>
                    <a:pt x="14272" y="77701"/>
                    <a:pt x="14374" y="77633"/>
                    <a:pt x="14510" y="77497"/>
                  </a:cubicBezTo>
                  <a:cubicBezTo>
                    <a:pt x="14714" y="77292"/>
                    <a:pt x="14964" y="77326"/>
                    <a:pt x="15202" y="77258"/>
                  </a:cubicBezTo>
                  <a:cubicBezTo>
                    <a:pt x="15418" y="77213"/>
                    <a:pt x="15645" y="77190"/>
                    <a:pt x="15860" y="77190"/>
                  </a:cubicBezTo>
                  <a:lnTo>
                    <a:pt x="16518" y="77190"/>
                  </a:lnTo>
                  <a:cubicBezTo>
                    <a:pt x="16779" y="77190"/>
                    <a:pt x="16836" y="77100"/>
                    <a:pt x="16949" y="76997"/>
                  </a:cubicBezTo>
                  <a:cubicBezTo>
                    <a:pt x="17085" y="76861"/>
                    <a:pt x="17131" y="76827"/>
                    <a:pt x="17176" y="76566"/>
                  </a:cubicBezTo>
                  <a:cubicBezTo>
                    <a:pt x="17233" y="76317"/>
                    <a:pt x="17108" y="76181"/>
                    <a:pt x="16983" y="76067"/>
                  </a:cubicBezTo>
                  <a:cubicBezTo>
                    <a:pt x="16881" y="75954"/>
                    <a:pt x="16802" y="75829"/>
                    <a:pt x="16677" y="75716"/>
                  </a:cubicBezTo>
                  <a:cubicBezTo>
                    <a:pt x="16563" y="75602"/>
                    <a:pt x="16382" y="75523"/>
                    <a:pt x="16178" y="75523"/>
                  </a:cubicBezTo>
                  <a:cubicBezTo>
                    <a:pt x="15996" y="75523"/>
                    <a:pt x="15758" y="75443"/>
                    <a:pt x="15588" y="75409"/>
                  </a:cubicBezTo>
                  <a:cubicBezTo>
                    <a:pt x="15418" y="75364"/>
                    <a:pt x="15157" y="75409"/>
                    <a:pt x="14975" y="75409"/>
                  </a:cubicBezTo>
                  <a:cubicBezTo>
                    <a:pt x="14737" y="75409"/>
                    <a:pt x="14555" y="75455"/>
                    <a:pt x="14351" y="75557"/>
                  </a:cubicBezTo>
                  <a:cubicBezTo>
                    <a:pt x="14181" y="75647"/>
                    <a:pt x="14045" y="75863"/>
                    <a:pt x="13966" y="76022"/>
                  </a:cubicBezTo>
                  <a:cubicBezTo>
                    <a:pt x="13897" y="76169"/>
                    <a:pt x="13761" y="76317"/>
                    <a:pt x="13693" y="76453"/>
                  </a:cubicBezTo>
                  <a:cubicBezTo>
                    <a:pt x="13614" y="76612"/>
                    <a:pt x="13432" y="76725"/>
                    <a:pt x="13273" y="76759"/>
                  </a:cubicBezTo>
                  <a:cubicBezTo>
                    <a:pt x="13047" y="76816"/>
                    <a:pt x="12729" y="76759"/>
                    <a:pt x="12570" y="76680"/>
                  </a:cubicBezTo>
                  <a:cubicBezTo>
                    <a:pt x="12457" y="76623"/>
                    <a:pt x="12502" y="76192"/>
                    <a:pt x="12502" y="76067"/>
                  </a:cubicBezTo>
                  <a:lnTo>
                    <a:pt x="12502" y="75330"/>
                  </a:lnTo>
                  <a:cubicBezTo>
                    <a:pt x="12502" y="75058"/>
                    <a:pt x="12355" y="74933"/>
                    <a:pt x="12150" y="74819"/>
                  </a:cubicBezTo>
                  <a:cubicBezTo>
                    <a:pt x="11957" y="74729"/>
                    <a:pt x="11799" y="75092"/>
                    <a:pt x="11685" y="75205"/>
                  </a:cubicBezTo>
                  <a:cubicBezTo>
                    <a:pt x="11538" y="75352"/>
                    <a:pt x="11583" y="75636"/>
                    <a:pt x="11526" y="75829"/>
                  </a:cubicBezTo>
                  <a:cubicBezTo>
                    <a:pt x="11481" y="76033"/>
                    <a:pt x="11526" y="76317"/>
                    <a:pt x="11526" y="76532"/>
                  </a:cubicBezTo>
                  <a:cubicBezTo>
                    <a:pt x="11526" y="76793"/>
                    <a:pt x="11356" y="76929"/>
                    <a:pt x="11220" y="77066"/>
                  </a:cubicBezTo>
                  <a:cubicBezTo>
                    <a:pt x="11073" y="77213"/>
                    <a:pt x="10970" y="77315"/>
                    <a:pt x="10789" y="77417"/>
                  </a:cubicBezTo>
                  <a:cubicBezTo>
                    <a:pt x="10641" y="77508"/>
                    <a:pt x="10494" y="77565"/>
                    <a:pt x="10290" y="77610"/>
                  </a:cubicBezTo>
                  <a:cubicBezTo>
                    <a:pt x="10052" y="77678"/>
                    <a:pt x="9881" y="77735"/>
                    <a:pt x="9632" y="77610"/>
                  </a:cubicBezTo>
                  <a:cubicBezTo>
                    <a:pt x="9416" y="77508"/>
                    <a:pt x="9337" y="77519"/>
                    <a:pt x="9246" y="77338"/>
                  </a:cubicBezTo>
                  <a:cubicBezTo>
                    <a:pt x="9133" y="77122"/>
                    <a:pt x="9394" y="76850"/>
                    <a:pt x="9473" y="76759"/>
                  </a:cubicBezTo>
                  <a:cubicBezTo>
                    <a:pt x="9666" y="76578"/>
                    <a:pt x="9791" y="76498"/>
                    <a:pt x="9870" y="76328"/>
                  </a:cubicBezTo>
                  <a:cubicBezTo>
                    <a:pt x="9961" y="76135"/>
                    <a:pt x="9870" y="75988"/>
                    <a:pt x="9745" y="75863"/>
                  </a:cubicBezTo>
                  <a:cubicBezTo>
                    <a:pt x="9609" y="75727"/>
                    <a:pt x="9484" y="75750"/>
                    <a:pt x="9246" y="75750"/>
                  </a:cubicBezTo>
                  <a:cubicBezTo>
                    <a:pt x="9008" y="75750"/>
                    <a:pt x="8815" y="75716"/>
                    <a:pt x="8588" y="75716"/>
                  </a:cubicBezTo>
                  <a:cubicBezTo>
                    <a:pt x="8418" y="75716"/>
                    <a:pt x="8191" y="75636"/>
                    <a:pt x="8044" y="75602"/>
                  </a:cubicBezTo>
                  <a:cubicBezTo>
                    <a:pt x="7919" y="75568"/>
                    <a:pt x="7805" y="75387"/>
                    <a:pt x="7771" y="75250"/>
                  </a:cubicBezTo>
                  <a:cubicBezTo>
                    <a:pt x="7703" y="74955"/>
                    <a:pt x="7873" y="74887"/>
                    <a:pt x="8009" y="74785"/>
                  </a:cubicBezTo>
                  <a:cubicBezTo>
                    <a:pt x="8191" y="74649"/>
                    <a:pt x="8395" y="74604"/>
                    <a:pt x="8622" y="74513"/>
                  </a:cubicBezTo>
                  <a:cubicBezTo>
                    <a:pt x="8826" y="74434"/>
                    <a:pt x="8974" y="74365"/>
                    <a:pt x="9212" y="74320"/>
                  </a:cubicBezTo>
                  <a:cubicBezTo>
                    <a:pt x="9360" y="74286"/>
                    <a:pt x="9643" y="74139"/>
                    <a:pt x="9745" y="74082"/>
                  </a:cubicBezTo>
                  <a:cubicBezTo>
                    <a:pt x="9927" y="74002"/>
                    <a:pt x="10097" y="73991"/>
                    <a:pt x="10290" y="73889"/>
                  </a:cubicBezTo>
                  <a:cubicBezTo>
                    <a:pt x="10505" y="73787"/>
                    <a:pt x="10744" y="73730"/>
                    <a:pt x="10948" y="73617"/>
                  </a:cubicBezTo>
                  <a:cubicBezTo>
                    <a:pt x="11175" y="73503"/>
                    <a:pt x="11436" y="73549"/>
                    <a:pt x="11685" y="73549"/>
                  </a:cubicBezTo>
                  <a:cubicBezTo>
                    <a:pt x="11935" y="73549"/>
                    <a:pt x="12139" y="73503"/>
                    <a:pt x="12377" y="73503"/>
                  </a:cubicBezTo>
                  <a:lnTo>
                    <a:pt x="13035" y="73503"/>
                  </a:lnTo>
                  <a:cubicBezTo>
                    <a:pt x="13273" y="73503"/>
                    <a:pt x="13330" y="73401"/>
                    <a:pt x="13466" y="73276"/>
                  </a:cubicBezTo>
                  <a:cubicBezTo>
                    <a:pt x="13625" y="73106"/>
                    <a:pt x="13410" y="72879"/>
                    <a:pt x="13353" y="72811"/>
                  </a:cubicBezTo>
                  <a:cubicBezTo>
                    <a:pt x="13194" y="72652"/>
                    <a:pt x="13001" y="72584"/>
                    <a:pt x="12888" y="72460"/>
                  </a:cubicBezTo>
                  <a:cubicBezTo>
                    <a:pt x="12797" y="72369"/>
                    <a:pt x="12502" y="72255"/>
                    <a:pt x="12377" y="72221"/>
                  </a:cubicBezTo>
                  <a:cubicBezTo>
                    <a:pt x="12196" y="72176"/>
                    <a:pt x="12003" y="72153"/>
                    <a:pt x="11719" y="72153"/>
                  </a:cubicBezTo>
                  <a:cubicBezTo>
                    <a:pt x="11470" y="72153"/>
                    <a:pt x="11243" y="72221"/>
                    <a:pt x="10982" y="72221"/>
                  </a:cubicBezTo>
                  <a:cubicBezTo>
                    <a:pt x="10823" y="72221"/>
                    <a:pt x="10494" y="72335"/>
                    <a:pt x="10324" y="72380"/>
                  </a:cubicBezTo>
                  <a:cubicBezTo>
                    <a:pt x="10074" y="72448"/>
                    <a:pt x="9802" y="72437"/>
                    <a:pt x="9552" y="72346"/>
                  </a:cubicBezTo>
                  <a:cubicBezTo>
                    <a:pt x="9360" y="72267"/>
                    <a:pt x="9280" y="72108"/>
                    <a:pt x="9087" y="72028"/>
                  </a:cubicBezTo>
                  <a:cubicBezTo>
                    <a:pt x="8883" y="71949"/>
                    <a:pt x="8781" y="71881"/>
                    <a:pt x="8509" y="71881"/>
                  </a:cubicBezTo>
                  <a:lnTo>
                    <a:pt x="7771" y="71881"/>
                  </a:lnTo>
                  <a:cubicBezTo>
                    <a:pt x="7612" y="71881"/>
                    <a:pt x="7817" y="71529"/>
                    <a:pt x="7930" y="71416"/>
                  </a:cubicBezTo>
                  <a:cubicBezTo>
                    <a:pt x="8021" y="71325"/>
                    <a:pt x="8225" y="71223"/>
                    <a:pt x="8395" y="71098"/>
                  </a:cubicBezTo>
                  <a:cubicBezTo>
                    <a:pt x="8565" y="70973"/>
                    <a:pt x="8815" y="70917"/>
                    <a:pt x="9008" y="70871"/>
                  </a:cubicBezTo>
                  <a:cubicBezTo>
                    <a:pt x="9212" y="70815"/>
                    <a:pt x="9462" y="70792"/>
                    <a:pt x="9711" y="70792"/>
                  </a:cubicBezTo>
                  <a:cubicBezTo>
                    <a:pt x="9904" y="70792"/>
                    <a:pt x="10086" y="70678"/>
                    <a:pt x="10256" y="70633"/>
                  </a:cubicBezTo>
                  <a:cubicBezTo>
                    <a:pt x="10483" y="70576"/>
                    <a:pt x="10687" y="70497"/>
                    <a:pt x="10914" y="70440"/>
                  </a:cubicBezTo>
                  <a:cubicBezTo>
                    <a:pt x="11095" y="70395"/>
                    <a:pt x="11368" y="70440"/>
                    <a:pt x="11526" y="70486"/>
                  </a:cubicBezTo>
                  <a:cubicBezTo>
                    <a:pt x="11708" y="70531"/>
                    <a:pt x="11957" y="70486"/>
                    <a:pt x="12150" y="70486"/>
                  </a:cubicBezTo>
                  <a:cubicBezTo>
                    <a:pt x="12377" y="70486"/>
                    <a:pt x="12593" y="70349"/>
                    <a:pt x="12842" y="70247"/>
                  </a:cubicBezTo>
                  <a:cubicBezTo>
                    <a:pt x="12933" y="70213"/>
                    <a:pt x="13137" y="69986"/>
                    <a:pt x="13194" y="69941"/>
                  </a:cubicBezTo>
                  <a:cubicBezTo>
                    <a:pt x="13353" y="69782"/>
                    <a:pt x="13398" y="69725"/>
                    <a:pt x="13580" y="69589"/>
                  </a:cubicBezTo>
                  <a:cubicBezTo>
                    <a:pt x="13682" y="69510"/>
                    <a:pt x="13784" y="69351"/>
                    <a:pt x="13886" y="69238"/>
                  </a:cubicBezTo>
                  <a:cubicBezTo>
                    <a:pt x="14022" y="69113"/>
                    <a:pt x="14181" y="69045"/>
                    <a:pt x="14317" y="69011"/>
                  </a:cubicBezTo>
                  <a:cubicBezTo>
                    <a:pt x="14510" y="68965"/>
                    <a:pt x="14680" y="68931"/>
                    <a:pt x="14862" y="68977"/>
                  </a:cubicBezTo>
                  <a:cubicBezTo>
                    <a:pt x="15043" y="69022"/>
                    <a:pt x="15077" y="69192"/>
                    <a:pt x="15134" y="69396"/>
                  </a:cubicBezTo>
                  <a:cubicBezTo>
                    <a:pt x="15179" y="69623"/>
                    <a:pt x="15191" y="69771"/>
                    <a:pt x="15327" y="69907"/>
                  </a:cubicBezTo>
                  <a:cubicBezTo>
                    <a:pt x="15474" y="70054"/>
                    <a:pt x="15542" y="70134"/>
                    <a:pt x="15747" y="70293"/>
                  </a:cubicBezTo>
                  <a:cubicBezTo>
                    <a:pt x="15917" y="70417"/>
                    <a:pt x="16064" y="70463"/>
                    <a:pt x="16291" y="70520"/>
                  </a:cubicBezTo>
                  <a:cubicBezTo>
                    <a:pt x="16484" y="70565"/>
                    <a:pt x="16666" y="70633"/>
                    <a:pt x="16870" y="70678"/>
                  </a:cubicBezTo>
                  <a:cubicBezTo>
                    <a:pt x="17199" y="70746"/>
                    <a:pt x="17221" y="70690"/>
                    <a:pt x="17301" y="70406"/>
                  </a:cubicBezTo>
                  <a:cubicBezTo>
                    <a:pt x="17369" y="70134"/>
                    <a:pt x="17153" y="69975"/>
                    <a:pt x="17063" y="69782"/>
                  </a:cubicBezTo>
                  <a:cubicBezTo>
                    <a:pt x="16961" y="69567"/>
                    <a:pt x="17244" y="69510"/>
                    <a:pt x="17369" y="69476"/>
                  </a:cubicBezTo>
                  <a:cubicBezTo>
                    <a:pt x="17619" y="69419"/>
                    <a:pt x="17970" y="69476"/>
                    <a:pt x="18220" y="69476"/>
                  </a:cubicBezTo>
                  <a:cubicBezTo>
                    <a:pt x="18469" y="69476"/>
                    <a:pt x="18617" y="69612"/>
                    <a:pt x="18810" y="69748"/>
                  </a:cubicBezTo>
                  <a:cubicBezTo>
                    <a:pt x="18980" y="69873"/>
                    <a:pt x="19003" y="69975"/>
                    <a:pt x="19195" y="70020"/>
                  </a:cubicBezTo>
                  <a:cubicBezTo>
                    <a:pt x="19366" y="70066"/>
                    <a:pt x="19570" y="70134"/>
                    <a:pt x="19729" y="70213"/>
                  </a:cubicBezTo>
                  <a:cubicBezTo>
                    <a:pt x="19910" y="70304"/>
                    <a:pt x="19990" y="70508"/>
                    <a:pt x="20080" y="70599"/>
                  </a:cubicBezTo>
                  <a:cubicBezTo>
                    <a:pt x="20171" y="70690"/>
                    <a:pt x="20409" y="70724"/>
                    <a:pt x="20545" y="70792"/>
                  </a:cubicBezTo>
                  <a:cubicBezTo>
                    <a:pt x="20727" y="70883"/>
                    <a:pt x="20874" y="70917"/>
                    <a:pt x="21011" y="70985"/>
                  </a:cubicBezTo>
                  <a:cubicBezTo>
                    <a:pt x="21124" y="71041"/>
                    <a:pt x="21249" y="71064"/>
                    <a:pt x="21396" y="71064"/>
                  </a:cubicBezTo>
                  <a:close/>
                  <a:moveTo>
                    <a:pt x="45958" y="28601"/>
                  </a:moveTo>
                  <a:cubicBezTo>
                    <a:pt x="45981" y="28612"/>
                    <a:pt x="45992" y="28635"/>
                    <a:pt x="46015" y="28646"/>
                  </a:cubicBezTo>
                  <a:cubicBezTo>
                    <a:pt x="46536" y="29179"/>
                    <a:pt x="47217" y="29531"/>
                    <a:pt x="47818" y="29962"/>
                  </a:cubicBezTo>
                  <a:cubicBezTo>
                    <a:pt x="48261" y="30291"/>
                    <a:pt x="48590" y="29588"/>
                    <a:pt x="48590" y="30348"/>
                  </a:cubicBezTo>
                  <a:cubicBezTo>
                    <a:pt x="48590" y="30643"/>
                    <a:pt x="48079" y="30733"/>
                    <a:pt x="47875" y="30790"/>
                  </a:cubicBezTo>
                  <a:cubicBezTo>
                    <a:pt x="47478" y="30892"/>
                    <a:pt x="47217" y="30733"/>
                    <a:pt x="47002" y="30518"/>
                  </a:cubicBezTo>
                  <a:cubicBezTo>
                    <a:pt x="46718" y="30234"/>
                    <a:pt x="46446" y="30041"/>
                    <a:pt x="46173" y="29917"/>
                  </a:cubicBezTo>
                  <a:cubicBezTo>
                    <a:pt x="45969" y="29803"/>
                    <a:pt x="45606" y="29860"/>
                    <a:pt x="45357" y="29860"/>
                  </a:cubicBezTo>
                  <a:cubicBezTo>
                    <a:pt x="44994" y="29860"/>
                    <a:pt x="44653" y="29667"/>
                    <a:pt x="44313" y="29588"/>
                  </a:cubicBezTo>
                  <a:cubicBezTo>
                    <a:pt x="44052" y="29519"/>
                    <a:pt x="44041" y="29213"/>
                    <a:pt x="44041" y="28930"/>
                  </a:cubicBezTo>
                  <a:cubicBezTo>
                    <a:pt x="44041" y="28601"/>
                    <a:pt x="44324" y="28544"/>
                    <a:pt x="44596" y="28487"/>
                  </a:cubicBezTo>
                  <a:cubicBezTo>
                    <a:pt x="44857" y="28430"/>
                    <a:pt x="45198" y="28487"/>
                    <a:pt x="45470" y="28487"/>
                  </a:cubicBezTo>
                  <a:cubicBezTo>
                    <a:pt x="45754" y="28487"/>
                    <a:pt x="45515" y="28328"/>
                    <a:pt x="45958" y="28601"/>
                  </a:cubicBezTo>
                  <a:close/>
                  <a:moveTo>
                    <a:pt x="28169" y="431"/>
                  </a:moveTo>
                  <a:cubicBezTo>
                    <a:pt x="28555" y="57"/>
                    <a:pt x="28850" y="0"/>
                    <a:pt x="29099" y="511"/>
                  </a:cubicBezTo>
                  <a:cubicBezTo>
                    <a:pt x="29326" y="953"/>
                    <a:pt x="28827" y="1214"/>
                    <a:pt x="28555" y="1282"/>
                  </a:cubicBezTo>
                  <a:cubicBezTo>
                    <a:pt x="27965" y="1430"/>
                    <a:pt x="28067" y="999"/>
                    <a:pt x="28022" y="817"/>
                  </a:cubicBezTo>
                  <a:cubicBezTo>
                    <a:pt x="27988" y="681"/>
                    <a:pt x="28124" y="556"/>
                    <a:pt x="28169" y="431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0"/>
            <p:cNvSpPr/>
            <p:nvPr/>
          </p:nvSpPr>
          <p:spPr>
            <a:xfrm>
              <a:off x="2908075" y="1356150"/>
              <a:ext cx="1847800" cy="2510050"/>
            </a:xfrm>
            <a:custGeom>
              <a:avLst/>
              <a:gdLst/>
              <a:ahLst/>
              <a:cxnLst/>
              <a:rect l="l" t="t" r="r" b="b"/>
              <a:pathLst>
                <a:path w="73912" h="100402" fill="none" extrusionOk="0">
                  <a:moveTo>
                    <a:pt x="56849" y="4107"/>
                  </a:moveTo>
                  <a:cubicBezTo>
                    <a:pt x="56747" y="3994"/>
                    <a:pt x="56713" y="3676"/>
                    <a:pt x="56622" y="3449"/>
                  </a:cubicBezTo>
                  <a:cubicBezTo>
                    <a:pt x="56543" y="3256"/>
                    <a:pt x="56554" y="3063"/>
                    <a:pt x="56463" y="2870"/>
                  </a:cubicBezTo>
                  <a:cubicBezTo>
                    <a:pt x="56395" y="2734"/>
                    <a:pt x="56384" y="2519"/>
                    <a:pt x="56384" y="2326"/>
                  </a:cubicBezTo>
                  <a:cubicBezTo>
                    <a:pt x="56384" y="2099"/>
                    <a:pt x="56270" y="2054"/>
                    <a:pt x="56270" y="1827"/>
                  </a:cubicBezTo>
                  <a:cubicBezTo>
                    <a:pt x="56270" y="1600"/>
                    <a:pt x="56384" y="1475"/>
                    <a:pt x="56463" y="1328"/>
                  </a:cubicBezTo>
                  <a:cubicBezTo>
                    <a:pt x="56588" y="1067"/>
                    <a:pt x="56622" y="1010"/>
                    <a:pt x="56769" y="862"/>
                  </a:cubicBezTo>
                  <a:cubicBezTo>
                    <a:pt x="56894" y="738"/>
                    <a:pt x="57110" y="738"/>
                    <a:pt x="57314" y="738"/>
                  </a:cubicBezTo>
                  <a:cubicBezTo>
                    <a:pt x="57518" y="738"/>
                    <a:pt x="57711" y="704"/>
                    <a:pt x="57938" y="704"/>
                  </a:cubicBezTo>
                  <a:cubicBezTo>
                    <a:pt x="58199" y="704"/>
                    <a:pt x="58233" y="670"/>
                    <a:pt x="58358" y="545"/>
                  </a:cubicBezTo>
                  <a:cubicBezTo>
                    <a:pt x="58505" y="397"/>
                    <a:pt x="58573" y="216"/>
                    <a:pt x="58709" y="125"/>
                  </a:cubicBezTo>
                  <a:cubicBezTo>
                    <a:pt x="58834" y="23"/>
                    <a:pt x="59106" y="91"/>
                    <a:pt x="59209" y="125"/>
                  </a:cubicBezTo>
                  <a:cubicBezTo>
                    <a:pt x="59367" y="159"/>
                    <a:pt x="59492" y="363"/>
                    <a:pt x="59560" y="431"/>
                  </a:cubicBezTo>
                  <a:cubicBezTo>
                    <a:pt x="59674" y="556"/>
                    <a:pt x="59764" y="726"/>
                    <a:pt x="59833" y="862"/>
                  </a:cubicBezTo>
                  <a:cubicBezTo>
                    <a:pt x="59912" y="1033"/>
                    <a:pt x="59923" y="1180"/>
                    <a:pt x="60059" y="1328"/>
                  </a:cubicBezTo>
                  <a:cubicBezTo>
                    <a:pt x="60150" y="1418"/>
                    <a:pt x="60275" y="1725"/>
                    <a:pt x="60332" y="1827"/>
                  </a:cubicBezTo>
                  <a:cubicBezTo>
                    <a:pt x="60411" y="1986"/>
                    <a:pt x="60411" y="2122"/>
                    <a:pt x="60411" y="2326"/>
                  </a:cubicBezTo>
                  <a:cubicBezTo>
                    <a:pt x="60411" y="2553"/>
                    <a:pt x="60388" y="2757"/>
                    <a:pt x="60491" y="2950"/>
                  </a:cubicBezTo>
                  <a:cubicBezTo>
                    <a:pt x="60581" y="3131"/>
                    <a:pt x="60615" y="3234"/>
                    <a:pt x="60683" y="3381"/>
                  </a:cubicBezTo>
                  <a:cubicBezTo>
                    <a:pt x="60785" y="3597"/>
                    <a:pt x="60876" y="3642"/>
                    <a:pt x="60876" y="3914"/>
                  </a:cubicBezTo>
                  <a:lnTo>
                    <a:pt x="60876" y="4538"/>
                  </a:lnTo>
                  <a:cubicBezTo>
                    <a:pt x="60876" y="4765"/>
                    <a:pt x="60888" y="4913"/>
                    <a:pt x="60956" y="5037"/>
                  </a:cubicBezTo>
                  <a:cubicBezTo>
                    <a:pt x="61012" y="5173"/>
                    <a:pt x="61126" y="5298"/>
                    <a:pt x="61228" y="5389"/>
                  </a:cubicBezTo>
                  <a:cubicBezTo>
                    <a:pt x="61330" y="5491"/>
                    <a:pt x="61636" y="5695"/>
                    <a:pt x="61807" y="5775"/>
                  </a:cubicBezTo>
                  <a:cubicBezTo>
                    <a:pt x="61999" y="5877"/>
                    <a:pt x="62238" y="6126"/>
                    <a:pt x="62351" y="6240"/>
                  </a:cubicBezTo>
                  <a:cubicBezTo>
                    <a:pt x="62521" y="6421"/>
                    <a:pt x="62635" y="6501"/>
                    <a:pt x="62805" y="6671"/>
                  </a:cubicBezTo>
                  <a:cubicBezTo>
                    <a:pt x="62986" y="6853"/>
                    <a:pt x="63157" y="6932"/>
                    <a:pt x="63315" y="7057"/>
                  </a:cubicBezTo>
                  <a:cubicBezTo>
                    <a:pt x="63497" y="7193"/>
                    <a:pt x="63565" y="7340"/>
                    <a:pt x="63780" y="7442"/>
                  </a:cubicBezTo>
                  <a:cubicBezTo>
                    <a:pt x="63951" y="7533"/>
                    <a:pt x="64144" y="7726"/>
                    <a:pt x="64246" y="7828"/>
                  </a:cubicBezTo>
                  <a:cubicBezTo>
                    <a:pt x="64348" y="7930"/>
                    <a:pt x="64609" y="8010"/>
                    <a:pt x="64711" y="8066"/>
                  </a:cubicBezTo>
                  <a:cubicBezTo>
                    <a:pt x="64892" y="8157"/>
                    <a:pt x="64915" y="8293"/>
                    <a:pt x="65017" y="8486"/>
                  </a:cubicBezTo>
                  <a:cubicBezTo>
                    <a:pt x="65119" y="8690"/>
                    <a:pt x="65165" y="8883"/>
                    <a:pt x="65210" y="9076"/>
                  </a:cubicBezTo>
                  <a:cubicBezTo>
                    <a:pt x="65244" y="9224"/>
                    <a:pt x="65244" y="9450"/>
                    <a:pt x="65244" y="9655"/>
                  </a:cubicBezTo>
                  <a:cubicBezTo>
                    <a:pt x="65244" y="9893"/>
                    <a:pt x="65176" y="10029"/>
                    <a:pt x="65096" y="10199"/>
                  </a:cubicBezTo>
                  <a:cubicBezTo>
                    <a:pt x="65017" y="10335"/>
                    <a:pt x="64813" y="10426"/>
                    <a:pt x="64631" y="10426"/>
                  </a:cubicBezTo>
                  <a:cubicBezTo>
                    <a:pt x="64416" y="10426"/>
                    <a:pt x="64189" y="10472"/>
                    <a:pt x="63973" y="10472"/>
                  </a:cubicBezTo>
                  <a:lnTo>
                    <a:pt x="63349" y="10472"/>
                  </a:lnTo>
                  <a:cubicBezTo>
                    <a:pt x="63111" y="10472"/>
                    <a:pt x="62964" y="10664"/>
                    <a:pt x="62884" y="10812"/>
                  </a:cubicBezTo>
                  <a:cubicBezTo>
                    <a:pt x="62782" y="11016"/>
                    <a:pt x="62714" y="11073"/>
                    <a:pt x="62657" y="11322"/>
                  </a:cubicBezTo>
                  <a:cubicBezTo>
                    <a:pt x="62612" y="11515"/>
                    <a:pt x="62612" y="11776"/>
                    <a:pt x="62612" y="11980"/>
                  </a:cubicBezTo>
                  <a:cubicBezTo>
                    <a:pt x="62612" y="12241"/>
                    <a:pt x="62646" y="12411"/>
                    <a:pt x="62737" y="12593"/>
                  </a:cubicBezTo>
                  <a:cubicBezTo>
                    <a:pt x="62828" y="12797"/>
                    <a:pt x="62918" y="12899"/>
                    <a:pt x="63043" y="13024"/>
                  </a:cubicBezTo>
                  <a:cubicBezTo>
                    <a:pt x="63213" y="13194"/>
                    <a:pt x="63270" y="13251"/>
                    <a:pt x="63508" y="13296"/>
                  </a:cubicBezTo>
                  <a:cubicBezTo>
                    <a:pt x="63746" y="13342"/>
                    <a:pt x="63883" y="13274"/>
                    <a:pt x="64007" y="13138"/>
                  </a:cubicBezTo>
                  <a:cubicBezTo>
                    <a:pt x="64144" y="13001"/>
                    <a:pt x="64189" y="12843"/>
                    <a:pt x="64246" y="12593"/>
                  </a:cubicBezTo>
                  <a:cubicBezTo>
                    <a:pt x="64268" y="12457"/>
                    <a:pt x="64393" y="12241"/>
                    <a:pt x="64438" y="12094"/>
                  </a:cubicBezTo>
                  <a:cubicBezTo>
                    <a:pt x="64484" y="11901"/>
                    <a:pt x="64688" y="11765"/>
                    <a:pt x="64779" y="11663"/>
                  </a:cubicBezTo>
                  <a:cubicBezTo>
                    <a:pt x="64949" y="11504"/>
                    <a:pt x="65142" y="11515"/>
                    <a:pt x="65369" y="11515"/>
                  </a:cubicBezTo>
                  <a:lnTo>
                    <a:pt x="66027" y="11515"/>
                  </a:lnTo>
                  <a:cubicBezTo>
                    <a:pt x="66276" y="11515"/>
                    <a:pt x="66481" y="11663"/>
                    <a:pt x="66639" y="11788"/>
                  </a:cubicBezTo>
                  <a:cubicBezTo>
                    <a:pt x="66821" y="11912"/>
                    <a:pt x="67002" y="12105"/>
                    <a:pt x="67184" y="12287"/>
                  </a:cubicBezTo>
                  <a:cubicBezTo>
                    <a:pt x="67354" y="12457"/>
                    <a:pt x="67536" y="12593"/>
                    <a:pt x="67683" y="12752"/>
                  </a:cubicBezTo>
                  <a:cubicBezTo>
                    <a:pt x="67819" y="12888"/>
                    <a:pt x="67876" y="13058"/>
                    <a:pt x="67921" y="13217"/>
                  </a:cubicBezTo>
                  <a:cubicBezTo>
                    <a:pt x="67967" y="13410"/>
                    <a:pt x="67955" y="13625"/>
                    <a:pt x="67955" y="13841"/>
                  </a:cubicBezTo>
                  <a:cubicBezTo>
                    <a:pt x="67955" y="14034"/>
                    <a:pt x="67955" y="14238"/>
                    <a:pt x="68001" y="14420"/>
                  </a:cubicBezTo>
                  <a:cubicBezTo>
                    <a:pt x="68046" y="14635"/>
                    <a:pt x="68069" y="14749"/>
                    <a:pt x="68069" y="14998"/>
                  </a:cubicBezTo>
                  <a:cubicBezTo>
                    <a:pt x="68069" y="15157"/>
                    <a:pt x="68148" y="15304"/>
                    <a:pt x="68194" y="15497"/>
                  </a:cubicBezTo>
                  <a:cubicBezTo>
                    <a:pt x="68228" y="15701"/>
                    <a:pt x="68228" y="15906"/>
                    <a:pt x="68228" y="16121"/>
                  </a:cubicBezTo>
                  <a:lnTo>
                    <a:pt x="68228" y="16745"/>
                  </a:lnTo>
                  <a:lnTo>
                    <a:pt x="68228" y="17358"/>
                  </a:lnTo>
                  <a:cubicBezTo>
                    <a:pt x="68228" y="17551"/>
                    <a:pt x="68216" y="17778"/>
                    <a:pt x="68194" y="17902"/>
                  </a:cubicBezTo>
                  <a:cubicBezTo>
                    <a:pt x="68137" y="18141"/>
                    <a:pt x="68046" y="18118"/>
                    <a:pt x="68001" y="18333"/>
                  </a:cubicBezTo>
                  <a:cubicBezTo>
                    <a:pt x="67967" y="18436"/>
                    <a:pt x="67717" y="18526"/>
                    <a:pt x="67649" y="18606"/>
                  </a:cubicBezTo>
                  <a:cubicBezTo>
                    <a:pt x="67592" y="18651"/>
                    <a:pt x="67626" y="19105"/>
                    <a:pt x="67604" y="19184"/>
                  </a:cubicBezTo>
                  <a:cubicBezTo>
                    <a:pt x="67570" y="19366"/>
                    <a:pt x="67604" y="19615"/>
                    <a:pt x="67604" y="19808"/>
                  </a:cubicBezTo>
                  <a:cubicBezTo>
                    <a:pt x="67604" y="19944"/>
                    <a:pt x="67694" y="20183"/>
                    <a:pt x="67728" y="20307"/>
                  </a:cubicBezTo>
                  <a:cubicBezTo>
                    <a:pt x="67763" y="20432"/>
                    <a:pt x="67944" y="20591"/>
                    <a:pt x="68001" y="20693"/>
                  </a:cubicBezTo>
                  <a:cubicBezTo>
                    <a:pt x="68092" y="20886"/>
                    <a:pt x="68137" y="20920"/>
                    <a:pt x="68194" y="21124"/>
                  </a:cubicBezTo>
                  <a:cubicBezTo>
                    <a:pt x="68239" y="21317"/>
                    <a:pt x="68341" y="21419"/>
                    <a:pt x="68341" y="21669"/>
                  </a:cubicBezTo>
                  <a:lnTo>
                    <a:pt x="68341" y="22327"/>
                  </a:lnTo>
                  <a:cubicBezTo>
                    <a:pt x="68341" y="22531"/>
                    <a:pt x="68341" y="22701"/>
                    <a:pt x="68307" y="22860"/>
                  </a:cubicBezTo>
                  <a:cubicBezTo>
                    <a:pt x="68273" y="22985"/>
                    <a:pt x="68126" y="23268"/>
                    <a:pt x="68069" y="23371"/>
                  </a:cubicBezTo>
                  <a:cubicBezTo>
                    <a:pt x="68012" y="23507"/>
                    <a:pt x="68092" y="23870"/>
                    <a:pt x="68114" y="23949"/>
                  </a:cubicBezTo>
                  <a:cubicBezTo>
                    <a:pt x="68160" y="24142"/>
                    <a:pt x="68194" y="24312"/>
                    <a:pt x="68228" y="24448"/>
                  </a:cubicBezTo>
                  <a:cubicBezTo>
                    <a:pt x="68284" y="24675"/>
                    <a:pt x="68386" y="24766"/>
                    <a:pt x="68421" y="24913"/>
                  </a:cubicBezTo>
                  <a:cubicBezTo>
                    <a:pt x="68466" y="25072"/>
                    <a:pt x="68693" y="25220"/>
                    <a:pt x="68772" y="25311"/>
                  </a:cubicBezTo>
                  <a:cubicBezTo>
                    <a:pt x="68908" y="25435"/>
                    <a:pt x="68988" y="25458"/>
                    <a:pt x="69044" y="25696"/>
                  </a:cubicBezTo>
                  <a:cubicBezTo>
                    <a:pt x="69101" y="25923"/>
                    <a:pt x="69067" y="26059"/>
                    <a:pt x="68999" y="26195"/>
                  </a:cubicBezTo>
                  <a:cubicBezTo>
                    <a:pt x="68897" y="26400"/>
                    <a:pt x="68829" y="26422"/>
                    <a:pt x="68886" y="26661"/>
                  </a:cubicBezTo>
                  <a:cubicBezTo>
                    <a:pt x="68908" y="26763"/>
                    <a:pt x="69237" y="26899"/>
                    <a:pt x="69317" y="26967"/>
                  </a:cubicBezTo>
                  <a:cubicBezTo>
                    <a:pt x="69453" y="27114"/>
                    <a:pt x="69555" y="27205"/>
                    <a:pt x="69702" y="27285"/>
                  </a:cubicBezTo>
                  <a:cubicBezTo>
                    <a:pt x="69816" y="27341"/>
                    <a:pt x="70066" y="27364"/>
                    <a:pt x="70236" y="27364"/>
                  </a:cubicBezTo>
                  <a:cubicBezTo>
                    <a:pt x="70451" y="27364"/>
                    <a:pt x="70474" y="27670"/>
                    <a:pt x="70508" y="27829"/>
                  </a:cubicBezTo>
                  <a:cubicBezTo>
                    <a:pt x="70565" y="28033"/>
                    <a:pt x="70485" y="28237"/>
                    <a:pt x="70395" y="28328"/>
                  </a:cubicBezTo>
                  <a:cubicBezTo>
                    <a:pt x="70315" y="28408"/>
                    <a:pt x="70100" y="28521"/>
                    <a:pt x="70009" y="28555"/>
                  </a:cubicBezTo>
                  <a:cubicBezTo>
                    <a:pt x="69816" y="28657"/>
                    <a:pt x="69759" y="28680"/>
                    <a:pt x="69510" y="28680"/>
                  </a:cubicBezTo>
                  <a:cubicBezTo>
                    <a:pt x="69351" y="28680"/>
                    <a:pt x="69181" y="28521"/>
                    <a:pt x="69044" y="28487"/>
                  </a:cubicBezTo>
                  <a:cubicBezTo>
                    <a:pt x="68931" y="28453"/>
                    <a:pt x="68738" y="28260"/>
                    <a:pt x="68659" y="28169"/>
                  </a:cubicBezTo>
                  <a:cubicBezTo>
                    <a:pt x="68545" y="28067"/>
                    <a:pt x="68386" y="27988"/>
                    <a:pt x="68228" y="27863"/>
                  </a:cubicBezTo>
                  <a:cubicBezTo>
                    <a:pt x="68046" y="27727"/>
                    <a:pt x="67921" y="27670"/>
                    <a:pt x="67763" y="27591"/>
                  </a:cubicBezTo>
                  <a:cubicBezTo>
                    <a:pt x="67581" y="27500"/>
                    <a:pt x="67456" y="27364"/>
                    <a:pt x="67297" y="27285"/>
                  </a:cubicBezTo>
                  <a:cubicBezTo>
                    <a:pt x="67150" y="27205"/>
                    <a:pt x="67059" y="27058"/>
                    <a:pt x="66991" y="26899"/>
                  </a:cubicBezTo>
                  <a:cubicBezTo>
                    <a:pt x="66912" y="26695"/>
                    <a:pt x="66844" y="26547"/>
                    <a:pt x="66798" y="26354"/>
                  </a:cubicBezTo>
                  <a:cubicBezTo>
                    <a:pt x="66730" y="26082"/>
                    <a:pt x="66673" y="25946"/>
                    <a:pt x="66560" y="25730"/>
                  </a:cubicBezTo>
                  <a:cubicBezTo>
                    <a:pt x="66447" y="25503"/>
                    <a:pt x="66378" y="25288"/>
                    <a:pt x="66288" y="25106"/>
                  </a:cubicBezTo>
                  <a:cubicBezTo>
                    <a:pt x="66174" y="24868"/>
                    <a:pt x="66083" y="24675"/>
                    <a:pt x="65902" y="24494"/>
                  </a:cubicBezTo>
                  <a:cubicBezTo>
                    <a:pt x="65777" y="24358"/>
                    <a:pt x="65471" y="24414"/>
                    <a:pt x="65289" y="24414"/>
                  </a:cubicBezTo>
                  <a:cubicBezTo>
                    <a:pt x="65096" y="24414"/>
                    <a:pt x="64881" y="24414"/>
                    <a:pt x="64745" y="24448"/>
                  </a:cubicBezTo>
                  <a:cubicBezTo>
                    <a:pt x="64575" y="24494"/>
                    <a:pt x="64507" y="24777"/>
                    <a:pt x="64393" y="24879"/>
                  </a:cubicBezTo>
                  <a:cubicBezTo>
                    <a:pt x="64268" y="25004"/>
                    <a:pt x="64200" y="25322"/>
                    <a:pt x="64166" y="25458"/>
                  </a:cubicBezTo>
                  <a:cubicBezTo>
                    <a:pt x="64121" y="25651"/>
                    <a:pt x="63951" y="25821"/>
                    <a:pt x="63860" y="26003"/>
                  </a:cubicBezTo>
                  <a:cubicBezTo>
                    <a:pt x="63758" y="26195"/>
                    <a:pt x="63508" y="26332"/>
                    <a:pt x="63315" y="26434"/>
                  </a:cubicBezTo>
                  <a:cubicBezTo>
                    <a:pt x="63134" y="26513"/>
                    <a:pt x="62986" y="26536"/>
                    <a:pt x="62805" y="26581"/>
                  </a:cubicBezTo>
                  <a:cubicBezTo>
                    <a:pt x="62521" y="26661"/>
                    <a:pt x="62510" y="26434"/>
                    <a:pt x="62464" y="26241"/>
                  </a:cubicBezTo>
                  <a:cubicBezTo>
                    <a:pt x="62419" y="26048"/>
                    <a:pt x="62464" y="25776"/>
                    <a:pt x="62464" y="25571"/>
                  </a:cubicBezTo>
                  <a:cubicBezTo>
                    <a:pt x="62464" y="25276"/>
                    <a:pt x="62396" y="25186"/>
                    <a:pt x="62192" y="25038"/>
                  </a:cubicBezTo>
                  <a:cubicBezTo>
                    <a:pt x="62011" y="24902"/>
                    <a:pt x="61772" y="24845"/>
                    <a:pt x="61648" y="24721"/>
                  </a:cubicBezTo>
                  <a:cubicBezTo>
                    <a:pt x="61500" y="24573"/>
                    <a:pt x="61319" y="24550"/>
                    <a:pt x="61183" y="24414"/>
                  </a:cubicBezTo>
                  <a:cubicBezTo>
                    <a:pt x="61035" y="24267"/>
                    <a:pt x="61035" y="24153"/>
                    <a:pt x="61035" y="23915"/>
                  </a:cubicBezTo>
                  <a:lnTo>
                    <a:pt x="61035" y="23291"/>
                  </a:lnTo>
                  <a:cubicBezTo>
                    <a:pt x="61035" y="23064"/>
                    <a:pt x="61058" y="22951"/>
                    <a:pt x="61103" y="22747"/>
                  </a:cubicBezTo>
                  <a:cubicBezTo>
                    <a:pt x="61171" y="22486"/>
                    <a:pt x="61217" y="22179"/>
                    <a:pt x="61341" y="21930"/>
                  </a:cubicBezTo>
                  <a:cubicBezTo>
                    <a:pt x="61443" y="21726"/>
                    <a:pt x="61478" y="21465"/>
                    <a:pt x="61568" y="21272"/>
                  </a:cubicBezTo>
                  <a:cubicBezTo>
                    <a:pt x="61670" y="21079"/>
                    <a:pt x="61829" y="20829"/>
                    <a:pt x="61954" y="20693"/>
                  </a:cubicBezTo>
                  <a:cubicBezTo>
                    <a:pt x="62090" y="20568"/>
                    <a:pt x="62192" y="20341"/>
                    <a:pt x="62306" y="20194"/>
                  </a:cubicBezTo>
                  <a:cubicBezTo>
                    <a:pt x="62453" y="19990"/>
                    <a:pt x="62589" y="19865"/>
                    <a:pt x="62737" y="19729"/>
                  </a:cubicBezTo>
                  <a:cubicBezTo>
                    <a:pt x="62850" y="19604"/>
                    <a:pt x="62998" y="19457"/>
                    <a:pt x="63077" y="19298"/>
                  </a:cubicBezTo>
                  <a:cubicBezTo>
                    <a:pt x="63179" y="19094"/>
                    <a:pt x="63236" y="18957"/>
                    <a:pt x="63236" y="18719"/>
                  </a:cubicBezTo>
                  <a:cubicBezTo>
                    <a:pt x="63236" y="18492"/>
                    <a:pt x="63157" y="18367"/>
                    <a:pt x="63122" y="18220"/>
                  </a:cubicBezTo>
                  <a:cubicBezTo>
                    <a:pt x="63077" y="18050"/>
                    <a:pt x="63009" y="17868"/>
                    <a:pt x="62964" y="17709"/>
                  </a:cubicBezTo>
                  <a:cubicBezTo>
                    <a:pt x="62918" y="17528"/>
                    <a:pt x="62805" y="17346"/>
                    <a:pt x="62737" y="17210"/>
                  </a:cubicBezTo>
                  <a:cubicBezTo>
                    <a:pt x="62623" y="16995"/>
                    <a:pt x="62544" y="16791"/>
                    <a:pt x="62419" y="16632"/>
                  </a:cubicBezTo>
                  <a:cubicBezTo>
                    <a:pt x="62306" y="16473"/>
                    <a:pt x="62226" y="16314"/>
                    <a:pt x="62226" y="16087"/>
                  </a:cubicBezTo>
                  <a:cubicBezTo>
                    <a:pt x="62226" y="15860"/>
                    <a:pt x="62351" y="15804"/>
                    <a:pt x="62464" y="15701"/>
                  </a:cubicBezTo>
                  <a:cubicBezTo>
                    <a:pt x="62635" y="15531"/>
                    <a:pt x="62771" y="15520"/>
                    <a:pt x="62964" y="15429"/>
                  </a:cubicBezTo>
                  <a:cubicBezTo>
                    <a:pt x="63179" y="15316"/>
                    <a:pt x="63247" y="15180"/>
                    <a:pt x="63395" y="15043"/>
                  </a:cubicBezTo>
                  <a:cubicBezTo>
                    <a:pt x="63497" y="14930"/>
                    <a:pt x="63508" y="14646"/>
                    <a:pt x="63508" y="14499"/>
                  </a:cubicBezTo>
                  <a:cubicBezTo>
                    <a:pt x="63508" y="14295"/>
                    <a:pt x="63179" y="14261"/>
                    <a:pt x="63043" y="14261"/>
                  </a:cubicBezTo>
                  <a:cubicBezTo>
                    <a:pt x="62748" y="14261"/>
                    <a:pt x="62567" y="14283"/>
                    <a:pt x="62351" y="14454"/>
                  </a:cubicBezTo>
                  <a:cubicBezTo>
                    <a:pt x="62147" y="14612"/>
                    <a:pt x="62090" y="14749"/>
                    <a:pt x="61920" y="14885"/>
                  </a:cubicBezTo>
                  <a:cubicBezTo>
                    <a:pt x="61704" y="15043"/>
                    <a:pt x="61534" y="15134"/>
                    <a:pt x="61296" y="15236"/>
                  </a:cubicBezTo>
                  <a:cubicBezTo>
                    <a:pt x="61114" y="15304"/>
                    <a:pt x="60967" y="15338"/>
                    <a:pt x="60797" y="15429"/>
                  </a:cubicBezTo>
                  <a:cubicBezTo>
                    <a:pt x="60649" y="15497"/>
                    <a:pt x="60456" y="15531"/>
                    <a:pt x="60252" y="15577"/>
                  </a:cubicBezTo>
                  <a:cubicBezTo>
                    <a:pt x="60093" y="15622"/>
                    <a:pt x="59969" y="15701"/>
                    <a:pt x="59753" y="15701"/>
                  </a:cubicBezTo>
                  <a:cubicBezTo>
                    <a:pt x="59492" y="15701"/>
                    <a:pt x="59424" y="15565"/>
                    <a:pt x="59288" y="15429"/>
                  </a:cubicBezTo>
                  <a:cubicBezTo>
                    <a:pt x="59175" y="15304"/>
                    <a:pt x="59038" y="15078"/>
                    <a:pt x="58982" y="14964"/>
                  </a:cubicBezTo>
                  <a:cubicBezTo>
                    <a:pt x="58925" y="14839"/>
                    <a:pt x="58959" y="14476"/>
                    <a:pt x="58936" y="14374"/>
                  </a:cubicBezTo>
                  <a:cubicBezTo>
                    <a:pt x="58891" y="14159"/>
                    <a:pt x="58868" y="14000"/>
                    <a:pt x="58823" y="13796"/>
                  </a:cubicBezTo>
                  <a:cubicBezTo>
                    <a:pt x="58777" y="13614"/>
                    <a:pt x="58823" y="13364"/>
                    <a:pt x="58823" y="13183"/>
                  </a:cubicBezTo>
                  <a:cubicBezTo>
                    <a:pt x="58823" y="12956"/>
                    <a:pt x="58789" y="12854"/>
                    <a:pt x="58789" y="12638"/>
                  </a:cubicBezTo>
                  <a:cubicBezTo>
                    <a:pt x="58789" y="12423"/>
                    <a:pt x="58891" y="12264"/>
                    <a:pt x="58982" y="12094"/>
                  </a:cubicBezTo>
                  <a:cubicBezTo>
                    <a:pt x="59072" y="11901"/>
                    <a:pt x="59118" y="11753"/>
                    <a:pt x="59175" y="11549"/>
                  </a:cubicBezTo>
                  <a:cubicBezTo>
                    <a:pt x="59243" y="11266"/>
                    <a:pt x="59152" y="10948"/>
                    <a:pt x="58982" y="10778"/>
                  </a:cubicBezTo>
                  <a:cubicBezTo>
                    <a:pt x="58857" y="10653"/>
                    <a:pt x="58755" y="10483"/>
                    <a:pt x="58630" y="10347"/>
                  </a:cubicBezTo>
                  <a:cubicBezTo>
                    <a:pt x="58494" y="10211"/>
                    <a:pt x="58301" y="10097"/>
                    <a:pt x="58165" y="9961"/>
                  </a:cubicBezTo>
                  <a:cubicBezTo>
                    <a:pt x="58029" y="9825"/>
                    <a:pt x="57893" y="9655"/>
                    <a:pt x="57779" y="9541"/>
                  </a:cubicBezTo>
                  <a:cubicBezTo>
                    <a:pt x="57654" y="9416"/>
                    <a:pt x="57530" y="9280"/>
                    <a:pt x="57427" y="9190"/>
                  </a:cubicBezTo>
                  <a:cubicBezTo>
                    <a:pt x="57325" y="9087"/>
                    <a:pt x="57235" y="8940"/>
                    <a:pt x="57235" y="8758"/>
                  </a:cubicBezTo>
                  <a:cubicBezTo>
                    <a:pt x="57235" y="8554"/>
                    <a:pt x="57382" y="8429"/>
                    <a:pt x="57473" y="8259"/>
                  </a:cubicBezTo>
                  <a:cubicBezTo>
                    <a:pt x="57564" y="8078"/>
                    <a:pt x="57620" y="7919"/>
                    <a:pt x="57620" y="7715"/>
                  </a:cubicBezTo>
                  <a:lnTo>
                    <a:pt x="57620" y="7057"/>
                  </a:lnTo>
                  <a:cubicBezTo>
                    <a:pt x="57620" y="6773"/>
                    <a:pt x="57530" y="6580"/>
                    <a:pt x="57473" y="6319"/>
                  </a:cubicBezTo>
                  <a:cubicBezTo>
                    <a:pt x="57427" y="6149"/>
                    <a:pt x="57314" y="5922"/>
                    <a:pt x="57280" y="5775"/>
                  </a:cubicBezTo>
                  <a:cubicBezTo>
                    <a:pt x="57212" y="5514"/>
                    <a:pt x="57110" y="5378"/>
                    <a:pt x="57042" y="5117"/>
                  </a:cubicBezTo>
                  <a:cubicBezTo>
                    <a:pt x="56985" y="4901"/>
                    <a:pt x="56985" y="4686"/>
                    <a:pt x="56883" y="4504"/>
                  </a:cubicBezTo>
                  <a:cubicBezTo>
                    <a:pt x="56803" y="4323"/>
                    <a:pt x="56769" y="3914"/>
                    <a:pt x="56735" y="3767"/>
                  </a:cubicBezTo>
                  <a:moveTo>
                    <a:pt x="40013" y="6626"/>
                  </a:moveTo>
                  <a:cubicBezTo>
                    <a:pt x="39854" y="6501"/>
                    <a:pt x="40331" y="6864"/>
                    <a:pt x="40671" y="6864"/>
                  </a:cubicBezTo>
                  <a:cubicBezTo>
                    <a:pt x="40932" y="6864"/>
                    <a:pt x="41011" y="6898"/>
                    <a:pt x="41170" y="7057"/>
                  </a:cubicBezTo>
                  <a:cubicBezTo>
                    <a:pt x="41238" y="7125"/>
                    <a:pt x="41250" y="7465"/>
                    <a:pt x="41250" y="7601"/>
                  </a:cubicBezTo>
                  <a:cubicBezTo>
                    <a:pt x="41250" y="7703"/>
                    <a:pt x="41443" y="7987"/>
                    <a:pt x="41488" y="8146"/>
                  </a:cubicBezTo>
                  <a:cubicBezTo>
                    <a:pt x="41533" y="8350"/>
                    <a:pt x="41499" y="8509"/>
                    <a:pt x="41567" y="8645"/>
                  </a:cubicBezTo>
                  <a:cubicBezTo>
                    <a:pt x="41635" y="8781"/>
                    <a:pt x="41942" y="8804"/>
                    <a:pt x="42067" y="8838"/>
                  </a:cubicBezTo>
                  <a:cubicBezTo>
                    <a:pt x="42271" y="8895"/>
                    <a:pt x="42475" y="8770"/>
                    <a:pt x="42566" y="8724"/>
                  </a:cubicBezTo>
                  <a:cubicBezTo>
                    <a:pt x="42736" y="8634"/>
                    <a:pt x="42883" y="8566"/>
                    <a:pt x="43031" y="8486"/>
                  </a:cubicBezTo>
                  <a:cubicBezTo>
                    <a:pt x="43156" y="8429"/>
                    <a:pt x="43314" y="8169"/>
                    <a:pt x="43383" y="8100"/>
                  </a:cubicBezTo>
                  <a:cubicBezTo>
                    <a:pt x="43553" y="7930"/>
                    <a:pt x="43564" y="7726"/>
                    <a:pt x="43655" y="7556"/>
                  </a:cubicBezTo>
                  <a:cubicBezTo>
                    <a:pt x="43712" y="7454"/>
                    <a:pt x="43882" y="7250"/>
                    <a:pt x="43961" y="7170"/>
                  </a:cubicBezTo>
                  <a:cubicBezTo>
                    <a:pt x="44075" y="7057"/>
                    <a:pt x="44165" y="6887"/>
                    <a:pt x="44313" y="6750"/>
                  </a:cubicBezTo>
                  <a:cubicBezTo>
                    <a:pt x="44415" y="6637"/>
                    <a:pt x="44630" y="6580"/>
                    <a:pt x="44778" y="6478"/>
                  </a:cubicBezTo>
                  <a:cubicBezTo>
                    <a:pt x="44959" y="6342"/>
                    <a:pt x="45084" y="6240"/>
                    <a:pt x="45243" y="6160"/>
                  </a:cubicBezTo>
                  <a:cubicBezTo>
                    <a:pt x="45379" y="6092"/>
                    <a:pt x="45538" y="5945"/>
                    <a:pt x="45663" y="5820"/>
                  </a:cubicBezTo>
                  <a:cubicBezTo>
                    <a:pt x="45844" y="5639"/>
                    <a:pt x="45924" y="5571"/>
                    <a:pt x="46049" y="5389"/>
                  </a:cubicBezTo>
                  <a:cubicBezTo>
                    <a:pt x="46162" y="5242"/>
                    <a:pt x="46298" y="5151"/>
                    <a:pt x="46400" y="5037"/>
                  </a:cubicBezTo>
                  <a:cubicBezTo>
                    <a:pt x="46604" y="4844"/>
                    <a:pt x="46548" y="4731"/>
                    <a:pt x="46865" y="4731"/>
                  </a:cubicBezTo>
                  <a:cubicBezTo>
                    <a:pt x="47126" y="4731"/>
                    <a:pt x="47081" y="4879"/>
                    <a:pt x="47138" y="5162"/>
                  </a:cubicBezTo>
                  <a:cubicBezTo>
                    <a:pt x="47194" y="5457"/>
                    <a:pt x="47126" y="5525"/>
                    <a:pt x="47410" y="5661"/>
                  </a:cubicBezTo>
                  <a:cubicBezTo>
                    <a:pt x="47626" y="5775"/>
                    <a:pt x="47728" y="5639"/>
                    <a:pt x="47909" y="5820"/>
                  </a:cubicBezTo>
                  <a:cubicBezTo>
                    <a:pt x="48023" y="5922"/>
                    <a:pt x="48034" y="6251"/>
                    <a:pt x="48068" y="6353"/>
                  </a:cubicBezTo>
                  <a:cubicBezTo>
                    <a:pt x="48125" y="6614"/>
                    <a:pt x="48352" y="6694"/>
                    <a:pt x="48567" y="6784"/>
                  </a:cubicBezTo>
                  <a:cubicBezTo>
                    <a:pt x="48760" y="6864"/>
                    <a:pt x="48760" y="7125"/>
                    <a:pt x="48794" y="7284"/>
                  </a:cubicBezTo>
                  <a:cubicBezTo>
                    <a:pt x="48851" y="7488"/>
                    <a:pt x="48839" y="7681"/>
                    <a:pt x="48839" y="7874"/>
                  </a:cubicBezTo>
                  <a:cubicBezTo>
                    <a:pt x="48839" y="8044"/>
                    <a:pt x="49089" y="8316"/>
                    <a:pt x="49191" y="8418"/>
                  </a:cubicBezTo>
                  <a:cubicBezTo>
                    <a:pt x="49305" y="8532"/>
                    <a:pt x="49316" y="8781"/>
                    <a:pt x="49384" y="8917"/>
                  </a:cubicBezTo>
                  <a:cubicBezTo>
                    <a:pt x="49429" y="9008"/>
                    <a:pt x="49724" y="9031"/>
                    <a:pt x="49883" y="9031"/>
                  </a:cubicBezTo>
                  <a:cubicBezTo>
                    <a:pt x="50121" y="9031"/>
                    <a:pt x="50314" y="8838"/>
                    <a:pt x="50382" y="8679"/>
                  </a:cubicBezTo>
                  <a:cubicBezTo>
                    <a:pt x="50473" y="8498"/>
                    <a:pt x="50541" y="8429"/>
                    <a:pt x="50575" y="8259"/>
                  </a:cubicBezTo>
                  <a:cubicBezTo>
                    <a:pt x="50609" y="8134"/>
                    <a:pt x="50927" y="8066"/>
                    <a:pt x="51006" y="8021"/>
                  </a:cubicBezTo>
                  <a:cubicBezTo>
                    <a:pt x="51108" y="7976"/>
                    <a:pt x="51131" y="7658"/>
                    <a:pt x="51165" y="7556"/>
                  </a:cubicBezTo>
                  <a:cubicBezTo>
                    <a:pt x="51210" y="7386"/>
                    <a:pt x="51267" y="7261"/>
                    <a:pt x="51392" y="7136"/>
                  </a:cubicBezTo>
                  <a:cubicBezTo>
                    <a:pt x="51528" y="7000"/>
                    <a:pt x="51710" y="7023"/>
                    <a:pt x="51891" y="6977"/>
                  </a:cubicBezTo>
                  <a:cubicBezTo>
                    <a:pt x="52152" y="6909"/>
                    <a:pt x="52277" y="7023"/>
                    <a:pt x="52436" y="6864"/>
                  </a:cubicBezTo>
                  <a:cubicBezTo>
                    <a:pt x="52526" y="6773"/>
                    <a:pt x="52674" y="6660"/>
                    <a:pt x="52787" y="6558"/>
                  </a:cubicBezTo>
                  <a:cubicBezTo>
                    <a:pt x="52935" y="6399"/>
                    <a:pt x="52980" y="6240"/>
                    <a:pt x="53207" y="6126"/>
                  </a:cubicBezTo>
                  <a:cubicBezTo>
                    <a:pt x="53366" y="6047"/>
                    <a:pt x="53491" y="6013"/>
                    <a:pt x="53718" y="6013"/>
                  </a:cubicBezTo>
                  <a:cubicBezTo>
                    <a:pt x="53911" y="6013"/>
                    <a:pt x="54081" y="6342"/>
                    <a:pt x="54183" y="6433"/>
                  </a:cubicBezTo>
                  <a:cubicBezTo>
                    <a:pt x="54342" y="6603"/>
                    <a:pt x="54376" y="6694"/>
                    <a:pt x="54376" y="6977"/>
                  </a:cubicBezTo>
                  <a:cubicBezTo>
                    <a:pt x="54376" y="7125"/>
                    <a:pt x="54137" y="7250"/>
                    <a:pt x="54058" y="7329"/>
                  </a:cubicBezTo>
                  <a:cubicBezTo>
                    <a:pt x="53956" y="7431"/>
                    <a:pt x="53774" y="7511"/>
                    <a:pt x="53672" y="7556"/>
                  </a:cubicBezTo>
                  <a:cubicBezTo>
                    <a:pt x="53468" y="7658"/>
                    <a:pt x="53377" y="7964"/>
                    <a:pt x="53332" y="8146"/>
                  </a:cubicBezTo>
                  <a:cubicBezTo>
                    <a:pt x="53275" y="8339"/>
                    <a:pt x="53184" y="8452"/>
                    <a:pt x="53139" y="8645"/>
                  </a:cubicBezTo>
                  <a:cubicBezTo>
                    <a:pt x="53105" y="8781"/>
                    <a:pt x="52901" y="8838"/>
                    <a:pt x="52821" y="8917"/>
                  </a:cubicBezTo>
                  <a:cubicBezTo>
                    <a:pt x="52685" y="9065"/>
                    <a:pt x="52640" y="9212"/>
                    <a:pt x="52595" y="9416"/>
                  </a:cubicBezTo>
                  <a:cubicBezTo>
                    <a:pt x="52538" y="9632"/>
                    <a:pt x="52515" y="9802"/>
                    <a:pt x="52515" y="10006"/>
                  </a:cubicBezTo>
                  <a:cubicBezTo>
                    <a:pt x="52515" y="10256"/>
                    <a:pt x="52481" y="10347"/>
                    <a:pt x="52322" y="10506"/>
                  </a:cubicBezTo>
                  <a:cubicBezTo>
                    <a:pt x="52175" y="10653"/>
                    <a:pt x="52073" y="10732"/>
                    <a:pt x="51891" y="10778"/>
                  </a:cubicBezTo>
                  <a:cubicBezTo>
                    <a:pt x="51653" y="10835"/>
                    <a:pt x="51596" y="11027"/>
                    <a:pt x="51551" y="11243"/>
                  </a:cubicBezTo>
                  <a:cubicBezTo>
                    <a:pt x="51483" y="11493"/>
                    <a:pt x="51585" y="11617"/>
                    <a:pt x="51698" y="11742"/>
                  </a:cubicBezTo>
                  <a:cubicBezTo>
                    <a:pt x="51846" y="11878"/>
                    <a:pt x="51823" y="12082"/>
                    <a:pt x="51823" y="12287"/>
                  </a:cubicBezTo>
                  <a:cubicBezTo>
                    <a:pt x="51823" y="12423"/>
                    <a:pt x="51630" y="12559"/>
                    <a:pt x="51551" y="12638"/>
                  </a:cubicBezTo>
                  <a:cubicBezTo>
                    <a:pt x="51471" y="12718"/>
                    <a:pt x="51108" y="12672"/>
                    <a:pt x="50972" y="12672"/>
                  </a:cubicBezTo>
                  <a:cubicBezTo>
                    <a:pt x="50711" y="12672"/>
                    <a:pt x="50530" y="12650"/>
                    <a:pt x="50348" y="12559"/>
                  </a:cubicBezTo>
                  <a:cubicBezTo>
                    <a:pt x="50201" y="12491"/>
                    <a:pt x="49951" y="12400"/>
                    <a:pt x="49804" y="12321"/>
                  </a:cubicBezTo>
                  <a:cubicBezTo>
                    <a:pt x="49645" y="12241"/>
                    <a:pt x="49441" y="12207"/>
                    <a:pt x="49225" y="12207"/>
                  </a:cubicBezTo>
                  <a:cubicBezTo>
                    <a:pt x="48998" y="12207"/>
                    <a:pt x="48862" y="12162"/>
                    <a:pt x="48681" y="12253"/>
                  </a:cubicBezTo>
                  <a:cubicBezTo>
                    <a:pt x="48510" y="12332"/>
                    <a:pt x="48363" y="12400"/>
                    <a:pt x="48181" y="12446"/>
                  </a:cubicBezTo>
                  <a:cubicBezTo>
                    <a:pt x="47909" y="12514"/>
                    <a:pt x="47728" y="12650"/>
                    <a:pt x="47523" y="12752"/>
                  </a:cubicBezTo>
                  <a:cubicBezTo>
                    <a:pt x="47376" y="12820"/>
                    <a:pt x="47104" y="12888"/>
                    <a:pt x="46979" y="12945"/>
                  </a:cubicBezTo>
                  <a:cubicBezTo>
                    <a:pt x="46786" y="13047"/>
                    <a:pt x="46559" y="13126"/>
                    <a:pt x="46366" y="13183"/>
                  </a:cubicBezTo>
                  <a:cubicBezTo>
                    <a:pt x="46310" y="13194"/>
                    <a:pt x="46253" y="13206"/>
                    <a:pt x="46207" y="13217"/>
                  </a:cubicBezTo>
                  <a:cubicBezTo>
                    <a:pt x="46026" y="13262"/>
                    <a:pt x="45799" y="13444"/>
                    <a:pt x="45629" y="13523"/>
                  </a:cubicBezTo>
                  <a:cubicBezTo>
                    <a:pt x="45470" y="13603"/>
                    <a:pt x="45391" y="13807"/>
                    <a:pt x="45357" y="13954"/>
                  </a:cubicBezTo>
                  <a:cubicBezTo>
                    <a:pt x="45311" y="14102"/>
                    <a:pt x="45311" y="14329"/>
                    <a:pt x="45311" y="14533"/>
                  </a:cubicBezTo>
                  <a:cubicBezTo>
                    <a:pt x="45311" y="14760"/>
                    <a:pt x="45277" y="14964"/>
                    <a:pt x="45277" y="15191"/>
                  </a:cubicBezTo>
                  <a:cubicBezTo>
                    <a:pt x="45277" y="15304"/>
                    <a:pt x="45538" y="15497"/>
                    <a:pt x="45629" y="15577"/>
                  </a:cubicBezTo>
                  <a:cubicBezTo>
                    <a:pt x="45776" y="15724"/>
                    <a:pt x="45901" y="15940"/>
                    <a:pt x="46049" y="16087"/>
                  </a:cubicBezTo>
                  <a:cubicBezTo>
                    <a:pt x="46207" y="16235"/>
                    <a:pt x="46310" y="16303"/>
                    <a:pt x="46514" y="16359"/>
                  </a:cubicBezTo>
                  <a:cubicBezTo>
                    <a:pt x="46707" y="16405"/>
                    <a:pt x="46831" y="16428"/>
                    <a:pt x="47058" y="16428"/>
                  </a:cubicBezTo>
                  <a:cubicBezTo>
                    <a:pt x="47342" y="16428"/>
                    <a:pt x="47478" y="16416"/>
                    <a:pt x="47716" y="16359"/>
                  </a:cubicBezTo>
                  <a:cubicBezTo>
                    <a:pt x="47943" y="16303"/>
                    <a:pt x="48125" y="16167"/>
                    <a:pt x="48295" y="16087"/>
                  </a:cubicBezTo>
                  <a:cubicBezTo>
                    <a:pt x="48454" y="16008"/>
                    <a:pt x="48544" y="15747"/>
                    <a:pt x="48647" y="15622"/>
                  </a:cubicBezTo>
                  <a:cubicBezTo>
                    <a:pt x="48794" y="15429"/>
                    <a:pt x="48953" y="15270"/>
                    <a:pt x="49066" y="15157"/>
                  </a:cubicBezTo>
                  <a:cubicBezTo>
                    <a:pt x="49225" y="14998"/>
                    <a:pt x="49293" y="14851"/>
                    <a:pt x="49418" y="14726"/>
                  </a:cubicBezTo>
                  <a:cubicBezTo>
                    <a:pt x="49531" y="14624"/>
                    <a:pt x="49668" y="14510"/>
                    <a:pt x="49849" y="14420"/>
                  </a:cubicBezTo>
                  <a:cubicBezTo>
                    <a:pt x="50008" y="14340"/>
                    <a:pt x="50201" y="14306"/>
                    <a:pt x="50382" y="14306"/>
                  </a:cubicBezTo>
                  <a:cubicBezTo>
                    <a:pt x="50643" y="14306"/>
                    <a:pt x="50768" y="14306"/>
                    <a:pt x="50972" y="14454"/>
                  </a:cubicBezTo>
                  <a:cubicBezTo>
                    <a:pt x="51086" y="14544"/>
                    <a:pt x="51301" y="14624"/>
                    <a:pt x="51426" y="14692"/>
                  </a:cubicBezTo>
                  <a:cubicBezTo>
                    <a:pt x="51653" y="14805"/>
                    <a:pt x="51721" y="14862"/>
                    <a:pt x="51778" y="15112"/>
                  </a:cubicBezTo>
                  <a:cubicBezTo>
                    <a:pt x="51834" y="15338"/>
                    <a:pt x="51812" y="15509"/>
                    <a:pt x="51857" y="15736"/>
                  </a:cubicBezTo>
                  <a:cubicBezTo>
                    <a:pt x="51902" y="15974"/>
                    <a:pt x="51925" y="16201"/>
                    <a:pt x="51971" y="16428"/>
                  </a:cubicBezTo>
                  <a:cubicBezTo>
                    <a:pt x="52016" y="16654"/>
                    <a:pt x="51971" y="16938"/>
                    <a:pt x="51971" y="17165"/>
                  </a:cubicBezTo>
                  <a:cubicBezTo>
                    <a:pt x="51971" y="17437"/>
                    <a:pt x="52073" y="17551"/>
                    <a:pt x="52243" y="17675"/>
                  </a:cubicBezTo>
                  <a:cubicBezTo>
                    <a:pt x="52413" y="17800"/>
                    <a:pt x="52572" y="17789"/>
                    <a:pt x="52821" y="17789"/>
                  </a:cubicBezTo>
                  <a:cubicBezTo>
                    <a:pt x="53048" y="17789"/>
                    <a:pt x="53253" y="17732"/>
                    <a:pt x="53445" y="17630"/>
                  </a:cubicBezTo>
                  <a:cubicBezTo>
                    <a:pt x="53672" y="17528"/>
                    <a:pt x="53876" y="17483"/>
                    <a:pt x="54137" y="17483"/>
                  </a:cubicBezTo>
                  <a:cubicBezTo>
                    <a:pt x="54308" y="17483"/>
                    <a:pt x="54500" y="17403"/>
                    <a:pt x="54682" y="17403"/>
                  </a:cubicBezTo>
                  <a:cubicBezTo>
                    <a:pt x="54898" y="17403"/>
                    <a:pt x="55045" y="17551"/>
                    <a:pt x="55147" y="17630"/>
                  </a:cubicBezTo>
                  <a:cubicBezTo>
                    <a:pt x="55329" y="17766"/>
                    <a:pt x="55499" y="17823"/>
                    <a:pt x="55726" y="17823"/>
                  </a:cubicBezTo>
                  <a:cubicBezTo>
                    <a:pt x="55794" y="17823"/>
                    <a:pt x="56157" y="17970"/>
                    <a:pt x="56191" y="17982"/>
                  </a:cubicBezTo>
                  <a:cubicBezTo>
                    <a:pt x="56259" y="18004"/>
                    <a:pt x="55987" y="17539"/>
                    <a:pt x="55964" y="17517"/>
                  </a:cubicBezTo>
                  <a:cubicBezTo>
                    <a:pt x="55794" y="17358"/>
                    <a:pt x="55612" y="17267"/>
                    <a:pt x="55419" y="17131"/>
                  </a:cubicBezTo>
                  <a:cubicBezTo>
                    <a:pt x="55249" y="16995"/>
                    <a:pt x="55124" y="16836"/>
                    <a:pt x="54954" y="16700"/>
                  </a:cubicBezTo>
                  <a:cubicBezTo>
                    <a:pt x="54818" y="16609"/>
                    <a:pt x="54523" y="16586"/>
                    <a:pt x="54296" y="16586"/>
                  </a:cubicBezTo>
                  <a:cubicBezTo>
                    <a:pt x="54115" y="16586"/>
                    <a:pt x="53876" y="16757"/>
                    <a:pt x="53752" y="16825"/>
                  </a:cubicBezTo>
                  <a:cubicBezTo>
                    <a:pt x="53570" y="16904"/>
                    <a:pt x="53309" y="16893"/>
                    <a:pt x="53094" y="16893"/>
                  </a:cubicBezTo>
                  <a:cubicBezTo>
                    <a:pt x="52855" y="16893"/>
                    <a:pt x="52719" y="16904"/>
                    <a:pt x="52595" y="16779"/>
                  </a:cubicBezTo>
                  <a:cubicBezTo>
                    <a:pt x="52413" y="16598"/>
                    <a:pt x="52334" y="16620"/>
                    <a:pt x="52288" y="16393"/>
                  </a:cubicBezTo>
                  <a:cubicBezTo>
                    <a:pt x="52220" y="16167"/>
                    <a:pt x="52220" y="15906"/>
                    <a:pt x="52322" y="15701"/>
                  </a:cubicBezTo>
                  <a:cubicBezTo>
                    <a:pt x="52402" y="15531"/>
                    <a:pt x="52402" y="15316"/>
                    <a:pt x="52436" y="15157"/>
                  </a:cubicBezTo>
                  <a:cubicBezTo>
                    <a:pt x="52481" y="14987"/>
                    <a:pt x="52424" y="14726"/>
                    <a:pt x="52402" y="14612"/>
                  </a:cubicBezTo>
                  <a:cubicBezTo>
                    <a:pt x="52356" y="14420"/>
                    <a:pt x="52118" y="14295"/>
                    <a:pt x="51971" y="14227"/>
                  </a:cubicBezTo>
                  <a:cubicBezTo>
                    <a:pt x="51834" y="14159"/>
                    <a:pt x="51642" y="13977"/>
                    <a:pt x="51505" y="13875"/>
                  </a:cubicBezTo>
                  <a:cubicBezTo>
                    <a:pt x="51347" y="13750"/>
                    <a:pt x="51120" y="13648"/>
                    <a:pt x="51006" y="13569"/>
                  </a:cubicBezTo>
                  <a:cubicBezTo>
                    <a:pt x="50825" y="13433"/>
                    <a:pt x="50893" y="13285"/>
                    <a:pt x="50972" y="13138"/>
                  </a:cubicBezTo>
                  <a:cubicBezTo>
                    <a:pt x="51018" y="13035"/>
                    <a:pt x="51403" y="13013"/>
                    <a:pt x="51505" y="12990"/>
                  </a:cubicBezTo>
                  <a:cubicBezTo>
                    <a:pt x="51744" y="12922"/>
                    <a:pt x="52084" y="12990"/>
                    <a:pt x="52322" y="12990"/>
                  </a:cubicBezTo>
                  <a:cubicBezTo>
                    <a:pt x="52560" y="12990"/>
                    <a:pt x="52731" y="12979"/>
                    <a:pt x="52867" y="12911"/>
                  </a:cubicBezTo>
                  <a:cubicBezTo>
                    <a:pt x="52992" y="12843"/>
                    <a:pt x="52980" y="12582"/>
                    <a:pt x="53014" y="12446"/>
                  </a:cubicBezTo>
                  <a:cubicBezTo>
                    <a:pt x="53060" y="12275"/>
                    <a:pt x="53014" y="12037"/>
                    <a:pt x="53014" y="11856"/>
                  </a:cubicBezTo>
                  <a:lnTo>
                    <a:pt x="53014" y="11198"/>
                  </a:lnTo>
                  <a:lnTo>
                    <a:pt x="53014" y="10506"/>
                  </a:lnTo>
                  <a:cubicBezTo>
                    <a:pt x="53014" y="10324"/>
                    <a:pt x="53026" y="10086"/>
                    <a:pt x="53060" y="9961"/>
                  </a:cubicBezTo>
                  <a:cubicBezTo>
                    <a:pt x="53105" y="9779"/>
                    <a:pt x="53253" y="9655"/>
                    <a:pt x="53332" y="9496"/>
                  </a:cubicBezTo>
                  <a:cubicBezTo>
                    <a:pt x="53389" y="9371"/>
                    <a:pt x="53582" y="9212"/>
                    <a:pt x="53672" y="9110"/>
                  </a:cubicBezTo>
                  <a:cubicBezTo>
                    <a:pt x="53808" y="8985"/>
                    <a:pt x="53922" y="8872"/>
                    <a:pt x="54024" y="8758"/>
                  </a:cubicBezTo>
                  <a:cubicBezTo>
                    <a:pt x="54171" y="8611"/>
                    <a:pt x="54308" y="8475"/>
                    <a:pt x="54410" y="8373"/>
                  </a:cubicBezTo>
                  <a:cubicBezTo>
                    <a:pt x="54534" y="8248"/>
                    <a:pt x="54659" y="8089"/>
                    <a:pt x="54761" y="7987"/>
                  </a:cubicBezTo>
                  <a:cubicBezTo>
                    <a:pt x="54875" y="7874"/>
                    <a:pt x="55079" y="7862"/>
                    <a:pt x="55227" y="7828"/>
                  </a:cubicBezTo>
                  <a:cubicBezTo>
                    <a:pt x="55408" y="7783"/>
                    <a:pt x="55499" y="7737"/>
                    <a:pt x="55692" y="7828"/>
                  </a:cubicBezTo>
                  <a:cubicBezTo>
                    <a:pt x="55748" y="7862"/>
                    <a:pt x="55658" y="8361"/>
                    <a:pt x="55646" y="8418"/>
                  </a:cubicBezTo>
                  <a:cubicBezTo>
                    <a:pt x="55590" y="8656"/>
                    <a:pt x="55567" y="8861"/>
                    <a:pt x="55453" y="9076"/>
                  </a:cubicBezTo>
                  <a:cubicBezTo>
                    <a:pt x="55363" y="9246"/>
                    <a:pt x="55306" y="9450"/>
                    <a:pt x="55261" y="9609"/>
                  </a:cubicBezTo>
                  <a:cubicBezTo>
                    <a:pt x="55204" y="9836"/>
                    <a:pt x="55034" y="9927"/>
                    <a:pt x="54954" y="10074"/>
                  </a:cubicBezTo>
                  <a:cubicBezTo>
                    <a:pt x="54852" y="10279"/>
                    <a:pt x="54795" y="10381"/>
                    <a:pt x="54795" y="10664"/>
                  </a:cubicBezTo>
                  <a:cubicBezTo>
                    <a:pt x="54795" y="10971"/>
                    <a:pt x="54829" y="11016"/>
                    <a:pt x="55113" y="11084"/>
                  </a:cubicBezTo>
                  <a:cubicBezTo>
                    <a:pt x="55238" y="11118"/>
                    <a:pt x="55453" y="11322"/>
                    <a:pt x="55499" y="11470"/>
                  </a:cubicBezTo>
                  <a:cubicBezTo>
                    <a:pt x="55578" y="11788"/>
                    <a:pt x="55465" y="12003"/>
                    <a:pt x="55306" y="12173"/>
                  </a:cubicBezTo>
                  <a:cubicBezTo>
                    <a:pt x="55170" y="12298"/>
                    <a:pt x="55056" y="12411"/>
                    <a:pt x="54954" y="12525"/>
                  </a:cubicBezTo>
                  <a:cubicBezTo>
                    <a:pt x="54829" y="12650"/>
                    <a:pt x="54739" y="12775"/>
                    <a:pt x="54603" y="12911"/>
                  </a:cubicBezTo>
                  <a:cubicBezTo>
                    <a:pt x="54489" y="13024"/>
                    <a:pt x="54489" y="13274"/>
                    <a:pt x="54455" y="13444"/>
                  </a:cubicBezTo>
                  <a:cubicBezTo>
                    <a:pt x="54398" y="13705"/>
                    <a:pt x="54478" y="13818"/>
                    <a:pt x="54682" y="13909"/>
                  </a:cubicBezTo>
                  <a:cubicBezTo>
                    <a:pt x="54841" y="13988"/>
                    <a:pt x="55079" y="13954"/>
                    <a:pt x="55261" y="13954"/>
                  </a:cubicBezTo>
                  <a:cubicBezTo>
                    <a:pt x="55465" y="13954"/>
                    <a:pt x="55658" y="13716"/>
                    <a:pt x="55726" y="13648"/>
                  </a:cubicBezTo>
                  <a:cubicBezTo>
                    <a:pt x="55839" y="13523"/>
                    <a:pt x="55964" y="13444"/>
                    <a:pt x="56077" y="13330"/>
                  </a:cubicBezTo>
                  <a:cubicBezTo>
                    <a:pt x="56236" y="13172"/>
                    <a:pt x="56440" y="13138"/>
                    <a:pt x="56622" y="13104"/>
                  </a:cubicBezTo>
                  <a:cubicBezTo>
                    <a:pt x="56872" y="13047"/>
                    <a:pt x="57087" y="12990"/>
                    <a:pt x="57348" y="13058"/>
                  </a:cubicBezTo>
                  <a:cubicBezTo>
                    <a:pt x="57564" y="13115"/>
                    <a:pt x="57541" y="13376"/>
                    <a:pt x="57541" y="13569"/>
                  </a:cubicBezTo>
                  <a:cubicBezTo>
                    <a:pt x="57541" y="13807"/>
                    <a:pt x="57518" y="13932"/>
                    <a:pt x="57393" y="14068"/>
                  </a:cubicBezTo>
                  <a:cubicBezTo>
                    <a:pt x="57269" y="14193"/>
                    <a:pt x="57030" y="14306"/>
                    <a:pt x="56883" y="14374"/>
                  </a:cubicBezTo>
                  <a:cubicBezTo>
                    <a:pt x="56690" y="14476"/>
                    <a:pt x="56508" y="14590"/>
                    <a:pt x="56304" y="14692"/>
                  </a:cubicBezTo>
                  <a:cubicBezTo>
                    <a:pt x="56100" y="14794"/>
                    <a:pt x="55919" y="14839"/>
                    <a:pt x="55726" y="14885"/>
                  </a:cubicBezTo>
                  <a:cubicBezTo>
                    <a:pt x="55510" y="14941"/>
                    <a:pt x="55351" y="14907"/>
                    <a:pt x="55227" y="15043"/>
                  </a:cubicBezTo>
                  <a:cubicBezTo>
                    <a:pt x="55056" y="15214"/>
                    <a:pt x="55181" y="15463"/>
                    <a:pt x="55261" y="15577"/>
                  </a:cubicBezTo>
                  <a:cubicBezTo>
                    <a:pt x="55363" y="15713"/>
                    <a:pt x="55556" y="15849"/>
                    <a:pt x="55646" y="15928"/>
                  </a:cubicBezTo>
                  <a:cubicBezTo>
                    <a:pt x="55828" y="16065"/>
                    <a:pt x="55941" y="16087"/>
                    <a:pt x="56191" y="16087"/>
                  </a:cubicBezTo>
                  <a:cubicBezTo>
                    <a:pt x="56384" y="16087"/>
                    <a:pt x="56611" y="16121"/>
                    <a:pt x="56815" y="16121"/>
                  </a:cubicBezTo>
                  <a:cubicBezTo>
                    <a:pt x="57019" y="16121"/>
                    <a:pt x="57178" y="16223"/>
                    <a:pt x="57314" y="16314"/>
                  </a:cubicBezTo>
                  <a:cubicBezTo>
                    <a:pt x="57541" y="16484"/>
                    <a:pt x="57745" y="16666"/>
                    <a:pt x="57893" y="16825"/>
                  </a:cubicBezTo>
                  <a:cubicBezTo>
                    <a:pt x="58097" y="17017"/>
                    <a:pt x="58142" y="16961"/>
                    <a:pt x="58199" y="17210"/>
                  </a:cubicBezTo>
                  <a:cubicBezTo>
                    <a:pt x="58267" y="17460"/>
                    <a:pt x="58085" y="17596"/>
                    <a:pt x="57938" y="17755"/>
                  </a:cubicBezTo>
                  <a:cubicBezTo>
                    <a:pt x="57768" y="17914"/>
                    <a:pt x="57836" y="18095"/>
                    <a:pt x="57893" y="18220"/>
                  </a:cubicBezTo>
                  <a:cubicBezTo>
                    <a:pt x="57961" y="18345"/>
                    <a:pt x="58324" y="18288"/>
                    <a:pt x="58471" y="18288"/>
                  </a:cubicBezTo>
                  <a:cubicBezTo>
                    <a:pt x="58698" y="18288"/>
                    <a:pt x="58936" y="18288"/>
                    <a:pt x="59129" y="18333"/>
                  </a:cubicBezTo>
                  <a:cubicBezTo>
                    <a:pt x="59356" y="18379"/>
                    <a:pt x="59469" y="18549"/>
                    <a:pt x="59594" y="18685"/>
                  </a:cubicBezTo>
                  <a:cubicBezTo>
                    <a:pt x="59753" y="18844"/>
                    <a:pt x="59855" y="18912"/>
                    <a:pt x="59912" y="19150"/>
                  </a:cubicBezTo>
                  <a:cubicBezTo>
                    <a:pt x="59980" y="19445"/>
                    <a:pt x="59696" y="19445"/>
                    <a:pt x="59515" y="19491"/>
                  </a:cubicBezTo>
                  <a:cubicBezTo>
                    <a:pt x="59299" y="19547"/>
                    <a:pt x="59186" y="19638"/>
                    <a:pt x="58982" y="19683"/>
                  </a:cubicBezTo>
                  <a:cubicBezTo>
                    <a:pt x="58721" y="19752"/>
                    <a:pt x="58596" y="19808"/>
                    <a:pt x="58324" y="19808"/>
                  </a:cubicBezTo>
                  <a:lnTo>
                    <a:pt x="57666" y="19808"/>
                  </a:lnTo>
                  <a:cubicBezTo>
                    <a:pt x="57416" y="19808"/>
                    <a:pt x="57223" y="20001"/>
                    <a:pt x="57042" y="20081"/>
                  </a:cubicBezTo>
                  <a:cubicBezTo>
                    <a:pt x="56837" y="20160"/>
                    <a:pt x="56622" y="20307"/>
                    <a:pt x="56463" y="20466"/>
                  </a:cubicBezTo>
                  <a:cubicBezTo>
                    <a:pt x="56236" y="20693"/>
                    <a:pt x="56066" y="20829"/>
                    <a:pt x="55885" y="20999"/>
                  </a:cubicBezTo>
                  <a:cubicBezTo>
                    <a:pt x="55714" y="21170"/>
                    <a:pt x="55533" y="21260"/>
                    <a:pt x="55306" y="21317"/>
                  </a:cubicBezTo>
                  <a:cubicBezTo>
                    <a:pt x="55113" y="21363"/>
                    <a:pt x="54988" y="21589"/>
                    <a:pt x="54841" y="21737"/>
                  </a:cubicBezTo>
                  <a:cubicBezTo>
                    <a:pt x="54671" y="21907"/>
                    <a:pt x="54603" y="21975"/>
                    <a:pt x="54376" y="21975"/>
                  </a:cubicBezTo>
                  <a:cubicBezTo>
                    <a:pt x="54137" y="21975"/>
                    <a:pt x="53922" y="21975"/>
                    <a:pt x="53752" y="21896"/>
                  </a:cubicBezTo>
                  <a:cubicBezTo>
                    <a:pt x="53627" y="21839"/>
                    <a:pt x="53491" y="21510"/>
                    <a:pt x="53400" y="21431"/>
                  </a:cubicBezTo>
                  <a:cubicBezTo>
                    <a:pt x="53196" y="21226"/>
                    <a:pt x="53105" y="21079"/>
                    <a:pt x="52787" y="21079"/>
                  </a:cubicBezTo>
                  <a:cubicBezTo>
                    <a:pt x="52538" y="21079"/>
                    <a:pt x="52390" y="21158"/>
                    <a:pt x="52209" y="21204"/>
                  </a:cubicBezTo>
                  <a:cubicBezTo>
                    <a:pt x="52039" y="21238"/>
                    <a:pt x="51800" y="21363"/>
                    <a:pt x="51664" y="21510"/>
                  </a:cubicBezTo>
                  <a:cubicBezTo>
                    <a:pt x="51505" y="21657"/>
                    <a:pt x="51244" y="21816"/>
                    <a:pt x="51086" y="21930"/>
                  </a:cubicBezTo>
                  <a:cubicBezTo>
                    <a:pt x="50915" y="22055"/>
                    <a:pt x="50791" y="22247"/>
                    <a:pt x="50700" y="22440"/>
                  </a:cubicBezTo>
                  <a:cubicBezTo>
                    <a:pt x="50609" y="22610"/>
                    <a:pt x="50462" y="22792"/>
                    <a:pt x="50382" y="22905"/>
                  </a:cubicBezTo>
                  <a:cubicBezTo>
                    <a:pt x="50292" y="23030"/>
                    <a:pt x="50201" y="23280"/>
                    <a:pt x="50155" y="23371"/>
                  </a:cubicBezTo>
                  <a:cubicBezTo>
                    <a:pt x="50053" y="23575"/>
                    <a:pt x="49894" y="23620"/>
                    <a:pt x="49690" y="23677"/>
                  </a:cubicBezTo>
                  <a:cubicBezTo>
                    <a:pt x="49486" y="23734"/>
                    <a:pt x="49305" y="23677"/>
                    <a:pt x="49146" y="23756"/>
                  </a:cubicBezTo>
                  <a:cubicBezTo>
                    <a:pt x="48987" y="23836"/>
                    <a:pt x="48919" y="23870"/>
                    <a:pt x="48760" y="24029"/>
                  </a:cubicBezTo>
                  <a:cubicBezTo>
                    <a:pt x="48624" y="24153"/>
                    <a:pt x="48431" y="24244"/>
                    <a:pt x="48340" y="24335"/>
                  </a:cubicBezTo>
                  <a:cubicBezTo>
                    <a:pt x="48181" y="24494"/>
                    <a:pt x="48272" y="24743"/>
                    <a:pt x="48340" y="24879"/>
                  </a:cubicBezTo>
                  <a:cubicBezTo>
                    <a:pt x="48420" y="25038"/>
                    <a:pt x="48658" y="25174"/>
                    <a:pt x="48839" y="25265"/>
                  </a:cubicBezTo>
                  <a:cubicBezTo>
                    <a:pt x="49044" y="25367"/>
                    <a:pt x="49259" y="25345"/>
                    <a:pt x="49497" y="25345"/>
                  </a:cubicBezTo>
                  <a:cubicBezTo>
                    <a:pt x="49713" y="25345"/>
                    <a:pt x="49917" y="25345"/>
                    <a:pt x="50110" y="25379"/>
                  </a:cubicBezTo>
                  <a:cubicBezTo>
                    <a:pt x="50326" y="25424"/>
                    <a:pt x="50507" y="25413"/>
                    <a:pt x="50700" y="25458"/>
                  </a:cubicBezTo>
                  <a:cubicBezTo>
                    <a:pt x="50984" y="25526"/>
                    <a:pt x="50961" y="25583"/>
                    <a:pt x="50700" y="25651"/>
                  </a:cubicBezTo>
                  <a:cubicBezTo>
                    <a:pt x="50496" y="25708"/>
                    <a:pt x="50314" y="25730"/>
                    <a:pt x="50110" y="25730"/>
                  </a:cubicBezTo>
                  <a:cubicBezTo>
                    <a:pt x="49940" y="25730"/>
                    <a:pt x="49770" y="25810"/>
                    <a:pt x="49611" y="25844"/>
                  </a:cubicBezTo>
                  <a:cubicBezTo>
                    <a:pt x="49418" y="25900"/>
                    <a:pt x="49225" y="25912"/>
                    <a:pt x="49032" y="25969"/>
                  </a:cubicBezTo>
                  <a:cubicBezTo>
                    <a:pt x="48851" y="26014"/>
                    <a:pt x="48601" y="25969"/>
                    <a:pt x="48408" y="25969"/>
                  </a:cubicBezTo>
                  <a:cubicBezTo>
                    <a:pt x="48170" y="25969"/>
                    <a:pt x="48068" y="25923"/>
                    <a:pt x="47909" y="25844"/>
                  </a:cubicBezTo>
                  <a:cubicBezTo>
                    <a:pt x="47728" y="25764"/>
                    <a:pt x="47626" y="25605"/>
                    <a:pt x="47489" y="25458"/>
                  </a:cubicBezTo>
                  <a:cubicBezTo>
                    <a:pt x="47319" y="25288"/>
                    <a:pt x="47240" y="25174"/>
                    <a:pt x="47058" y="25038"/>
                  </a:cubicBezTo>
                  <a:cubicBezTo>
                    <a:pt x="46968" y="24970"/>
                    <a:pt x="46548" y="25038"/>
                    <a:pt x="46434" y="25038"/>
                  </a:cubicBezTo>
                  <a:cubicBezTo>
                    <a:pt x="46298" y="25038"/>
                    <a:pt x="46173" y="25208"/>
                    <a:pt x="46049" y="25265"/>
                  </a:cubicBezTo>
                  <a:cubicBezTo>
                    <a:pt x="45890" y="25345"/>
                    <a:pt x="45731" y="25401"/>
                    <a:pt x="45515" y="25458"/>
                  </a:cubicBezTo>
                  <a:cubicBezTo>
                    <a:pt x="45311" y="25515"/>
                    <a:pt x="44982" y="25469"/>
                    <a:pt x="44812" y="25424"/>
                  </a:cubicBezTo>
                  <a:cubicBezTo>
                    <a:pt x="44551" y="25356"/>
                    <a:pt x="44404" y="25469"/>
                    <a:pt x="44199" y="25265"/>
                  </a:cubicBezTo>
                  <a:cubicBezTo>
                    <a:pt x="44063" y="25140"/>
                    <a:pt x="43859" y="25084"/>
                    <a:pt x="43689" y="24993"/>
                  </a:cubicBezTo>
                  <a:cubicBezTo>
                    <a:pt x="43473" y="24891"/>
                    <a:pt x="43383" y="24823"/>
                    <a:pt x="43190" y="24721"/>
                  </a:cubicBezTo>
                  <a:cubicBezTo>
                    <a:pt x="42917" y="24596"/>
                    <a:pt x="42951" y="24448"/>
                    <a:pt x="42611" y="24448"/>
                  </a:cubicBezTo>
                  <a:lnTo>
                    <a:pt x="41953" y="24448"/>
                  </a:lnTo>
                  <a:cubicBezTo>
                    <a:pt x="41715" y="24448"/>
                    <a:pt x="41488" y="24460"/>
                    <a:pt x="41329" y="24380"/>
                  </a:cubicBezTo>
                  <a:cubicBezTo>
                    <a:pt x="41125" y="24278"/>
                    <a:pt x="40943" y="24267"/>
                    <a:pt x="40785" y="24108"/>
                  </a:cubicBezTo>
                  <a:cubicBezTo>
                    <a:pt x="40648" y="23972"/>
                    <a:pt x="40546" y="23915"/>
                    <a:pt x="40592" y="23722"/>
                  </a:cubicBezTo>
                  <a:cubicBezTo>
                    <a:pt x="40637" y="23563"/>
                    <a:pt x="41023" y="23586"/>
                    <a:pt x="41102" y="23597"/>
                  </a:cubicBezTo>
                  <a:cubicBezTo>
                    <a:pt x="41329" y="23654"/>
                    <a:pt x="41375" y="23813"/>
                    <a:pt x="41635" y="23677"/>
                  </a:cubicBezTo>
                  <a:cubicBezTo>
                    <a:pt x="41828" y="23586"/>
                    <a:pt x="42021" y="23302"/>
                    <a:pt x="42146" y="23178"/>
                  </a:cubicBezTo>
                  <a:cubicBezTo>
                    <a:pt x="42327" y="22996"/>
                    <a:pt x="42373" y="22837"/>
                    <a:pt x="42373" y="22554"/>
                  </a:cubicBezTo>
                  <a:cubicBezTo>
                    <a:pt x="42373" y="22259"/>
                    <a:pt x="42339" y="22179"/>
                    <a:pt x="42259" y="22009"/>
                  </a:cubicBezTo>
                  <a:cubicBezTo>
                    <a:pt x="42191" y="21873"/>
                    <a:pt x="41953" y="21839"/>
                    <a:pt x="41828" y="21782"/>
                  </a:cubicBezTo>
                  <a:cubicBezTo>
                    <a:pt x="41601" y="21657"/>
                    <a:pt x="41567" y="21657"/>
                    <a:pt x="41794" y="21544"/>
                  </a:cubicBezTo>
                  <a:cubicBezTo>
                    <a:pt x="41987" y="21453"/>
                    <a:pt x="42293" y="21374"/>
                    <a:pt x="42566" y="21238"/>
                  </a:cubicBezTo>
                  <a:cubicBezTo>
                    <a:pt x="42759" y="21147"/>
                    <a:pt x="42804" y="20920"/>
                    <a:pt x="42883" y="20773"/>
                  </a:cubicBezTo>
                  <a:cubicBezTo>
                    <a:pt x="42963" y="20614"/>
                    <a:pt x="43133" y="20455"/>
                    <a:pt x="43190" y="20228"/>
                  </a:cubicBezTo>
                  <a:cubicBezTo>
                    <a:pt x="43224" y="20092"/>
                    <a:pt x="43417" y="19888"/>
                    <a:pt x="43575" y="19808"/>
                  </a:cubicBezTo>
                  <a:cubicBezTo>
                    <a:pt x="43791" y="19695"/>
                    <a:pt x="43938" y="19649"/>
                    <a:pt x="44120" y="19615"/>
                  </a:cubicBezTo>
                  <a:cubicBezTo>
                    <a:pt x="44301" y="19559"/>
                    <a:pt x="44506" y="19547"/>
                    <a:pt x="44699" y="19491"/>
                  </a:cubicBezTo>
                  <a:cubicBezTo>
                    <a:pt x="44914" y="19434"/>
                    <a:pt x="45164" y="19525"/>
                    <a:pt x="45357" y="19570"/>
                  </a:cubicBezTo>
                  <a:cubicBezTo>
                    <a:pt x="45538" y="19615"/>
                    <a:pt x="45686" y="19831"/>
                    <a:pt x="45776" y="19922"/>
                  </a:cubicBezTo>
                  <a:cubicBezTo>
                    <a:pt x="45935" y="20069"/>
                    <a:pt x="45935" y="20273"/>
                    <a:pt x="45935" y="20500"/>
                  </a:cubicBezTo>
                  <a:cubicBezTo>
                    <a:pt x="45935" y="20727"/>
                    <a:pt x="45878" y="20909"/>
                    <a:pt x="45742" y="21045"/>
                  </a:cubicBezTo>
                  <a:cubicBezTo>
                    <a:pt x="45606" y="21181"/>
                    <a:pt x="45515" y="21431"/>
                    <a:pt x="45436" y="21589"/>
                  </a:cubicBezTo>
                  <a:cubicBezTo>
                    <a:pt x="45288" y="21862"/>
                    <a:pt x="45266" y="22043"/>
                    <a:pt x="45198" y="22281"/>
                  </a:cubicBezTo>
                  <a:cubicBezTo>
                    <a:pt x="45141" y="22508"/>
                    <a:pt x="45152" y="22656"/>
                    <a:pt x="45277" y="22792"/>
                  </a:cubicBezTo>
                  <a:cubicBezTo>
                    <a:pt x="45425" y="22939"/>
                    <a:pt x="45527" y="23019"/>
                    <a:pt x="45776" y="23019"/>
                  </a:cubicBezTo>
                  <a:cubicBezTo>
                    <a:pt x="46003" y="23019"/>
                    <a:pt x="46162" y="22985"/>
                    <a:pt x="46321" y="22905"/>
                  </a:cubicBezTo>
                  <a:cubicBezTo>
                    <a:pt x="46491" y="22826"/>
                    <a:pt x="46684" y="22781"/>
                    <a:pt x="46831" y="22713"/>
                  </a:cubicBezTo>
                  <a:cubicBezTo>
                    <a:pt x="46990" y="22633"/>
                    <a:pt x="47183" y="22542"/>
                    <a:pt x="47331" y="22474"/>
                  </a:cubicBezTo>
                  <a:cubicBezTo>
                    <a:pt x="47557" y="22384"/>
                    <a:pt x="47784" y="22168"/>
                    <a:pt x="47943" y="22055"/>
                  </a:cubicBezTo>
                  <a:cubicBezTo>
                    <a:pt x="48147" y="21907"/>
                    <a:pt x="48284" y="21805"/>
                    <a:pt x="48488" y="21703"/>
                  </a:cubicBezTo>
                  <a:cubicBezTo>
                    <a:pt x="48658" y="21623"/>
                    <a:pt x="49044" y="21669"/>
                    <a:pt x="49225" y="21623"/>
                  </a:cubicBezTo>
                  <a:cubicBezTo>
                    <a:pt x="49441" y="21567"/>
                    <a:pt x="49577" y="21487"/>
                    <a:pt x="49770" y="21397"/>
                  </a:cubicBezTo>
                  <a:cubicBezTo>
                    <a:pt x="50019" y="21260"/>
                    <a:pt x="50235" y="21124"/>
                    <a:pt x="50541" y="21124"/>
                  </a:cubicBezTo>
                  <a:cubicBezTo>
                    <a:pt x="50802" y="21124"/>
                    <a:pt x="51018" y="21022"/>
                    <a:pt x="51233" y="20886"/>
                  </a:cubicBezTo>
                  <a:cubicBezTo>
                    <a:pt x="51426" y="20773"/>
                    <a:pt x="51505" y="20670"/>
                    <a:pt x="51630" y="20534"/>
                  </a:cubicBezTo>
                  <a:cubicBezTo>
                    <a:pt x="51766" y="20398"/>
                    <a:pt x="51823" y="20251"/>
                    <a:pt x="51823" y="20035"/>
                  </a:cubicBezTo>
                  <a:cubicBezTo>
                    <a:pt x="51823" y="19820"/>
                    <a:pt x="51823" y="19604"/>
                    <a:pt x="51778" y="19411"/>
                  </a:cubicBezTo>
                  <a:cubicBezTo>
                    <a:pt x="51721" y="19162"/>
                    <a:pt x="51698" y="19071"/>
                    <a:pt x="51551" y="18912"/>
                  </a:cubicBezTo>
                  <a:cubicBezTo>
                    <a:pt x="51358" y="18731"/>
                    <a:pt x="51188" y="19162"/>
                    <a:pt x="51165" y="19218"/>
                  </a:cubicBezTo>
                  <a:cubicBezTo>
                    <a:pt x="51097" y="19343"/>
                    <a:pt x="50791" y="19377"/>
                    <a:pt x="50655" y="19343"/>
                  </a:cubicBezTo>
                  <a:cubicBezTo>
                    <a:pt x="50541" y="19309"/>
                    <a:pt x="50348" y="18867"/>
                    <a:pt x="50314" y="18799"/>
                  </a:cubicBezTo>
                  <a:cubicBezTo>
                    <a:pt x="50235" y="18640"/>
                    <a:pt x="50031" y="18560"/>
                    <a:pt x="49849" y="18560"/>
                  </a:cubicBezTo>
                  <a:cubicBezTo>
                    <a:pt x="49679" y="18560"/>
                    <a:pt x="49452" y="18526"/>
                    <a:pt x="49259" y="18526"/>
                  </a:cubicBezTo>
                  <a:cubicBezTo>
                    <a:pt x="49134" y="18526"/>
                    <a:pt x="48896" y="18980"/>
                    <a:pt x="48839" y="19071"/>
                  </a:cubicBezTo>
                  <a:cubicBezTo>
                    <a:pt x="48692" y="19264"/>
                    <a:pt x="48635" y="19423"/>
                    <a:pt x="48488" y="19570"/>
                  </a:cubicBezTo>
                  <a:cubicBezTo>
                    <a:pt x="48363" y="19695"/>
                    <a:pt x="48249" y="19842"/>
                    <a:pt x="48147" y="19956"/>
                  </a:cubicBezTo>
                  <a:cubicBezTo>
                    <a:pt x="48045" y="20047"/>
                    <a:pt x="47671" y="20081"/>
                    <a:pt x="47523" y="20081"/>
                  </a:cubicBezTo>
                  <a:cubicBezTo>
                    <a:pt x="47262" y="20081"/>
                    <a:pt x="47160" y="19899"/>
                    <a:pt x="47058" y="19763"/>
                  </a:cubicBezTo>
                  <a:cubicBezTo>
                    <a:pt x="46922" y="19581"/>
                    <a:pt x="46888" y="19377"/>
                    <a:pt x="46786" y="19184"/>
                  </a:cubicBezTo>
                  <a:cubicBezTo>
                    <a:pt x="46707" y="19025"/>
                    <a:pt x="46593" y="18957"/>
                    <a:pt x="46514" y="18799"/>
                  </a:cubicBezTo>
                  <a:cubicBezTo>
                    <a:pt x="46434" y="18640"/>
                    <a:pt x="46298" y="18492"/>
                    <a:pt x="46207" y="18413"/>
                  </a:cubicBezTo>
                  <a:cubicBezTo>
                    <a:pt x="46037" y="18243"/>
                    <a:pt x="45810" y="18175"/>
                    <a:pt x="45663" y="18016"/>
                  </a:cubicBezTo>
                  <a:cubicBezTo>
                    <a:pt x="45538" y="17891"/>
                    <a:pt x="45311" y="17812"/>
                    <a:pt x="45198" y="17755"/>
                  </a:cubicBezTo>
                  <a:cubicBezTo>
                    <a:pt x="45062" y="17675"/>
                    <a:pt x="44891" y="17619"/>
                    <a:pt x="44778" y="17562"/>
                  </a:cubicBezTo>
                  <a:cubicBezTo>
                    <a:pt x="44517" y="17426"/>
                    <a:pt x="44540" y="17846"/>
                    <a:pt x="44540" y="17982"/>
                  </a:cubicBezTo>
                  <a:cubicBezTo>
                    <a:pt x="44540" y="18209"/>
                    <a:pt x="44506" y="18379"/>
                    <a:pt x="44506" y="18606"/>
                  </a:cubicBezTo>
                  <a:cubicBezTo>
                    <a:pt x="44506" y="18833"/>
                    <a:pt x="44324" y="18969"/>
                    <a:pt x="44199" y="19071"/>
                  </a:cubicBezTo>
                  <a:cubicBezTo>
                    <a:pt x="44086" y="19150"/>
                    <a:pt x="43848" y="19196"/>
                    <a:pt x="43734" y="19218"/>
                  </a:cubicBezTo>
                  <a:cubicBezTo>
                    <a:pt x="43609" y="19252"/>
                    <a:pt x="43496" y="18821"/>
                    <a:pt x="43462" y="18753"/>
                  </a:cubicBezTo>
                  <a:cubicBezTo>
                    <a:pt x="43371" y="18583"/>
                    <a:pt x="43326" y="18379"/>
                    <a:pt x="43269" y="18254"/>
                  </a:cubicBezTo>
                  <a:cubicBezTo>
                    <a:pt x="43167" y="18061"/>
                    <a:pt x="43133" y="17959"/>
                    <a:pt x="42997" y="17823"/>
                  </a:cubicBezTo>
                  <a:cubicBezTo>
                    <a:pt x="42838" y="17664"/>
                    <a:pt x="42611" y="17641"/>
                    <a:pt x="42418" y="17596"/>
                  </a:cubicBezTo>
                  <a:cubicBezTo>
                    <a:pt x="42237" y="17551"/>
                    <a:pt x="42146" y="17483"/>
                    <a:pt x="42067" y="17324"/>
                  </a:cubicBezTo>
                  <a:cubicBezTo>
                    <a:pt x="41976" y="17142"/>
                    <a:pt x="41896" y="16927"/>
                    <a:pt x="41760" y="16779"/>
                  </a:cubicBezTo>
                  <a:cubicBezTo>
                    <a:pt x="41601" y="16632"/>
                    <a:pt x="41601" y="16484"/>
                    <a:pt x="41635" y="16314"/>
                  </a:cubicBezTo>
                  <a:cubicBezTo>
                    <a:pt x="41692" y="16121"/>
                    <a:pt x="41874" y="16019"/>
                    <a:pt x="41987" y="15928"/>
                  </a:cubicBezTo>
                  <a:cubicBezTo>
                    <a:pt x="42135" y="15815"/>
                    <a:pt x="42362" y="15747"/>
                    <a:pt x="42566" y="15701"/>
                  </a:cubicBezTo>
                  <a:cubicBezTo>
                    <a:pt x="42736" y="15656"/>
                    <a:pt x="42929" y="15475"/>
                    <a:pt x="43110" y="15384"/>
                  </a:cubicBezTo>
                  <a:cubicBezTo>
                    <a:pt x="43303" y="15293"/>
                    <a:pt x="43405" y="15202"/>
                    <a:pt x="43575" y="15112"/>
                  </a:cubicBezTo>
                  <a:cubicBezTo>
                    <a:pt x="43723" y="15043"/>
                    <a:pt x="43836" y="14771"/>
                    <a:pt x="43961" y="14646"/>
                  </a:cubicBezTo>
                  <a:cubicBezTo>
                    <a:pt x="44052" y="14556"/>
                    <a:pt x="44165" y="14295"/>
                    <a:pt x="44199" y="14181"/>
                  </a:cubicBezTo>
                  <a:cubicBezTo>
                    <a:pt x="44233" y="14034"/>
                    <a:pt x="44392" y="13898"/>
                    <a:pt x="44460" y="13762"/>
                  </a:cubicBezTo>
                  <a:cubicBezTo>
                    <a:pt x="44528" y="13637"/>
                    <a:pt x="44642" y="13501"/>
                    <a:pt x="44733" y="13410"/>
                  </a:cubicBezTo>
                  <a:cubicBezTo>
                    <a:pt x="44823" y="13319"/>
                    <a:pt x="44925" y="13069"/>
                    <a:pt x="44971" y="12990"/>
                  </a:cubicBezTo>
                  <a:cubicBezTo>
                    <a:pt x="45062" y="12797"/>
                    <a:pt x="45152" y="12729"/>
                    <a:pt x="45243" y="12559"/>
                  </a:cubicBezTo>
                  <a:cubicBezTo>
                    <a:pt x="45323" y="12400"/>
                    <a:pt x="45538" y="12343"/>
                    <a:pt x="45663" y="12207"/>
                  </a:cubicBezTo>
                  <a:cubicBezTo>
                    <a:pt x="45810" y="12071"/>
                    <a:pt x="45924" y="11980"/>
                    <a:pt x="46049" y="11856"/>
                  </a:cubicBezTo>
                  <a:cubicBezTo>
                    <a:pt x="46151" y="11765"/>
                    <a:pt x="46298" y="11731"/>
                    <a:pt x="46400" y="11629"/>
                  </a:cubicBezTo>
                  <a:cubicBezTo>
                    <a:pt x="46502" y="11527"/>
                    <a:pt x="46593" y="11311"/>
                    <a:pt x="46627" y="11164"/>
                  </a:cubicBezTo>
                  <a:cubicBezTo>
                    <a:pt x="46661" y="11061"/>
                    <a:pt x="46854" y="10823"/>
                    <a:pt x="46945" y="10732"/>
                  </a:cubicBezTo>
                  <a:cubicBezTo>
                    <a:pt x="47138" y="10540"/>
                    <a:pt x="47217" y="10835"/>
                    <a:pt x="47217" y="11005"/>
                  </a:cubicBezTo>
                  <a:cubicBezTo>
                    <a:pt x="47217" y="11277"/>
                    <a:pt x="47228" y="11368"/>
                    <a:pt x="47444" y="11470"/>
                  </a:cubicBezTo>
                  <a:cubicBezTo>
                    <a:pt x="47626" y="11561"/>
                    <a:pt x="47875" y="11413"/>
                    <a:pt x="47943" y="11356"/>
                  </a:cubicBezTo>
                  <a:cubicBezTo>
                    <a:pt x="48136" y="11220"/>
                    <a:pt x="48170" y="10937"/>
                    <a:pt x="48215" y="10732"/>
                  </a:cubicBezTo>
                  <a:cubicBezTo>
                    <a:pt x="48261" y="10574"/>
                    <a:pt x="48397" y="10449"/>
                    <a:pt x="48488" y="10347"/>
                  </a:cubicBezTo>
                  <a:cubicBezTo>
                    <a:pt x="48635" y="10199"/>
                    <a:pt x="48805" y="10131"/>
                    <a:pt x="48998" y="10074"/>
                  </a:cubicBezTo>
                  <a:cubicBezTo>
                    <a:pt x="49180" y="10029"/>
                    <a:pt x="49146" y="9779"/>
                    <a:pt x="49112" y="9609"/>
                  </a:cubicBezTo>
                  <a:cubicBezTo>
                    <a:pt x="49078" y="9485"/>
                    <a:pt x="48851" y="9394"/>
                    <a:pt x="48760" y="9337"/>
                  </a:cubicBezTo>
                  <a:cubicBezTo>
                    <a:pt x="48578" y="9258"/>
                    <a:pt x="48499" y="9235"/>
                    <a:pt x="48261" y="9190"/>
                  </a:cubicBezTo>
                  <a:cubicBezTo>
                    <a:pt x="48068" y="9144"/>
                    <a:pt x="47830" y="9190"/>
                    <a:pt x="47637" y="9190"/>
                  </a:cubicBezTo>
                  <a:cubicBezTo>
                    <a:pt x="47489" y="9190"/>
                    <a:pt x="47444" y="8815"/>
                    <a:pt x="47444" y="8679"/>
                  </a:cubicBezTo>
                  <a:cubicBezTo>
                    <a:pt x="47444" y="8452"/>
                    <a:pt x="47376" y="8395"/>
                    <a:pt x="47285" y="8214"/>
                  </a:cubicBezTo>
                  <a:cubicBezTo>
                    <a:pt x="47194" y="8021"/>
                    <a:pt x="47115" y="7908"/>
                    <a:pt x="46945" y="7874"/>
                  </a:cubicBezTo>
                  <a:cubicBezTo>
                    <a:pt x="46695" y="7805"/>
                    <a:pt x="46570" y="7896"/>
                    <a:pt x="46514" y="8100"/>
                  </a:cubicBezTo>
                  <a:cubicBezTo>
                    <a:pt x="46457" y="8327"/>
                    <a:pt x="46378" y="8543"/>
                    <a:pt x="46321" y="8758"/>
                  </a:cubicBezTo>
                  <a:cubicBezTo>
                    <a:pt x="46264" y="8997"/>
                    <a:pt x="46219" y="9110"/>
                    <a:pt x="46173" y="9303"/>
                  </a:cubicBezTo>
                  <a:cubicBezTo>
                    <a:pt x="46128" y="9473"/>
                    <a:pt x="45981" y="9564"/>
                    <a:pt x="45856" y="9689"/>
                  </a:cubicBezTo>
                  <a:cubicBezTo>
                    <a:pt x="45742" y="9814"/>
                    <a:pt x="45470" y="9848"/>
                    <a:pt x="45277" y="9848"/>
                  </a:cubicBezTo>
                  <a:cubicBezTo>
                    <a:pt x="44994" y="9848"/>
                    <a:pt x="44869" y="9836"/>
                    <a:pt x="44619" y="9768"/>
                  </a:cubicBezTo>
                  <a:cubicBezTo>
                    <a:pt x="44506" y="9745"/>
                    <a:pt x="44336" y="9530"/>
                    <a:pt x="44199" y="9462"/>
                  </a:cubicBezTo>
                  <a:cubicBezTo>
                    <a:pt x="44007" y="9360"/>
                    <a:pt x="43791" y="9382"/>
                    <a:pt x="43575" y="9382"/>
                  </a:cubicBezTo>
                  <a:lnTo>
                    <a:pt x="42951" y="9382"/>
                  </a:lnTo>
                  <a:cubicBezTo>
                    <a:pt x="42747" y="9382"/>
                    <a:pt x="42532" y="9382"/>
                    <a:pt x="42373" y="9337"/>
                  </a:cubicBezTo>
                  <a:cubicBezTo>
                    <a:pt x="42180" y="9292"/>
                    <a:pt x="42078" y="9224"/>
                    <a:pt x="41828" y="9224"/>
                  </a:cubicBezTo>
                  <a:cubicBezTo>
                    <a:pt x="41681" y="9224"/>
                    <a:pt x="41465" y="9485"/>
                    <a:pt x="41363" y="9541"/>
                  </a:cubicBezTo>
                  <a:cubicBezTo>
                    <a:pt x="41216" y="9609"/>
                    <a:pt x="41159" y="9836"/>
                    <a:pt x="41102" y="9961"/>
                  </a:cubicBezTo>
                  <a:cubicBezTo>
                    <a:pt x="41023" y="10120"/>
                    <a:pt x="40955" y="10301"/>
                    <a:pt x="40909" y="10506"/>
                  </a:cubicBezTo>
                  <a:cubicBezTo>
                    <a:pt x="40864" y="10687"/>
                    <a:pt x="40796" y="10846"/>
                    <a:pt x="40751" y="11005"/>
                  </a:cubicBezTo>
                  <a:cubicBezTo>
                    <a:pt x="40705" y="11175"/>
                    <a:pt x="40592" y="11322"/>
                    <a:pt x="40512" y="11470"/>
                  </a:cubicBezTo>
                  <a:cubicBezTo>
                    <a:pt x="40422" y="11674"/>
                    <a:pt x="40660" y="11708"/>
                    <a:pt x="40705" y="11901"/>
                  </a:cubicBezTo>
                  <a:cubicBezTo>
                    <a:pt x="40762" y="12105"/>
                    <a:pt x="40705" y="12457"/>
                    <a:pt x="40671" y="12593"/>
                  </a:cubicBezTo>
                  <a:cubicBezTo>
                    <a:pt x="40614" y="12820"/>
                    <a:pt x="40660" y="12933"/>
                    <a:pt x="40558" y="13138"/>
                  </a:cubicBezTo>
                  <a:cubicBezTo>
                    <a:pt x="40490" y="13274"/>
                    <a:pt x="40682" y="13501"/>
                    <a:pt x="40751" y="13569"/>
                  </a:cubicBezTo>
                  <a:cubicBezTo>
                    <a:pt x="40909" y="13727"/>
                    <a:pt x="41023" y="13841"/>
                    <a:pt x="41170" y="13909"/>
                  </a:cubicBezTo>
                  <a:cubicBezTo>
                    <a:pt x="41386" y="14022"/>
                    <a:pt x="41499" y="14170"/>
                    <a:pt x="41567" y="14306"/>
                  </a:cubicBezTo>
                  <a:cubicBezTo>
                    <a:pt x="41658" y="14488"/>
                    <a:pt x="41443" y="14692"/>
                    <a:pt x="41409" y="14771"/>
                  </a:cubicBezTo>
                  <a:cubicBezTo>
                    <a:pt x="41318" y="14930"/>
                    <a:pt x="41148" y="14998"/>
                    <a:pt x="40943" y="14998"/>
                  </a:cubicBezTo>
                  <a:cubicBezTo>
                    <a:pt x="40648" y="14998"/>
                    <a:pt x="40569" y="15009"/>
                    <a:pt x="40399" y="14839"/>
                  </a:cubicBezTo>
                  <a:cubicBezTo>
                    <a:pt x="40240" y="14680"/>
                    <a:pt x="40206" y="14499"/>
                    <a:pt x="40093" y="14340"/>
                  </a:cubicBezTo>
                  <a:cubicBezTo>
                    <a:pt x="39979" y="14193"/>
                    <a:pt x="39854" y="14102"/>
                    <a:pt x="39707" y="13988"/>
                  </a:cubicBezTo>
                  <a:cubicBezTo>
                    <a:pt x="39605" y="13920"/>
                    <a:pt x="39321" y="13954"/>
                    <a:pt x="39162" y="13954"/>
                  </a:cubicBezTo>
                  <a:cubicBezTo>
                    <a:pt x="38890" y="13954"/>
                    <a:pt x="38754" y="13954"/>
                    <a:pt x="38538" y="13796"/>
                  </a:cubicBezTo>
                  <a:cubicBezTo>
                    <a:pt x="38368" y="13671"/>
                    <a:pt x="38436" y="13387"/>
                    <a:pt x="38504" y="13251"/>
                  </a:cubicBezTo>
                  <a:cubicBezTo>
                    <a:pt x="38595" y="13069"/>
                    <a:pt x="38640" y="12911"/>
                    <a:pt x="38743" y="12718"/>
                  </a:cubicBezTo>
                  <a:cubicBezTo>
                    <a:pt x="38822" y="12536"/>
                    <a:pt x="38811" y="12264"/>
                    <a:pt x="38856" y="12094"/>
                  </a:cubicBezTo>
                  <a:cubicBezTo>
                    <a:pt x="38901" y="11912"/>
                    <a:pt x="38856" y="11663"/>
                    <a:pt x="38856" y="11470"/>
                  </a:cubicBezTo>
                  <a:cubicBezTo>
                    <a:pt x="38856" y="11232"/>
                    <a:pt x="38584" y="11084"/>
                    <a:pt x="38425" y="10925"/>
                  </a:cubicBezTo>
                  <a:cubicBezTo>
                    <a:pt x="38243" y="10744"/>
                    <a:pt x="38051" y="10721"/>
                    <a:pt x="37846" y="10619"/>
                  </a:cubicBezTo>
                  <a:cubicBezTo>
                    <a:pt x="37631" y="10517"/>
                    <a:pt x="37619" y="10437"/>
                    <a:pt x="37619" y="10154"/>
                  </a:cubicBezTo>
                  <a:cubicBezTo>
                    <a:pt x="37619" y="9904"/>
                    <a:pt x="37642" y="9745"/>
                    <a:pt x="37733" y="9575"/>
                  </a:cubicBezTo>
                  <a:cubicBezTo>
                    <a:pt x="37835" y="9371"/>
                    <a:pt x="37846" y="9190"/>
                    <a:pt x="37926" y="9031"/>
                  </a:cubicBezTo>
                  <a:cubicBezTo>
                    <a:pt x="38005" y="8872"/>
                    <a:pt x="37971" y="8634"/>
                    <a:pt x="38005" y="8486"/>
                  </a:cubicBezTo>
                  <a:cubicBezTo>
                    <a:pt x="38062" y="8271"/>
                    <a:pt x="37869" y="8123"/>
                    <a:pt x="37767" y="8021"/>
                  </a:cubicBezTo>
                  <a:cubicBezTo>
                    <a:pt x="37676" y="7930"/>
                    <a:pt x="37733" y="7579"/>
                    <a:pt x="37733" y="7442"/>
                  </a:cubicBezTo>
                  <a:cubicBezTo>
                    <a:pt x="37733" y="7318"/>
                    <a:pt x="37937" y="7182"/>
                    <a:pt x="37960" y="7057"/>
                  </a:cubicBezTo>
                  <a:cubicBezTo>
                    <a:pt x="37994" y="6932"/>
                    <a:pt x="38096" y="6750"/>
                    <a:pt x="38153" y="6626"/>
                  </a:cubicBezTo>
                  <a:cubicBezTo>
                    <a:pt x="38243" y="6455"/>
                    <a:pt x="38527" y="6319"/>
                    <a:pt x="38663" y="6285"/>
                  </a:cubicBezTo>
                  <a:cubicBezTo>
                    <a:pt x="38833" y="6240"/>
                    <a:pt x="39060" y="6285"/>
                    <a:pt x="39242" y="6285"/>
                  </a:cubicBezTo>
                  <a:cubicBezTo>
                    <a:pt x="39571" y="6285"/>
                    <a:pt x="39900" y="6592"/>
                    <a:pt x="39979" y="6592"/>
                  </a:cubicBezTo>
                  <a:moveTo>
                    <a:pt x="37461" y="17483"/>
                  </a:moveTo>
                  <a:cubicBezTo>
                    <a:pt x="37642" y="17312"/>
                    <a:pt x="37824" y="17142"/>
                    <a:pt x="38005" y="16972"/>
                  </a:cubicBezTo>
                  <a:cubicBezTo>
                    <a:pt x="38119" y="16870"/>
                    <a:pt x="38289" y="16779"/>
                    <a:pt x="38425" y="16745"/>
                  </a:cubicBezTo>
                  <a:cubicBezTo>
                    <a:pt x="38709" y="16677"/>
                    <a:pt x="38845" y="16734"/>
                    <a:pt x="39003" y="16825"/>
                  </a:cubicBezTo>
                  <a:cubicBezTo>
                    <a:pt x="39196" y="16915"/>
                    <a:pt x="39287" y="16972"/>
                    <a:pt x="39548" y="16972"/>
                  </a:cubicBezTo>
                  <a:cubicBezTo>
                    <a:pt x="39798" y="16972"/>
                    <a:pt x="39832" y="17097"/>
                    <a:pt x="39979" y="17244"/>
                  </a:cubicBezTo>
                  <a:cubicBezTo>
                    <a:pt x="40093" y="17358"/>
                    <a:pt x="40059" y="17562"/>
                    <a:pt x="40059" y="17755"/>
                  </a:cubicBezTo>
                  <a:cubicBezTo>
                    <a:pt x="40059" y="17993"/>
                    <a:pt x="39888" y="18107"/>
                    <a:pt x="39741" y="18254"/>
                  </a:cubicBezTo>
                  <a:cubicBezTo>
                    <a:pt x="39605" y="18390"/>
                    <a:pt x="39593" y="18515"/>
                    <a:pt x="39469" y="18640"/>
                  </a:cubicBezTo>
                  <a:cubicBezTo>
                    <a:pt x="39332" y="18776"/>
                    <a:pt x="39162" y="18878"/>
                    <a:pt x="39049" y="18991"/>
                  </a:cubicBezTo>
                  <a:cubicBezTo>
                    <a:pt x="38913" y="19116"/>
                    <a:pt x="38561" y="19116"/>
                    <a:pt x="38425" y="19184"/>
                  </a:cubicBezTo>
                  <a:cubicBezTo>
                    <a:pt x="38232" y="19286"/>
                    <a:pt x="38119" y="19366"/>
                    <a:pt x="37926" y="19411"/>
                  </a:cubicBezTo>
                  <a:cubicBezTo>
                    <a:pt x="37653" y="19479"/>
                    <a:pt x="37529" y="19411"/>
                    <a:pt x="37381" y="19264"/>
                  </a:cubicBezTo>
                  <a:cubicBezTo>
                    <a:pt x="37234" y="19105"/>
                    <a:pt x="37449" y="18923"/>
                    <a:pt x="37495" y="18878"/>
                  </a:cubicBezTo>
                  <a:cubicBezTo>
                    <a:pt x="37642" y="18731"/>
                    <a:pt x="37608" y="18424"/>
                    <a:pt x="37574" y="18288"/>
                  </a:cubicBezTo>
                  <a:cubicBezTo>
                    <a:pt x="37540" y="18163"/>
                    <a:pt x="37188" y="18129"/>
                    <a:pt x="37075" y="18095"/>
                  </a:cubicBezTo>
                  <a:cubicBezTo>
                    <a:pt x="36893" y="18050"/>
                    <a:pt x="36621" y="18107"/>
                    <a:pt x="36451" y="18141"/>
                  </a:cubicBezTo>
                  <a:cubicBezTo>
                    <a:pt x="36213" y="18186"/>
                    <a:pt x="36042" y="17993"/>
                    <a:pt x="36303" y="17868"/>
                  </a:cubicBezTo>
                  <a:cubicBezTo>
                    <a:pt x="36451" y="17789"/>
                    <a:pt x="36610" y="17687"/>
                    <a:pt x="36723" y="17596"/>
                  </a:cubicBezTo>
                  <a:cubicBezTo>
                    <a:pt x="36859" y="17494"/>
                    <a:pt x="37120" y="17517"/>
                    <a:pt x="37268" y="17483"/>
                  </a:cubicBezTo>
                  <a:cubicBezTo>
                    <a:pt x="37324" y="17460"/>
                    <a:pt x="37393" y="17483"/>
                    <a:pt x="37461" y="17483"/>
                  </a:cubicBezTo>
                  <a:close/>
                  <a:moveTo>
                    <a:pt x="33864" y="21465"/>
                  </a:moveTo>
                  <a:cubicBezTo>
                    <a:pt x="33932" y="21453"/>
                    <a:pt x="34295" y="21192"/>
                    <a:pt x="34397" y="21079"/>
                  </a:cubicBezTo>
                  <a:cubicBezTo>
                    <a:pt x="34511" y="20977"/>
                    <a:pt x="34817" y="20886"/>
                    <a:pt x="34987" y="20852"/>
                  </a:cubicBezTo>
                  <a:cubicBezTo>
                    <a:pt x="35158" y="20807"/>
                    <a:pt x="35294" y="20773"/>
                    <a:pt x="35521" y="20773"/>
                  </a:cubicBezTo>
                  <a:lnTo>
                    <a:pt x="36179" y="20773"/>
                  </a:lnTo>
                  <a:lnTo>
                    <a:pt x="36837" y="20773"/>
                  </a:lnTo>
                  <a:cubicBezTo>
                    <a:pt x="37109" y="20773"/>
                    <a:pt x="37188" y="20886"/>
                    <a:pt x="37347" y="21045"/>
                  </a:cubicBezTo>
                  <a:cubicBezTo>
                    <a:pt x="37381" y="21079"/>
                    <a:pt x="37427" y="21124"/>
                    <a:pt x="37461" y="21158"/>
                  </a:cubicBezTo>
                  <a:cubicBezTo>
                    <a:pt x="37551" y="21249"/>
                    <a:pt x="37835" y="21385"/>
                    <a:pt x="38005" y="21465"/>
                  </a:cubicBezTo>
                  <a:cubicBezTo>
                    <a:pt x="38209" y="21578"/>
                    <a:pt x="38380" y="21589"/>
                    <a:pt x="38618" y="21623"/>
                  </a:cubicBezTo>
                  <a:cubicBezTo>
                    <a:pt x="38845" y="21657"/>
                    <a:pt x="39049" y="21589"/>
                    <a:pt x="39276" y="21589"/>
                  </a:cubicBezTo>
                  <a:cubicBezTo>
                    <a:pt x="39514" y="21589"/>
                    <a:pt x="39593" y="21794"/>
                    <a:pt x="39661" y="21930"/>
                  </a:cubicBezTo>
                  <a:cubicBezTo>
                    <a:pt x="39764" y="22123"/>
                    <a:pt x="39673" y="22350"/>
                    <a:pt x="39548" y="22474"/>
                  </a:cubicBezTo>
                  <a:cubicBezTo>
                    <a:pt x="39435" y="22599"/>
                    <a:pt x="39287" y="22713"/>
                    <a:pt x="39128" y="22792"/>
                  </a:cubicBezTo>
                  <a:cubicBezTo>
                    <a:pt x="38890" y="22905"/>
                    <a:pt x="38788" y="22939"/>
                    <a:pt x="38504" y="22939"/>
                  </a:cubicBezTo>
                  <a:cubicBezTo>
                    <a:pt x="38232" y="22939"/>
                    <a:pt x="38085" y="22905"/>
                    <a:pt x="37926" y="22826"/>
                  </a:cubicBezTo>
                  <a:cubicBezTo>
                    <a:pt x="37699" y="22713"/>
                    <a:pt x="37563" y="22542"/>
                    <a:pt x="37381" y="22361"/>
                  </a:cubicBezTo>
                  <a:cubicBezTo>
                    <a:pt x="37188" y="22168"/>
                    <a:pt x="37098" y="22100"/>
                    <a:pt x="36882" y="21930"/>
                  </a:cubicBezTo>
                  <a:cubicBezTo>
                    <a:pt x="36666" y="21771"/>
                    <a:pt x="36462" y="21680"/>
                    <a:pt x="36258" y="21589"/>
                  </a:cubicBezTo>
                  <a:cubicBezTo>
                    <a:pt x="36133" y="21521"/>
                    <a:pt x="35782" y="21589"/>
                    <a:pt x="35645" y="21589"/>
                  </a:cubicBezTo>
                  <a:cubicBezTo>
                    <a:pt x="35396" y="21589"/>
                    <a:pt x="35294" y="21589"/>
                    <a:pt x="35180" y="21703"/>
                  </a:cubicBezTo>
                  <a:cubicBezTo>
                    <a:pt x="35010" y="21873"/>
                    <a:pt x="34851" y="21737"/>
                    <a:pt x="34715" y="22009"/>
                  </a:cubicBezTo>
                  <a:cubicBezTo>
                    <a:pt x="34590" y="22247"/>
                    <a:pt x="34761" y="22463"/>
                    <a:pt x="34863" y="22520"/>
                  </a:cubicBezTo>
                  <a:cubicBezTo>
                    <a:pt x="35067" y="22610"/>
                    <a:pt x="35021" y="22792"/>
                    <a:pt x="34987" y="22939"/>
                  </a:cubicBezTo>
                  <a:cubicBezTo>
                    <a:pt x="34953" y="23042"/>
                    <a:pt x="34534" y="23053"/>
                    <a:pt x="34443" y="23053"/>
                  </a:cubicBezTo>
                  <a:lnTo>
                    <a:pt x="33739" y="23053"/>
                  </a:lnTo>
                  <a:cubicBezTo>
                    <a:pt x="33535" y="23053"/>
                    <a:pt x="33410" y="22883"/>
                    <a:pt x="33274" y="22747"/>
                  </a:cubicBezTo>
                  <a:cubicBezTo>
                    <a:pt x="33116" y="22588"/>
                    <a:pt x="33116" y="22429"/>
                    <a:pt x="33161" y="22247"/>
                  </a:cubicBezTo>
                  <a:cubicBezTo>
                    <a:pt x="33206" y="22066"/>
                    <a:pt x="33365" y="22009"/>
                    <a:pt x="33479" y="21896"/>
                  </a:cubicBezTo>
                  <a:cubicBezTo>
                    <a:pt x="33626" y="21748"/>
                    <a:pt x="33660" y="21623"/>
                    <a:pt x="33864" y="21465"/>
                  </a:cubicBezTo>
                  <a:close/>
                  <a:moveTo>
                    <a:pt x="51778" y="24721"/>
                  </a:moveTo>
                  <a:cubicBezTo>
                    <a:pt x="51834" y="24664"/>
                    <a:pt x="51914" y="24426"/>
                    <a:pt x="52129" y="24255"/>
                  </a:cubicBezTo>
                  <a:cubicBezTo>
                    <a:pt x="52368" y="24085"/>
                    <a:pt x="52470" y="23983"/>
                    <a:pt x="52708" y="23836"/>
                  </a:cubicBezTo>
                  <a:cubicBezTo>
                    <a:pt x="52833" y="23756"/>
                    <a:pt x="53105" y="23790"/>
                    <a:pt x="53287" y="23790"/>
                  </a:cubicBezTo>
                  <a:cubicBezTo>
                    <a:pt x="53491" y="23790"/>
                    <a:pt x="53604" y="23915"/>
                    <a:pt x="53752" y="24029"/>
                  </a:cubicBezTo>
                  <a:cubicBezTo>
                    <a:pt x="53911" y="24142"/>
                    <a:pt x="54024" y="24289"/>
                    <a:pt x="54103" y="24448"/>
                  </a:cubicBezTo>
                  <a:cubicBezTo>
                    <a:pt x="54205" y="24664"/>
                    <a:pt x="54330" y="24811"/>
                    <a:pt x="54330" y="25072"/>
                  </a:cubicBezTo>
                  <a:cubicBezTo>
                    <a:pt x="54330" y="25231"/>
                    <a:pt x="54376" y="25469"/>
                    <a:pt x="54376" y="25651"/>
                  </a:cubicBezTo>
                  <a:cubicBezTo>
                    <a:pt x="54376" y="25946"/>
                    <a:pt x="54353" y="26161"/>
                    <a:pt x="54296" y="26388"/>
                  </a:cubicBezTo>
                  <a:cubicBezTo>
                    <a:pt x="54240" y="26592"/>
                    <a:pt x="54024" y="26853"/>
                    <a:pt x="53945" y="27012"/>
                  </a:cubicBezTo>
                  <a:cubicBezTo>
                    <a:pt x="53842" y="27216"/>
                    <a:pt x="53706" y="27375"/>
                    <a:pt x="53638" y="27625"/>
                  </a:cubicBezTo>
                  <a:cubicBezTo>
                    <a:pt x="53582" y="27863"/>
                    <a:pt x="53582" y="28101"/>
                    <a:pt x="53525" y="28328"/>
                  </a:cubicBezTo>
                  <a:cubicBezTo>
                    <a:pt x="53479" y="28521"/>
                    <a:pt x="53491" y="28669"/>
                    <a:pt x="53445" y="28873"/>
                  </a:cubicBezTo>
                  <a:cubicBezTo>
                    <a:pt x="53411" y="28986"/>
                    <a:pt x="53037" y="28998"/>
                    <a:pt x="52946" y="29020"/>
                  </a:cubicBezTo>
                  <a:cubicBezTo>
                    <a:pt x="52787" y="29066"/>
                    <a:pt x="52572" y="28895"/>
                    <a:pt x="52436" y="28793"/>
                  </a:cubicBezTo>
                  <a:cubicBezTo>
                    <a:pt x="52311" y="28703"/>
                    <a:pt x="52209" y="28521"/>
                    <a:pt x="52129" y="28362"/>
                  </a:cubicBezTo>
                  <a:cubicBezTo>
                    <a:pt x="52050" y="28203"/>
                    <a:pt x="51698" y="28135"/>
                    <a:pt x="51551" y="28022"/>
                  </a:cubicBezTo>
                  <a:cubicBezTo>
                    <a:pt x="51381" y="27897"/>
                    <a:pt x="51313" y="27738"/>
                    <a:pt x="51233" y="27591"/>
                  </a:cubicBezTo>
                  <a:cubicBezTo>
                    <a:pt x="51165" y="27455"/>
                    <a:pt x="51165" y="27273"/>
                    <a:pt x="51165" y="27092"/>
                  </a:cubicBezTo>
                  <a:cubicBezTo>
                    <a:pt x="51165" y="26865"/>
                    <a:pt x="51222" y="26604"/>
                    <a:pt x="51279" y="26388"/>
                  </a:cubicBezTo>
                  <a:cubicBezTo>
                    <a:pt x="51335" y="26139"/>
                    <a:pt x="51358" y="25923"/>
                    <a:pt x="51426" y="25696"/>
                  </a:cubicBezTo>
                  <a:cubicBezTo>
                    <a:pt x="51505" y="25469"/>
                    <a:pt x="51528" y="25265"/>
                    <a:pt x="51585" y="25038"/>
                  </a:cubicBezTo>
                  <a:cubicBezTo>
                    <a:pt x="51630" y="24857"/>
                    <a:pt x="51585" y="24868"/>
                    <a:pt x="51778" y="24721"/>
                  </a:cubicBezTo>
                  <a:close/>
                  <a:moveTo>
                    <a:pt x="57178" y="21272"/>
                  </a:moveTo>
                  <a:cubicBezTo>
                    <a:pt x="57359" y="21226"/>
                    <a:pt x="57654" y="21249"/>
                    <a:pt x="57859" y="21204"/>
                  </a:cubicBezTo>
                  <a:cubicBezTo>
                    <a:pt x="58119" y="21136"/>
                    <a:pt x="58324" y="21124"/>
                    <a:pt x="58471" y="20965"/>
                  </a:cubicBezTo>
                  <a:cubicBezTo>
                    <a:pt x="58619" y="20829"/>
                    <a:pt x="58823" y="20784"/>
                    <a:pt x="59016" y="20739"/>
                  </a:cubicBezTo>
                  <a:cubicBezTo>
                    <a:pt x="59254" y="20670"/>
                    <a:pt x="59209" y="21113"/>
                    <a:pt x="59209" y="21272"/>
                  </a:cubicBezTo>
                  <a:cubicBezTo>
                    <a:pt x="59209" y="21601"/>
                    <a:pt x="59140" y="21748"/>
                    <a:pt x="58936" y="21896"/>
                  </a:cubicBezTo>
                  <a:cubicBezTo>
                    <a:pt x="58743" y="22043"/>
                    <a:pt x="58426" y="21986"/>
                    <a:pt x="58358" y="22247"/>
                  </a:cubicBezTo>
                  <a:cubicBezTo>
                    <a:pt x="58301" y="22463"/>
                    <a:pt x="58448" y="22656"/>
                    <a:pt x="58517" y="22792"/>
                  </a:cubicBezTo>
                  <a:cubicBezTo>
                    <a:pt x="58596" y="22962"/>
                    <a:pt x="58880" y="23019"/>
                    <a:pt x="59061" y="23053"/>
                  </a:cubicBezTo>
                  <a:cubicBezTo>
                    <a:pt x="59299" y="23121"/>
                    <a:pt x="59572" y="23098"/>
                    <a:pt x="59833" y="23098"/>
                  </a:cubicBezTo>
                  <a:cubicBezTo>
                    <a:pt x="60037" y="23098"/>
                    <a:pt x="60014" y="22871"/>
                    <a:pt x="60218" y="22826"/>
                  </a:cubicBezTo>
                  <a:cubicBezTo>
                    <a:pt x="60468" y="22769"/>
                    <a:pt x="60581" y="22996"/>
                    <a:pt x="60683" y="23098"/>
                  </a:cubicBezTo>
                  <a:cubicBezTo>
                    <a:pt x="60785" y="23200"/>
                    <a:pt x="60627" y="23597"/>
                    <a:pt x="60604" y="23643"/>
                  </a:cubicBezTo>
                  <a:cubicBezTo>
                    <a:pt x="60513" y="23813"/>
                    <a:pt x="60388" y="24051"/>
                    <a:pt x="60252" y="24187"/>
                  </a:cubicBezTo>
                  <a:cubicBezTo>
                    <a:pt x="60218" y="24221"/>
                    <a:pt x="60173" y="24255"/>
                    <a:pt x="60139" y="24301"/>
                  </a:cubicBezTo>
                  <a:cubicBezTo>
                    <a:pt x="59957" y="24471"/>
                    <a:pt x="59798" y="24641"/>
                    <a:pt x="59674" y="24879"/>
                  </a:cubicBezTo>
                  <a:cubicBezTo>
                    <a:pt x="59583" y="25072"/>
                    <a:pt x="59379" y="25152"/>
                    <a:pt x="59322" y="25379"/>
                  </a:cubicBezTo>
                  <a:cubicBezTo>
                    <a:pt x="59277" y="25605"/>
                    <a:pt x="59254" y="25742"/>
                    <a:pt x="59254" y="26003"/>
                  </a:cubicBezTo>
                  <a:cubicBezTo>
                    <a:pt x="59254" y="26252"/>
                    <a:pt x="59333" y="26366"/>
                    <a:pt x="59515" y="26502"/>
                  </a:cubicBezTo>
                  <a:cubicBezTo>
                    <a:pt x="59719" y="26661"/>
                    <a:pt x="59878" y="26683"/>
                    <a:pt x="60105" y="26740"/>
                  </a:cubicBezTo>
                  <a:cubicBezTo>
                    <a:pt x="60298" y="26785"/>
                    <a:pt x="60468" y="26842"/>
                    <a:pt x="60683" y="26899"/>
                  </a:cubicBezTo>
                  <a:cubicBezTo>
                    <a:pt x="60910" y="26956"/>
                    <a:pt x="60990" y="27046"/>
                    <a:pt x="61069" y="27205"/>
                  </a:cubicBezTo>
                  <a:cubicBezTo>
                    <a:pt x="61160" y="27387"/>
                    <a:pt x="61001" y="27614"/>
                    <a:pt x="60956" y="27704"/>
                  </a:cubicBezTo>
                  <a:cubicBezTo>
                    <a:pt x="60888" y="27840"/>
                    <a:pt x="60547" y="27943"/>
                    <a:pt x="60411" y="28022"/>
                  </a:cubicBezTo>
                  <a:cubicBezTo>
                    <a:pt x="60196" y="28124"/>
                    <a:pt x="60025" y="28294"/>
                    <a:pt x="59833" y="28487"/>
                  </a:cubicBezTo>
                  <a:cubicBezTo>
                    <a:pt x="59685" y="28635"/>
                    <a:pt x="59640" y="28827"/>
                    <a:pt x="59515" y="28952"/>
                  </a:cubicBezTo>
                  <a:cubicBezTo>
                    <a:pt x="59333" y="29134"/>
                    <a:pt x="59277" y="29236"/>
                    <a:pt x="59129" y="29372"/>
                  </a:cubicBezTo>
                  <a:cubicBezTo>
                    <a:pt x="58970" y="29542"/>
                    <a:pt x="58766" y="29553"/>
                    <a:pt x="58551" y="29610"/>
                  </a:cubicBezTo>
                  <a:cubicBezTo>
                    <a:pt x="58324" y="29667"/>
                    <a:pt x="58210" y="29508"/>
                    <a:pt x="58108" y="29372"/>
                  </a:cubicBezTo>
                  <a:cubicBezTo>
                    <a:pt x="57938" y="29145"/>
                    <a:pt x="57983" y="28998"/>
                    <a:pt x="57893" y="28816"/>
                  </a:cubicBezTo>
                  <a:cubicBezTo>
                    <a:pt x="57790" y="28612"/>
                    <a:pt x="57609" y="28487"/>
                    <a:pt x="57495" y="28272"/>
                  </a:cubicBezTo>
                  <a:cubicBezTo>
                    <a:pt x="57382" y="28033"/>
                    <a:pt x="57291" y="27863"/>
                    <a:pt x="57166" y="27625"/>
                  </a:cubicBezTo>
                  <a:cubicBezTo>
                    <a:pt x="57064" y="27409"/>
                    <a:pt x="56792" y="27273"/>
                    <a:pt x="56633" y="27114"/>
                  </a:cubicBezTo>
                  <a:cubicBezTo>
                    <a:pt x="56452" y="26933"/>
                    <a:pt x="56270" y="26842"/>
                    <a:pt x="56077" y="26740"/>
                  </a:cubicBezTo>
                  <a:cubicBezTo>
                    <a:pt x="55885" y="26649"/>
                    <a:pt x="55737" y="26592"/>
                    <a:pt x="55578" y="26502"/>
                  </a:cubicBezTo>
                  <a:cubicBezTo>
                    <a:pt x="55340" y="26388"/>
                    <a:pt x="55340" y="26025"/>
                    <a:pt x="55306" y="25810"/>
                  </a:cubicBezTo>
                  <a:cubicBezTo>
                    <a:pt x="55261" y="25617"/>
                    <a:pt x="55306" y="25379"/>
                    <a:pt x="55306" y="25186"/>
                  </a:cubicBezTo>
                  <a:cubicBezTo>
                    <a:pt x="55306" y="24947"/>
                    <a:pt x="55306" y="24709"/>
                    <a:pt x="55261" y="24494"/>
                  </a:cubicBezTo>
                  <a:cubicBezTo>
                    <a:pt x="55215" y="24255"/>
                    <a:pt x="55011" y="24153"/>
                    <a:pt x="54795" y="24108"/>
                  </a:cubicBezTo>
                  <a:cubicBezTo>
                    <a:pt x="54534" y="24040"/>
                    <a:pt x="54478" y="23779"/>
                    <a:pt x="54523" y="23563"/>
                  </a:cubicBezTo>
                  <a:cubicBezTo>
                    <a:pt x="54569" y="23393"/>
                    <a:pt x="54841" y="23212"/>
                    <a:pt x="54954" y="23053"/>
                  </a:cubicBezTo>
                  <a:cubicBezTo>
                    <a:pt x="55079" y="22894"/>
                    <a:pt x="55442" y="22803"/>
                    <a:pt x="55646" y="22747"/>
                  </a:cubicBezTo>
                  <a:cubicBezTo>
                    <a:pt x="55794" y="22713"/>
                    <a:pt x="55987" y="22531"/>
                    <a:pt x="56077" y="22440"/>
                  </a:cubicBezTo>
                  <a:cubicBezTo>
                    <a:pt x="56179" y="22338"/>
                    <a:pt x="56270" y="22145"/>
                    <a:pt x="56304" y="22009"/>
                  </a:cubicBezTo>
                  <a:cubicBezTo>
                    <a:pt x="56361" y="21782"/>
                    <a:pt x="56474" y="21657"/>
                    <a:pt x="56622" y="21510"/>
                  </a:cubicBezTo>
                  <a:cubicBezTo>
                    <a:pt x="56792" y="21340"/>
                    <a:pt x="57019" y="21283"/>
                    <a:pt x="57178" y="21272"/>
                  </a:cubicBezTo>
                  <a:close/>
                  <a:moveTo>
                    <a:pt x="60570" y="29100"/>
                  </a:moveTo>
                  <a:cubicBezTo>
                    <a:pt x="60717" y="29043"/>
                    <a:pt x="60876" y="28827"/>
                    <a:pt x="61035" y="28680"/>
                  </a:cubicBezTo>
                  <a:cubicBezTo>
                    <a:pt x="61149" y="28555"/>
                    <a:pt x="61228" y="28442"/>
                    <a:pt x="61296" y="28294"/>
                  </a:cubicBezTo>
                  <a:cubicBezTo>
                    <a:pt x="61375" y="28135"/>
                    <a:pt x="61489" y="28113"/>
                    <a:pt x="61568" y="27943"/>
                  </a:cubicBezTo>
                  <a:cubicBezTo>
                    <a:pt x="61648" y="27784"/>
                    <a:pt x="61875" y="27829"/>
                    <a:pt x="62079" y="27829"/>
                  </a:cubicBezTo>
                  <a:cubicBezTo>
                    <a:pt x="62192" y="27829"/>
                    <a:pt x="62408" y="28124"/>
                    <a:pt x="62464" y="28169"/>
                  </a:cubicBezTo>
                  <a:cubicBezTo>
                    <a:pt x="62601" y="28317"/>
                    <a:pt x="62782" y="28419"/>
                    <a:pt x="62964" y="28555"/>
                  </a:cubicBezTo>
                  <a:cubicBezTo>
                    <a:pt x="63134" y="28691"/>
                    <a:pt x="63293" y="28703"/>
                    <a:pt x="63463" y="28827"/>
                  </a:cubicBezTo>
                  <a:cubicBezTo>
                    <a:pt x="63610" y="28941"/>
                    <a:pt x="63803" y="28964"/>
                    <a:pt x="63928" y="29020"/>
                  </a:cubicBezTo>
                  <a:cubicBezTo>
                    <a:pt x="64098" y="29111"/>
                    <a:pt x="64382" y="29100"/>
                    <a:pt x="64552" y="29100"/>
                  </a:cubicBezTo>
                  <a:cubicBezTo>
                    <a:pt x="64779" y="29100"/>
                    <a:pt x="65017" y="29145"/>
                    <a:pt x="65244" y="29145"/>
                  </a:cubicBezTo>
                  <a:cubicBezTo>
                    <a:pt x="65460" y="29145"/>
                    <a:pt x="65675" y="29134"/>
                    <a:pt x="65868" y="29179"/>
                  </a:cubicBezTo>
                  <a:cubicBezTo>
                    <a:pt x="65970" y="29202"/>
                    <a:pt x="65981" y="29633"/>
                    <a:pt x="65981" y="29724"/>
                  </a:cubicBezTo>
                  <a:cubicBezTo>
                    <a:pt x="65981" y="29962"/>
                    <a:pt x="65947" y="30177"/>
                    <a:pt x="65947" y="30416"/>
                  </a:cubicBezTo>
                  <a:cubicBezTo>
                    <a:pt x="65947" y="30665"/>
                    <a:pt x="65902" y="30688"/>
                    <a:pt x="66140" y="30813"/>
                  </a:cubicBezTo>
                  <a:cubicBezTo>
                    <a:pt x="66265" y="30869"/>
                    <a:pt x="66435" y="31006"/>
                    <a:pt x="66526" y="31074"/>
                  </a:cubicBezTo>
                  <a:cubicBezTo>
                    <a:pt x="66639" y="31164"/>
                    <a:pt x="66934" y="31233"/>
                    <a:pt x="67070" y="31312"/>
                  </a:cubicBezTo>
                  <a:cubicBezTo>
                    <a:pt x="67286" y="31448"/>
                    <a:pt x="67354" y="31573"/>
                    <a:pt x="67570" y="31732"/>
                  </a:cubicBezTo>
                  <a:cubicBezTo>
                    <a:pt x="67751" y="31879"/>
                    <a:pt x="67899" y="31891"/>
                    <a:pt x="68148" y="31891"/>
                  </a:cubicBezTo>
                  <a:cubicBezTo>
                    <a:pt x="68386" y="31891"/>
                    <a:pt x="68557" y="31879"/>
                    <a:pt x="68693" y="31811"/>
                  </a:cubicBezTo>
                  <a:cubicBezTo>
                    <a:pt x="68874" y="31720"/>
                    <a:pt x="69044" y="31618"/>
                    <a:pt x="69192" y="31539"/>
                  </a:cubicBezTo>
                  <a:cubicBezTo>
                    <a:pt x="69362" y="31459"/>
                    <a:pt x="69442" y="31380"/>
                    <a:pt x="69578" y="31278"/>
                  </a:cubicBezTo>
                  <a:cubicBezTo>
                    <a:pt x="69737" y="31153"/>
                    <a:pt x="69929" y="31119"/>
                    <a:pt x="70088" y="31074"/>
                  </a:cubicBezTo>
                  <a:cubicBezTo>
                    <a:pt x="70270" y="31028"/>
                    <a:pt x="70236" y="30790"/>
                    <a:pt x="70236" y="30609"/>
                  </a:cubicBezTo>
                  <a:cubicBezTo>
                    <a:pt x="70236" y="30472"/>
                    <a:pt x="69907" y="30314"/>
                    <a:pt x="69816" y="30268"/>
                  </a:cubicBezTo>
                  <a:cubicBezTo>
                    <a:pt x="69634" y="30177"/>
                    <a:pt x="69385" y="30348"/>
                    <a:pt x="69317" y="30416"/>
                  </a:cubicBezTo>
                  <a:cubicBezTo>
                    <a:pt x="69147" y="30586"/>
                    <a:pt x="69033" y="30529"/>
                    <a:pt x="68886" y="30461"/>
                  </a:cubicBezTo>
                  <a:cubicBezTo>
                    <a:pt x="68750" y="30393"/>
                    <a:pt x="68908" y="30030"/>
                    <a:pt x="68920" y="29996"/>
                  </a:cubicBezTo>
                  <a:cubicBezTo>
                    <a:pt x="68988" y="29860"/>
                    <a:pt x="69203" y="29758"/>
                    <a:pt x="69351" y="29724"/>
                  </a:cubicBezTo>
                  <a:cubicBezTo>
                    <a:pt x="69532" y="29678"/>
                    <a:pt x="69691" y="29656"/>
                    <a:pt x="69895" y="29610"/>
                  </a:cubicBezTo>
                  <a:cubicBezTo>
                    <a:pt x="70054" y="29565"/>
                    <a:pt x="70190" y="29474"/>
                    <a:pt x="70315" y="29417"/>
                  </a:cubicBezTo>
                  <a:cubicBezTo>
                    <a:pt x="70474" y="29338"/>
                    <a:pt x="70576" y="29213"/>
                    <a:pt x="70633" y="29100"/>
                  </a:cubicBezTo>
                  <a:cubicBezTo>
                    <a:pt x="70701" y="28952"/>
                    <a:pt x="70792" y="28839"/>
                    <a:pt x="70860" y="28714"/>
                  </a:cubicBezTo>
                  <a:cubicBezTo>
                    <a:pt x="70973" y="28498"/>
                    <a:pt x="71053" y="29190"/>
                    <a:pt x="71053" y="29224"/>
                  </a:cubicBezTo>
                  <a:cubicBezTo>
                    <a:pt x="71053" y="29463"/>
                    <a:pt x="70939" y="29622"/>
                    <a:pt x="70939" y="29882"/>
                  </a:cubicBezTo>
                  <a:lnTo>
                    <a:pt x="70939" y="30495"/>
                  </a:lnTo>
                  <a:cubicBezTo>
                    <a:pt x="70939" y="30711"/>
                    <a:pt x="70973" y="30881"/>
                    <a:pt x="71018" y="31074"/>
                  </a:cubicBezTo>
                  <a:cubicBezTo>
                    <a:pt x="71053" y="31267"/>
                    <a:pt x="71053" y="31459"/>
                    <a:pt x="71053" y="31664"/>
                  </a:cubicBezTo>
                  <a:lnTo>
                    <a:pt x="71053" y="32242"/>
                  </a:lnTo>
                  <a:cubicBezTo>
                    <a:pt x="71053" y="32480"/>
                    <a:pt x="70950" y="32617"/>
                    <a:pt x="70894" y="32821"/>
                  </a:cubicBezTo>
                  <a:cubicBezTo>
                    <a:pt x="70860" y="32991"/>
                    <a:pt x="70735" y="33184"/>
                    <a:pt x="70701" y="33331"/>
                  </a:cubicBezTo>
                  <a:cubicBezTo>
                    <a:pt x="70655" y="33524"/>
                    <a:pt x="70633" y="33706"/>
                    <a:pt x="70587" y="33910"/>
                  </a:cubicBezTo>
                  <a:cubicBezTo>
                    <a:pt x="70553" y="34080"/>
                    <a:pt x="70587" y="34307"/>
                    <a:pt x="70587" y="34488"/>
                  </a:cubicBezTo>
                  <a:cubicBezTo>
                    <a:pt x="70587" y="34738"/>
                    <a:pt x="70667" y="34783"/>
                    <a:pt x="70701" y="34954"/>
                  </a:cubicBezTo>
                  <a:cubicBezTo>
                    <a:pt x="70746" y="35124"/>
                    <a:pt x="70701" y="35362"/>
                    <a:pt x="70701" y="35532"/>
                  </a:cubicBezTo>
                  <a:cubicBezTo>
                    <a:pt x="70701" y="35680"/>
                    <a:pt x="70780" y="35873"/>
                    <a:pt x="70780" y="36077"/>
                  </a:cubicBezTo>
                  <a:cubicBezTo>
                    <a:pt x="70780" y="36304"/>
                    <a:pt x="70814" y="36462"/>
                    <a:pt x="70860" y="36655"/>
                  </a:cubicBezTo>
                  <a:cubicBezTo>
                    <a:pt x="70905" y="36837"/>
                    <a:pt x="70950" y="36984"/>
                    <a:pt x="71018" y="37120"/>
                  </a:cubicBezTo>
                  <a:cubicBezTo>
                    <a:pt x="71098" y="37279"/>
                    <a:pt x="71166" y="37427"/>
                    <a:pt x="71211" y="37586"/>
                  </a:cubicBezTo>
                  <a:cubicBezTo>
                    <a:pt x="71257" y="37801"/>
                    <a:pt x="71291" y="37960"/>
                    <a:pt x="71245" y="38130"/>
                  </a:cubicBezTo>
                  <a:cubicBezTo>
                    <a:pt x="71200" y="38312"/>
                    <a:pt x="71166" y="38471"/>
                    <a:pt x="71166" y="38675"/>
                  </a:cubicBezTo>
                  <a:cubicBezTo>
                    <a:pt x="71166" y="38822"/>
                    <a:pt x="70928" y="39026"/>
                    <a:pt x="70860" y="39094"/>
                  </a:cubicBezTo>
                  <a:cubicBezTo>
                    <a:pt x="70735" y="39231"/>
                    <a:pt x="70587" y="39253"/>
                    <a:pt x="70440" y="39333"/>
                  </a:cubicBezTo>
                  <a:cubicBezTo>
                    <a:pt x="70304" y="39401"/>
                    <a:pt x="69986" y="39321"/>
                    <a:pt x="69895" y="39287"/>
                  </a:cubicBezTo>
                  <a:cubicBezTo>
                    <a:pt x="69680" y="39242"/>
                    <a:pt x="69510" y="39197"/>
                    <a:pt x="69317" y="39094"/>
                  </a:cubicBezTo>
                  <a:cubicBezTo>
                    <a:pt x="69124" y="39004"/>
                    <a:pt x="68976" y="38947"/>
                    <a:pt x="68772" y="38868"/>
                  </a:cubicBezTo>
                  <a:cubicBezTo>
                    <a:pt x="68591" y="38800"/>
                    <a:pt x="68477" y="38720"/>
                    <a:pt x="68307" y="38675"/>
                  </a:cubicBezTo>
                  <a:cubicBezTo>
                    <a:pt x="68057" y="38607"/>
                    <a:pt x="67955" y="38493"/>
                    <a:pt x="67728" y="38436"/>
                  </a:cubicBezTo>
                  <a:cubicBezTo>
                    <a:pt x="67513" y="38391"/>
                    <a:pt x="67456" y="38312"/>
                    <a:pt x="67297" y="38482"/>
                  </a:cubicBezTo>
                  <a:cubicBezTo>
                    <a:pt x="67127" y="38652"/>
                    <a:pt x="67127" y="38777"/>
                    <a:pt x="67184" y="39026"/>
                  </a:cubicBezTo>
                  <a:cubicBezTo>
                    <a:pt x="67229" y="39185"/>
                    <a:pt x="67468" y="39310"/>
                    <a:pt x="67536" y="39367"/>
                  </a:cubicBezTo>
                  <a:cubicBezTo>
                    <a:pt x="67694" y="39537"/>
                    <a:pt x="67819" y="39696"/>
                    <a:pt x="67955" y="39832"/>
                  </a:cubicBezTo>
                  <a:cubicBezTo>
                    <a:pt x="68103" y="39979"/>
                    <a:pt x="68194" y="40115"/>
                    <a:pt x="68262" y="40263"/>
                  </a:cubicBezTo>
                  <a:cubicBezTo>
                    <a:pt x="68352" y="40433"/>
                    <a:pt x="68386" y="40569"/>
                    <a:pt x="68386" y="40808"/>
                  </a:cubicBezTo>
                  <a:cubicBezTo>
                    <a:pt x="68386" y="41046"/>
                    <a:pt x="68409" y="41171"/>
                    <a:pt x="68262" y="41307"/>
                  </a:cubicBezTo>
                  <a:cubicBezTo>
                    <a:pt x="68126" y="41454"/>
                    <a:pt x="68046" y="41568"/>
                    <a:pt x="67921" y="41692"/>
                  </a:cubicBezTo>
                  <a:cubicBezTo>
                    <a:pt x="67797" y="41817"/>
                    <a:pt x="67717" y="41908"/>
                    <a:pt x="67604" y="42124"/>
                  </a:cubicBezTo>
                  <a:cubicBezTo>
                    <a:pt x="67513" y="42305"/>
                    <a:pt x="67490" y="42464"/>
                    <a:pt x="67490" y="42702"/>
                  </a:cubicBezTo>
                  <a:cubicBezTo>
                    <a:pt x="67490" y="42895"/>
                    <a:pt x="67808" y="42974"/>
                    <a:pt x="67955" y="43008"/>
                  </a:cubicBezTo>
                  <a:cubicBezTo>
                    <a:pt x="68148" y="43065"/>
                    <a:pt x="68318" y="43054"/>
                    <a:pt x="68534" y="43054"/>
                  </a:cubicBezTo>
                  <a:cubicBezTo>
                    <a:pt x="68704" y="43054"/>
                    <a:pt x="68908" y="42816"/>
                    <a:pt x="68999" y="42736"/>
                  </a:cubicBezTo>
                  <a:cubicBezTo>
                    <a:pt x="69158" y="42623"/>
                    <a:pt x="69181" y="42498"/>
                    <a:pt x="69385" y="42396"/>
                  </a:cubicBezTo>
                  <a:cubicBezTo>
                    <a:pt x="69544" y="42316"/>
                    <a:pt x="69566" y="42214"/>
                    <a:pt x="69782" y="42158"/>
                  </a:cubicBezTo>
                  <a:cubicBezTo>
                    <a:pt x="69952" y="42112"/>
                    <a:pt x="70077" y="41965"/>
                    <a:pt x="70236" y="41885"/>
                  </a:cubicBezTo>
                  <a:cubicBezTo>
                    <a:pt x="70417" y="41806"/>
                    <a:pt x="70599" y="41772"/>
                    <a:pt x="70780" y="41772"/>
                  </a:cubicBezTo>
                  <a:cubicBezTo>
                    <a:pt x="71007" y="41772"/>
                    <a:pt x="71143" y="41783"/>
                    <a:pt x="71291" y="41931"/>
                  </a:cubicBezTo>
                  <a:cubicBezTo>
                    <a:pt x="71427" y="42067"/>
                    <a:pt x="71404" y="42214"/>
                    <a:pt x="71404" y="42430"/>
                  </a:cubicBezTo>
                  <a:cubicBezTo>
                    <a:pt x="71404" y="42657"/>
                    <a:pt x="71416" y="42827"/>
                    <a:pt x="71325" y="43008"/>
                  </a:cubicBezTo>
                  <a:cubicBezTo>
                    <a:pt x="71245" y="43179"/>
                    <a:pt x="71075" y="43292"/>
                    <a:pt x="70939" y="43360"/>
                  </a:cubicBezTo>
                  <a:cubicBezTo>
                    <a:pt x="70769" y="43440"/>
                    <a:pt x="70587" y="43576"/>
                    <a:pt x="70474" y="43632"/>
                  </a:cubicBezTo>
                  <a:cubicBezTo>
                    <a:pt x="70281" y="43723"/>
                    <a:pt x="70270" y="43791"/>
                    <a:pt x="70122" y="43905"/>
                  </a:cubicBezTo>
                  <a:cubicBezTo>
                    <a:pt x="69963" y="44029"/>
                    <a:pt x="69907" y="44098"/>
                    <a:pt x="69850" y="44324"/>
                  </a:cubicBezTo>
                  <a:cubicBezTo>
                    <a:pt x="69793" y="44563"/>
                    <a:pt x="69816" y="44721"/>
                    <a:pt x="69975" y="44869"/>
                  </a:cubicBezTo>
                  <a:cubicBezTo>
                    <a:pt x="70122" y="45028"/>
                    <a:pt x="70111" y="45073"/>
                    <a:pt x="70315" y="45187"/>
                  </a:cubicBezTo>
                  <a:cubicBezTo>
                    <a:pt x="70497" y="45266"/>
                    <a:pt x="70621" y="45300"/>
                    <a:pt x="70860" y="45300"/>
                  </a:cubicBezTo>
                  <a:cubicBezTo>
                    <a:pt x="71075" y="45300"/>
                    <a:pt x="71223" y="45334"/>
                    <a:pt x="71404" y="45334"/>
                  </a:cubicBezTo>
                  <a:cubicBezTo>
                    <a:pt x="71642" y="45334"/>
                    <a:pt x="71869" y="45368"/>
                    <a:pt x="72096" y="45414"/>
                  </a:cubicBezTo>
                  <a:cubicBezTo>
                    <a:pt x="72346" y="45459"/>
                    <a:pt x="72527" y="45527"/>
                    <a:pt x="72800" y="45527"/>
                  </a:cubicBezTo>
                  <a:lnTo>
                    <a:pt x="73378" y="45527"/>
                  </a:lnTo>
                  <a:cubicBezTo>
                    <a:pt x="73605" y="45527"/>
                    <a:pt x="73730" y="45652"/>
                    <a:pt x="73798" y="45799"/>
                  </a:cubicBezTo>
                  <a:cubicBezTo>
                    <a:pt x="73911" y="46026"/>
                    <a:pt x="73798" y="46117"/>
                    <a:pt x="73685" y="46230"/>
                  </a:cubicBezTo>
                  <a:cubicBezTo>
                    <a:pt x="73582" y="46332"/>
                    <a:pt x="73390" y="46423"/>
                    <a:pt x="73219" y="46423"/>
                  </a:cubicBezTo>
                  <a:cubicBezTo>
                    <a:pt x="73061" y="46423"/>
                    <a:pt x="72879" y="46514"/>
                    <a:pt x="72754" y="46537"/>
                  </a:cubicBezTo>
                  <a:cubicBezTo>
                    <a:pt x="72584" y="46582"/>
                    <a:pt x="72346" y="46548"/>
                    <a:pt x="72210" y="46582"/>
                  </a:cubicBezTo>
                  <a:cubicBezTo>
                    <a:pt x="72119" y="46605"/>
                    <a:pt x="72164" y="47013"/>
                    <a:pt x="72176" y="47081"/>
                  </a:cubicBezTo>
                  <a:cubicBezTo>
                    <a:pt x="72210" y="47217"/>
                    <a:pt x="72437" y="47342"/>
                    <a:pt x="72527" y="47433"/>
                  </a:cubicBezTo>
                  <a:cubicBezTo>
                    <a:pt x="72652" y="47558"/>
                    <a:pt x="72675" y="47762"/>
                    <a:pt x="72675" y="47932"/>
                  </a:cubicBezTo>
                  <a:cubicBezTo>
                    <a:pt x="72675" y="48193"/>
                    <a:pt x="72505" y="48204"/>
                    <a:pt x="72414" y="48397"/>
                  </a:cubicBezTo>
                  <a:cubicBezTo>
                    <a:pt x="72323" y="48579"/>
                    <a:pt x="72493" y="48794"/>
                    <a:pt x="72561" y="48862"/>
                  </a:cubicBezTo>
                  <a:cubicBezTo>
                    <a:pt x="72652" y="48953"/>
                    <a:pt x="72834" y="49078"/>
                    <a:pt x="72947" y="49135"/>
                  </a:cubicBezTo>
                  <a:cubicBezTo>
                    <a:pt x="73061" y="49191"/>
                    <a:pt x="73412" y="49157"/>
                    <a:pt x="73492" y="49169"/>
                  </a:cubicBezTo>
                  <a:cubicBezTo>
                    <a:pt x="73639" y="49214"/>
                    <a:pt x="73605" y="49486"/>
                    <a:pt x="73605" y="49634"/>
                  </a:cubicBezTo>
                  <a:cubicBezTo>
                    <a:pt x="73605" y="49781"/>
                    <a:pt x="73208" y="49849"/>
                    <a:pt x="73106" y="49872"/>
                  </a:cubicBezTo>
                  <a:cubicBezTo>
                    <a:pt x="72936" y="49917"/>
                    <a:pt x="72698" y="49872"/>
                    <a:pt x="72527" y="49872"/>
                  </a:cubicBezTo>
                  <a:lnTo>
                    <a:pt x="71949" y="49872"/>
                  </a:lnTo>
                  <a:cubicBezTo>
                    <a:pt x="71711" y="49872"/>
                    <a:pt x="71574" y="49895"/>
                    <a:pt x="71359" y="49951"/>
                  </a:cubicBezTo>
                  <a:cubicBezTo>
                    <a:pt x="71177" y="49997"/>
                    <a:pt x="71018" y="50099"/>
                    <a:pt x="70860" y="50178"/>
                  </a:cubicBezTo>
                  <a:cubicBezTo>
                    <a:pt x="70689" y="50269"/>
                    <a:pt x="70553" y="50371"/>
                    <a:pt x="70395" y="50451"/>
                  </a:cubicBezTo>
                  <a:cubicBezTo>
                    <a:pt x="70224" y="50541"/>
                    <a:pt x="70031" y="50655"/>
                    <a:pt x="69929" y="50757"/>
                  </a:cubicBezTo>
                  <a:cubicBezTo>
                    <a:pt x="69839" y="50848"/>
                    <a:pt x="69555" y="50927"/>
                    <a:pt x="69430" y="50950"/>
                  </a:cubicBezTo>
                  <a:cubicBezTo>
                    <a:pt x="69181" y="51018"/>
                    <a:pt x="68988" y="51075"/>
                    <a:pt x="68727" y="51075"/>
                  </a:cubicBezTo>
                  <a:cubicBezTo>
                    <a:pt x="68432" y="51075"/>
                    <a:pt x="68262" y="51052"/>
                    <a:pt x="68001" y="50995"/>
                  </a:cubicBezTo>
                  <a:cubicBezTo>
                    <a:pt x="67751" y="50950"/>
                    <a:pt x="67558" y="50825"/>
                    <a:pt x="67297" y="50757"/>
                  </a:cubicBezTo>
                  <a:cubicBezTo>
                    <a:pt x="67139" y="50723"/>
                    <a:pt x="67002" y="50564"/>
                    <a:pt x="66753" y="50564"/>
                  </a:cubicBezTo>
                  <a:cubicBezTo>
                    <a:pt x="66492" y="50564"/>
                    <a:pt x="66447" y="50643"/>
                    <a:pt x="66333" y="50882"/>
                  </a:cubicBezTo>
                  <a:cubicBezTo>
                    <a:pt x="66254" y="51041"/>
                    <a:pt x="66038" y="51154"/>
                    <a:pt x="65902" y="51222"/>
                  </a:cubicBezTo>
                  <a:cubicBezTo>
                    <a:pt x="65641" y="51358"/>
                    <a:pt x="65516" y="51029"/>
                    <a:pt x="65437" y="50882"/>
                  </a:cubicBezTo>
                  <a:cubicBezTo>
                    <a:pt x="65346" y="50678"/>
                    <a:pt x="65516" y="50405"/>
                    <a:pt x="65596" y="50292"/>
                  </a:cubicBezTo>
                  <a:cubicBezTo>
                    <a:pt x="65743" y="50099"/>
                    <a:pt x="65754" y="49940"/>
                    <a:pt x="65947" y="49759"/>
                  </a:cubicBezTo>
                  <a:cubicBezTo>
                    <a:pt x="66083" y="49611"/>
                    <a:pt x="66061" y="49373"/>
                    <a:pt x="66061" y="49169"/>
                  </a:cubicBezTo>
                  <a:cubicBezTo>
                    <a:pt x="66061" y="48942"/>
                    <a:pt x="65845" y="48772"/>
                    <a:pt x="65675" y="48590"/>
                  </a:cubicBezTo>
                  <a:cubicBezTo>
                    <a:pt x="65607" y="48522"/>
                    <a:pt x="65267" y="48431"/>
                    <a:pt x="65131" y="48363"/>
                  </a:cubicBezTo>
                  <a:cubicBezTo>
                    <a:pt x="65006" y="48295"/>
                    <a:pt x="64790" y="48238"/>
                    <a:pt x="64665" y="48204"/>
                  </a:cubicBezTo>
                  <a:cubicBezTo>
                    <a:pt x="64484" y="48159"/>
                    <a:pt x="64291" y="48170"/>
                    <a:pt x="64087" y="48170"/>
                  </a:cubicBezTo>
                  <a:cubicBezTo>
                    <a:pt x="63792" y="48170"/>
                    <a:pt x="63690" y="48227"/>
                    <a:pt x="63508" y="48318"/>
                  </a:cubicBezTo>
                  <a:cubicBezTo>
                    <a:pt x="63383" y="48375"/>
                    <a:pt x="63315" y="48647"/>
                    <a:pt x="63236" y="48749"/>
                  </a:cubicBezTo>
                  <a:cubicBezTo>
                    <a:pt x="63122" y="48908"/>
                    <a:pt x="63054" y="49089"/>
                    <a:pt x="63009" y="49293"/>
                  </a:cubicBezTo>
                  <a:cubicBezTo>
                    <a:pt x="62964" y="49430"/>
                    <a:pt x="62816" y="49498"/>
                    <a:pt x="62771" y="49679"/>
                  </a:cubicBezTo>
                  <a:cubicBezTo>
                    <a:pt x="62725" y="49849"/>
                    <a:pt x="62975" y="49951"/>
                    <a:pt x="63077" y="50065"/>
                  </a:cubicBezTo>
                  <a:cubicBezTo>
                    <a:pt x="63213" y="50201"/>
                    <a:pt x="63225" y="50280"/>
                    <a:pt x="63270" y="50485"/>
                  </a:cubicBezTo>
                  <a:cubicBezTo>
                    <a:pt x="63338" y="50723"/>
                    <a:pt x="63236" y="50882"/>
                    <a:pt x="63077" y="50950"/>
                  </a:cubicBezTo>
                  <a:cubicBezTo>
                    <a:pt x="62930" y="51029"/>
                    <a:pt x="62680" y="50995"/>
                    <a:pt x="62499" y="50995"/>
                  </a:cubicBezTo>
                  <a:cubicBezTo>
                    <a:pt x="62283" y="50995"/>
                    <a:pt x="62101" y="50893"/>
                    <a:pt x="61920" y="50802"/>
                  </a:cubicBezTo>
                  <a:cubicBezTo>
                    <a:pt x="61738" y="50712"/>
                    <a:pt x="61466" y="50587"/>
                    <a:pt x="61228" y="50530"/>
                  </a:cubicBezTo>
                  <a:cubicBezTo>
                    <a:pt x="61001" y="50473"/>
                    <a:pt x="60774" y="50451"/>
                    <a:pt x="60570" y="50417"/>
                  </a:cubicBezTo>
                  <a:cubicBezTo>
                    <a:pt x="60377" y="50371"/>
                    <a:pt x="60241" y="50224"/>
                    <a:pt x="60059" y="50178"/>
                  </a:cubicBezTo>
                  <a:cubicBezTo>
                    <a:pt x="59844" y="50122"/>
                    <a:pt x="59708" y="50042"/>
                    <a:pt x="59481" y="49985"/>
                  </a:cubicBezTo>
                  <a:cubicBezTo>
                    <a:pt x="59311" y="49940"/>
                    <a:pt x="59072" y="49985"/>
                    <a:pt x="58902" y="49985"/>
                  </a:cubicBezTo>
                  <a:cubicBezTo>
                    <a:pt x="58664" y="49985"/>
                    <a:pt x="58494" y="49974"/>
                    <a:pt x="58358" y="49906"/>
                  </a:cubicBezTo>
                  <a:cubicBezTo>
                    <a:pt x="58153" y="49804"/>
                    <a:pt x="58085" y="49713"/>
                    <a:pt x="57972" y="49486"/>
                  </a:cubicBezTo>
                  <a:cubicBezTo>
                    <a:pt x="57870" y="49293"/>
                    <a:pt x="57745" y="49089"/>
                    <a:pt x="57700" y="48896"/>
                  </a:cubicBezTo>
                  <a:cubicBezTo>
                    <a:pt x="57643" y="48692"/>
                    <a:pt x="57507" y="48545"/>
                    <a:pt x="57393" y="48363"/>
                  </a:cubicBezTo>
                  <a:cubicBezTo>
                    <a:pt x="57291" y="48193"/>
                    <a:pt x="57178" y="48034"/>
                    <a:pt x="57042" y="47853"/>
                  </a:cubicBezTo>
                  <a:cubicBezTo>
                    <a:pt x="56860" y="47603"/>
                    <a:pt x="56849" y="47524"/>
                    <a:pt x="56577" y="47388"/>
                  </a:cubicBezTo>
                  <a:cubicBezTo>
                    <a:pt x="56384" y="47285"/>
                    <a:pt x="56179" y="47285"/>
                    <a:pt x="55998" y="47240"/>
                  </a:cubicBezTo>
                  <a:cubicBezTo>
                    <a:pt x="55748" y="47172"/>
                    <a:pt x="55635" y="47115"/>
                    <a:pt x="55499" y="47002"/>
                  </a:cubicBezTo>
                  <a:cubicBezTo>
                    <a:pt x="55363" y="46900"/>
                    <a:pt x="55249" y="46832"/>
                    <a:pt x="55113" y="46695"/>
                  </a:cubicBezTo>
                  <a:cubicBezTo>
                    <a:pt x="55000" y="46582"/>
                    <a:pt x="55000" y="46378"/>
                    <a:pt x="54954" y="46185"/>
                  </a:cubicBezTo>
                  <a:cubicBezTo>
                    <a:pt x="54909" y="46003"/>
                    <a:pt x="54954" y="45731"/>
                    <a:pt x="54954" y="45527"/>
                  </a:cubicBezTo>
                  <a:cubicBezTo>
                    <a:pt x="54954" y="45289"/>
                    <a:pt x="54932" y="45096"/>
                    <a:pt x="54875" y="44869"/>
                  </a:cubicBezTo>
                  <a:cubicBezTo>
                    <a:pt x="54829" y="44687"/>
                    <a:pt x="54659" y="44551"/>
                    <a:pt x="54523" y="44449"/>
                  </a:cubicBezTo>
                  <a:cubicBezTo>
                    <a:pt x="54376" y="44336"/>
                    <a:pt x="54149" y="44290"/>
                    <a:pt x="53945" y="44290"/>
                  </a:cubicBezTo>
                  <a:lnTo>
                    <a:pt x="53287" y="44290"/>
                  </a:lnTo>
                  <a:cubicBezTo>
                    <a:pt x="53094" y="44290"/>
                    <a:pt x="52901" y="44211"/>
                    <a:pt x="52708" y="44211"/>
                  </a:cubicBezTo>
                  <a:lnTo>
                    <a:pt x="52050" y="44211"/>
                  </a:lnTo>
                  <a:cubicBezTo>
                    <a:pt x="51846" y="44211"/>
                    <a:pt x="51710" y="44063"/>
                    <a:pt x="51585" y="43939"/>
                  </a:cubicBezTo>
                  <a:cubicBezTo>
                    <a:pt x="51471" y="43825"/>
                    <a:pt x="51517" y="43610"/>
                    <a:pt x="51471" y="43440"/>
                  </a:cubicBezTo>
                  <a:cubicBezTo>
                    <a:pt x="51415" y="43224"/>
                    <a:pt x="51415" y="43111"/>
                    <a:pt x="51279" y="42974"/>
                  </a:cubicBezTo>
                  <a:cubicBezTo>
                    <a:pt x="51120" y="42816"/>
                    <a:pt x="51086" y="42759"/>
                    <a:pt x="50813" y="42702"/>
                  </a:cubicBezTo>
                  <a:cubicBezTo>
                    <a:pt x="50632" y="42668"/>
                    <a:pt x="50371" y="42668"/>
                    <a:pt x="50189" y="42668"/>
                  </a:cubicBezTo>
                  <a:cubicBezTo>
                    <a:pt x="49906" y="42668"/>
                    <a:pt x="49758" y="42577"/>
                    <a:pt x="49611" y="42430"/>
                  </a:cubicBezTo>
                  <a:cubicBezTo>
                    <a:pt x="49475" y="42282"/>
                    <a:pt x="49327" y="42180"/>
                    <a:pt x="49225" y="42078"/>
                  </a:cubicBezTo>
                  <a:cubicBezTo>
                    <a:pt x="49055" y="41908"/>
                    <a:pt x="48998" y="41806"/>
                    <a:pt x="48839" y="41658"/>
                  </a:cubicBezTo>
                  <a:cubicBezTo>
                    <a:pt x="48703" y="41522"/>
                    <a:pt x="48556" y="41443"/>
                    <a:pt x="48454" y="41307"/>
                  </a:cubicBezTo>
                  <a:cubicBezTo>
                    <a:pt x="48329" y="41137"/>
                    <a:pt x="48147" y="41023"/>
                    <a:pt x="48102" y="40842"/>
                  </a:cubicBezTo>
                  <a:cubicBezTo>
                    <a:pt x="48045" y="40626"/>
                    <a:pt x="48102" y="40331"/>
                    <a:pt x="48102" y="40104"/>
                  </a:cubicBezTo>
                  <a:cubicBezTo>
                    <a:pt x="48102" y="39821"/>
                    <a:pt x="48011" y="39821"/>
                    <a:pt x="47830" y="39639"/>
                  </a:cubicBezTo>
                  <a:cubicBezTo>
                    <a:pt x="47796" y="39605"/>
                    <a:pt x="47750" y="39560"/>
                    <a:pt x="47716" y="39526"/>
                  </a:cubicBezTo>
                  <a:cubicBezTo>
                    <a:pt x="47557" y="39367"/>
                    <a:pt x="47274" y="39378"/>
                    <a:pt x="47092" y="39287"/>
                  </a:cubicBezTo>
                  <a:cubicBezTo>
                    <a:pt x="46933" y="39208"/>
                    <a:pt x="46741" y="39185"/>
                    <a:pt x="46559" y="39140"/>
                  </a:cubicBezTo>
                  <a:cubicBezTo>
                    <a:pt x="46275" y="39072"/>
                    <a:pt x="46321" y="39015"/>
                    <a:pt x="46128" y="38822"/>
                  </a:cubicBezTo>
                  <a:cubicBezTo>
                    <a:pt x="46026" y="38720"/>
                    <a:pt x="46196" y="38346"/>
                    <a:pt x="46207" y="38289"/>
                  </a:cubicBezTo>
                  <a:cubicBezTo>
                    <a:pt x="46253" y="38085"/>
                    <a:pt x="46434" y="37971"/>
                    <a:pt x="46480" y="37778"/>
                  </a:cubicBezTo>
                  <a:cubicBezTo>
                    <a:pt x="46525" y="37586"/>
                    <a:pt x="46627" y="37461"/>
                    <a:pt x="46627" y="37200"/>
                  </a:cubicBezTo>
                  <a:cubicBezTo>
                    <a:pt x="46627" y="37041"/>
                    <a:pt x="46298" y="36860"/>
                    <a:pt x="46241" y="36814"/>
                  </a:cubicBezTo>
                  <a:cubicBezTo>
                    <a:pt x="46105" y="36667"/>
                    <a:pt x="45810" y="36633"/>
                    <a:pt x="45629" y="36542"/>
                  </a:cubicBezTo>
                  <a:cubicBezTo>
                    <a:pt x="45459" y="36462"/>
                    <a:pt x="45243" y="36462"/>
                    <a:pt x="45050" y="36462"/>
                  </a:cubicBezTo>
                  <a:cubicBezTo>
                    <a:pt x="44823" y="36462"/>
                    <a:pt x="44608" y="36587"/>
                    <a:pt x="44426" y="36621"/>
                  </a:cubicBezTo>
                  <a:cubicBezTo>
                    <a:pt x="44222" y="36655"/>
                    <a:pt x="44018" y="36837"/>
                    <a:pt x="43927" y="36928"/>
                  </a:cubicBezTo>
                  <a:cubicBezTo>
                    <a:pt x="43802" y="37052"/>
                    <a:pt x="43541" y="37177"/>
                    <a:pt x="43383" y="37279"/>
                  </a:cubicBezTo>
                  <a:cubicBezTo>
                    <a:pt x="43190" y="37393"/>
                    <a:pt x="43020" y="37495"/>
                    <a:pt x="42883" y="37631"/>
                  </a:cubicBezTo>
                  <a:cubicBezTo>
                    <a:pt x="42759" y="37744"/>
                    <a:pt x="42543" y="37744"/>
                    <a:pt x="42339" y="37744"/>
                  </a:cubicBezTo>
                  <a:cubicBezTo>
                    <a:pt x="42078" y="37744"/>
                    <a:pt x="41908" y="37710"/>
                    <a:pt x="41635" y="37665"/>
                  </a:cubicBezTo>
                  <a:cubicBezTo>
                    <a:pt x="41397" y="37620"/>
                    <a:pt x="41102" y="37518"/>
                    <a:pt x="40943" y="37393"/>
                  </a:cubicBezTo>
                  <a:cubicBezTo>
                    <a:pt x="40773" y="37268"/>
                    <a:pt x="40569" y="37223"/>
                    <a:pt x="40444" y="37086"/>
                  </a:cubicBezTo>
                  <a:cubicBezTo>
                    <a:pt x="40251" y="36894"/>
                    <a:pt x="39956" y="36780"/>
                    <a:pt x="39741" y="36621"/>
                  </a:cubicBezTo>
                  <a:cubicBezTo>
                    <a:pt x="39525" y="36462"/>
                    <a:pt x="39355" y="36372"/>
                    <a:pt x="39162" y="36236"/>
                  </a:cubicBezTo>
                  <a:cubicBezTo>
                    <a:pt x="38958" y="36077"/>
                    <a:pt x="38811" y="35975"/>
                    <a:pt x="38618" y="35884"/>
                  </a:cubicBezTo>
                  <a:cubicBezTo>
                    <a:pt x="38482" y="35816"/>
                    <a:pt x="38323" y="35623"/>
                    <a:pt x="38232" y="35532"/>
                  </a:cubicBezTo>
                  <a:cubicBezTo>
                    <a:pt x="38107" y="35407"/>
                    <a:pt x="38005" y="35249"/>
                    <a:pt x="37960" y="35067"/>
                  </a:cubicBezTo>
                  <a:cubicBezTo>
                    <a:pt x="37914" y="34886"/>
                    <a:pt x="37960" y="34636"/>
                    <a:pt x="37960" y="34454"/>
                  </a:cubicBezTo>
                  <a:cubicBezTo>
                    <a:pt x="37960" y="34296"/>
                    <a:pt x="38164" y="34046"/>
                    <a:pt x="38198" y="33910"/>
                  </a:cubicBezTo>
                  <a:cubicBezTo>
                    <a:pt x="38243" y="33717"/>
                    <a:pt x="38198" y="33445"/>
                    <a:pt x="38198" y="33252"/>
                  </a:cubicBezTo>
                  <a:cubicBezTo>
                    <a:pt x="38198" y="32991"/>
                    <a:pt x="38255" y="32946"/>
                    <a:pt x="38345" y="32741"/>
                  </a:cubicBezTo>
                  <a:cubicBezTo>
                    <a:pt x="38436" y="32571"/>
                    <a:pt x="38470" y="32514"/>
                    <a:pt x="38697" y="32514"/>
                  </a:cubicBezTo>
                  <a:cubicBezTo>
                    <a:pt x="38969" y="32514"/>
                    <a:pt x="39174" y="32435"/>
                    <a:pt x="39401" y="32435"/>
                  </a:cubicBezTo>
                  <a:cubicBezTo>
                    <a:pt x="39616" y="32435"/>
                    <a:pt x="39775" y="32333"/>
                    <a:pt x="39979" y="32276"/>
                  </a:cubicBezTo>
                  <a:cubicBezTo>
                    <a:pt x="40149" y="32242"/>
                    <a:pt x="40331" y="32174"/>
                    <a:pt x="40512" y="32129"/>
                  </a:cubicBezTo>
                  <a:cubicBezTo>
                    <a:pt x="40728" y="32072"/>
                    <a:pt x="40830" y="31981"/>
                    <a:pt x="41023" y="31936"/>
                  </a:cubicBezTo>
                  <a:cubicBezTo>
                    <a:pt x="41216" y="31879"/>
                    <a:pt x="41306" y="31788"/>
                    <a:pt x="41488" y="31698"/>
                  </a:cubicBezTo>
                  <a:cubicBezTo>
                    <a:pt x="41635" y="31618"/>
                    <a:pt x="41749" y="31505"/>
                    <a:pt x="41908" y="31471"/>
                  </a:cubicBezTo>
                  <a:cubicBezTo>
                    <a:pt x="42101" y="31414"/>
                    <a:pt x="42384" y="31459"/>
                    <a:pt x="42532" y="31425"/>
                  </a:cubicBezTo>
                  <a:cubicBezTo>
                    <a:pt x="42736" y="31380"/>
                    <a:pt x="42997" y="31391"/>
                    <a:pt x="43144" y="31425"/>
                  </a:cubicBezTo>
                  <a:cubicBezTo>
                    <a:pt x="43326" y="31471"/>
                    <a:pt x="43451" y="31607"/>
                    <a:pt x="43655" y="31664"/>
                  </a:cubicBezTo>
                  <a:cubicBezTo>
                    <a:pt x="43927" y="31732"/>
                    <a:pt x="44177" y="31811"/>
                    <a:pt x="44460" y="31811"/>
                  </a:cubicBezTo>
                  <a:cubicBezTo>
                    <a:pt x="44710" y="31811"/>
                    <a:pt x="44994" y="31981"/>
                    <a:pt x="45243" y="32049"/>
                  </a:cubicBezTo>
                  <a:cubicBezTo>
                    <a:pt x="45447" y="32095"/>
                    <a:pt x="45652" y="32117"/>
                    <a:pt x="45856" y="32163"/>
                  </a:cubicBezTo>
                  <a:cubicBezTo>
                    <a:pt x="46083" y="32208"/>
                    <a:pt x="46321" y="32231"/>
                    <a:pt x="46514" y="32276"/>
                  </a:cubicBezTo>
                  <a:cubicBezTo>
                    <a:pt x="46786" y="32344"/>
                    <a:pt x="47092" y="32356"/>
                    <a:pt x="47365" y="32356"/>
                  </a:cubicBezTo>
                  <a:lnTo>
                    <a:pt x="48147" y="32356"/>
                  </a:lnTo>
                  <a:cubicBezTo>
                    <a:pt x="48352" y="32356"/>
                    <a:pt x="48567" y="32333"/>
                    <a:pt x="48760" y="32276"/>
                  </a:cubicBezTo>
                  <a:cubicBezTo>
                    <a:pt x="48953" y="32231"/>
                    <a:pt x="49123" y="32197"/>
                    <a:pt x="49339" y="32197"/>
                  </a:cubicBezTo>
                  <a:lnTo>
                    <a:pt x="50042" y="32197"/>
                  </a:lnTo>
                  <a:lnTo>
                    <a:pt x="50700" y="32197"/>
                  </a:lnTo>
                  <a:lnTo>
                    <a:pt x="51392" y="32197"/>
                  </a:lnTo>
                  <a:cubicBezTo>
                    <a:pt x="51619" y="32197"/>
                    <a:pt x="51823" y="32242"/>
                    <a:pt x="52016" y="32242"/>
                  </a:cubicBezTo>
                  <a:cubicBezTo>
                    <a:pt x="52209" y="32242"/>
                    <a:pt x="52402" y="32344"/>
                    <a:pt x="52595" y="32401"/>
                  </a:cubicBezTo>
                  <a:cubicBezTo>
                    <a:pt x="52776" y="32446"/>
                    <a:pt x="53003" y="32571"/>
                    <a:pt x="53139" y="32707"/>
                  </a:cubicBezTo>
                  <a:cubicBezTo>
                    <a:pt x="53298" y="32866"/>
                    <a:pt x="53502" y="32968"/>
                    <a:pt x="53672" y="33093"/>
                  </a:cubicBezTo>
                  <a:cubicBezTo>
                    <a:pt x="53854" y="33229"/>
                    <a:pt x="54024" y="33365"/>
                    <a:pt x="54183" y="33524"/>
                  </a:cubicBezTo>
                  <a:cubicBezTo>
                    <a:pt x="54353" y="33694"/>
                    <a:pt x="54523" y="33785"/>
                    <a:pt x="54648" y="33910"/>
                  </a:cubicBezTo>
                  <a:cubicBezTo>
                    <a:pt x="54795" y="34057"/>
                    <a:pt x="54977" y="34125"/>
                    <a:pt x="55113" y="34250"/>
                  </a:cubicBezTo>
                  <a:cubicBezTo>
                    <a:pt x="55272" y="34420"/>
                    <a:pt x="55363" y="34625"/>
                    <a:pt x="55453" y="34795"/>
                  </a:cubicBezTo>
                  <a:cubicBezTo>
                    <a:pt x="55556" y="35010"/>
                    <a:pt x="55556" y="35226"/>
                    <a:pt x="55612" y="35453"/>
                  </a:cubicBezTo>
                  <a:cubicBezTo>
                    <a:pt x="55658" y="35657"/>
                    <a:pt x="55646" y="35907"/>
                    <a:pt x="55646" y="36111"/>
                  </a:cubicBezTo>
                  <a:cubicBezTo>
                    <a:pt x="55646" y="36372"/>
                    <a:pt x="55521" y="36440"/>
                    <a:pt x="55374" y="36576"/>
                  </a:cubicBezTo>
                  <a:cubicBezTo>
                    <a:pt x="55238" y="36723"/>
                    <a:pt x="54966" y="36723"/>
                    <a:pt x="54841" y="36848"/>
                  </a:cubicBezTo>
                  <a:cubicBezTo>
                    <a:pt x="54693" y="36996"/>
                    <a:pt x="55136" y="37200"/>
                    <a:pt x="55227" y="37234"/>
                  </a:cubicBezTo>
                  <a:cubicBezTo>
                    <a:pt x="55397" y="37325"/>
                    <a:pt x="55658" y="37279"/>
                    <a:pt x="55839" y="37279"/>
                  </a:cubicBezTo>
                  <a:lnTo>
                    <a:pt x="56577" y="37279"/>
                  </a:lnTo>
                  <a:lnTo>
                    <a:pt x="57201" y="37279"/>
                  </a:lnTo>
                  <a:cubicBezTo>
                    <a:pt x="57416" y="37279"/>
                    <a:pt x="57666" y="37086"/>
                    <a:pt x="57813" y="37007"/>
                  </a:cubicBezTo>
                  <a:cubicBezTo>
                    <a:pt x="58006" y="36916"/>
                    <a:pt x="58119" y="36814"/>
                    <a:pt x="58278" y="36735"/>
                  </a:cubicBezTo>
                  <a:cubicBezTo>
                    <a:pt x="58437" y="36655"/>
                    <a:pt x="58687" y="36553"/>
                    <a:pt x="58857" y="36462"/>
                  </a:cubicBezTo>
                  <a:cubicBezTo>
                    <a:pt x="59061" y="36360"/>
                    <a:pt x="59209" y="36236"/>
                    <a:pt x="59367" y="36111"/>
                  </a:cubicBezTo>
                  <a:cubicBezTo>
                    <a:pt x="59515" y="35997"/>
                    <a:pt x="59549" y="35793"/>
                    <a:pt x="59594" y="35612"/>
                  </a:cubicBezTo>
                  <a:cubicBezTo>
                    <a:pt x="59640" y="35441"/>
                    <a:pt x="59708" y="35351"/>
                    <a:pt x="59753" y="35146"/>
                  </a:cubicBezTo>
                  <a:cubicBezTo>
                    <a:pt x="59810" y="34931"/>
                    <a:pt x="59651" y="34636"/>
                    <a:pt x="59594" y="34523"/>
                  </a:cubicBezTo>
                  <a:cubicBezTo>
                    <a:pt x="59515" y="34364"/>
                    <a:pt x="59458" y="34194"/>
                    <a:pt x="59322" y="34057"/>
                  </a:cubicBezTo>
                  <a:cubicBezTo>
                    <a:pt x="59197" y="33933"/>
                    <a:pt x="59209" y="33683"/>
                    <a:pt x="59175" y="33479"/>
                  </a:cubicBezTo>
                  <a:cubicBezTo>
                    <a:pt x="59140" y="33309"/>
                    <a:pt x="59129" y="33127"/>
                    <a:pt x="59129" y="32934"/>
                  </a:cubicBezTo>
                  <a:lnTo>
                    <a:pt x="59129" y="32356"/>
                  </a:lnTo>
                  <a:lnTo>
                    <a:pt x="59129" y="31732"/>
                  </a:lnTo>
                  <a:cubicBezTo>
                    <a:pt x="59129" y="31448"/>
                    <a:pt x="59050" y="31380"/>
                    <a:pt x="58857" y="31198"/>
                  </a:cubicBezTo>
                  <a:cubicBezTo>
                    <a:pt x="58687" y="31017"/>
                    <a:pt x="58573" y="30983"/>
                    <a:pt x="58437" y="30813"/>
                  </a:cubicBezTo>
                  <a:cubicBezTo>
                    <a:pt x="58346" y="30677"/>
                    <a:pt x="58403" y="30382"/>
                    <a:pt x="58403" y="30223"/>
                  </a:cubicBezTo>
                  <a:cubicBezTo>
                    <a:pt x="58403" y="30109"/>
                    <a:pt x="58619" y="29928"/>
                    <a:pt x="58709" y="29837"/>
                  </a:cubicBezTo>
                  <a:cubicBezTo>
                    <a:pt x="58823" y="29724"/>
                    <a:pt x="59277" y="29712"/>
                    <a:pt x="59401" y="29678"/>
                  </a:cubicBezTo>
                  <a:cubicBezTo>
                    <a:pt x="59640" y="29622"/>
                    <a:pt x="59764" y="29553"/>
                    <a:pt x="59912" y="29485"/>
                  </a:cubicBezTo>
                  <a:cubicBezTo>
                    <a:pt x="60048" y="29417"/>
                    <a:pt x="60207" y="29327"/>
                    <a:pt x="60332" y="29259"/>
                  </a:cubicBezTo>
                  <a:cubicBezTo>
                    <a:pt x="60354" y="29247"/>
                    <a:pt x="60354" y="29202"/>
                    <a:pt x="60377" y="29179"/>
                  </a:cubicBezTo>
                  <a:cubicBezTo>
                    <a:pt x="60400" y="29122"/>
                    <a:pt x="60502" y="29134"/>
                    <a:pt x="60570" y="29100"/>
                  </a:cubicBezTo>
                  <a:close/>
                  <a:moveTo>
                    <a:pt x="62850" y="51925"/>
                  </a:moveTo>
                  <a:cubicBezTo>
                    <a:pt x="62918" y="51789"/>
                    <a:pt x="64019" y="52561"/>
                    <a:pt x="64087" y="52810"/>
                  </a:cubicBezTo>
                  <a:cubicBezTo>
                    <a:pt x="64155" y="53071"/>
                    <a:pt x="64257" y="53071"/>
                    <a:pt x="64087" y="53241"/>
                  </a:cubicBezTo>
                  <a:cubicBezTo>
                    <a:pt x="63996" y="53332"/>
                    <a:pt x="63678" y="53321"/>
                    <a:pt x="63508" y="53321"/>
                  </a:cubicBezTo>
                  <a:cubicBezTo>
                    <a:pt x="63304" y="53321"/>
                    <a:pt x="63191" y="53117"/>
                    <a:pt x="63077" y="53003"/>
                  </a:cubicBezTo>
                  <a:cubicBezTo>
                    <a:pt x="62964" y="52890"/>
                    <a:pt x="62873" y="52754"/>
                    <a:pt x="62737" y="52617"/>
                  </a:cubicBezTo>
                  <a:cubicBezTo>
                    <a:pt x="62567" y="52459"/>
                    <a:pt x="62510" y="52334"/>
                    <a:pt x="62272" y="52277"/>
                  </a:cubicBezTo>
                  <a:cubicBezTo>
                    <a:pt x="62090" y="52232"/>
                    <a:pt x="61988" y="52198"/>
                    <a:pt x="61761" y="52198"/>
                  </a:cubicBezTo>
                  <a:cubicBezTo>
                    <a:pt x="61534" y="52198"/>
                    <a:pt x="61364" y="52164"/>
                    <a:pt x="61183" y="52118"/>
                  </a:cubicBezTo>
                  <a:cubicBezTo>
                    <a:pt x="60922" y="52050"/>
                    <a:pt x="60808" y="51994"/>
                    <a:pt x="60604" y="51846"/>
                  </a:cubicBezTo>
                  <a:cubicBezTo>
                    <a:pt x="60422" y="51710"/>
                    <a:pt x="60298" y="51665"/>
                    <a:pt x="60298" y="51381"/>
                  </a:cubicBezTo>
                  <a:cubicBezTo>
                    <a:pt x="60298" y="51154"/>
                    <a:pt x="60536" y="51154"/>
                    <a:pt x="60717" y="51154"/>
                  </a:cubicBezTo>
                  <a:cubicBezTo>
                    <a:pt x="60967" y="51154"/>
                    <a:pt x="61251" y="51188"/>
                    <a:pt x="61489" y="51301"/>
                  </a:cubicBezTo>
                  <a:cubicBezTo>
                    <a:pt x="61682" y="51404"/>
                    <a:pt x="61988" y="51347"/>
                    <a:pt x="62192" y="51347"/>
                  </a:cubicBezTo>
                  <a:cubicBezTo>
                    <a:pt x="62385" y="51347"/>
                    <a:pt x="62544" y="51506"/>
                    <a:pt x="62657" y="51619"/>
                  </a:cubicBezTo>
                  <a:cubicBezTo>
                    <a:pt x="62805" y="51767"/>
                    <a:pt x="62737" y="51653"/>
                    <a:pt x="62850" y="51925"/>
                  </a:cubicBezTo>
                  <a:close/>
                  <a:moveTo>
                    <a:pt x="26967" y="62544"/>
                  </a:moveTo>
                  <a:cubicBezTo>
                    <a:pt x="27001" y="62567"/>
                    <a:pt x="27477" y="62238"/>
                    <a:pt x="27591" y="62193"/>
                  </a:cubicBezTo>
                  <a:cubicBezTo>
                    <a:pt x="27829" y="62102"/>
                    <a:pt x="27863" y="61977"/>
                    <a:pt x="28090" y="61920"/>
                  </a:cubicBezTo>
                  <a:cubicBezTo>
                    <a:pt x="28271" y="61875"/>
                    <a:pt x="28510" y="61807"/>
                    <a:pt x="28680" y="61727"/>
                  </a:cubicBezTo>
                  <a:cubicBezTo>
                    <a:pt x="28816" y="61659"/>
                    <a:pt x="29213" y="61727"/>
                    <a:pt x="29372" y="61727"/>
                  </a:cubicBezTo>
                  <a:lnTo>
                    <a:pt x="29950" y="61727"/>
                  </a:lnTo>
                  <a:cubicBezTo>
                    <a:pt x="30109" y="61727"/>
                    <a:pt x="30234" y="61909"/>
                    <a:pt x="30336" y="61954"/>
                  </a:cubicBezTo>
                  <a:cubicBezTo>
                    <a:pt x="30495" y="62034"/>
                    <a:pt x="30699" y="62170"/>
                    <a:pt x="30801" y="62272"/>
                  </a:cubicBezTo>
                  <a:cubicBezTo>
                    <a:pt x="30926" y="62397"/>
                    <a:pt x="31119" y="62510"/>
                    <a:pt x="31232" y="62612"/>
                  </a:cubicBezTo>
                  <a:cubicBezTo>
                    <a:pt x="31323" y="62714"/>
                    <a:pt x="31573" y="62737"/>
                    <a:pt x="31765" y="62737"/>
                  </a:cubicBezTo>
                  <a:cubicBezTo>
                    <a:pt x="31958" y="62737"/>
                    <a:pt x="32185" y="62771"/>
                    <a:pt x="32389" y="62771"/>
                  </a:cubicBezTo>
                  <a:lnTo>
                    <a:pt x="33081" y="62771"/>
                  </a:lnTo>
                  <a:cubicBezTo>
                    <a:pt x="33274" y="62771"/>
                    <a:pt x="33501" y="62782"/>
                    <a:pt x="33626" y="62816"/>
                  </a:cubicBezTo>
                  <a:cubicBezTo>
                    <a:pt x="33842" y="62862"/>
                    <a:pt x="33569" y="63282"/>
                    <a:pt x="33513" y="63316"/>
                  </a:cubicBezTo>
                  <a:cubicBezTo>
                    <a:pt x="33365" y="63395"/>
                    <a:pt x="33195" y="63588"/>
                    <a:pt x="33047" y="63667"/>
                  </a:cubicBezTo>
                  <a:cubicBezTo>
                    <a:pt x="32911" y="63735"/>
                    <a:pt x="32684" y="63781"/>
                    <a:pt x="32469" y="63781"/>
                  </a:cubicBezTo>
                  <a:cubicBezTo>
                    <a:pt x="32208" y="63781"/>
                    <a:pt x="31924" y="63803"/>
                    <a:pt x="31697" y="63747"/>
                  </a:cubicBezTo>
                  <a:cubicBezTo>
                    <a:pt x="31471" y="63690"/>
                    <a:pt x="31153" y="63747"/>
                    <a:pt x="30915" y="63747"/>
                  </a:cubicBezTo>
                  <a:lnTo>
                    <a:pt x="30223" y="63747"/>
                  </a:lnTo>
                  <a:cubicBezTo>
                    <a:pt x="29962" y="63747"/>
                    <a:pt x="29871" y="63747"/>
                    <a:pt x="29723" y="63894"/>
                  </a:cubicBezTo>
                  <a:cubicBezTo>
                    <a:pt x="29621" y="63996"/>
                    <a:pt x="29417" y="64008"/>
                    <a:pt x="29213" y="64008"/>
                  </a:cubicBezTo>
                  <a:lnTo>
                    <a:pt x="28600" y="64008"/>
                  </a:lnTo>
                  <a:cubicBezTo>
                    <a:pt x="28407" y="64008"/>
                    <a:pt x="28339" y="63837"/>
                    <a:pt x="28249" y="63747"/>
                  </a:cubicBezTo>
                  <a:cubicBezTo>
                    <a:pt x="28101" y="63588"/>
                    <a:pt x="27863" y="63599"/>
                    <a:pt x="27670" y="63543"/>
                  </a:cubicBezTo>
                  <a:cubicBezTo>
                    <a:pt x="27443" y="63497"/>
                    <a:pt x="27318" y="63452"/>
                    <a:pt x="27091" y="63508"/>
                  </a:cubicBezTo>
                  <a:cubicBezTo>
                    <a:pt x="26921" y="63554"/>
                    <a:pt x="26762" y="63656"/>
                    <a:pt x="26581" y="63747"/>
                  </a:cubicBezTo>
                  <a:cubicBezTo>
                    <a:pt x="26388" y="63837"/>
                    <a:pt x="26263" y="63758"/>
                    <a:pt x="26161" y="63667"/>
                  </a:cubicBezTo>
                  <a:cubicBezTo>
                    <a:pt x="26036" y="63543"/>
                    <a:pt x="26399" y="63248"/>
                    <a:pt x="26433" y="63202"/>
                  </a:cubicBezTo>
                  <a:cubicBezTo>
                    <a:pt x="26547" y="63032"/>
                    <a:pt x="26649" y="62964"/>
                    <a:pt x="26740" y="62771"/>
                  </a:cubicBezTo>
                  <a:cubicBezTo>
                    <a:pt x="26808" y="62624"/>
                    <a:pt x="26751" y="62669"/>
                    <a:pt x="26967" y="62544"/>
                  </a:cubicBezTo>
                  <a:close/>
                  <a:moveTo>
                    <a:pt x="24187" y="69669"/>
                  </a:moveTo>
                  <a:cubicBezTo>
                    <a:pt x="24187" y="69657"/>
                    <a:pt x="24652" y="69669"/>
                    <a:pt x="24800" y="69669"/>
                  </a:cubicBezTo>
                  <a:lnTo>
                    <a:pt x="25390" y="69669"/>
                  </a:lnTo>
                  <a:cubicBezTo>
                    <a:pt x="25628" y="69669"/>
                    <a:pt x="25764" y="69635"/>
                    <a:pt x="25923" y="69510"/>
                  </a:cubicBezTo>
                  <a:cubicBezTo>
                    <a:pt x="26036" y="69430"/>
                    <a:pt x="26218" y="69181"/>
                    <a:pt x="26354" y="69045"/>
                  </a:cubicBezTo>
                  <a:cubicBezTo>
                    <a:pt x="26536" y="68863"/>
                    <a:pt x="26626" y="68852"/>
                    <a:pt x="26899" y="68852"/>
                  </a:cubicBezTo>
                  <a:cubicBezTo>
                    <a:pt x="27171" y="68852"/>
                    <a:pt x="27239" y="68943"/>
                    <a:pt x="27432" y="69090"/>
                  </a:cubicBezTo>
                  <a:cubicBezTo>
                    <a:pt x="27579" y="69192"/>
                    <a:pt x="27715" y="69283"/>
                    <a:pt x="27863" y="69362"/>
                  </a:cubicBezTo>
                  <a:cubicBezTo>
                    <a:pt x="28033" y="69442"/>
                    <a:pt x="28124" y="69567"/>
                    <a:pt x="28249" y="69635"/>
                  </a:cubicBezTo>
                  <a:cubicBezTo>
                    <a:pt x="28441" y="69725"/>
                    <a:pt x="28634" y="69691"/>
                    <a:pt x="28748" y="69635"/>
                  </a:cubicBezTo>
                  <a:cubicBezTo>
                    <a:pt x="28929" y="69544"/>
                    <a:pt x="28963" y="69476"/>
                    <a:pt x="29213" y="69476"/>
                  </a:cubicBezTo>
                  <a:cubicBezTo>
                    <a:pt x="29485" y="69476"/>
                    <a:pt x="29531" y="69635"/>
                    <a:pt x="29531" y="69862"/>
                  </a:cubicBezTo>
                  <a:cubicBezTo>
                    <a:pt x="29531" y="70088"/>
                    <a:pt x="29553" y="70259"/>
                    <a:pt x="29406" y="70406"/>
                  </a:cubicBezTo>
                  <a:cubicBezTo>
                    <a:pt x="29326" y="70486"/>
                    <a:pt x="29111" y="70644"/>
                    <a:pt x="28986" y="70678"/>
                  </a:cubicBezTo>
                  <a:cubicBezTo>
                    <a:pt x="28782" y="70724"/>
                    <a:pt x="28498" y="70678"/>
                    <a:pt x="28283" y="70678"/>
                  </a:cubicBezTo>
                  <a:cubicBezTo>
                    <a:pt x="28033" y="70678"/>
                    <a:pt x="27920" y="70565"/>
                    <a:pt x="27749" y="70486"/>
                  </a:cubicBezTo>
                  <a:cubicBezTo>
                    <a:pt x="27534" y="70383"/>
                    <a:pt x="27409" y="70372"/>
                    <a:pt x="27159" y="70372"/>
                  </a:cubicBezTo>
                  <a:cubicBezTo>
                    <a:pt x="26910" y="70372"/>
                    <a:pt x="26660" y="70406"/>
                    <a:pt x="26388" y="70406"/>
                  </a:cubicBezTo>
                  <a:lnTo>
                    <a:pt x="25651" y="70406"/>
                  </a:lnTo>
                  <a:cubicBezTo>
                    <a:pt x="25401" y="70406"/>
                    <a:pt x="25333" y="70508"/>
                    <a:pt x="25151" y="70599"/>
                  </a:cubicBezTo>
                  <a:cubicBezTo>
                    <a:pt x="25004" y="70667"/>
                    <a:pt x="24777" y="70678"/>
                    <a:pt x="24652" y="70712"/>
                  </a:cubicBezTo>
                  <a:cubicBezTo>
                    <a:pt x="24437" y="70769"/>
                    <a:pt x="24267" y="70792"/>
                    <a:pt x="24028" y="70792"/>
                  </a:cubicBezTo>
                  <a:cubicBezTo>
                    <a:pt x="23824" y="70792"/>
                    <a:pt x="23631" y="70792"/>
                    <a:pt x="23450" y="70837"/>
                  </a:cubicBezTo>
                  <a:cubicBezTo>
                    <a:pt x="23268" y="70883"/>
                    <a:pt x="23177" y="70985"/>
                    <a:pt x="23019" y="71030"/>
                  </a:cubicBezTo>
                  <a:cubicBezTo>
                    <a:pt x="22746" y="71098"/>
                    <a:pt x="22735" y="70928"/>
                    <a:pt x="22599" y="70792"/>
                  </a:cubicBezTo>
                  <a:cubicBezTo>
                    <a:pt x="22542" y="70735"/>
                    <a:pt x="22134" y="70656"/>
                    <a:pt x="22054" y="70633"/>
                  </a:cubicBezTo>
                  <a:cubicBezTo>
                    <a:pt x="21896" y="70599"/>
                    <a:pt x="21793" y="70486"/>
                    <a:pt x="21703" y="70406"/>
                  </a:cubicBezTo>
                  <a:cubicBezTo>
                    <a:pt x="21555" y="70247"/>
                    <a:pt x="21510" y="70100"/>
                    <a:pt x="21510" y="69862"/>
                  </a:cubicBezTo>
                  <a:cubicBezTo>
                    <a:pt x="21510" y="69635"/>
                    <a:pt x="21691" y="69567"/>
                    <a:pt x="21827" y="69442"/>
                  </a:cubicBezTo>
                  <a:cubicBezTo>
                    <a:pt x="21952" y="69306"/>
                    <a:pt x="22032" y="69215"/>
                    <a:pt x="22247" y="69170"/>
                  </a:cubicBezTo>
                  <a:cubicBezTo>
                    <a:pt x="22485" y="69101"/>
                    <a:pt x="22724" y="69170"/>
                    <a:pt x="22826" y="69283"/>
                  </a:cubicBezTo>
                  <a:cubicBezTo>
                    <a:pt x="22917" y="69362"/>
                    <a:pt x="23098" y="69499"/>
                    <a:pt x="23223" y="69555"/>
                  </a:cubicBezTo>
                  <a:cubicBezTo>
                    <a:pt x="23382" y="69635"/>
                    <a:pt x="23563" y="69635"/>
                    <a:pt x="23756" y="69635"/>
                  </a:cubicBezTo>
                  <a:cubicBezTo>
                    <a:pt x="23915" y="69635"/>
                    <a:pt x="24028" y="69635"/>
                    <a:pt x="24187" y="69669"/>
                  </a:cubicBezTo>
                  <a:close/>
                  <a:moveTo>
                    <a:pt x="21396" y="71064"/>
                  </a:moveTo>
                  <a:cubicBezTo>
                    <a:pt x="21487" y="71064"/>
                    <a:pt x="21884" y="71223"/>
                    <a:pt x="22054" y="71291"/>
                  </a:cubicBezTo>
                  <a:cubicBezTo>
                    <a:pt x="22327" y="71404"/>
                    <a:pt x="22497" y="71473"/>
                    <a:pt x="22758" y="71563"/>
                  </a:cubicBezTo>
                  <a:cubicBezTo>
                    <a:pt x="22939" y="71643"/>
                    <a:pt x="23064" y="71643"/>
                    <a:pt x="23291" y="71643"/>
                  </a:cubicBezTo>
                  <a:cubicBezTo>
                    <a:pt x="23495" y="71643"/>
                    <a:pt x="23699" y="71688"/>
                    <a:pt x="23835" y="71722"/>
                  </a:cubicBezTo>
                  <a:cubicBezTo>
                    <a:pt x="24040" y="71779"/>
                    <a:pt x="24176" y="71824"/>
                    <a:pt x="24380" y="71881"/>
                  </a:cubicBezTo>
                  <a:cubicBezTo>
                    <a:pt x="24550" y="71915"/>
                    <a:pt x="24709" y="71915"/>
                    <a:pt x="24925" y="71915"/>
                  </a:cubicBezTo>
                  <a:lnTo>
                    <a:pt x="25503" y="71915"/>
                  </a:lnTo>
                  <a:lnTo>
                    <a:pt x="26082" y="71915"/>
                  </a:lnTo>
                  <a:cubicBezTo>
                    <a:pt x="26263" y="71915"/>
                    <a:pt x="26422" y="72028"/>
                    <a:pt x="26547" y="72153"/>
                  </a:cubicBezTo>
                  <a:cubicBezTo>
                    <a:pt x="26672" y="72278"/>
                    <a:pt x="26955" y="72267"/>
                    <a:pt x="27125" y="72267"/>
                  </a:cubicBezTo>
                  <a:cubicBezTo>
                    <a:pt x="27386" y="72267"/>
                    <a:pt x="27466" y="72244"/>
                    <a:pt x="27670" y="72153"/>
                  </a:cubicBezTo>
                  <a:cubicBezTo>
                    <a:pt x="27817" y="72074"/>
                    <a:pt x="27988" y="72051"/>
                    <a:pt x="28169" y="71960"/>
                  </a:cubicBezTo>
                  <a:cubicBezTo>
                    <a:pt x="28305" y="71881"/>
                    <a:pt x="28532" y="71847"/>
                    <a:pt x="28714" y="71802"/>
                  </a:cubicBezTo>
                  <a:cubicBezTo>
                    <a:pt x="28907" y="71756"/>
                    <a:pt x="29133" y="71722"/>
                    <a:pt x="29292" y="71688"/>
                  </a:cubicBezTo>
                  <a:cubicBezTo>
                    <a:pt x="29417" y="71654"/>
                    <a:pt x="29633" y="71563"/>
                    <a:pt x="29757" y="71529"/>
                  </a:cubicBezTo>
                  <a:cubicBezTo>
                    <a:pt x="29962" y="71484"/>
                    <a:pt x="30166" y="71495"/>
                    <a:pt x="30381" y="71495"/>
                  </a:cubicBezTo>
                  <a:cubicBezTo>
                    <a:pt x="30586" y="71495"/>
                    <a:pt x="30744" y="71541"/>
                    <a:pt x="30881" y="71722"/>
                  </a:cubicBezTo>
                  <a:cubicBezTo>
                    <a:pt x="31062" y="71972"/>
                    <a:pt x="30699" y="72142"/>
                    <a:pt x="30608" y="72221"/>
                  </a:cubicBezTo>
                  <a:cubicBezTo>
                    <a:pt x="30449" y="72391"/>
                    <a:pt x="30291" y="72391"/>
                    <a:pt x="30143" y="72539"/>
                  </a:cubicBezTo>
                  <a:cubicBezTo>
                    <a:pt x="29996" y="72686"/>
                    <a:pt x="29848" y="72766"/>
                    <a:pt x="29678" y="72845"/>
                  </a:cubicBezTo>
                  <a:cubicBezTo>
                    <a:pt x="29553" y="72913"/>
                    <a:pt x="29406" y="73038"/>
                    <a:pt x="29258" y="73084"/>
                  </a:cubicBezTo>
                  <a:cubicBezTo>
                    <a:pt x="29065" y="73129"/>
                    <a:pt x="28873" y="73152"/>
                    <a:pt x="28634" y="73152"/>
                  </a:cubicBezTo>
                  <a:cubicBezTo>
                    <a:pt x="28396" y="73152"/>
                    <a:pt x="28260" y="73152"/>
                    <a:pt x="28135" y="73276"/>
                  </a:cubicBezTo>
                  <a:cubicBezTo>
                    <a:pt x="27942" y="73458"/>
                    <a:pt x="28090" y="73685"/>
                    <a:pt x="28215" y="73776"/>
                  </a:cubicBezTo>
                  <a:cubicBezTo>
                    <a:pt x="28317" y="73855"/>
                    <a:pt x="28623" y="73889"/>
                    <a:pt x="28793" y="73889"/>
                  </a:cubicBezTo>
                  <a:cubicBezTo>
                    <a:pt x="28975" y="73889"/>
                    <a:pt x="29156" y="73991"/>
                    <a:pt x="29258" y="74048"/>
                  </a:cubicBezTo>
                  <a:cubicBezTo>
                    <a:pt x="29394" y="74116"/>
                    <a:pt x="29338" y="74490"/>
                    <a:pt x="29338" y="74626"/>
                  </a:cubicBezTo>
                  <a:cubicBezTo>
                    <a:pt x="29338" y="74853"/>
                    <a:pt x="29270" y="74921"/>
                    <a:pt x="29213" y="75137"/>
                  </a:cubicBezTo>
                  <a:cubicBezTo>
                    <a:pt x="29168" y="75330"/>
                    <a:pt x="29133" y="75534"/>
                    <a:pt x="29133" y="75750"/>
                  </a:cubicBezTo>
                  <a:cubicBezTo>
                    <a:pt x="29133" y="76010"/>
                    <a:pt x="29258" y="76135"/>
                    <a:pt x="29406" y="76328"/>
                  </a:cubicBezTo>
                  <a:cubicBezTo>
                    <a:pt x="29542" y="76510"/>
                    <a:pt x="29791" y="76634"/>
                    <a:pt x="29950" y="76759"/>
                  </a:cubicBezTo>
                  <a:cubicBezTo>
                    <a:pt x="30086" y="76861"/>
                    <a:pt x="30177" y="76952"/>
                    <a:pt x="30257" y="77066"/>
                  </a:cubicBezTo>
                  <a:cubicBezTo>
                    <a:pt x="30370" y="77213"/>
                    <a:pt x="30370" y="77383"/>
                    <a:pt x="30415" y="77576"/>
                  </a:cubicBezTo>
                  <a:cubicBezTo>
                    <a:pt x="30449" y="77724"/>
                    <a:pt x="30529" y="77894"/>
                    <a:pt x="30574" y="78075"/>
                  </a:cubicBezTo>
                  <a:cubicBezTo>
                    <a:pt x="30620" y="78279"/>
                    <a:pt x="30608" y="78518"/>
                    <a:pt x="30608" y="78733"/>
                  </a:cubicBezTo>
                  <a:cubicBezTo>
                    <a:pt x="30608" y="78960"/>
                    <a:pt x="30552" y="79085"/>
                    <a:pt x="30654" y="79278"/>
                  </a:cubicBezTo>
                  <a:cubicBezTo>
                    <a:pt x="30744" y="79459"/>
                    <a:pt x="30847" y="79516"/>
                    <a:pt x="30994" y="79664"/>
                  </a:cubicBezTo>
                  <a:cubicBezTo>
                    <a:pt x="31107" y="79777"/>
                    <a:pt x="31414" y="79777"/>
                    <a:pt x="31573" y="79822"/>
                  </a:cubicBezTo>
                  <a:cubicBezTo>
                    <a:pt x="31765" y="79868"/>
                    <a:pt x="31936" y="79981"/>
                    <a:pt x="32083" y="80015"/>
                  </a:cubicBezTo>
                  <a:cubicBezTo>
                    <a:pt x="32333" y="80083"/>
                    <a:pt x="32492" y="80265"/>
                    <a:pt x="32696" y="80367"/>
                  </a:cubicBezTo>
                  <a:cubicBezTo>
                    <a:pt x="32923" y="80469"/>
                    <a:pt x="33116" y="80492"/>
                    <a:pt x="33320" y="80594"/>
                  </a:cubicBezTo>
                  <a:cubicBezTo>
                    <a:pt x="33467" y="80673"/>
                    <a:pt x="33592" y="80753"/>
                    <a:pt x="33739" y="80900"/>
                  </a:cubicBezTo>
                  <a:cubicBezTo>
                    <a:pt x="33932" y="81093"/>
                    <a:pt x="34034" y="81365"/>
                    <a:pt x="34137" y="81569"/>
                  </a:cubicBezTo>
                  <a:cubicBezTo>
                    <a:pt x="34239" y="81785"/>
                    <a:pt x="34329" y="82001"/>
                    <a:pt x="34443" y="82227"/>
                  </a:cubicBezTo>
                  <a:cubicBezTo>
                    <a:pt x="34534" y="82409"/>
                    <a:pt x="34590" y="82568"/>
                    <a:pt x="34670" y="82727"/>
                  </a:cubicBezTo>
                  <a:cubicBezTo>
                    <a:pt x="34783" y="82954"/>
                    <a:pt x="34795" y="83124"/>
                    <a:pt x="34795" y="83385"/>
                  </a:cubicBezTo>
                  <a:cubicBezTo>
                    <a:pt x="34795" y="83475"/>
                    <a:pt x="34477" y="83668"/>
                    <a:pt x="34443" y="83691"/>
                  </a:cubicBezTo>
                  <a:cubicBezTo>
                    <a:pt x="34307" y="83793"/>
                    <a:pt x="33989" y="83736"/>
                    <a:pt x="33819" y="83736"/>
                  </a:cubicBezTo>
                  <a:cubicBezTo>
                    <a:pt x="33603" y="83736"/>
                    <a:pt x="33445" y="83748"/>
                    <a:pt x="33320" y="83816"/>
                  </a:cubicBezTo>
                  <a:cubicBezTo>
                    <a:pt x="33172" y="83884"/>
                    <a:pt x="33070" y="83986"/>
                    <a:pt x="32934" y="84088"/>
                  </a:cubicBezTo>
                  <a:cubicBezTo>
                    <a:pt x="32798" y="84190"/>
                    <a:pt x="32514" y="84235"/>
                    <a:pt x="32355" y="84281"/>
                  </a:cubicBezTo>
                  <a:cubicBezTo>
                    <a:pt x="32163" y="84326"/>
                    <a:pt x="32072" y="84417"/>
                    <a:pt x="31890" y="84508"/>
                  </a:cubicBezTo>
                  <a:cubicBezTo>
                    <a:pt x="31709" y="84599"/>
                    <a:pt x="31539" y="84667"/>
                    <a:pt x="31380" y="84701"/>
                  </a:cubicBezTo>
                  <a:cubicBezTo>
                    <a:pt x="31210" y="84746"/>
                    <a:pt x="31073" y="84893"/>
                    <a:pt x="30960" y="85007"/>
                  </a:cubicBezTo>
                  <a:cubicBezTo>
                    <a:pt x="30824" y="85154"/>
                    <a:pt x="30824" y="85211"/>
                    <a:pt x="30767" y="85438"/>
                  </a:cubicBezTo>
                  <a:cubicBezTo>
                    <a:pt x="30710" y="85642"/>
                    <a:pt x="30767" y="85869"/>
                    <a:pt x="30881" y="86017"/>
                  </a:cubicBezTo>
                  <a:cubicBezTo>
                    <a:pt x="30994" y="86175"/>
                    <a:pt x="31244" y="86278"/>
                    <a:pt x="31425" y="86368"/>
                  </a:cubicBezTo>
                  <a:cubicBezTo>
                    <a:pt x="31607" y="86459"/>
                    <a:pt x="31811" y="86527"/>
                    <a:pt x="31970" y="86561"/>
                  </a:cubicBezTo>
                  <a:cubicBezTo>
                    <a:pt x="32208" y="86629"/>
                    <a:pt x="32253" y="86652"/>
                    <a:pt x="32310" y="86867"/>
                  </a:cubicBezTo>
                  <a:cubicBezTo>
                    <a:pt x="32389" y="87174"/>
                    <a:pt x="32231" y="87208"/>
                    <a:pt x="32038" y="87299"/>
                  </a:cubicBezTo>
                  <a:cubicBezTo>
                    <a:pt x="31822" y="87412"/>
                    <a:pt x="31539" y="87367"/>
                    <a:pt x="31312" y="87412"/>
                  </a:cubicBezTo>
                  <a:cubicBezTo>
                    <a:pt x="31107" y="87457"/>
                    <a:pt x="30915" y="87457"/>
                    <a:pt x="30767" y="87491"/>
                  </a:cubicBezTo>
                  <a:cubicBezTo>
                    <a:pt x="30597" y="87537"/>
                    <a:pt x="30427" y="87718"/>
                    <a:pt x="30336" y="87798"/>
                  </a:cubicBezTo>
                  <a:cubicBezTo>
                    <a:pt x="30177" y="87957"/>
                    <a:pt x="30041" y="88025"/>
                    <a:pt x="29916" y="88149"/>
                  </a:cubicBezTo>
                  <a:cubicBezTo>
                    <a:pt x="29814" y="88240"/>
                    <a:pt x="29508" y="88229"/>
                    <a:pt x="29372" y="88229"/>
                  </a:cubicBezTo>
                  <a:cubicBezTo>
                    <a:pt x="29145" y="88229"/>
                    <a:pt x="28952" y="88115"/>
                    <a:pt x="28793" y="88070"/>
                  </a:cubicBezTo>
                  <a:cubicBezTo>
                    <a:pt x="28600" y="88025"/>
                    <a:pt x="28487" y="87900"/>
                    <a:pt x="28283" y="87798"/>
                  </a:cubicBezTo>
                  <a:cubicBezTo>
                    <a:pt x="28124" y="87718"/>
                    <a:pt x="27942" y="87491"/>
                    <a:pt x="27817" y="87333"/>
                  </a:cubicBezTo>
                  <a:cubicBezTo>
                    <a:pt x="27693" y="87162"/>
                    <a:pt x="27568" y="87083"/>
                    <a:pt x="27432" y="86947"/>
                  </a:cubicBezTo>
                  <a:cubicBezTo>
                    <a:pt x="27250" y="86765"/>
                    <a:pt x="27171" y="86709"/>
                    <a:pt x="26967" y="86754"/>
                  </a:cubicBezTo>
                  <a:cubicBezTo>
                    <a:pt x="26831" y="86788"/>
                    <a:pt x="26899" y="87128"/>
                    <a:pt x="26899" y="87265"/>
                  </a:cubicBezTo>
                  <a:cubicBezTo>
                    <a:pt x="26899" y="87401"/>
                    <a:pt x="27182" y="87628"/>
                    <a:pt x="27239" y="87684"/>
                  </a:cubicBezTo>
                  <a:cubicBezTo>
                    <a:pt x="27409" y="87854"/>
                    <a:pt x="27523" y="88002"/>
                    <a:pt x="27670" y="88195"/>
                  </a:cubicBezTo>
                  <a:cubicBezTo>
                    <a:pt x="27772" y="88331"/>
                    <a:pt x="27817" y="88603"/>
                    <a:pt x="27897" y="88773"/>
                  </a:cubicBezTo>
                  <a:cubicBezTo>
                    <a:pt x="27999" y="88966"/>
                    <a:pt x="28056" y="89000"/>
                    <a:pt x="28169" y="89125"/>
                  </a:cubicBezTo>
                  <a:cubicBezTo>
                    <a:pt x="28328" y="89273"/>
                    <a:pt x="28487" y="89284"/>
                    <a:pt x="28600" y="89431"/>
                  </a:cubicBezTo>
                  <a:cubicBezTo>
                    <a:pt x="28725" y="89602"/>
                    <a:pt x="28884" y="89772"/>
                    <a:pt x="29065" y="89851"/>
                  </a:cubicBezTo>
                  <a:cubicBezTo>
                    <a:pt x="29258" y="89953"/>
                    <a:pt x="29372" y="90010"/>
                    <a:pt x="29531" y="90089"/>
                  </a:cubicBezTo>
                  <a:cubicBezTo>
                    <a:pt x="29667" y="90157"/>
                    <a:pt x="29735" y="90373"/>
                    <a:pt x="29837" y="90475"/>
                  </a:cubicBezTo>
                  <a:cubicBezTo>
                    <a:pt x="29962" y="90600"/>
                    <a:pt x="30007" y="90838"/>
                    <a:pt x="30143" y="91020"/>
                  </a:cubicBezTo>
                  <a:cubicBezTo>
                    <a:pt x="30268" y="91190"/>
                    <a:pt x="30279" y="91247"/>
                    <a:pt x="30336" y="91485"/>
                  </a:cubicBezTo>
                  <a:cubicBezTo>
                    <a:pt x="30393" y="91712"/>
                    <a:pt x="30132" y="91678"/>
                    <a:pt x="29996" y="91712"/>
                  </a:cubicBezTo>
                  <a:cubicBezTo>
                    <a:pt x="29826" y="91757"/>
                    <a:pt x="29633" y="91757"/>
                    <a:pt x="29451" y="91757"/>
                  </a:cubicBezTo>
                  <a:lnTo>
                    <a:pt x="28873" y="91757"/>
                  </a:lnTo>
                  <a:cubicBezTo>
                    <a:pt x="28657" y="91757"/>
                    <a:pt x="28464" y="91723"/>
                    <a:pt x="28283" y="91678"/>
                  </a:cubicBezTo>
                  <a:cubicBezTo>
                    <a:pt x="28124" y="91632"/>
                    <a:pt x="27931" y="91961"/>
                    <a:pt x="27897" y="92029"/>
                  </a:cubicBezTo>
                  <a:cubicBezTo>
                    <a:pt x="27829" y="92177"/>
                    <a:pt x="27636" y="92324"/>
                    <a:pt x="27511" y="92415"/>
                  </a:cubicBezTo>
                  <a:cubicBezTo>
                    <a:pt x="27364" y="92529"/>
                    <a:pt x="27159" y="92699"/>
                    <a:pt x="27046" y="92801"/>
                  </a:cubicBezTo>
                  <a:cubicBezTo>
                    <a:pt x="26910" y="92937"/>
                    <a:pt x="26819" y="93028"/>
                    <a:pt x="26706" y="93152"/>
                  </a:cubicBezTo>
                  <a:cubicBezTo>
                    <a:pt x="26570" y="93277"/>
                    <a:pt x="26365" y="93300"/>
                    <a:pt x="26195" y="93345"/>
                  </a:cubicBezTo>
                  <a:cubicBezTo>
                    <a:pt x="26025" y="93391"/>
                    <a:pt x="25764" y="93345"/>
                    <a:pt x="25617" y="93300"/>
                  </a:cubicBezTo>
                  <a:cubicBezTo>
                    <a:pt x="25322" y="93232"/>
                    <a:pt x="25356" y="93152"/>
                    <a:pt x="25151" y="92960"/>
                  </a:cubicBezTo>
                  <a:cubicBezTo>
                    <a:pt x="25038" y="92846"/>
                    <a:pt x="25117" y="92404"/>
                    <a:pt x="25117" y="92256"/>
                  </a:cubicBezTo>
                  <a:lnTo>
                    <a:pt x="25117" y="91598"/>
                  </a:lnTo>
                  <a:lnTo>
                    <a:pt x="25117" y="90940"/>
                  </a:lnTo>
                  <a:lnTo>
                    <a:pt x="25117" y="90282"/>
                  </a:lnTo>
                  <a:cubicBezTo>
                    <a:pt x="25117" y="90044"/>
                    <a:pt x="25049" y="89897"/>
                    <a:pt x="24993" y="89704"/>
                  </a:cubicBezTo>
                  <a:cubicBezTo>
                    <a:pt x="24947" y="89511"/>
                    <a:pt x="25004" y="89295"/>
                    <a:pt x="24959" y="89125"/>
                  </a:cubicBezTo>
                  <a:cubicBezTo>
                    <a:pt x="24902" y="88910"/>
                    <a:pt x="24686" y="88898"/>
                    <a:pt x="24493" y="88853"/>
                  </a:cubicBezTo>
                  <a:cubicBezTo>
                    <a:pt x="24289" y="88796"/>
                    <a:pt x="24074" y="88785"/>
                    <a:pt x="23881" y="88728"/>
                  </a:cubicBezTo>
                  <a:cubicBezTo>
                    <a:pt x="23665" y="88683"/>
                    <a:pt x="23416" y="88728"/>
                    <a:pt x="23291" y="88853"/>
                  </a:cubicBezTo>
                  <a:cubicBezTo>
                    <a:pt x="23200" y="88944"/>
                    <a:pt x="22905" y="89012"/>
                    <a:pt x="22792" y="89046"/>
                  </a:cubicBezTo>
                  <a:cubicBezTo>
                    <a:pt x="22565" y="89102"/>
                    <a:pt x="22327" y="89102"/>
                    <a:pt x="22134" y="89193"/>
                  </a:cubicBezTo>
                  <a:cubicBezTo>
                    <a:pt x="21952" y="89284"/>
                    <a:pt x="21771" y="89261"/>
                    <a:pt x="21589" y="89352"/>
                  </a:cubicBezTo>
                  <a:cubicBezTo>
                    <a:pt x="21419" y="89443"/>
                    <a:pt x="21147" y="89511"/>
                    <a:pt x="20977" y="89590"/>
                  </a:cubicBezTo>
                  <a:cubicBezTo>
                    <a:pt x="20806" y="89658"/>
                    <a:pt x="20511" y="89692"/>
                    <a:pt x="20353" y="89783"/>
                  </a:cubicBezTo>
                  <a:cubicBezTo>
                    <a:pt x="20216" y="89851"/>
                    <a:pt x="19956" y="89931"/>
                    <a:pt x="19774" y="89976"/>
                  </a:cubicBezTo>
                  <a:cubicBezTo>
                    <a:pt x="19581" y="90021"/>
                    <a:pt x="19366" y="90157"/>
                    <a:pt x="19195" y="90248"/>
                  </a:cubicBezTo>
                  <a:cubicBezTo>
                    <a:pt x="18991" y="90339"/>
                    <a:pt x="18844" y="90384"/>
                    <a:pt x="18651" y="90441"/>
                  </a:cubicBezTo>
                  <a:cubicBezTo>
                    <a:pt x="18469" y="90486"/>
                    <a:pt x="18322" y="90509"/>
                    <a:pt x="18106" y="90509"/>
                  </a:cubicBezTo>
                  <a:cubicBezTo>
                    <a:pt x="17823" y="90509"/>
                    <a:pt x="17823" y="90464"/>
                    <a:pt x="17607" y="90362"/>
                  </a:cubicBezTo>
                  <a:cubicBezTo>
                    <a:pt x="17494" y="90305"/>
                    <a:pt x="17346" y="90067"/>
                    <a:pt x="17255" y="89976"/>
                  </a:cubicBezTo>
                  <a:cubicBezTo>
                    <a:pt x="17040" y="89760"/>
                    <a:pt x="16892" y="89851"/>
                    <a:pt x="16790" y="90044"/>
                  </a:cubicBezTo>
                  <a:cubicBezTo>
                    <a:pt x="16688" y="90260"/>
                    <a:pt x="16586" y="90384"/>
                    <a:pt x="16484" y="90589"/>
                  </a:cubicBezTo>
                  <a:cubicBezTo>
                    <a:pt x="16348" y="90872"/>
                    <a:pt x="16132" y="91031"/>
                    <a:pt x="15860" y="91133"/>
                  </a:cubicBezTo>
                  <a:cubicBezTo>
                    <a:pt x="15667" y="91213"/>
                    <a:pt x="15463" y="91292"/>
                    <a:pt x="15327" y="91326"/>
                  </a:cubicBezTo>
                  <a:cubicBezTo>
                    <a:pt x="15202" y="91360"/>
                    <a:pt x="14987" y="91587"/>
                    <a:pt x="14896" y="91678"/>
                  </a:cubicBezTo>
                  <a:cubicBezTo>
                    <a:pt x="14748" y="91825"/>
                    <a:pt x="14646" y="91927"/>
                    <a:pt x="14544" y="92063"/>
                  </a:cubicBezTo>
                  <a:cubicBezTo>
                    <a:pt x="14408" y="92245"/>
                    <a:pt x="14329" y="92279"/>
                    <a:pt x="14124" y="92336"/>
                  </a:cubicBezTo>
                  <a:cubicBezTo>
                    <a:pt x="13931" y="92381"/>
                    <a:pt x="13659" y="92336"/>
                    <a:pt x="13466" y="92336"/>
                  </a:cubicBezTo>
                  <a:cubicBezTo>
                    <a:pt x="13205" y="92336"/>
                    <a:pt x="13126" y="92358"/>
                    <a:pt x="13001" y="92494"/>
                  </a:cubicBezTo>
                  <a:cubicBezTo>
                    <a:pt x="12876" y="92619"/>
                    <a:pt x="12740" y="92710"/>
                    <a:pt x="12615" y="92835"/>
                  </a:cubicBezTo>
                  <a:cubicBezTo>
                    <a:pt x="12479" y="92971"/>
                    <a:pt x="12332" y="93050"/>
                    <a:pt x="12184" y="93187"/>
                  </a:cubicBezTo>
                  <a:cubicBezTo>
                    <a:pt x="12060" y="93323"/>
                    <a:pt x="11821" y="93266"/>
                    <a:pt x="11685" y="93232"/>
                  </a:cubicBezTo>
                  <a:cubicBezTo>
                    <a:pt x="11504" y="93175"/>
                    <a:pt x="11265" y="93187"/>
                    <a:pt x="11027" y="93187"/>
                  </a:cubicBezTo>
                  <a:cubicBezTo>
                    <a:pt x="10812" y="93187"/>
                    <a:pt x="10755" y="93300"/>
                    <a:pt x="10528" y="93300"/>
                  </a:cubicBezTo>
                  <a:cubicBezTo>
                    <a:pt x="10369" y="93300"/>
                    <a:pt x="10097" y="93345"/>
                    <a:pt x="9938" y="93379"/>
                  </a:cubicBezTo>
                  <a:cubicBezTo>
                    <a:pt x="9768" y="93425"/>
                    <a:pt x="9700" y="93516"/>
                    <a:pt x="9598" y="93618"/>
                  </a:cubicBezTo>
                  <a:cubicBezTo>
                    <a:pt x="9439" y="93765"/>
                    <a:pt x="9405" y="93867"/>
                    <a:pt x="9212" y="93958"/>
                  </a:cubicBezTo>
                  <a:cubicBezTo>
                    <a:pt x="9031" y="94049"/>
                    <a:pt x="8872" y="94162"/>
                    <a:pt x="8747" y="94230"/>
                  </a:cubicBezTo>
                  <a:cubicBezTo>
                    <a:pt x="8531" y="94344"/>
                    <a:pt x="8395" y="94468"/>
                    <a:pt x="8157" y="94582"/>
                  </a:cubicBezTo>
                  <a:cubicBezTo>
                    <a:pt x="7998" y="94661"/>
                    <a:pt x="7862" y="94775"/>
                    <a:pt x="7703" y="94820"/>
                  </a:cubicBezTo>
                  <a:cubicBezTo>
                    <a:pt x="7522" y="94854"/>
                    <a:pt x="7374" y="94956"/>
                    <a:pt x="7159" y="95013"/>
                  </a:cubicBezTo>
                  <a:cubicBezTo>
                    <a:pt x="6943" y="95058"/>
                    <a:pt x="6682" y="95172"/>
                    <a:pt x="6535" y="95285"/>
                  </a:cubicBezTo>
                  <a:cubicBezTo>
                    <a:pt x="6387" y="95387"/>
                    <a:pt x="6183" y="95455"/>
                    <a:pt x="6070" y="95512"/>
                  </a:cubicBezTo>
                  <a:cubicBezTo>
                    <a:pt x="5820" y="95637"/>
                    <a:pt x="6262" y="95955"/>
                    <a:pt x="6342" y="95977"/>
                  </a:cubicBezTo>
                  <a:cubicBezTo>
                    <a:pt x="6535" y="96023"/>
                    <a:pt x="6671" y="96091"/>
                    <a:pt x="6920" y="96091"/>
                  </a:cubicBezTo>
                  <a:lnTo>
                    <a:pt x="7658" y="96091"/>
                  </a:lnTo>
                  <a:cubicBezTo>
                    <a:pt x="7862" y="96091"/>
                    <a:pt x="8044" y="95921"/>
                    <a:pt x="8157" y="95864"/>
                  </a:cubicBezTo>
                  <a:cubicBezTo>
                    <a:pt x="8338" y="95773"/>
                    <a:pt x="8520" y="95784"/>
                    <a:pt x="8747" y="95671"/>
                  </a:cubicBezTo>
                  <a:cubicBezTo>
                    <a:pt x="8883" y="95592"/>
                    <a:pt x="9121" y="95626"/>
                    <a:pt x="9280" y="95592"/>
                  </a:cubicBezTo>
                  <a:cubicBezTo>
                    <a:pt x="9462" y="95546"/>
                    <a:pt x="9711" y="95592"/>
                    <a:pt x="9870" y="95626"/>
                  </a:cubicBezTo>
                  <a:cubicBezTo>
                    <a:pt x="10052" y="95671"/>
                    <a:pt x="10188" y="95819"/>
                    <a:pt x="10369" y="95864"/>
                  </a:cubicBezTo>
                  <a:cubicBezTo>
                    <a:pt x="10630" y="95932"/>
                    <a:pt x="10823" y="95977"/>
                    <a:pt x="11107" y="95977"/>
                  </a:cubicBezTo>
                  <a:lnTo>
                    <a:pt x="11719" y="95977"/>
                  </a:lnTo>
                  <a:lnTo>
                    <a:pt x="12377" y="95977"/>
                  </a:lnTo>
                  <a:cubicBezTo>
                    <a:pt x="12627" y="95977"/>
                    <a:pt x="12786" y="95943"/>
                    <a:pt x="13001" y="95943"/>
                  </a:cubicBezTo>
                  <a:cubicBezTo>
                    <a:pt x="13285" y="95943"/>
                    <a:pt x="13228" y="95932"/>
                    <a:pt x="13387" y="96091"/>
                  </a:cubicBezTo>
                  <a:cubicBezTo>
                    <a:pt x="13489" y="96193"/>
                    <a:pt x="13353" y="96601"/>
                    <a:pt x="13308" y="96669"/>
                  </a:cubicBezTo>
                  <a:cubicBezTo>
                    <a:pt x="13228" y="96840"/>
                    <a:pt x="12933" y="97055"/>
                    <a:pt x="12842" y="97135"/>
                  </a:cubicBezTo>
                  <a:cubicBezTo>
                    <a:pt x="12718" y="97271"/>
                    <a:pt x="12502" y="97327"/>
                    <a:pt x="12343" y="97373"/>
                  </a:cubicBezTo>
                  <a:cubicBezTo>
                    <a:pt x="12105" y="97429"/>
                    <a:pt x="11810" y="97452"/>
                    <a:pt x="11572" y="97452"/>
                  </a:cubicBezTo>
                  <a:cubicBezTo>
                    <a:pt x="11311" y="97452"/>
                    <a:pt x="11061" y="97543"/>
                    <a:pt x="10834" y="97600"/>
                  </a:cubicBezTo>
                  <a:cubicBezTo>
                    <a:pt x="10653" y="97645"/>
                    <a:pt x="10551" y="97679"/>
                    <a:pt x="10369" y="97724"/>
                  </a:cubicBezTo>
                  <a:cubicBezTo>
                    <a:pt x="10154" y="97770"/>
                    <a:pt x="9949" y="97770"/>
                    <a:pt x="9745" y="97724"/>
                  </a:cubicBezTo>
                  <a:cubicBezTo>
                    <a:pt x="9564" y="97679"/>
                    <a:pt x="9360" y="97532"/>
                    <a:pt x="9212" y="97407"/>
                  </a:cubicBezTo>
                  <a:cubicBezTo>
                    <a:pt x="9053" y="97293"/>
                    <a:pt x="8770" y="97384"/>
                    <a:pt x="8667" y="97486"/>
                  </a:cubicBezTo>
                  <a:cubicBezTo>
                    <a:pt x="8543" y="97611"/>
                    <a:pt x="8304" y="97611"/>
                    <a:pt x="8157" y="97645"/>
                  </a:cubicBezTo>
                  <a:cubicBezTo>
                    <a:pt x="7930" y="97702"/>
                    <a:pt x="7794" y="97713"/>
                    <a:pt x="7624" y="97804"/>
                  </a:cubicBezTo>
                  <a:cubicBezTo>
                    <a:pt x="7465" y="97883"/>
                    <a:pt x="7272" y="98031"/>
                    <a:pt x="7159" y="98144"/>
                  </a:cubicBezTo>
                  <a:cubicBezTo>
                    <a:pt x="7011" y="98292"/>
                    <a:pt x="6909" y="98428"/>
                    <a:pt x="6807" y="98530"/>
                  </a:cubicBezTo>
                  <a:cubicBezTo>
                    <a:pt x="6693" y="98643"/>
                    <a:pt x="6489" y="98768"/>
                    <a:pt x="6342" y="98848"/>
                  </a:cubicBezTo>
                  <a:cubicBezTo>
                    <a:pt x="6149" y="98938"/>
                    <a:pt x="6013" y="99086"/>
                    <a:pt x="5797" y="99188"/>
                  </a:cubicBezTo>
                  <a:cubicBezTo>
                    <a:pt x="5604" y="99290"/>
                    <a:pt x="5491" y="99403"/>
                    <a:pt x="5264" y="99460"/>
                  </a:cubicBezTo>
                  <a:cubicBezTo>
                    <a:pt x="5060" y="99517"/>
                    <a:pt x="4788" y="99676"/>
                    <a:pt x="4606" y="99778"/>
                  </a:cubicBezTo>
                  <a:cubicBezTo>
                    <a:pt x="4413" y="99869"/>
                    <a:pt x="4243" y="99948"/>
                    <a:pt x="4141" y="100005"/>
                  </a:cubicBezTo>
                  <a:cubicBezTo>
                    <a:pt x="3993" y="100073"/>
                    <a:pt x="3801" y="100130"/>
                    <a:pt x="3676" y="100164"/>
                  </a:cubicBezTo>
                  <a:cubicBezTo>
                    <a:pt x="3506" y="100198"/>
                    <a:pt x="3358" y="100277"/>
                    <a:pt x="3131" y="100277"/>
                  </a:cubicBezTo>
                  <a:cubicBezTo>
                    <a:pt x="2972" y="100277"/>
                    <a:pt x="2711" y="100311"/>
                    <a:pt x="2553" y="100356"/>
                  </a:cubicBezTo>
                  <a:cubicBezTo>
                    <a:pt x="2382" y="100402"/>
                    <a:pt x="2144" y="100356"/>
                    <a:pt x="1974" y="100356"/>
                  </a:cubicBezTo>
                  <a:cubicBezTo>
                    <a:pt x="1827" y="100356"/>
                    <a:pt x="1736" y="100016"/>
                    <a:pt x="1736" y="99891"/>
                  </a:cubicBezTo>
                  <a:cubicBezTo>
                    <a:pt x="1736" y="99676"/>
                    <a:pt x="1827" y="99596"/>
                    <a:pt x="1895" y="99460"/>
                  </a:cubicBezTo>
                  <a:cubicBezTo>
                    <a:pt x="1974" y="99313"/>
                    <a:pt x="2065" y="99120"/>
                    <a:pt x="2122" y="98995"/>
                  </a:cubicBezTo>
                  <a:cubicBezTo>
                    <a:pt x="2224" y="98814"/>
                    <a:pt x="2167" y="98541"/>
                    <a:pt x="2042" y="98416"/>
                  </a:cubicBezTo>
                  <a:cubicBezTo>
                    <a:pt x="1917" y="98292"/>
                    <a:pt x="1690" y="98235"/>
                    <a:pt x="1509" y="98190"/>
                  </a:cubicBezTo>
                  <a:cubicBezTo>
                    <a:pt x="1395" y="98156"/>
                    <a:pt x="1180" y="97951"/>
                    <a:pt x="1044" y="97872"/>
                  </a:cubicBezTo>
                  <a:cubicBezTo>
                    <a:pt x="896" y="97804"/>
                    <a:pt x="783" y="97713"/>
                    <a:pt x="658" y="97645"/>
                  </a:cubicBezTo>
                  <a:cubicBezTo>
                    <a:pt x="465" y="97554"/>
                    <a:pt x="374" y="97441"/>
                    <a:pt x="227" y="97339"/>
                  </a:cubicBezTo>
                  <a:cubicBezTo>
                    <a:pt x="68" y="97214"/>
                    <a:pt x="0" y="97078"/>
                    <a:pt x="0" y="96874"/>
                  </a:cubicBezTo>
                  <a:cubicBezTo>
                    <a:pt x="0" y="96635"/>
                    <a:pt x="34" y="96533"/>
                    <a:pt x="68" y="96363"/>
                  </a:cubicBezTo>
                  <a:cubicBezTo>
                    <a:pt x="125" y="96136"/>
                    <a:pt x="250" y="96034"/>
                    <a:pt x="306" y="95819"/>
                  </a:cubicBezTo>
                  <a:cubicBezTo>
                    <a:pt x="340" y="95660"/>
                    <a:pt x="579" y="95387"/>
                    <a:pt x="658" y="95319"/>
                  </a:cubicBezTo>
                  <a:cubicBezTo>
                    <a:pt x="772" y="95206"/>
                    <a:pt x="976" y="95115"/>
                    <a:pt x="1123" y="94968"/>
                  </a:cubicBezTo>
                  <a:cubicBezTo>
                    <a:pt x="1259" y="94820"/>
                    <a:pt x="1475" y="94718"/>
                    <a:pt x="1656" y="94582"/>
                  </a:cubicBezTo>
                  <a:cubicBezTo>
                    <a:pt x="1827" y="94457"/>
                    <a:pt x="2019" y="94400"/>
                    <a:pt x="2201" y="94310"/>
                  </a:cubicBezTo>
                  <a:cubicBezTo>
                    <a:pt x="2451" y="94185"/>
                    <a:pt x="2700" y="94060"/>
                    <a:pt x="2972" y="93924"/>
                  </a:cubicBezTo>
                  <a:cubicBezTo>
                    <a:pt x="3199" y="93810"/>
                    <a:pt x="3449" y="93708"/>
                    <a:pt x="3630" y="93618"/>
                  </a:cubicBezTo>
                  <a:cubicBezTo>
                    <a:pt x="3778" y="93538"/>
                    <a:pt x="3993" y="93459"/>
                    <a:pt x="4141" y="93379"/>
                  </a:cubicBezTo>
                  <a:cubicBezTo>
                    <a:pt x="4368" y="93266"/>
                    <a:pt x="4583" y="93221"/>
                    <a:pt x="4799" y="93107"/>
                  </a:cubicBezTo>
                  <a:cubicBezTo>
                    <a:pt x="4958" y="93028"/>
                    <a:pt x="5230" y="93073"/>
                    <a:pt x="5412" y="93073"/>
                  </a:cubicBezTo>
                  <a:cubicBezTo>
                    <a:pt x="5684" y="93073"/>
                    <a:pt x="5865" y="93152"/>
                    <a:pt x="6115" y="93152"/>
                  </a:cubicBezTo>
                  <a:cubicBezTo>
                    <a:pt x="6308" y="93152"/>
                    <a:pt x="6557" y="93152"/>
                    <a:pt x="6693" y="93187"/>
                  </a:cubicBezTo>
                  <a:cubicBezTo>
                    <a:pt x="6886" y="93232"/>
                    <a:pt x="7102" y="93232"/>
                    <a:pt x="7306" y="93232"/>
                  </a:cubicBezTo>
                  <a:cubicBezTo>
                    <a:pt x="7476" y="93232"/>
                    <a:pt x="7646" y="93073"/>
                    <a:pt x="7896" y="93073"/>
                  </a:cubicBezTo>
                  <a:lnTo>
                    <a:pt x="8475" y="93073"/>
                  </a:lnTo>
                  <a:cubicBezTo>
                    <a:pt x="8599" y="93073"/>
                    <a:pt x="8815" y="92937"/>
                    <a:pt x="8940" y="92835"/>
                  </a:cubicBezTo>
                  <a:cubicBezTo>
                    <a:pt x="9065" y="92744"/>
                    <a:pt x="9019" y="92415"/>
                    <a:pt x="9053" y="92302"/>
                  </a:cubicBezTo>
                  <a:cubicBezTo>
                    <a:pt x="9099" y="92097"/>
                    <a:pt x="9065" y="91916"/>
                    <a:pt x="9133" y="91791"/>
                  </a:cubicBezTo>
                  <a:cubicBezTo>
                    <a:pt x="9189" y="91666"/>
                    <a:pt x="9530" y="91666"/>
                    <a:pt x="9632" y="91644"/>
                  </a:cubicBezTo>
                  <a:cubicBezTo>
                    <a:pt x="9791" y="91598"/>
                    <a:pt x="9972" y="91598"/>
                    <a:pt x="10176" y="91598"/>
                  </a:cubicBezTo>
                  <a:cubicBezTo>
                    <a:pt x="10426" y="91598"/>
                    <a:pt x="10517" y="91587"/>
                    <a:pt x="10721" y="91485"/>
                  </a:cubicBezTo>
                  <a:cubicBezTo>
                    <a:pt x="10902" y="91383"/>
                    <a:pt x="11107" y="91258"/>
                    <a:pt x="11220" y="91178"/>
                  </a:cubicBezTo>
                  <a:cubicBezTo>
                    <a:pt x="11368" y="91065"/>
                    <a:pt x="11526" y="90997"/>
                    <a:pt x="11719" y="90906"/>
                  </a:cubicBezTo>
                  <a:cubicBezTo>
                    <a:pt x="11867" y="90827"/>
                    <a:pt x="12116" y="90827"/>
                    <a:pt x="12298" y="90781"/>
                  </a:cubicBezTo>
                  <a:cubicBezTo>
                    <a:pt x="12536" y="90725"/>
                    <a:pt x="12740" y="90668"/>
                    <a:pt x="12956" y="90668"/>
                  </a:cubicBezTo>
                  <a:cubicBezTo>
                    <a:pt x="13149" y="90668"/>
                    <a:pt x="13330" y="90464"/>
                    <a:pt x="13466" y="90362"/>
                  </a:cubicBezTo>
                  <a:cubicBezTo>
                    <a:pt x="13602" y="90260"/>
                    <a:pt x="13750" y="90112"/>
                    <a:pt x="13886" y="89976"/>
                  </a:cubicBezTo>
                  <a:cubicBezTo>
                    <a:pt x="14011" y="89851"/>
                    <a:pt x="14215" y="89772"/>
                    <a:pt x="14351" y="89704"/>
                  </a:cubicBezTo>
                  <a:cubicBezTo>
                    <a:pt x="14442" y="89658"/>
                    <a:pt x="14544" y="89397"/>
                    <a:pt x="14589" y="89318"/>
                  </a:cubicBezTo>
                  <a:cubicBezTo>
                    <a:pt x="14703" y="89091"/>
                    <a:pt x="14499" y="88966"/>
                    <a:pt x="14351" y="88921"/>
                  </a:cubicBezTo>
                  <a:cubicBezTo>
                    <a:pt x="14170" y="88875"/>
                    <a:pt x="13988" y="88853"/>
                    <a:pt x="13773" y="88853"/>
                  </a:cubicBezTo>
                  <a:lnTo>
                    <a:pt x="13035" y="88853"/>
                  </a:lnTo>
                  <a:cubicBezTo>
                    <a:pt x="12831" y="88853"/>
                    <a:pt x="12604" y="88807"/>
                    <a:pt x="12377" y="88807"/>
                  </a:cubicBezTo>
                  <a:cubicBezTo>
                    <a:pt x="12173" y="88807"/>
                    <a:pt x="11923" y="88773"/>
                    <a:pt x="11765" y="88728"/>
                  </a:cubicBezTo>
                  <a:cubicBezTo>
                    <a:pt x="11526" y="88671"/>
                    <a:pt x="11413" y="88671"/>
                    <a:pt x="11186" y="88581"/>
                  </a:cubicBezTo>
                  <a:cubicBezTo>
                    <a:pt x="10959" y="88490"/>
                    <a:pt x="10846" y="88365"/>
                    <a:pt x="10721" y="88263"/>
                  </a:cubicBezTo>
                  <a:cubicBezTo>
                    <a:pt x="10573" y="88161"/>
                    <a:pt x="10426" y="88115"/>
                    <a:pt x="10256" y="88070"/>
                  </a:cubicBezTo>
                  <a:cubicBezTo>
                    <a:pt x="10074" y="88025"/>
                    <a:pt x="10074" y="87877"/>
                    <a:pt x="9791" y="87877"/>
                  </a:cubicBezTo>
                  <a:cubicBezTo>
                    <a:pt x="9598" y="87877"/>
                    <a:pt x="9473" y="88036"/>
                    <a:pt x="9246" y="88036"/>
                  </a:cubicBezTo>
                  <a:cubicBezTo>
                    <a:pt x="8996" y="88036"/>
                    <a:pt x="8804" y="88002"/>
                    <a:pt x="8622" y="87923"/>
                  </a:cubicBezTo>
                  <a:cubicBezTo>
                    <a:pt x="8441" y="87820"/>
                    <a:pt x="8248" y="87764"/>
                    <a:pt x="8089" y="87730"/>
                  </a:cubicBezTo>
                  <a:cubicBezTo>
                    <a:pt x="7919" y="87684"/>
                    <a:pt x="7680" y="87730"/>
                    <a:pt x="7499" y="87730"/>
                  </a:cubicBezTo>
                  <a:cubicBezTo>
                    <a:pt x="7261" y="87730"/>
                    <a:pt x="7113" y="87809"/>
                    <a:pt x="6841" y="87843"/>
                  </a:cubicBezTo>
                  <a:cubicBezTo>
                    <a:pt x="6637" y="87866"/>
                    <a:pt x="6444" y="87877"/>
                    <a:pt x="6228" y="87877"/>
                  </a:cubicBezTo>
                  <a:cubicBezTo>
                    <a:pt x="6013" y="87877"/>
                    <a:pt x="5831" y="87877"/>
                    <a:pt x="5684" y="87798"/>
                  </a:cubicBezTo>
                  <a:cubicBezTo>
                    <a:pt x="5434" y="87673"/>
                    <a:pt x="5718" y="87457"/>
                    <a:pt x="5797" y="87378"/>
                  </a:cubicBezTo>
                  <a:cubicBezTo>
                    <a:pt x="5922" y="87253"/>
                    <a:pt x="6285" y="87219"/>
                    <a:pt x="6421" y="87185"/>
                  </a:cubicBezTo>
                  <a:cubicBezTo>
                    <a:pt x="6614" y="87140"/>
                    <a:pt x="6818" y="87151"/>
                    <a:pt x="7000" y="87106"/>
                  </a:cubicBezTo>
                  <a:cubicBezTo>
                    <a:pt x="7215" y="87049"/>
                    <a:pt x="7465" y="87026"/>
                    <a:pt x="7703" y="87026"/>
                  </a:cubicBezTo>
                  <a:lnTo>
                    <a:pt x="8350" y="87026"/>
                  </a:lnTo>
                  <a:cubicBezTo>
                    <a:pt x="8622" y="87026"/>
                    <a:pt x="8758" y="87004"/>
                    <a:pt x="8974" y="86947"/>
                  </a:cubicBezTo>
                  <a:cubicBezTo>
                    <a:pt x="9155" y="86902"/>
                    <a:pt x="9371" y="86913"/>
                    <a:pt x="9552" y="86913"/>
                  </a:cubicBezTo>
                  <a:cubicBezTo>
                    <a:pt x="9723" y="86913"/>
                    <a:pt x="9881" y="86833"/>
                    <a:pt x="10097" y="86833"/>
                  </a:cubicBezTo>
                  <a:cubicBezTo>
                    <a:pt x="10278" y="86833"/>
                    <a:pt x="10517" y="86845"/>
                    <a:pt x="10641" y="86867"/>
                  </a:cubicBezTo>
                  <a:cubicBezTo>
                    <a:pt x="10857" y="86924"/>
                    <a:pt x="11152" y="86867"/>
                    <a:pt x="11379" y="86867"/>
                  </a:cubicBezTo>
                  <a:cubicBezTo>
                    <a:pt x="11663" y="86867"/>
                    <a:pt x="11833" y="86913"/>
                    <a:pt x="12105" y="86913"/>
                  </a:cubicBezTo>
                  <a:lnTo>
                    <a:pt x="13387" y="86913"/>
                  </a:lnTo>
                  <a:lnTo>
                    <a:pt x="14317" y="86913"/>
                  </a:lnTo>
                  <a:cubicBezTo>
                    <a:pt x="14533" y="86913"/>
                    <a:pt x="14760" y="86845"/>
                    <a:pt x="14930" y="86754"/>
                  </a:cubicBezTo>
                  <a:cubicBezTo>
                    <a:pt x="15111" y="86675"/>
                    <a:pt x="15384" y="86675"/>
                    <a:pt x="15520" y="86641"/>
                  </a:cubicBezTo>
                  <a:cubicBezTo>
                    <a:pt x="15735" y="86584"/>
                    <a:pt x="15860" y="86538"/>
                    <a:pt x="16053" y="86482"/>
                  </a:cubicBezTo>
                  <a:cubicBezTo>
                    <a:pt x="16291" y="86425"/>
                    <a:pt x="16507" y="86278"/>
                    <a:pt x="16711" y="86175"/>
                  </a:cubicBezTo>
                  <a:cubicBezTo>
                    <a:pt x="16904" y="86085"/>
                    <a:pt x="17131" y="86062"/>
                    <a:pt x="17335" y="86062"/>
                  </a:cubicBezTo>
                  <a:lnTo>
                    <a:pt x="18106" y="86062"/>
                  </a:lnTo>
                  <a:cubicBezTo>
                    <a:pt x="18197" y="86062"/>
                    <a:pt x="18424" y="85801"/>
                    <a:pt x="18537" y="85744"/>
                  </a:cubicBezTo>
                  <a:cubicBezTo>
                    <a:pt x="18742" y="85642"/>
                    <a:pt x="18832" y="85551"/>
                    <a:pt x="19116" y="85472"/>
                  </a:cubicBezTo>
                  <a:cubicBezTo>
                    <a:pt x="19320" y="85427"/>
                    <a:pt x="19502" y="85438"/>
                    <a:pt x="19661" y="85517"/>
                  </a:cubicBezTo>
                  <a:cubicBezTo>
                    <a:pt x="19842" y="85608"/>
                    <a:pt x="19887" y="85699"/>
                    <a:pt x="20080" y="85744"/>
                  </a:cubicBezTo>
                  <a:cubicBezTo>
                    <a:pt x="20262" y="85790"/>
                    <a:pt x="20330" y="85869"/>
                    <a:pt x="20545" y="85869"/>
                  </a:cubicBezTo>
                  <a:cubicBezTo>
                    <a:pt x="20693" y="85869"/>
                    <a:pt x="21033" y="85994"/>
                    <a:pt x="21169" y="86062"/>
                  </a:cubicBezTo>
                  <a:cubicBezTo>
                    <a:pt x="21374" y="86164"/>
                    <a:pt x="21601" y="86221"/>
                    <a:pt x="21748" y="86289"/>
                  </a:cubicBezTo>
                  <a:cubicBezTo>
                    <a:pt x="21907" y="86368"/>
                    <a:pt x="22168" y="86323"/>
                    <a:pt x="22293" y="86289"/>
                  </a:cubicBezTo>
                  <a:cubicBezTo>
                    <a:pt x="22372" y="86266"/>
                    <a:pt x="22463" y="85846"/>
                    <a:pt x="22485" y="85790"/>
                  </a:cubicBezTo>
                  <a:cubicBezTo>
                    <a:pt x="22531" y="85597"/>
                    <a:pt x="22519" y="85381"/>
                    <a:pt x="22519" y="85166"/>
                  </a:cubicBezTo>
                  <a:cubicBezTo>
                    <a:pt x="22519" y="84882"/>
                    <a:pt x="22417" y="84735"/>
                    <a:pt x="22213" y="84587"/>
                  </a:cubicBezTo>
                  <a:cubicBezTo>
                    <a:pt x="22020" y="84440"/>
                    <a:pt x="21805" y="84417"/>
                    <a:pt x="21555" y="84315"/>
                  </a:cubicBezTo>
                  <a:cubicBezTo>
                    <a:pt x="21317" y="84224"/>
                    <a:pt x="21090" y="84213"/>
                    <a:pt x="20852" y="84156"/>
                  </a:cubicBezTo>
                  <a:cubicBezTo>
                    <a:pt x="20648" y="84111"/>
                    <a:pt x="20489" y="84122"/>
                    <a:pt x="20273" y="84088"/>
                  </a:cubicBezTo>
                  <a:cubicBezTo>
                    <a:pt x="20092" y="84043"/>
                    <a:pt x="19853" y="84088"/>
                    <a:pt x="19661" y="84088"/>
                  </a:cubicBezTo>
                  <a:cubicBezTo>
                    <a:pt x="19377" y="84088"/>
                    <a:pt x="19139" y="84009"/>
                    <a:pt x="18923" y="83963"/>
                  </a:cubicBezTo>
                  <a:cubicBezTo>
                    <a:pt x="18696" y="83918"/>
                    <a:pt x="18390" y="83838"/>
                    <a:pt x="18186" y="83736"/>
                  </a:cubicBezTo>
                  <a:cubicBezTo>
                    <a:pt x="18050" y="83668"/>
                    <a:pt x="17811" y="83702"/>
                    <a:pt x="17641" y="83657"/>
                  </a:cubicBezTo>
                  <a:cubicBezTo>
                    <a:pt x="17369" y="83589"/>
                    <a:pt x="17063" y="83646"/>
                    <a:pt x="16790" y="83577"/>
                  </a:cubicBezTo>
                  <a:cubicBezTo>
                    <a:pt x="16552" y="83521"/>
                    <a:pt x="16325" y="83441"/>
                    <a:pt x="16098" y="83385"/>
                  </a:cubicBezTo>
                  <a:cubicBezTo>
                    <a:pt x="15883" y="83328"/>
                    <a:pt x="15690" y="83169"/>
                    <a:pt x="15520" y="83033"/>
                  </a:cubicBezTo>
                  <a:cubicBezTo>
                    <a:pt x="15327" y="82897"/>
                    <a:pt x="15179" y="82806"/>
                    <a:pt x="15009" y="82727"/>
                  </a:cubicBezTo>
                  <a:cubicBezTo>
                    <a:pt x="14850" y="82647"/>
                    <a:pt x="14726" y="82647"/>
                    <a:pt x="14510" y="82647"/>
                  </a:cubicBezTo>
                  <a:cubicBezTo>
                    <a:pt x="14272" y="82647"/>
                    <a:pt x="14056" y="82829"/>
                    <a:pt x="13852" y="82885"/>
                  </a:cubicBezTo>
                  <a:cubicBezTo>
                    <a:pt x="13637" y="82942"/>
                    <a:pt x="13489" y="82954"/>
                    <a:pt x="13228" y="82999"/>
                  </a:cubicBezTo>
                  <a:cubicBezTo>
                    <a:pt x="13069" y="83022"/>
                    <a:pt x="12820" y="83067"/>
                    <a:pt x="12650" y="83112"/>
                  </a:cubicBezTo>
                  <a:cubicBezTo>
                    <a:pt x="12321" y="83192"/>
                    <a:pt x="11901" y="83226"/>
                    <a:pt x="11572" y="83226"/>
                  </a:cubicBezTo>
                  <a:cubicBezTo>
                    <a:pt x="11311" y="83226"/>
                    <a:pt x="11095" y="83305"/>
                    <a:pt x="10868" y="83305"/>
                  </a:cubicBezTo>
                  <a:cubicBezTo>
                    <a:pt x="10710" y="83305"/>
                    <a:pt x="10392" y="83430"/>
                    <a:pt x="10256" y="83498"/>
                  </a:cubicBezTo>
                  <a:cubicBezTo>
                    <a:pt x="10108" y="83577"/>
                    <a:pt x="9836" y="83577"/>
                    <a:pt x="9666" y="83577"/>
                  </a:cubicBezTo>
                  <a:cubicBezTo>
                    <a:pt x="9416" y="83577"/>
                    <a:pt x="9291" y="83543"/>
                    <a:pt x="9133" y="83385"/>
                  </a:cubicBezTo>
                  <a:cubicBezTo>
                    <a:pt x="8974" y="83226"/>
                    <a:pt x="8894" y="83078"/>
                    <a:pt x="8781" y="82919"/>
                  </a:cubicBezTo>
                  <a:cubicBezTo>
                    <a:pt x="8679" y="82783"/>
                    <a:pt x="8304" y="82761"/>
                    <a:pt x="8123" y="82761"/>
                  </a:cubicBezTo>
                  <a:cubicBezTo>
                    <a:pt x="7919" y="82761"/>
                    <a:pt x="7715" y="82761"/>
                    <a:pt x="7544" y="82806"/>
                  </a:cubicBezTo>
                  <a:cubicBezTo>
                    <a:pt x="7272" y="82874"/>
                    <a:pt x="7045" y="82965"/>
                    <a:pt x="6920" y="82727"/>
                  </a:cubicBezTo>
                  <a:cubicBezTo>
                    <a:pt x="6830" y="82522"/>
                    <a:pt x="6637" y="82398"/>
                    <a:pt x="6501" y="82261"/>
                  </a:cubicBezTo>
                  <a:cubicBezTo>
                    <a:pt x="6342" y="82103"/>
                    <a:pt x="6172" y="82046"/>
                    <a:pt x="5956" y="81989"/>
                  </a:cubicBezTo>
                  <a:cubicBezTo>
                    <a:pt x="5763" y="81944"/>
                    <a:pt x="5684" y="81774"/>
                    <a:pt x="5491" y="81683"/>
                  </a:cubicBezTo>
                  <a:cubicBezTo>
                    <a:pt x="5298" y="81581"/>
                    <a:pt x="5094" y="81603"/>
                    <a:pt x="4867" y="81603"/>
                  </a:cubicBezTo>
                  <a:cubicBezTo>
                    <a:pt x="4629" y="81603"/>
                    <a:pt x="4368" y="81626"/>
                    <a:pt x="4141" y="81569"/>
                  </a:cubicBezTo>
                  <a:cubicBezTo>
                    <a:pt x="3948" y="81513"/>
                    <a:pt x="3812" y="81479"/>
                    <a:pt x="3676" y="81411"/>
                  </a:cubicBezTo>
                  <a:cubicBezTo>
                    <a:pt x="3460" y="81309"/>
                    <a:pt x="3574" y="81048"/>
                    <a:pt x="3710" y="80900"/>
                  </a:cubicBezTo>
                  <a:cubicBezTo>
                    <a:pt x="3903" y="80719"/>
                    <a:pt x="4266" y="80662"/>
                    <a:pt x="4527" y="80594"/>
                  </a:cubicBezTo>
                  <a:cubicBezTo>
                    <a:pt x="4742" y="80537"/>
                    <a:pt x="4935" y="80492"/>
                    <a:pt x="5139" y="80435"/>
                  </a:cubicBezTo>
                  <a:cubicBezTo>
                    <a:pt x="5196" y="80424"/>
                    <a:pt x="5241" y="80412"/>
                    <a:pt x="5298" y="80401"/>
                  </a:cubicBezTo>
                  <a:cubicBezTo>
                    <a:pt x="5536" y="80344"/>
                    <a:pt x="5684" y="80242"/>
                    <a:pt x="5922" y="80242"/>
                  </a:cubicBezTo>
                  <a:cubicBezTo>
                    <a:pt x="6092" y="80242"/>
                    <a:pt x="6489" y="80072"/>
                    <a:pt x="6614" y="80015"/>
                  </a:cubicBezTo>
                  <a:cubicBezTo>
                    <a:pt x="6818" y="79913"/>
                    <a:pt x="7045" y="79902"/>
                    <a:pt x="7272" y="79856"/>
                  </a:cubicBezTo>
                  <a:cubicBezTo>
                    <a:pt x="7624" y="79788"/>
                    <a:pt x="7953" y="79777"/>
                    <a:pt x="8350" y="79777"/>
                  </a:cubicBezTo>
                  <a:cubicBezTo>
                    <a:pt x="8645" y="79777"/>
                    <a:pt x="8917" y="79743"/>
                    <a:pt x="9212" y="79743"/>
                  </a:cubicBezTo>
                  <a:cubicBezTo>
                    <a:pt x="9371" y="79743"/>
                    <a:pt x="9632" y="79629"/>
                    <a:pt x="9791" y="79550"/>
                  </a:cubicBezTo>
                  <a:cubicBezTo>
                    <a:pt x="10018" y="79437"/>
                    <a:pt x="10233" y="79346"/>
                    <a:pt x="10483" y="79278"/>
                  </a:cubicBezTo>
                  <a:cubicBezTo>
                    <a:pt x="10710" y="79221"/>
                    <a:pt x="10823" y="79130"/>
                    <a:pt x="10982" y="79051"/>
                  </a:cubicBezTo>
                  <a:cubicBezTo>
                    <a:pt x="11186" y="78949"/>
                    <a:pt x="11390" y="78971"/>
                    <a:pt x="11640" y="78971"/>
                  </a:cubicBezTo>
                  <a:cubicBezTo>
                    <a:pt x="11946" y="78971"/>
                    <a:pt x="11957" y="78971"/>
                    <a:pt x="12071" y="79198"/>
                  </a:cubicBezTo>
                  <a:cubicBezTo>
                    <a:pt x="12162" y="79391"/>
                    <a:pt x="12241" y="79584"/>
                    <a:pt x="12343" y="79777"/>
                  </a:cubicBezTo>
                  <a:cubicBezTo>
                    <a:pt x="12366" y="79834"/>
                    <a:pt x="12389" y="79890"/>
                    <a:pt x="12423" y="79936"/>
                  </a:cubicBezTo>
                  <a:cubicBezTo>
                    <a:pt x="12547" y="80197"/>
                    <a:pt x="12865" y="80276"/>
                    <a:pt x="13035" y="80367"/>
                  </a:cubicBezTo>
                  <a:cubicBezTo>
                    <a:pt x="13239" y="80458"/>
                    <a:pt x="13557" y="80480"/>
                    <a:pt x="13773" y="80480"/>
                  </a:cubicBezTo>
                  <a:cubicBezTo>
                    <a:pt x="13988" y="80480"/>
                    <a:pt x="14238" y="80514"/>
                    <a:pt x="14476" y="80514"/>
                  </a:cubicBezTo>
                  <a:lnTo>
                    <a:pt x="15134" y="80514"/>
                  </a:lnTo>
                  <a:cubicBezTo>
                    <a:pt x="15338" y="80514"/>
                    <a:pt x="15418" y="80424"/>
                    <a:pt x="15474" y="80208"/>
                  </a:cubicBezTo>
                  <a:cubicBezTo>
                    <a:pt x="15531" y="80004"/>
                    <a:pt x="15508" y="79879"/>
                    <a:pt x="15440" y="79743"/>
                  </a:cubicBezTo>
                  <a:cubicBezTo>
                    <a:pt x="15338" y="79539"/>
                    <a:pt x="15304" y="79414"/>
                    <a:pt x="15168" y="79278"/>
                  </a:cubicBezTo>
                  <a:cubicBezTo>
                    <a:pt x="15032" y="79142"/>
                    <a:pt x="14941" y="78971"/>
                    <a:pt x="14816" y="78847"/>
                  </a:cubicBezTo>
                  <a:cubicBezTo>
                    <a:pt x="14680" y="78711"/>
                    <a:pt x="14521" y="78518"/>
                    <a:pt x="14397" y="78382"/>
                  </a:cubicBezTo>
                  <a:cubicBezTo>
                    <a:pt x="14283" y="78279"/>
                    <a:pt x="14272" y="78098"/>
                    <a:pt x="14272" y="77928"/>
                  </a:cubicBezTo>
                  <a:cubicBezTo>
                    <a:pt x="14272" y="77701"/>
                    <a:pt x="14374" y="77633"/>
                    <a:pt x="14510" y="77497"/>
                  </a:cubicBezTo>
                  <a:cubicBezTo>
                    <a:pt x="14714" y="77292"/>
                    <a:pt x="14964" y="77326"/>
                    <a:pt x="15202" y="77258"/>
                  </a:cubicBezTo>
                  <a:cubicBezTo>
                    <a:pt x="15418" y="77213"/>
                    <a:pt x="15645" y="77190"/>
                    <a:pt x="15860" y="77190"/>
                  </a:cubicBezTo>
                  <a:lnTo>
                    <a:pt x="16518" y="77190"/>
                  </a:lnTo>
                  <a:cubicBezTo>
                    <a:pt x="16779" y="77190"/>
                    <a:pt x="16836" y="77100"/>
                    <a:pt x="16949" y="76997"/>
                  </a:cubicBezTo>
                  <a:cubicBezTo>
                    <a:pt x="17085" y="76861"/>
                    <a:pt x="17131" y="76827"/>
                    <a:pt x="17176" y="76566"/>
                  </a:cubicBezTo>
                  <a:cubicBezTo>
                    <a:pt x="17233" y="76317"/>
                    <a:pt x="17108" y="76181"/>
                    <a:pt x="16983" y="76067"/>
                  </a:cubicBezTo>
                  <a:cubicBezTo>
                    <a:pt x="16881" y="75954"/>
                    <a:pt x="16802" y="75829"/>
                    <a:pt x="16677" y="75716"/>
                  </a:cubicBezTo>
                  <a:cubicBezTo>
                    <a:pt x="16563" y="75602"/>
                    <a:pt x="16382" y="75523"/>
                    <a:pt x="16178" y="75523"/>
                  </a:cubicBezTo>
                  <a:cubicBezTo>
                    <a:pt x="15996" y="75523"/>
                    <a:pt x="15758" y="75443"/>
                    <a:pt x="15588" y="75409"/>
                  </a:cubicBezTo>
                  <a:cubicBezTo>
                    <a:pt x="15418" y="75364"/>
                    <a:pt x="15157" y="75409"/>
                    <a:pt x="14975" y="75409"/>
                  </a:cubicBezTo>
                  <a:cubicBezTo>
                    <a:pt x="14737" y="75409"/>
                    <a:pt x="14555" y="75455"/>
                    <a:pt x="14351" y="75557"/>
                  </a:cubicBezTo>
                  <a:cubicBezTo>
                    <a:pt x="14181" y="75647"/>
                    <a:pt x="14045" y="75863"/>
                    <a:pt x="13966" y="76022"/>
                  </a:cubicBezTo>
                  <a:cubicBezTo>
                    <a:pt x="13897" y="76169"/>
                    <a:pt x="13761" y="76317"/>
                    <a:pt x="13693" y="76453"/>
                  </a:cubicBezTo>
                  <a:cubicBezTo>
                    <a:pt x="13614" y="76612"/>
                    <a:pt x="13432" y="76725"/>
                    <a:pt x="13273" y="76759"/>
                  </a:cubicBezTo>
                  <a:cubicBezTo>
                    <a:pt x="13047" y="76816"/>
                    <a:pt x="12729" y="76759"/>
                    <a:pt x="12570" y="76680"/>
                  </a:cubicBezTo>
                  <a:cubicBezTo>
                    <a:pt x="12457" y="76623"/>
                    <a:pt x="12502" y="76192"/>
                    <a:pt x="12502" y="76067"/>
                  </a:cubicBezTo>
                  <a:lnTo>
                    <a:pt x="12502" y="75330"/>
                  </a:lnTo>
                  <a:cubicBezTo>
                    <a:pt x="12502" y="75058"/>
                    <a:pt x="12355" y="74933"/>
                    <a:pt x="12150" y="74819"/>
                  </a:cubicBezTo>
                  <a:cubicBezTo>
                    <a:pt x="11957" y="74729"/>
                    <a:pt x="11799" y="75092"/>
                    <a:pt x="11685" y="75205"/>
                  </a:cubicBezTo>
                  <a:cubicBezTo>
                    <a:pt x="11538" y="75352"/>
                    <a:pt x="11583" y="75636"/>
                    <a:pt x="11526" y="75829"/>
                  </a:cubicBezTo>
                  <a:cubicBezTo>
                    <a:pt x="11481" y="76033"/>
                    <a:pt x="11526" y="76317"/>
                    <a:pt x="11526" y="76532"/>
                  </a:cubicBezTo>
                  <a:cubicBezTo>
                    <a:pt x="11526" y="76793"/>
                    <a:pt x="11356" y="76929"/>
                    <a:pt x="11220" y="77066"/>
                  </a:cubicBezTo>
                  <a:cubicBezTo>
                    <a:pt x="11073" y="77213"/>
                    <a:pt x="10970" y="77315"/>
                    <a:pt x="10789" y="77417"/>
                  </a:cubicBezTo>
                  <a:cubicBezTo>
                    <a:pt x="10641" y="77508"/>
                    <a:pt x="10494" y="77565"/>
                    <a:pt x="10290" y="77610"/>
                  </a:cubicBezTo>
                  <a:cubicBezTo>
                    <a:pt x="10052" y="77678"/>
                    <a:pt x="9881" y="77735"/>
                    <a:pt x="9632" y="77610"/>
                  </a:cubicBezTo>
                  <a:cubicBezTo>
                    <a:pt x="9416" y="77508"/>
                    <a:pt x="9337" y="77519"/>
                    <a:pt x="9246" y="77338"/>
                  </a:cubicBezTo>
                  <a:cubicBezTo>
                    <a:pt x="9133" y="77122"/>
                    <a:pt x="9394" y="76850"/>
                    <a:pt x="9473" y="76759"/>
                  </a:cubicBezTo>
                  <a:cubicBezTo>
                    <a:pt x="9666" y="76578"/>
                    <a:pt x="9791" y="76498"/>
                    <a:pt x="9870" y="76328"/>
                  </a:cubicBezTo>
                  <a:cubicBezTo>
                    <a:pt x="9961" y="76135"/>
                    <a:pt x="9870" y="75988"/>
                    <a:pt x="9745" y="75863"/>
                  </a:cubicBezTo>
                  <a:cubicBezTo>
                    <a:pt x="9609" y="75727"/>
                    <a:pt x="9484" y="75750"/>
                    <a:pt x="9246" y="75750"/>
                  </a:cubicBezTo>
                  <a:cubicBezTo>
                    <a:pt x="9008" y="75750"/>
                    <a:pt x="8815" y="75716"/>
                    <a:pt x="8588" y="75716"/>
                  </a:cubicBezTo>
                  <a:cubicBezTo>
                    <a:pt x="8418" y="75716"/>
                    <a:pt x="8191" y="75636"/>
                    <a:pt x="8044" y="75602"/>
                  </a:cubicBezTo>
                  <a:cubicBezTo>
                    <a:pt x="7919" y="75568"/>
                    <a:pt x="7805" y="75387"/>
                    <a:pt x="7771" y="75250"/>
                  </a:cubicBezTo>
                  <a:cubicBezTo>
                    <a:pt x="7703" y="74955"/>
                    <a:pt x="7873" y="74887"/>
                    <a:pt x="8009" y="74785"/>
                  </a:cubicBezTo>
                  <a:cubicBezTo>
                    <a:pt x="8191" y="74649"/>
                    <a:pt x="8395" y="74604"/>
                    <a:pt x="8622" y="74513"/>
                  </a:cubicBezTo>
                  <a:cubicBezTo>
                    <a:pt x="8826" y="74434"/>
                    <a:pt x="8974" y="74365"/>
                    <a:pt x="9212" y="74320"/>
                  </a:cubicBezTo>
                  <a:cubicBezTo>
                    <a:pt x="9360" y="74286"/>
                    <a:pt x="9643" y="74139"/>
                    <a:pt x="9745" y="74082"/>
                  </a:cubicBezTo>
                  <a:cubicBezTo>
                    <a:pt x="9927" y="74002"/>
                    <a:pt x="10097" y="73991"/>
                    <a:pt x="10290" y="73889"/>
                  </a:cubicBezTo>
                  <a:cubicBezTo>
                    <a:pt x="10505" y="73787"/>
                    <a:pt x="10744" y="73730"/>
                    <a:pt x="10948" y="73617"/>
                  </a:cubicBezTo>
                  <a:cubicBezTo>
                    <a:pt x="11175" y="73503"/>
                    <a:pt x="11436" y="73549"/>
                    <a:pt x="11685" y="73549"/>
                  </a:cubicBezTo>
                  <a:cubicBezTo>
                    <a:pt x="11935" y="73549"/>
                    <a:pt x="12139" y="73503"/>
                    <a:pt x="12377" y="73503"/>
                  </a:cubicBezTo>
                  <a:lnTo>
                    <a:pt x="13035" y="73503"/>
                  </a:lnTo>
                  <a:cubicBezTo>
                    <a:pt x="13273" y="73503"/>
                    <a:pt x="13330" y="73401"/>
                    <a:pt x="13466" y="73276"/>
                  </a:cubicBezTo>
                  <a:cubicBezTo>
                    <a:pt x="13625" y="73106"/>
                    <a:pt x="13410" y="72879"/>
                    <a:pt x="13353" y="72811"/>
                  </a:cubicBezTo>
                  <a:cubicBezTo>
                    <a:pt x="13194" y="72652"/>
                    <a:pt x="13001" y="72584"/>
                    <a:pt x="12888" y="72460"/>
                  </a:cubicBezTo>
                  <a:cubicBezTo>
                    <a:pt x="12797" y="72369"/>
                    <a:pt x="12502" y="72255"/>
                    <a:pt x="12377" y="72221"/>
                  </a:cubicBezTo>
                  <a:cubicBezTo>
                    <a:pt x="12196" y="72176"/>
                    <a:pt x="12003" y="72153"/>
                    <a:pt x="11719" y="72153"/>
                  </a:cubicBezTo>
                  <a:cubicBezTo>
                    <a:pt x="11470" y="72153"/>
                    <a:pt x="11243" y="72221"/>
                    <a:pt x="10982" y="72221"/>
                  </a:cubicBezTo>
                  <a:cubicBezTo>
                    <a:pt x="10823" y="72221"/>
                    <a:pt x="10494" y="72335"/>
                    <a:pt x="10324" y="72380"/>
                  </a:cubicBezTo>
                  <a:cubicBezTo>
                    <a:pt x="10074" y="72448"/>
                    <a:pt x="9802" y="72437"/>
                    <a:pt x="9552" y="72346"/>
                  </a:cubicBezTo>
                  <a:cubicBezTo>
                    <a:pt x="9360" y="72267"/>
                    <a:pt x="9280" y="72108"/>
                    <a:pt x="9087" y="72028"/>
                  </a:cubicBezTo>
                  <a:cubicBezTo>
                    <a:pt x="8883" y="71949"/>
                    <a:pt x="8781" y="71881"/>
                    <a:pt x="8509" y="71881"/>
                  </a:cubicBezTo>
                  <a:lnTo>
                    <a:pt x="7771" y="71881"/>
                  </a:lnTo>
                  <a:cubicBezTo>
                    <a:pt x="7612" y="71881"/>
                    <a:pt x="7817" y="71529"/>
                    <a:pt x="7930" y="71416"/>
                  </a:cubicBezTo>
                  <a:cubicBezTo>
                    <a:pt x="8021" y="71325"/>
                    <a:pt x="8225" y="71223"/>
                    <a:pt x="8395" y="71098"/>
                  </a:cubicBezTo>
                  <a:cubicBezTo>
                    <a:pt x="8565" y="70973"/>
                    <a:pt x="8815" y="70917"/>
                    <a:pt x="9008" y="70871"/>
                  </a:cubicBezTo>
                  <a:cubicBezTo>
                    <a:pt x="9212" y="70815"/>
                    <a:pt x="9462" y="70792"/>
                    <a:pt x="9711" y="70792"/>
                  </a:cubicBezTo>
                  <a:cubicBezTo>
                    <a:pt x="9904" y="70792"/>
                    <a:pt x="10086" y="70678"/>
                    <a:pt x="10256" y="70633"/>
                  </a:cubicBezTo>
                  <a:cubicBezTo>
                    <a:pt x="10483" y="70576"/>
                    <a:pt x="10687" y="70497"/>
                    <a:pt x="10914" y="70440"/>
                  </a:cubicBezTo>
                  <a:cubicBezTo>
                    <a:pt x="11095" y="70395"/>
                    <a:pt x="11368" y="70440"/>
                    <a:pt x="11526" y="70486"/>
                  </a:cubicBezTo>
                  <a:cubicBezTo>
                    <a:pt x="11708" y="70531"/>
                    <a:pt x="11957" y="70486"/>
                    <a:pt x="12150" y="70486"/>
                  </a:cubicBezTo>
                  <a:cubicBezTo>
                    <a:pt x="12377" y="70486"/>
                    <a:pt x="12593" y="70349"/>
                    <a:pt x="12842" y="70247"/>
                  </a:cubicBezTo>
                  <a:cubicBezTo>
                    <a:pt x="12933" y="70213"/>
                    <a:pt x="13137" y="69986"/>
                    <a:pt x="13194" y="69941"/>
                  </a:cubicBezTo>
                  <a:cubicBezTo>
                    <a:pt x="13353" y="69782"/>
                    <a:pt x="13398" y="69725"/>
                    <a:pt x="13580" y="69589"/>
                  </a:cubicBezTo>
                  <a:cubicBezTo>
                    <a:pt x="13682" y="69510"/>
                    <a:pt x="13784" y="69351"/>
                    <a:pt x="13886" y="69238"/>
                  </a:cubicBezTo>
                  <a:cubicBezTo>
                    <a:pt x="14022" y="69113"/>
                    <a:pt x="14181" y="69045"/>
                    <a:pt x="14317" y="69011"/>
                  </a:cubicBezTo>
                  <a:cubicBezTo>
                    <a:pt x="14510" y="68965"/>
                    <a:pt x="14680" y="68931"/>
                    <a:pt x="14862" y="68977"/>
                  </a:cubicBezTo>
                  <a:cubicBezTo>
                    <a:pt x="15043" y="69022"/>
                    <a:pt x="15077" y="69192"/>
                    <a:pt x="15134" y="69396"/>
                  </a:cubicBezTo>
                  <a:cubicBezTo>
                    <a:pt x="15179" y="69623"/>
                    <a:pt x="15191" y="69771"/>
                    <a:pt x="15327" y="69907"/>
                  </a:cubicBezTo>
                  <a:cubicBezTo>
                    <a:pt x="15474" y="70054"/>
                    <a:pt x="15542" y="70134"/>
                    <a:pt x="15747" y="70293"/>
                  </a:cubicBezTo>
                  <a:cubicBezTo>
                    <a:pt x="15917" y="70417"/>
                    <a:pt x="16064" y="70463"/>
                    <a:pt x="16291" y="70520"/>
                  </a:cubicBezTo>
                  <a:cubicBezTo>
                    <a:pt x="16484" y="70565"/>
                    <a:pt x="16666" y="70633"/>
                    <a:pt x="16870" y="70678"/>
                  </a:cubicBezTo>
                  <a:cubicBezTo>
                    <a:pt x="17199" y="70746"/>
                    <a:pt x="17221" y="70690"/>
                    <a:pt x="17301" y="70406"/>
                  </a:cubicBezTo>
                  <a:cubicBezTo>
                    <a:pt x="17369" y="70134"/>
                    <a:pt x="17153" y="69975"/>
                    <a:pt x="17063" y="69782"/>
                  </a:cubicBezTo>
                  <a:cubicBezTo>
                    <a:pt x="16961" y="69567"/>
                    <a:pt x="17244" y="69510"/>
                    <a:pt x="17369" y="69476"/>
                  </a:cubicBezTo>
                  <a:cubicBezTo>
                    <a:pt x="17619" y="69419"/>
                    <a:pt x="17970" y="69476"/>
                    <a:pt x="18220" y="69476"/>
                  </a:cubicBezTo>
                  <a:cubicBezTo>
                    <a:pt x="18469" y="69476"/>
                    <a:pt x="18617" y="69612"/>
                    <a:pt x="18810" y="69748"/>
                  </a:cubicBezTo>
                  <a:cubicBezTo>
                    <a:pt x="18980" y="69873"/>
                    <a:pt x="19003" y="69975"/>
                    <a:pt x="19195" y="70020"/>
                  </a:cubicBezTo>
                  <a:cubicBezTo>
                    <a:pt x="19366" y="70066"/>
                    <a:pt x="19570" y="70134"/>
                    <a:pt x="19729" y="70213"/>
                  </a:cubicBezTo>
                  <a:cubicBezTo>
                    <a:pt x="19910" y="70304"/>
                    <a:pt x="19990" y="70508"/>
                    <a:pt x="20080" y="70599"/>
                  </a:cubicBezTo>
                  <a:cubicBezTo>
                    <a:pt x="20171" y="70690"/>
                    <a:pt x="20409" y="70724"/>
                    <a:pt x="20545" y="70792"/>
                  </a:cubicBezTo>
                  <a:cubicBezTo>
                    <a:pt x="20727" y="70883"/>
                    <a:pt x="20874" y="70917"/>
                    <a:pt x="21011" y="70985"/>
                  </a:cubicBezTo>
                  <a:cubicBezTo>
                    <a:pt x="21124" y="71041"/>
                    <a:pt x="21249" y="71064"/>
                    <a:pt x="21396" y="71064"/>
                  </a:cubicBezTo>
                  <a:close/>
                  <a:moveTo>
                    <a:pt x="45958" y="28601"/>
                  </a:moveTo>
                  <a:cubicBezTo>
                    <a:pt x="45981" y="28612"/>
                    <a:pt x="45992" y="28635"/>
                    <a:pt x="46015" y="28646"/>
                  </a:cubicBezTo>
                  <a:cubicBezTo>
                    <a:pt x="46536" y="29179"/>
                    <a:pt x="47217" y="29531"/>
                    <a:pt x="47818" y="29962"/>
                  </a:cubicBezTo>
                  <a:cubicBezTo>
                    <a:pt x="48261" y="30291"/>
                    <a:pt x="48590" y="29588"/>
                    <a:pt x="48590" y="30348"/>
                  </a:cubicBezTo>
                  <a:cubicBezTo>
                    <a:pt x="48590" y="30643"/>
                    <a:pt x="48079" y="30733"/>
                    <a:pt x="47875" y="30790"/>
                  </a:cubicBezTo>
                  <a:cubicBezTo>
                    <a:pt x="47478" y="30892"/>
                    <a:pt x="47217" y="30733"/>
                    <a:pt x="47002" y="30518"/>
                  </a:cubicBezTo>
                  <a:cubicBezTo>
                    <a:pt x="46718" y="30234"/>
                    <a:pt x="46446" y="30041"/>
                    <a:pt x="46173" y="29917"/>
                  </a:cubicBezTo>
                  <a:cubicBezTo>
                    <a:pt x="45969" y="29803"/>
                    <a:pt x="45606" y="29860"/>
                    <a:pt x="45357" y="29860"/>
                  </a:cubicBezTo>
                  <a:cubicBezTo>
                    <a:pt x="44994" y="29860"/>
                    <a:pt x="44653" y="29667"/>
                    <a:pt x="44313" y="29588"/>
                  </a:cubicBezTo>
                  <a:cubicBezTo>
                    <a:pt x="44052" y="29519"/>
                    <a:pt x="44041" y="29213"/>
                    <a:pt x="44041" y="28930"/>
                  </a:cubicBezTo>
                  <a:cubicBezTo>
                    <a:pt x="44041" y="28601"/>
                    <a:pt x="44324" y="28544"/>
                    <a:pt x="44596" y="28487"/>
                  </a:cubicBezTo>
                  <a:cubicBezTo>
                    <a:pt x="44857" y="28430"/>
                    <a:pt x="45198" y="28487"/>
                    <a:pt x="45470" y="28487"/>
                  </a:cubicBezTo>
                  <a:cubicBezTo>
                    <a:pt x="45754" y="28487"/>
                    <a:pt x="45515" y="28328"/>
                    <a:pt x="45958" y="28601"/>
                  </a:cubicBezTo>
                  <a:close/>
                  <a:moveTo>
                    <a:pt x="28169" y="431"/>
                  </a:moveTo>
                  <a:cubicBezTo>
                    <a:pt x="28555" y="57"/>
                    <a:pt x="28850" y="0"/>
                    <a:pt x="29099" y="511"/>
                  </a:cubicBezTo>
                  <a:cubicBezTo>
                    <a:pt x="29326" y="953"/>
                    <a:pt x="28827" y="1214"/>
                    <a:pt x="28555" y="1282"/>
                  </a:cubicBezTo>
                  <a:cubicBezTo>
                    <a:pt x="27965" y="1430"/>
                    <a:pt x="28067" y="999"/>
                    <a:pt x="28022" y="817"/>
                  </a:cubicBezTo>
                  <a:cubicBezTo>
                    <a:pt x="27988" y="681"/>
                    <a:pt x="28124" y="556"/>
                    <a:pt x="28169" y="431"/>
                  </a:cubicBezTo>
                  <a:close/>
                </a:path>
              </a:pathLst>
            </a:custGeom>
            <a:noFill/>
            <a:ln w="2275" cap="flat" cmpd="sng">
              <a:solidFill>
                <a:srgbClr val="000000"/>
              </a:solidFill>
              <a:prstDash val="solid"/>
              <a:miter lim="113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0"/>
            <p:cNvSpPr/>
            <p:nvPr/>
          </p:nvSpPr>
          <p:spPr>
            <a:xfrm>
              <a:off x="2963075" y="1446325"/>
              <a:ext cx="1639075" cy="2369675"/>
            </a:xfrm>
            <a:custGeom>
              <a:avLst/>
              <a:gdLst/>
              <a:ahLst/>
              <a:cxnLst/>
              <a:rect l="l" t="t" r="r" b="b"/>
              <a:pathLst>
                <a:path w="65563" h="94787" extrusionOk="0">
                  <a:moveTo>
                    <a:pt x="36202" y="5753"/>
                  </a:moveTo>
                  <a:cubicBezTo>
                    <a:pt x="36180" y="5571"/>
                    <a:pt x="36304" y="5208"/>
                    <a:pt x="36372" y="4936"/>
                  </a:cubicBezTo>
                  <a:cubicBezTo>
                    <a:pt x="36429" y="4698"/>
                    <a:pt x="36429" y="4459"/>
                    <a:pt x="36429" y="4164"/>
                  </a:cubicBezTo>
                  <a:cubicBezTo>
                    <a:pt x="36429" y="3892"/>
                    <a:pt x="36849" y="3949"/>
                    <a:pt x="37087" y="3892"/>
                  </a:cubicBezTo>
                  <a:cubicBezTo>
                    <a:pt x="37348" y="3824"/>
                    <a:pt x="37348" y="3609"/>
                    <a:pt x="37632" y="3892"/>
                  </a:cubicBezTo>
                  <a:cubicBezTo>
                    <a:pt x="37779" y="4040"/>
                    <a:pt x="38176" y="4051"/>
                    <a:pt x="38392" y="4108"/>
                  </a:cubicBezTo>
                  <a:cubicBezTo>
                    <a:pt x="38619" y="4164"/>
                    <a:pt x="38755" y="4448"/>
                    <a:pt x="38834" y="4607"/>
                  </a:cubicBezTo>
                  <a:cubicBezTo>
                    <a:pt x="38970" y="4891"/>
                    <a:pt x="38846" y="5095"/>
                    <a:pt x="38675" y="5265"/>
                  </a:cubicBezTo>
                  <a:cubicBezTo>
                    <a:pt x="38414" y="5514"/>
                    <a:pt x="38290" y="5299"/>
                    <a:pt x="38176" y="5753"/>
                  </a:cubicBezTo>
                  <a:cubicBezTo>
                    <a:pt x="38097" y="6070"/>
                    <a:pt x="38380" y="6150"/>
                    <a:pt x="38448" y="6411"/>
                  </a:cubicBezTo>
                  <a:cubicBezTo>
                    <a:pt x="38471" y="6490"/>
                    <a:pt x="38063" y="6706"/>
                    <a:pt x="38017" y="6910"/>
                  </a:cubicBezTo>
                  <a:cubicBezTo>
                    <a:pt x="37949" y="7148"/>
                    <a:pt x="37949" y="7488"/>
                    <a:pt x="37904" y="7670"/>
                  </a:cubicBezTo>
                  <a:cubicBezTo>
                    <a:pt x="37859" y="7874"/>
                    <a:pt x="37382" y="7942"/>
                    <a:pt x="37189" y="7942"/>
                  </a:cubicBezTo>
                  <a:cubicBezTo>
                    <a:pt x="37110" y="7942"/>
                    <a:pt x="37132" y="7228"/>
                    <a:pt x="37132" y="7125"/>
                  </a:cubicBezTo>
                  <a:cubicBezTo>
                    <a:pt x="37132" y="6978"/>
                    <a:pt x="36554" y="6830"/>
                    <a:pt x="36429" y="6796"/>
                  </a:cubicBezTo>
                  <a:cubicBezTo>
                    <a:pt x="36236" y="6751"/>
                    <a:pt x="36157" y="6422"/>
                    <a:pt x="36157" y="6195"/>
                  </a:cubicBezTo>
                  <a:cubicBezTo>
                    <a:pt x="36157" y="5843"/>
                    <a:pt x="35975" y="6343"/>
                    <a:pt x="36202" y="5753"/>
                  </a:cubicBezTo>
                  <a:close/>
                  <a:moveTo>
                    <a:pt x="41841" y="4550"/>
                  </a:moveTo>
                  <a:cubicBezTo>
                    <a:pt x="41841" y="4369"/>
                    <a:pt x="42079" y="4142"/>
                    <a:pt x="42170" y="3949"/>
                  </a:cubicBezTo>
                  <a:cubicBezTo>
                    <a:pt x="42294" y="3711"/>
                    <a:pt x="42487" y="3643"/>
                    <a:pt x="42669" y="3450"/>
                  </a:cubicBezTo>
                  <a:cubicBezTo>
                    <a:pt x="42805" y="3314"/>
                    <a:pt x="42907" y="3155"/>
                    <a:pt x="43043" y="3019"/>
                  </a:cubicBezTo>
                  <a:cubicBezTo>
                    <a:pt x="43259" y="2814"/>
                    <a:pt x="43656" y="3189"/>
                    <a:pt x="43701" y="3234"/>
                  </a:cubicBezTo>
                  <a:cubicBezTo>
                    <a:pt x="43939" y="3461"/>
                    <a:pt x="43951" y="3552"/>
                    <a:pt x="44030" y="3892"/>
                  </a:cubicBezTo>
                  <a:cubicBezTo>
                    <a:pt x="44087" y="4119"/>
                    <a:pt x="43803" y="4312"/>
                    <a:pt x="43758" y="4493"/>
                  </a:cubicBezTo>
                  <a:cubicBezTo>
                    <a:pt x="43735" y="4596"/>
                    <a:pt x="43100" y="4698"/>
                    <a:pt x="43043" y="4720"/>
                  </a:cubicBezTo>
                  <a:cubicBezTo>
                    <a:pt x="42748" y="4788"/>
                    <a:pt x="42816" y="4993"/>
                    <a:pt x="42442" y="4993"/>
                  </a:cubicBezTo>
                  <a:cubicBezTo>
                    <a:pt x="42090" y="4993"/>
                    <a:pt x="41954" y="4993"/>
                    <a:pt x="41795" y="4822"/>
                  </a:cubicBezTo>
                  <a:cubicBezTo>
                    <a:pt x="41727" y="4754"/>
                    <a:pt x="41829" y="4641"/>
                    <a:pt x="41841" y="4550"/>
                  </a:cubicBezTo>
                  <a:close/>
                  <a:moveTo>
                    <a:pt x="48466" y="5753"/>
                  </a:moveTo>
                  <a:cubicBezTo>
                    <a:pt x="48296" y="5583"/>
                    <a:pt x="48908" y="5480"/>
                    <a:pt x="49010" y="5265"/>
                  </a:cubicBezTo>
                  <a:cubicBezTo>
                    <a:pt x="49090" y="5106"/>
                    <a:pt x="49351" y="4981"/>
                    <a:pt x="49453" y="4879"/>
                  </a:cubicBezTo>
                  <a:cubicBezTo>
                    <a:pt x="49668" y="4664"/>
                    <a:pt x="49737" y="4607"/>
                    <a:pt x="49997" y="4607"/>
                  </a:cubicBezTo>
                  <a:cubicBezTo>
                    <a:pt x="50020" y="4607"/>
                    <a:pt x="49895" y="5344"/>
                    <a:pt x="49895" y="5424"/>
                  </a:cubicBezTo>
                  <a:cubicBezTo>
                    <a:pt x="49895" y="5764"/>
                    <a:pt x="49884" y="5923"/>
                    <a:pt x="49725" y="6082"/>
                  </a:cubicBezTo>
                  <a:cubicBezTo>
                    <a:pt x="49555" y="6252"/>
                    <a:pt x="49442" y="6365"/>
                    <a:pt x="49283" y="6524"/>
                  </a:cubicBezTo>
                  <a:cubicBezTo>
                    <a:pt x="49044" y="6762"/>
                    <a:pt x="48874" y="6830"/>
                    <a:pt x="48579" y="6910"/>
                  </a:cubicBezTo>
                  <a:cubicBezTo>
                    <a:pt x="48250" y="6989"/>
                    <a:pt x="48035" y="6933"/>
                    <a:pt x="47978" y="6683"/>
                  </a:cubicBezTo>
                  <a:cubicBezTo>
                    <a:pt x="47944" y="6581"/>
                    <a:pt x="48160" y="6150"/>
                    <a:pt x="48194" y="6082"/>
                  </a:cubicBezTo>
                  <a:cubicBezTo>
                    <a:pt x="48262" y="5957"/>
                    <a:pt x="48375" y="5866"/>
                    <a:pt x="48466" y="5753"/>
                  </a:cubicBezTo>
                  <a:close/>
                  <a:moveTo>
                    <a:pt x="57667" y="988"/>
                  </a:moveTo>
                  <a:cubicBezTo>
                    <a:pt x="57780" y="738"/>
                    <a:pt x="57655" y="1544"/>
                    <a:pt x="57712" y="1816"/>
                  </a:cubicBezTo>
                  <a:cubicBezTo>
                    <a:pt x="57769" y="1998"/>
                    <a:pt x="58030" y="2179"/>
                    <a:pt x="58154" y="2304"/>
                  </a:cubicBezTo>
                  <a:cubicBezTo>
                    <a:pt x="58347" y="2497"/>
                    <a:pt x="58540" y="2531"/>
                    <a:pt x="58756" y="2633"/>
                  </a:cubicBezTo>
                  <a:cubicBezTo>
                    <a:pt x="58994" y="2746"/>
                    <a:pt x="59198" y="2860"/>
                    <a:pt x="59357" y="3019"/>
                  </a:cubicBezTo>
                  <a:cubicBezTo>
                    <a:pt x="59493" y="3155"/>
                    <a:pt x="59595" y="3450"/>
                    <a:pt x="59686" y="3620"/>
                  </a:cubicBezTo>
                  <a:cubicBezTo>
                    <a:pt x="59788" y="3824"/>
                    <a:pt x="59845" y="4130"/>
                    <a:pt x="59901" y="4391"/>
                  </a:cubicBezTo>
                  <a:cubicBezTo>
                    <a:pt x="59970" y="4652"/>
                    <a:pt x="60015" y="4822"/>
                    <a:pt x="60015" y="5151"/>
                  </a:cubicBezTo>
                  <a:cubicBezTo>
                    <a:pt x="60015" y="5446"/>
                    <a:pt x="60072" y="5673"/>
                    <a:pt x="60072" y="5980"/>
                  </a:cubicBezTo>
                  <a:cubicBezTo>
                    <a:pt x="60072" y="6309"/>
                    <a:pt x="60004" y="6490"/>
                    <a:pt x="59901" y="6683"/>
                  </a:cubicBezTo>
                  <a:cubicBezTo>
                    <a:pt x="59777" y="6944"/>
                    <a:pt x="59641" y="7080"/>
                    <a:pt x="59572" y="7341"/>
                  </a:cubicBezTo>
                  <a:cubicBezTo>
                    <a:pt x="59516" y="7602"/>
                    <a:pt x="59414" y="7795"/>
                    <a:pt x="59300" y="7999"/>
                  </a:cubicBezTo>
                  <a:cubicBezTo>
                    <a:pt x="59289" y="8033"/>
                    <a:pt x="59595" y="8464"/>
                    <a:pt x="59629" y="8555"/>
                  </a:cubicBezTo>
                  <a:cubicBezTo>
                    <a:pt x="59777" y="8827"/>
                    <a:pt x="59901" y="8725"/>
                    <a:pt x="59901" y="9156"/>
                  </a:cubicBezTo>
                  <a:cubicBezTo>
                    <a:pt x="59901" y="9542"/>
                    <a:pt x="59822" y="9576"/>
                    <a:pt x="59527" y="9644"/>
                  </a:cubicBezTo>
                  <a:cubicBezTo>
                    <a:pt x="59175" y="9735"/>
                    <a:pt x="59323" y="9247"/>
                    <a:pt x="58971" y="9587"/>
                  </a:cubicBezTo>
                  <a:cubicBezTo>
                    <a:pt x="58744" y="9826"/>
                    <a:pt x="58688" y="9871"/>
                    <a:pt x="58325" y="9871"/>
                  </a:cubicBezTo>
                  <a:lnTo>
                    <a:pt x="57496" y="9871"/>
                  </a:lnTo>
                  <a:cubicBezTo>
                    <a:pt x="57235" y="9871"/>
                    <a:pt x="57224" y="9394"/>
                    <a:pt x="57224" y="9213"/>
                  </a:cubicBezTo>
                  <a:cubicBezTo>
                    <a:pt x="57224" y="8963"/>
                    <a:pt x="57201" y="8736"/>
                    <a:pt x="57281" y="8441"/>
                  </a:cubicBezTo>
                  <a:cubicBezTo>
                    <a:pt x="57326" y="8249"/>
                    <a:pt x="57474" y="7988"/>
                    <a:pt x="57553" y="7840"/>
                  </a:cubicBezTo>
                  <a:cubicBezTo>
                    <a:pt x="57667" y="7602"/>
                    <a:pt x="57780" y="7443"/>
                    <a:pt x="57825" y="7239"/>
                  </a:cubicBezTo>
                  <a:cubicBezTo>
                    <a:pt x="57893" y="6978"/>
                    <a:pt x="57882" y="6694"/>
                    <a:pt x="57882" y="6411"/>
                  </a:cubicBezTo>
                  <a:cubicBezTo>
                    <a:pt x="57882" y="6082"/>
                    <a:pt x="57769" y="6025"/>
                    <a:pt x="57610" y="5866"/>
                  </a:cubicBezTo>
                  <a:cubicBezTo>
                    <a:pt x="57428" y="5685"/>
                    <a:pt x="57099" y="5696"/>
                    <a:pt x="56838" y="5696"/>
                  </a:cubicBezTo>
                  <a:cubicBezTo>
                    <a:pt x="56748" y="5696"/>
                    <a:pt x="56782" y="4959"/>
                    <a:pt x="56782" y="4879"/>
                  </a:cubicBezTo>
                  <a:cubicBezTo>
                    <a:pt x="56782" y="4641"/>
                    <a:pt x="56736" y="4357"/>
                    <a:pt x="56680" y="4108"/>
                  </a:cubicBezTo>
                  <a:cubicBezTo>
                    <a:pt x="56600" y="3790"/>
                    <a:pt x="56487" y="3790"/>
                    <a:pt x="56351" y="3506"/>
                  </a:cubicBezTo>
                  <a:cubicBezTo>
                    <a:pt x="56260" y="3325"/>
                    <a:pt x="56475" y="2917"/>
                    <a:pt x="56509" y="2746"/>
                  </a:cubicBezTo>
                  <a:cubicBezTo>
                    <a:pt x="56589" y="2463"/>
                    <a:pt x="56623" y="2304"/>
                    <a:pt x="56623" y="1975"/>
                  </a:cubicBezTo>
                  <a:cubicBezTo>
                    <a:pt x="56623" y="1805"/>
                    <a:pt x="56736" y="1476"/>
                    <a:pt x="56782" y="1260"/>
                  </a:cubicBezTo>
                  <a:cubicBezTo>
                    <a:pt x="56850" y="999"/>
                    <a:pt x="56929" y="784"/>
                    <a:pt x="57009" y="500"/>
                  </a:cubicBezTo>
                  <a:cubicBezTo>
                    <a:pt x="57088" y="182"/>
                    <a:pt x="57201" y="126"/>
                    <a:pt x="57496" y="58"/>
                  </a:cubicBezTo>
                  <a:cubicBezTo>
                    <a:pt x="57746" y="1"/>
                    <a:pt x="57712" y="591"/>
                    <a:pt x="57712" y="772"/>
                  </a:cubicBezTo>
                  <a:cubicBezTo>
                    <a:pt x="57712" y="840"/>
                    <a:pt x="57678" y="920"/>
                    <a:pt x="57667" y="988"/>
                  </a:cubicBezTo>
                  <a:close/>
                  <a:moveTo>
                    <a:pt x="62420" y="9644"/>
                  </a:moveTo>
                  <a:cubicBezTo>
                    <a:pt x="62420" y="9894"/>
                    <a:pt x="62794" y="9326"/>
                    <a:pt x="62976" y="9156"/>
                  </a:cubicBezTo>
                  <a:cubicBezTo>
                    <a:pt x="63157" y="8975"/>
                    <a:pt x="63135" y="8827"/>
                    <a:pt x="63350" y="8714"/>
                  </a:cubicBezTo>
                  <a:cubicBezTo>
                    <a:pt x="63634" y="8578"/>
                    <a:pt x="63736" y="8612"/>
                    <a:pt x="63952" y="8827"/>
                  </a:cubicBezTo>
                  <a:cubicBezTo>
                    <a:pt x="64144" y="9009"/>
                    <a:pt x="64303" y="9122"/>
                    <a:pt x="64451" y="9258"/>
                  </a:cubicBezTo>
                  <a:cubicBezTo>
                    <a:pt x="64553" y="9372"/>
                    <a:pt x="64621" y="9746"/>
                    <a:pt x="64666" y="9916"/>
                  </a:cubicBezTo>
                  <a:cubicBezTo>
                    <a:pt x="64757" y="10257"/>
                    <a:pt x="64814" y="10336"/>
                    <a:pt x="64995" y="10574"/>
                  </a:cubicBezTo>
                  <a:cubicBezTo>
                    <a:pt x="65154" y="10790"/>
                    <a:pt x="65268" y="10892"/>
                    <a:pt x="65381" y="11130"/>
                  </a:cubicBezTo>
                  <a:cubicBezTo>
                    <a:pt x="65528" y="11425"/>
                    <a:pt x="65563" y="11527"/>
                    <a:pt x="65494" y="11834"/>
                  </a:cubicBezTo>
                  <a:cubicBezTo>
                    <a:pt x="65404" y="12163"/>
                    <a:pt x="64905" y="11800"/>
                    <a:pt x="64882" y="11788"/>
                  </a:cubicBezTo>
                  <a:cubicBezTo>
                    <a:pt x="64678" y="11573"/>
                    <a:pt x="64644" y="11527"/>
                    <a:pt x="64337" y="11459"/>
                  </a:cubicBezTo>
                  <a:cubicBezTo>
                    <a:pt x="64110" y="11391"/>
                    <a:pt x="63838" y="11402"/>
                    <a:pt x="63577" y="11402"/>
                  </a:cubicBezTo>
                  <a:cubicBezTo>
                    <a:pt x="63350" y="11402"/>
                    <a:pt x="63294" y="11119"/>
                    <a:pt x="63078" y="11017"/>
                  </a:cubicBezTo>
                  <a:cubicBezTo>
                    <a:pt x="62874" y="10915"/>
                    <a:pt x="62556" y="10960"/>
                    <a:pt x="62318" y="10960"/>
                  </a:cubicBezTo>
                  <a:cubicBezTo>
                    <a:pt x="62023" y="10960"/>
                    <a:pt x="62136" y="11334"/>
                    <a:pt x="61819" y="11017"/>
                  </a:cubicBezTo>
                  <a:cubicBezTo>
                    <a:pt x="61694" y="10881"/>
                    <a:pt x="61739" y="10381"/>
                    <a:pt x="61762" y="10245"/>
                  </a:cubicBezTo>
                  <a:cubicBezTo>
                    <a:pt x="61807" y="10098"/>
                    <a:pt x="62273" y="9803"/>
                    <a:pt x="62420" y="9644"/>
                  </a:cubicBezTo>
                  <a:close/>
                  <a:moveTo>
                    <a:pt x="41954" y="11788"/>
                  </a:moveTo>
                  <a:cubicBezTo>
                    <a:pt x="41999" y="11618"/>
                    <a:pt x="42601" y="11675"/>
                    <a:pt x="42828" y="11731"/>
                  </a:cubicBezTo>
                  <a:cubicBezTo>
                    <a:pt x="42998" y="11777"/>
                    <a:pt x="43168" y="12072"/>
                    <a:pt x="43327" y="12219"/>
                  </a:cubicBezTo>
                  <a:cubicBezTo>
                    <a:pt x="43508" y="12412"/>
                    <a:pt x="43576" y="12582"/>
                    <a:pt x="43758" y="12821"/>
                  </a:cubicBezTo>
                  <a:cubicBezTo>
                    <a:pt x="43917" y="13025"/>
                    <a:pt x="44087" y="13059"/>
                    <a:pt x="44257" y="13286"/>
                  </a:cubicBezTo>
                  <a:cubicBezTo>
                    <a:pt x="44336" y="13410"/>
                    <a:pt x="44393" y="13694"/>
                    <a:pt x="44336" y="13842"/>
                  </a:cubicBezTo>
                  <a:cubicBezTo>
                    <a:pt x="44291" y="13978"/>
                    <a:pt x="44087" y="14034"/>
                    <a:pt x="43962" y="14034"/>
                  </a:cubicBezTo>
                  <a:cubicBezTo>
                    <a:pt x="43837" y="14034"/>
                    <a:pt x="43656" y="13955"/>
                    <a:pt x="43610" y="13921"/>
                  </a:cubicBezTo>
                  <a:cubicBezTo>
                    <a:pt x="43497" y="13853"/>
                    <a:pt x="43327" y="13433"/>
                    <a:pt x="43270" y="13320"/>
                  </a:cubicBezTo>
                  <a:cubicBezTo>
                    <a:pt x="43157" y="13093"/>
                    <a:pt x="42975" y="12889"/>
                    <a:pt x="42884" y="12718"/>
                  </a:cubicBezTo>
                  <a:cubicBezTo>
                    <a:pt x="42794" y="12537"/>
                    <a:pt x="42385" y="12605"/>
                    <a:pt x="42170" y="12605"/>
                  </a:cubicBezTo>
                  <a:cubicBezTo>
                    <a:pt x="42022" y="12605"/>
                    <a:pt x="41841" y="12877"/>
                    <a:pt x="41625" y="12934"/>
                  </a:cubicBezTo>
                  <a:cubicBezTo>
                    <a:pt x="41285" y="13025"/>
                    <a:pt x="41183" y="12764"/>
                    <a:pt x="41183" y="12492"/>
                  </a:cubicBezTo>
                  <a:cubicBezTo>
                    <a:pt x="41183" y="12106"/>
                    <a:pt x="41409" y="12106"/>
                    <a:pt x="41568" y="11947"/>
                  </a:cubicBezTo>
                  <a:cubicBezTo>
                    <a:pt x="41670" y="11845"/>
                    <a:pt x="41829" y="11834"/>
                    <a:pt x="41954" y="11788"/>
                  </a:cubicBezTo>
                  <a:close/>
                  <a:moveTo>
                    <a:pt x="46401" y="13138"/>
                  </a:moveTo>
                  <a:cubicBezTo>
                    <a:pt x="46481" y="13081"/>
                    <a:pt x="46776" y="12889"/>
                    <a:pt x="46866" y="12786"/>
                  </a:cubicBezTo>
                  <a:cubicBezTo>
                    <a:pt x="46957" y="12696"/>
                    <a:pt x="47025" y="12446"/>
                    <a:pt x="47059" y="12355"/>
                  </a:cubicBezTo>
                  <a:cubicBezTo>
                    <a:pt x="47161" y="12163"/>
                    <a:pt x="47139" y="12049"/>
                    <a:pt x="47252" y="11936"/>
                  </a:cubicBezTo>
                  <a:cubicBezTo>
                    <a:pt x="47400" y="11800"/>
                    <a:pt x="47445" y="11697"/>
                    <a:pt x="47604" y="11629"/>
                  </a:cubicBezTo>
                  <a:cubicBezTo>
                    <a:pt x="47763" y="11550"/>
                    <a:pt x="47819" y="11459"/>
                    <a:pt x="47955" y="11391"/>
                  </a:cubicBezTo>
                  <a:cubicBezTo>
                    <a:pt x="48092" y="11323"/>
                    <a:pt x="48307" y="11300"/>
                    <a:pt x="48421" y="11232"/>
                  </a:cubicBezTo>
                  <a:cubicBezTo>
                    <a:pt x="48602" y="11153"/>
                    <a:pt x="48784" y="11334"/>
                    <a:pt x="48840" y="11391"/>
                  </a:cubicBezTo>
                  <a:cubicBezTo>
                    <a:pt x="48988" y="11539"/>
                    <a:pt x="49056" y="11584"/>
                    <a:pt x="49158" y="11777"/>
                  </a:cubicBezTo>
                  <a:cubicBezTo>
                    <a:pt x="49249" y="11970"/>
                    <a:pt x="49203" y="12083"/>
                    <a:pt x="49351" y="12287"/>
                  </a:cubicBezTo>
                  <a:cubicBezTo>
                    <a:pt x="49453" y="12423"/>
                    <a:pt x="49453" y="12526"/>
                    <a:pt x="49498" y="12707"/>
                  </a:cubicBezTo>
                  <a:cubicBezTo>
                    <a:pt x="49566" y="12968"/>
                    <a:pt x="49476" y="13013"/>
                    <a:pt x="49305" y="13093"/>
                  </a:cubicBezTo>
                  <a:cubicBezTo>
                    <a:pt x="49101" y="13206"/>
                    <a:pt x="48920" y="13218"/>
                    <a:pt x="48772" y="13365"/>
                  </a:cubicBezTo>
                  <a:cubicBezTo>
                    <a:pt x="48591" y="13547"/>
                    <a:pt x="48489" y="13535"/>
                    <a:pt x="48375" y="13751"/>
                  </a:cubicBezTo>
                  <a:cubicBezTo>
                    <a:pt x="48284" y="13944"/>
                    <a:pt x="48103" y="13989"/>
                    <a:pt x="47910" y="13989"/>
                  </a:cubicBezTo>
                  <a:cubicBezTo>
                    <a:pt x="47683" y="13989"/>
                    <a:pt x="47524" y="13955"/>
                    <a:pt x="47377" y="14102"/>
                  </a:cubicBezTo>
                  <a:cubicBezTo>
                    <a:pt x="47297" y="14171"/>
                    <a:pt x="46957" y="14148"/>
                    <a:pt x="46832" y="14148"/>
                  </a:cubicBezTo>
                  <a:cubicBezTo>
                    <a:pt x="46594" y="14148"/>
                    <a:pt x="46594" y="14284"/>
                    <a:pt x="46367" y="14341"/>
                  </a:cubicBezTo>
                  <a:cubicBezTo>
                    <a:pt x="46208" y="14375"/>
                    <a:pt x="46163" y="14534"/>
                    <a:pt x="45947" y="14534"/>
                  </a:cubicBezTo>
                  <a:cubicBezTo>
                    <a:pt x="45709" y="14534"/>
                    <a:pt x="45675" y="14420"/>
                    <a:pt x="45630" y="14216"/>
                  </a:cubicBezTo>
                  <a:cubicBezTo>
                    <a:pt x="45584" y="14034"/>
                    <a:pt x="45550" y="13910"/>
                    <a:pt x="45596" y="13717"/>
                  </a:cubicBezTo>
                  <a:cubicBezTo>
                    <a:pt x="45630" y="13569"/>
                    <a:pt x="45834" y="13433"/>
                    <a:pt x="45902" y="13365"/>
                  </a:cubicBezTo>
                  <a:cubicBezTo>
                    <a:pt x="46027" y="13240"/>
                    <a:pt x="46163" y="13138"/>
                    <a:pt x="46401" y="13138"/>
                  </a:cubicBezTo>
                  <a:close/>
                  <a:moveTo>
                    <a:pt x="51359" y="14726"/>
                  </a:moveTo>
                  <a:cubicBezTo>
                    <a:pt x="51506" y="14579"/>
                    <a:pt x="51767" y="14681"/>
                    <a:pt x="51983" y="14681"/>
                  </a:cubicBezTo>
                  <a:cubicBezTo>
                    <a:pt x="52164" y="14681"/>
                    <a:pt x="52391" y="14692"/>
                    <a:pt x="52516" y="14726"/>
                  </a:cubicBezTo>
                  <a:cubicBezTo>
                    <a:pt x="52743" y="14783"/>
                    <a:pt x="52890" y="14772"/>
                    <a:pt x="53027" y="14874"/>
                  </a:cubicBezTo>
                  <a:cubicBezTo>
                    <a:pt x="53174" y="14987"/>
                    <a:pt x="53424" y="15044"/>
                    <a:pt x="53571" y="15146"/>
                  </a:cubicBezTo>
                  <a:cubicBezTo>
                    <a:pt x="53696" y="15248"/>
                    <a:pt x="53843" y="15339"/>
                    <a:pt x="54036" y="15339"/>
                  </a:cubicBezTo>
                  <a:cubicBezTo>
                    <a:pt x="54195" y="15339"/>
                    <a:pt x="54377" y="15418"/>
                    <a:pt x="54569" y="15418"/>
                  </a:cubicBezTo>
                  <a:cubicBezTo>
                    <a:pt x="54728" y="15418"/>
                    <a:pt x="54932" y="15464"/>
                    <a:pt x="55114" y="15464"/>
                  </a:cubicBezTo>
                  <a:cubicBezTo>
                    <a:pt x="55318" y="15464"/>
                    <a:pt x="55454" y="15430"/>
                    <a:pt x="55659" y="15384"/>
                  </a:cubicBezTo>
                  <a:cubicBezTo>
                    <a:pt x="55829" y="15339"/>
                    <a:pt x="56067" y="15384"/>
                    <a:pt x="56237" y="15384"/>
                  </a:cubicBezTo>
                  <a:cubicBezTo>
                    <a:pt x="56521" y="15384"/>
                    <a:pt x="56555" y="15384"/>
                    <a:pt x="56702" y="15577"/>
                  </a:cubicBezTo>
                  <a:cubicBezTo>
                    <a:pt x="56872" y="15816"/>
                    <a:pt x="56498" y="15804"/>
                    <a:pt x="56351" y="15804"/>
                  </a:cubicBezTo>
                  <a:cubicBezTo>
                    <a:pt x="56169" y="15804"/>
                    <a:pt x="55976" y="15770"/>
                    <a:pt x="55772" y="15770"/>
                  </a:cubicBezTo>
                  <a:cubicBezTo>
                    <a:pt x="55556" y="15770"/>
                    <a:pt x="55398" y="15736"/>
                    <a:pt x="55193" y="15736"/>
                  </a:cubicBezTo>
                  <a:cubicBezTo>
                    <a:pt x="54978" y="15736"/>
                    <a:pt x="54842" y="15929"/>
                    <a:pt x="54683" y="16008"/>
                  </a:cubicBezTo>
                  <a:cubicBezTo>
                    <a:pt x="54513" y="16088"/>
                    <a:pt x="54399" y="16145"/>
                    <a:pt x="54184" y="16201"/>
                  </a:cubicBezTo>
                  <a:cubicBezTo>
                    <a:pt x="54025" y="16235"/>
                    <a:pt x="53855" y="16360"/>
                    <a:pt x="53764" y="16428"/>
                  </a:cubicBezTo>
                  <a:cubicBezTo>
                    <a:pt x="53639" y="16519"/>
                    <a:pt x="53503" y="16723"/>
                    <a:pt x="53378" y="16859"/>
                  </a:cubicBezTo>
                  <a:cubicBezTo>
                    <a:pt x="53242" y="16984"/>
                    <a:pt x="53129" y="17177"/>
                    <a:pt x="53027" y="17279"/>
                  </a:cubicBezTo>
                  <a:cubicBezTo>
                    <a:pt x="52879" y="17427"/>
                    <a:pt x="52777" y="17483"/>
                    <a:pt x="52641" y="17551"/>
                  </a:cubicBezTo>
                  <a:cubicBezTo>
                    <a:pt x="52482" y="17631"/>
                    <a:pt x="52255" y="17597"/>
                    <a:pt x="52096" y="17551"/>
                  </a:cubicBezTo>
                  <a:cubicBezTo>
                    <a:pt x="51960" y="17517"/>
                    <a:pt x="52017" y="17177"/>
                    <a:pt x="52017" y="17052"/>
                  </a:cubicBezTo>
                  <a:cubicBezTo>
                    <a:pt x="52017" y="16803"/>
                    <a:pt x="51971" y="16700"/>
                    <a:pt x="51824" y="16542"/>
                  </a:cubicBezTo>
                  <a:cubicBezTo>
                    <a:pt x="51676" y="16394"/>
                    <a:pt x="51518" y="16428"/>
                    <a:pt x="51359" y="16474"/>
                  </a:cubicBezTo>
                  <a:cubicBezTo>
                    <a:pt x="51189" y="16508"/>
                    <a:pt x="51245" y="16723"/>
                    <a:pt x="51007" y="16780"/>
                  </a:cubicBezTo>
                  <a:cubicBezTo>
                    <a:pt x="50792" y="16837"/>
                    <a:pt x="50633" y="16689"/>
                    <a:pt x="50508" y="16621"/>
                  </a:cubicBezTo>
                  <a:cubicBezTo>
                    <a:pt x="50383" y="16564"/>
                    <a:pt x="50383" y="16258"/>
                    <a:pt x="50349" y="16122"/>
                  </a:cubicBezTo>
                  <a:cubicBezTo>
                    <a:pt x="50315" y="15952"/>
                    <a:pt x="50315" y="15702"/>
                    <a:pt x="50315" y="15543"/>
                  </a:cubicBezTo>
                  <a:cubicBezTo>
                    <a:pt x="50315" y="15282"/>
                    <a:pt x="50315" y="15192"/>
                    <a:pt x="50429" y="15078"/>
                  </a:cubicBezTo>
                  <a:cubicBezTo>
                    <a:pt x="50542" y="14953"/>
                    <a:pt x="50724" y="14874"/>
                    <a:pt x="50860" y="14806"/>
                  </a:cubicBezTo>
                  <a:cubicBezTo>
                    <a:pt x="51041" y="14715"/>
                    <a:pt x="51087" y="14658"/>
                    <a:pt x="51359" y="14726"/>
                  </a:cubicBezTo>
                  <a:close/>
                  <a:moveTo>
                    <a:pt x="41409" y="17551"/>
                  </a:moveTo>
                  <a:cubicBezTo>
                    <a:pt x="41466" y="17529"/>
                    <a:pt x="41852" y="17551"/>
                    <a:pt x="42033" y="17551"/>
                  </a:cubicBezTo>
                  <a:cubicBezTo>
                    <a:pt x="42260" y="17551"/>
                    <a:pt x="42306" y="17472"/>
                    <a:pt x="42419" y="17710"/>
                  </a:cubicBezTo>
                  <a:cubicBezTo>
                    <a:pt x="42487" y="17835"/>
                    <a:pt x="42465" y="18085"/>
                    <a:pt x="42499" y="18209"/>
                  </a:cubicBezTo>
                  <a:cubicBezTo>
                    <a:pt x="42533" y="18357"/>
                    <a:pt x="42170" y="18448"/>
                    <a:pt x="42113" y="18482"/>
                  </a:cubicBezTo>
                  <a:cubicBezTo>
                    <a:pt x="41943" y="18572"/>
                    <a:pt x="41852" y="18595"/>
                    <a:pt x="41602" y="18595"/>
                  </a:cubicBezTo>
                  <a:cubicBezTo>
                    <a:pt x="41421" y="18595"/>
                    <a:pt x="41194" y="18595"/>
                    <a:pt x="41069" y="18561"/>
                  </a:cubicBezTo>
                  <a:cubicBezTo>
                    <a:pt x="40922" y="18527"/>
                    <a:pt x="40865" y="18232"/>
                    <a:pt x="40831" y="18096"/>
                  </a:cubicBezTo>
                  <a:cubicBezTo>
                    <a:pt x="40774" y="17846"/>
                    <a:pt x="40774" y="17756"/>
                    <a:pt x="40944" y="17665"/>
                  </a:cubicBezTo>
                  <a:cubicBezTo>
                    <a:pt x="41149" y="17574"/>
                    <a:pt x="41114" y="17495"/>
                    <a:pt x="41409" y="17551"/>
                  </a:cubicBezTo>
                  <a:close/>
                  <a:moveTo>
                    <a:pt x="45131" y="19412"/>
                  </a:moveTo>
                  <a:cubicBezTo>
                    <a:pt x="45312" y="19321"/>
                    <a:pt x="45584" y="19355"/>
                    <a:pt x="45709" y="19298"/>
                  </a:cubicBezTo>
                  <a:cubicBezTo>
                    <a:pt x="45857" y="19219"/>
                    <a:pt x="46015" y="19185"/>
                    <a:pt x="46208" y="19185"/>
                  </a:cubicBezTo>
                  <a:lnTo>
                    <a:pt x="46798" y="19185"/>
                  </a:lnTo>
                  <a:cubicBezTo>
                    <a:pt x="47002" y="19185"/>
                    <a:pt x="47071" y="19298"/>
                    <a:pt x="47139" y="19446"/>
                  </a:cubicBezTo>
                  <a:cubicBezTo>
                    <a:pt x="47263" y="19684"/>
                    <a:pt x="47082" y="19832"/>
                    <a:pt x="46912" y="19877"/>
                  </a:cubicBezTo>
                  <a:cubicBezTo>
                    <a:pt x="46685" y="19934"/>
                    <a:pt x="46605" y="20024"/>
                    <a:pt x="46401" y="20070"/>
                  </a:cubicBezTo>
                  <a:cubicBezTo>
                    <a:pt x="46231" y="20115"/>
                    <a:pt x="46140" y="20183"/>
                    <a:pt x="45902" y="20183"/>
                  </a:cubicBezTo>
                  <a:lnTo>
                    <a:pt x="45323" y="20183"/>
                  </a:lnTo>
                  <a:lnTo>
                    <a:pt x="44745" y="20183"/>
                  </a:lnTo>
                  <a:cubicBezTo>
                    <a:pt x="44450" y="20183"/>
                    <a:pt x="44404" y="20229"/>
                    <a:pt x="44359" y="19956"/>
                  </a:cubicBezTo>
                  <a:cubicBezTo>
                    <a:pt x="44314" y="19741"/>
                    <a:pt x="44325" y="19559"/>
                    <a:pt x="44393" y="19412"/>
                  </a:cubicBezTo>
                  <a:cubicBezTo>
                    <a:pt x="44427" y="19344"/>
                    <a:pt x="44824" y="19378"/>
                    <a:pt x="44938" y="19378"/>
                  </a:cubicBezTo>
                  <a:cubicBezTo>
                    <a:pt x="45006" y="19378"/>
                    <a:pt x="45062" y="19401"/>
                    <a:pt x="45131" y="19412"/>
                  </a:cubicBezTo>
                  <a:close/>
                  <a:moveTo>
                    <a:pt x="50009" y="21465"/>
                  </a:moveTo>
                  <a:cubicBezTo>
                    <a:pt x="50043" y="21465"/>
                    <a:pt x="50315" y="21080"/>
                    <a:pt x="50395" y="21000"/>
                  </a:cubicBezTo>
                  <a:cubicBezTo>
                    <a:pt x="50474" y="20921"/>
                    <a:pt x="50712" y="20762"/>
                    <a:pt x="50860" y="20728"/>
                  </a:cubicBezTo>
                  <a:cubicBezTo>
                    <a:pt x="51064" y="20682"/>
                    <a:pt x="51098" y="20614"/>
                    <a:pt x="51279" y="20807"/>
                  </a:cubicBezTo>
                  <a:cubicBezTo>
                    <a:pt x="51427" y="20943"/>
                    <a:pt x="51506" y="21057"/>
                    <a:pt x="51552" y="21238"/>
                  </a:cubicBezTo>
                  <a:cubicBezTo>
                    <a:pt x="51597" y="21409"/>
                    <a:pt x="51665" y="21488"/>
                    <a:pt x="51665" y="21738"/>
                  </a:cubicBezTo>
                  <a:cubicBezTo>
                    <a:pt x="51665" y="21942"/>
                    <a:pt x="51676" y="22135"/>
                    <a:pt x="51631" y="22316"/>
                  </a:cubicBezTo>
                  <a:cubicBezTo>
                    <a:pt x="51586" y="22509"/>
                    <a:pt x="51563" y="22679"/>
                    <a:pt x="51472" y="22861"/>
                  </a:cubicBezTo>
                  <a:cubicBezTo>
                    <a:pt x="51382" y="23042"/>
                    <a:pt x="51325" y="23167"/>
                    <a:pt x="51245" y="23326"/>
                  </a:cubicBezTo>
                  <a:cubicBezTo>
                    <a:pt x="51143" y="23530"/>
                    <a:pt x="51075" y="23609"/>
                    <a:pt x="50939" y="23757"/>
                  </a:cubicBezTo>
                  <a:cubicBezTo>
                    <a:pt x="50814" y="23870"/>
                    <a:pt x="50689" y="23950"/>
                    <a:pt x="50542" y="23984"/>
                  </a:cubicBezTo>
                  <a:cubicBezTo>
                    <a:pt x="50383" y="24029"/>
                    <a:pt x="50190" y="24018"/>
                    <a:pt x="50009" y="24018"/>
                  </a:cubicBezTo>
                  <a:cubicBezTo>
                    <a:pt x="49873" y="24018"/>
                    <a:pt x="49725" y="23666"/>
                    <a:pt x="49691" y="23598"/>
                  </a:cubicBezTo>
                  <a:cubicBezTo>
                    <a:pt x="49612" y="23439"/>
                    <a:pt x="49578" y="23326"/>
                    <a:pt x="49578" y="23099"/>
                  </a:cubicBezTo>
                  <a:cubicBezTo>
                    <a:pt x="49578" y="22917"/>
                    <a:pt x="49544" y="22702"/>
                    <a:pt x="49544" y="22509"/>
                  </a:cubicBezTo>
                  <a:cubicBezTo>
                    <a:pt x="49544" y="22396"/>
                    <a:pt x="49725" y="22135"/>
                    <a:pt x="49771" y="22044"/>
                  </a:cubicBezTo>
                  <a:cubicBezTo>
                    <a:pt x="49884" y="21828"/>
                    <a:pt x="49907" y="21704"/>
                    <a:pt x="50009" y="21465"/>
                  </a:cubicBezTo>
                  <a:close/>
                  <a:moveTo>
                    <a:pt x="60843" y="16542"/>
                  </a:moveTo>
                  <a:cubicBezTo>
                    <a:pt x="60934" y="16371"/>
                    <a:pt x="61059" y="16213"/>
                    <a:pt x="61195" y="16076"/>
                  </a:cubicBezTo>
                  <a:cubicBezTo>
                    <a:pt x="61331" y="15940"/>
                    <a:pt x="61399" y="15861"/>
                    <a:pt x="61615" y="15804"/>
                  </a:cubicBezTo>
                  <a:cubicBezTo>
                    <a:pt x="61785" y="15770"/>
                    <a:pt x="62023" y="15804"/>
                    <a:pt x="62193" y="15804"/>
                  </a:cubicBezTo>
                  <a:cubicBezTo>
                    <a:pt x="62307" y="15804"/>
                    <a:pt x="62352" y="16122"/>
                    <a:pt x="62431" y="16201"/>
                  </a:cubicBezTo>
                  <a:cubicBezTo>
                    <a:pt x="62511" y="16269"/>
                    <a:pt x="62828" y="16235"/>
                    <a:pt x="62976" y="16235"/>
                  </a:cubicBezTo>
                  <a:cubicBezTo>
                    <a:pt x="63055" y="16235"/>
                    <a:pt x="63225" y="15918"/>
                    <a:pt x="63237" y="15850"/>
                  </a:cubicBezTo>
                  <a:cubicBezTo>
                    <a:pt x="63282" y="15702"/>
                    <a:pt x="63418" y="15577"/>
                    <a:pt x="63475" y="15464"/>
                  </a:cubicBezTo>
                  <a:cubicBezTo>
                    <a:pt x="63566" y="15271"/>
                    <a:pt x="63781" y="15169"/>
                    <a:pt x="63895" y="15078"/>
                  </a:cubicBezTo>
                  <a:cubicBezTo>
                    <a:pt x="63986" y="15010"/>
                    <a:pt x="64144" y="14840"/>
                    <a:pt x="64247" y="14760"/>
                  </a:cubicBezTo>
                  <a:cubicBezTo>
                    <a:pt x="64371" y="14670"/>
                    <a:pt x="64507" y="14613"/>
                    <a:pt x="64678" y="14613"/>
                  </a:cubicBezTo>
                  <a:cubicBezTo>
                    <a:pt x="64916" y="14613"/>
                    <a:pt x="64927" y="14704"/>
                    <a:pt x="64984" y="14919"/>
                  </a:cubicBezTo>
                  <a:cubicBezTo>
                    <a:pt x="65029" y="15089"/>
                    <a:pt x="65177" y="15078"/>
                    <a:pt x="65177" y="15305"/>
                  </a:cubicBezTo>
                  <a:cubicBezTo>
                    <a:pt x="65177" y="15532"/>
                    <a:pt x="65109" y="15691"/>
                    <a:pt x="65063" y="15884"/>
                  </a:cubicBezTo>
                  <a:cubicBezTo>
                    <a:pt x="65018" y="16076"/>
                    <a:pt x="64984" y="16224"/>
                    <a:pt x="64950" y="16394"/>
                  </a:cubicBezTo>
                  <a:cubicBezTo>
                    <a:pt x="64893" y="16598"/>
                    <a:pt x="64802" y="16678"/>
                    <a:pt x="64746" y="16893"/>
                  </a:cubicBezTo>
                  <a:cubicBezTo>
                    <a:pt x="64700" y="17086"/>
                    <a:pt x="64598" y="17211"/>
                    <a:pt x="64519" y="17358"/>
                  </a:cubicBezTo>
                  <a:cubicBezTo>
                    <a:pt x="64428" y="17529"/>
                    <a:pt x="64439" y="17733"/>
                    <a:pt x="64439" y="17937"/>
                  </a:cubicBezTo>
                  <a:lnTo>
                    <a:pt x="64439" y="18527"/>
                  </a:lnTo>
                  <a:cubicBezTo>
                    <a:pt x="64439" y="18708"/>
                    <a:pt x="64621" y="18901"/>
                    <a:pt x="64712" y="18981"/>
                  </a:cubicBezTo>
                  <a:cubicBezTo>
                    <a:pt x="64836" y="19117"/>
                    <a:pt x="64950" y="19230"/>
                    <a:pt x="65063" y="19332"/>
                  </a:cubicBezTo>
                  <a:cubicBezTo>
                    <a:pt x="65177" y="19446"/>
                    <a:pt x="65177" y="19673"/>
                    <a:pt x="65177" y="19843"/>
                  </a:cubicBezTo>
                  <a:cubicBezTo>
                    <a:pt x="65177" y="19968"/>
                    <a:pt x="64995" y="20206"/>
                    <a:pt x="64950" y="20308"/>
                  </a:cubicBezTo>
                  <a:cubicBezTo>
                    <a:pt x="64870" y="20467"/>
                    <a:pt x="64678" y="20569"/>
                    <a:pt x="64485" y="20614"/>
                  </a:cubicBezTo>
                  <a:cubicBezTo>
                    <a:pt x="64281" y="20660"/>
                    <a:pt x="64076" y="20592"/>
                    <a:pt x="63974" y="20535"/>
                  </a:cubicBezTo>
                  <a:cubicBezTo>
                    <a:pt x="63815" y="20456"/>
                    <a:pt x="63713" y="20433"/>
                    <a:pt x="63589" y="20308"/>
                  </a:cubicBezTo>
                  <a:cubicBezTo>
                    <a:pt x="63475" y="20183"/>
                    <a:pt x="63396" y="20115"/>
                    <a:pt x="63396" y="19911"/>
                  </a:cubicBezTo>
                  <a:cubicBezTo>
                    <a:pt x="63396" y="19752"/>
                    <a:pt x="63362" y="19503"/>
                    <a:pt x="63316" y="19332"/>
                  </a:cubicBezTo>
                  <a:cubicBezTo>
                    <a:pt x="63271" y="19151"/>
                    <a:pt x="63225" y="18924"/>
                    <a:pt x="63169" y="18788"/>
                  </a:cubicBezTo>
                  <a:cubicBezTo>
                    <a:pt x="63101" y="18663"/>
                    <a:pt x="63033" y="18482"/>
                    <a:pt x="62976" y="18368"/>
                  </a:cubicBezTo>
                  <a:cubicBezTo>
                    <a:pt x="62885" y="18198"/>
                    <a:pt x="62794" y="18107"/>
                    <a:pt x="62579" y="18062"/>
                  </a:cubicBezTo>
                  <a:cubicBezTo>
                    <a:pt x="62409" y="18016"/>
                    <a:pt x="62250" y="18016"/>
                    <a:pt x="62080" y="18062"/>
                  </a:cubicBezTo>
                  <a:cubicBezTo>
                    <a:pt x="61921" y="18096"/>
                    <a:pt x="61819" y="18334"/>
                    <a:pt x="61728" y="18448"/>
                  </a:cubicBezTo>
                  <a:cubicBezTo>
                    <a:pt x="61660" y="18550"/>
                    <a:pt x="61399" y="18697"/>
                    <a:pt x="61263" y="18788"/>
                  </a:cubicBezTo>
                  <a:cubicBezTo>
                    <a:pt x="61127" y="18901"/>
                    <a:pt x="60968" y="19094"/>
                    <a:pt x="60843" y="19219"/>
                  </a:cubicBezTo>
                  <a:cubicBezTo>
                    <a:pt x="60696" y="19366"/>
                    <a:pt x="60605" y="19525"/>
                    <a:pt x="60491" y="19684"/>
                  </a:cubicBezTo>
                  <a:cubicBezTo>
                    <a:pt x="60389" y="19832"/>
                    <a:pt x="60321" y="20002"/>
                    <a:pt x="60264" y="20115"/>
                  </a:cubicBezTo>
                  <a:cubicBezTo>
                    <a:pt x="60162" y="20319"/>
                    <a:pt x="60106" y="20365"/>
                    <a:pt x="59913" y="20456"/>
                  </a:cubicBezTo>
                  <a:cubicBezTo>
                    <a:pt x="59709" y="20569"/>
                    <a:pt x="59584" y="20524"/>
                    <a:pt x="59448" y="20456"/>
                  </a:cubicBezTo>
                  <a:cubicBezTo>
                    <a:pt x="59312" y="20388"/>
                    <a:pt x="59323" y="20104"/>
                    <a:pt x="59289" y="19990"/>
                  </a:cubicBezTo>
                  <a:cubicBezTo>
                    <a:pt x="59243" y="19809"/>
                    <a:pt x="59300" y="19559"/>
                    <a:pt x="59368" y="19412"/>
                  </a:cubicBezTo>
                  <a:cubicBezTo>
                    <a:pt x="59436" y="19276"/>
                    <a:pt x="59482" y="19094"/>
                    <a:pt x="59527" y="18913"/>
                  </a:cubicBezTo>
                  <a:cubicBezTo>
                    <a:pt x="59572" y="18731"/>
                    <a:pt x="59641" y="18606"/>
                    <a:pt x="59720" y="18448"/>
                  </a:cubicBezTo>
                  <a:cubicBezTo>
                    <a:pt x="59811" y="18255"/>
                    <a:pt x="59947" y="18164"/>
                    <a:pt x="59992" y="17982"/>
                  </a:cubicBezTo>
                  <a:cubicBezTo>
                    <a:pt x="60015" y="17858"/>
                    <a:pt x="60174" y="17733"/>
                    <a:pt x="60219" y="17631"/>
                  </a:cubicBezTo>
                  <a:cubicBezTo>
                    <a:pt x="60321" y="17438"/>
                    <a:pt x="60401" y="17392"/>
                    <a:pt x="60491" y="17200"/>
                  </a:cubicBezTo>
                  <a:cubicBezTo>
                    <a:pt x="60605" y="16995"/>
                    <a:pt x="60673" y="16871"/>
                    <a:pt x="60764" y="16700"/>
                  </a:cubicBezTo>
                  <a:cubicBezTo>
                    <a:pt x="60786" y="16644"/>
                    <a:pt x="60820" y="16598"/>
                    <a:pt x="60843" y="16542"/>
                  </a:cubicBezTo>
                  <a:close/>
                  <a:moveTo>
                    <a:pt x="59221" y="27319"/>
                  </a:moveTo>
                  <a:cubicBezTo>
                    <a:pt x="59368" y="27376"/>
                    <a:pt x="59527" y="27444"/>
                    <a:pt x="59686" y="27512"/>
                  </a:cubicBezTo>
                  <a:cubicBezTo>
                    <a:pt x="59913" y="27603"/>
                    <a:pt x="60004" y="27671"/>
                    <a:pt x="60151" y="27818"/>
                  </a:cubicBezTo>
                  <a:cubicBezTo>
                    <a:pt x="60276" y="27955"/>
                    <a:pt x="60378" y="28045"/>
                    <a:pt x="60491" y="28204"/>
                  </a:cubicBezTo>
                  <a:cubicBezTo>
                    <a:pt x="60616" y="28374"/>
                    <a:pt x="60662" y="28488"/>
                    <a:pt x="60764" y="28590"/>
                  </a:cubicBezTo>
                  <a:cubicBezTo>
                    <a:pt x="60900" y="28737"/>
                    <a:pt x="60957" y="28896"/>
                    <a:pt x="61070" y="29021"/>
                  </a:cubicBezTo>
                  <a:cubicBezTo>
                    <a:pt x="61172" y="29123"/>
                    <a:pt x="61195" y="29395"/>
                    <a:pt x="61195" y="29565"/>
                  </a:cubicBezTo>
                  <a:cubicBezTo>
                    <a:pt x="61195" y="29736"/>
                    <a:pt x="61308" y="29883"/>
                    <a:pt x="61308" y="30110"/>
                  </a:cubicBezTo>
                  <a:cubicBezTo>
                    <a:pt x="61308" y="30371"/>
                    <a:pt x="61320" y="30428"/>
                    <a:pt x="61467" y="30575"/>
                  </a:cubicBezTo>
                  <a:cubicBezTo>
                    <a:pt x="61546" y="30655"/>
                    <a:pt x="61898" y="30689"/>
                    <a:pt x="61966" y="30723"/>
                  </a:cubicBezTo>
                  <a:cubicBezTo>
                    <a:pt x="62080" y="30779"/>
                    <a:pt x="62125" y="31029"/>
                    <a:pt x="62125" y="31188"/>
                  </a:cubicBezTo>
                  <a:cubicBezTo>
                    <a:pt x="62125" y="31358"/>
                    <a:pt x="61773" y="31358"/>
                    <a:pt x="61660" y="31381"/>
                  </a:cubicBezTo>
                  <a:cubicBezTo>
                    <a:pt x="61444" y="31437"/>
                    <a:pt x="61263" y="31426"/>
                    <a:pt x="61036" y="31426"/>
                  </a:cubicBezTo>
                  <a:cubicBezTo>
                    <a:pt x="60832" y="31426"/>
                    <a:pt x="60639" y="31426"/>
                    <a:pt x="60457" y="31381"/>
                  </a:cubicBezTo>
                  <a:cubicBezTo>
                    <a:pt x="60264" y="31335"/>
                    <a:pt x="60060" y="31358"/>
                    <a:pt x="59879" y="31313"/>
                  </a:cubicBezTo>
                  <a:cubicBezTo>
                    <a:pt x="59686" y="31256"/>
                    <a:pt x="59595" y="31154"/>
                    <a:pt x="59448" y="31108"/>
                  </a:cubicBezTo>
                  <a:cubicBezTo>
                    <a:pt x="59243" y="31063"/>
                    <a:pt x="59096" y="30972"/>
                    <a:pt x="58903" y="30916"/>
                  </a:cubicBezTo>
                  <a:cubicBezTo>
                    <a:pt x="58756" y="30881"/>
                    <a:pt x="58563" y="30734"/>
                    <a:pt x="58483" y="30643"/>
                  </a:cubicBezTo>
                  <a:cubicBezTo>
                    <a:pt x="58336" y="30507"/>
                    <a:pt x="58359" y="30235"/>
                    <a:pt x="58404" y="30065"/>
                  </a:cubicBezTo>
                  <a:cubicBezTo>
                    <a:pt x="58449" y="29883"/>
                    <a:pt x="58551" y="29849"/>
                    <a:pt x="58676" y="29724"/>
                  </a:cubicBezTo>
                  <a:cubicBezTo>
                    <a:pt x="58756" y="29634"/>
                    <a:pt x="58971" y="29520"/>
                    <a:pt x="59062" y="29452"/>
                  </a:cubicBezTo>
                  <a:cubicBezTo>
                    <a:pt x="59209" y="29339"/>
                    <a:pt x="59255" y="29157"/>
                    <a:pt x="59255" y="28987"/>
                  </a:cubicBezTo>
                  <a:cubicBezTo>
                    <a:pt x="59255" y="28760"/>
                    <a:pt x="58971" y="28828"/>
                    <a:pt x="58790" y="28828"/>
                  </a:cubicBezTo>
                  <a:lnTo>
                    <a:pt x="58211" y="28828"/>
                  </a:lnTo>
                  <a:cubicBezTo>
                    <a:pt x="57984" y="28828"/>
                    <a:pt x="57837" y="28817"/>
                    <a:pt x="57712" y="28749"/>
                  </a:cubicBezTo>
                  <a:cubicBezTo>
                    <a:pt x="57553" y="28669"/>
                    <a:pt x="57735" y="28272"/>
                    <a:pt x="57746" y="28204"/>
                  </a:cubicBezTo>
                  <a:cubicBezTo>
                    <a:pt x="57769" y="28102"/>
                    <a:pt x="58018" y="27864"/>
                    <a:pt x="58098" y="27784"/>
                  </a:cubicBezTo>
                  <a:cubicBezTo>
                    <a:pt x="58245" y="27637"/>
                    <a:pt x="58359" y="27523"/>
                    <a:pt x="58483" y="27433"/>
                  </a:cubicBezTo>
                  <a:cubicBezTo>
                    <a:pt x="58642" y="27319"/>
                    <a:pt x="58733" y="27274"/>
                    <a:pt x="58949" y="27274"/>
                  </a:cubicBezTo>
                  <a:cubicBezTo>
                    <a:pt x="59085" y="27274"/>
                    <a:pt x="58994" y="27274"/>
                    <a:pt x="59221" y="27319"/>
                  </a:cubicBezTo>
                  <a:close/>
                  <a:moveTo>
                    <a:pt x="41455" y="29985"/>
                  </a:moveTo>
                  <a:cubicBezTo>
                    <a:pt x="41500" y="29985"/>
                    <a:pt x="41954" y="30008"/>
                    <a:pt x="42147" y="29917"/>
                  </a:cubicBezTo>
                  <a:cubicBezTo>
                    <a:pt x="42283" y="29849"/>
                    <a:pt x="42430" y="29758"/>
                    <a:pt x="42578" y="29724"/>
                  </a:cubicBezTo>
                  <a:cubicBezTo>
                    <a:pt x="42748" y="29679"/>
                    <a:pt x="42896" y="29554"/>
                    <a:pt x="42998" y="29452"/>
                  </a:cubicBezTo>
                  <a:cubicBezTo>
                    <a:pt x="43134" y="29316"/>
                    <a:pt x="43202" y="29293"/>
                    <a:pt x="43349" y="29214"/>
                  </a:cubicBezTo>
                  <a:cubicBezTo>
                    <a:pt x="43554" y="29112"/>
                    <a:pt x="43701" y="29078"/>
                    <a:pt x="43815" y="29293"/>
                  </a:cubicBezTo>
                  <a:cubicBezTo>
                    <a:pt x="43860" y="29395"/>
                    <a:pt x="43644" y="29656"/>
                    <a:pt x="43622" y="29758"/>
                  </a:cubicBezTo>
                  <a:cubicBezTo>
                    <a:pt x="43554" y="30019"/>
                    <a:pt x="43667" y="29963"/>
                    <a:pt x="43815" y="30110"/>
                  </a:cubicBezTo>
                  <a:cubicBezTo>
                    <a:pt x="43939" y="30235"/>
                    <a:pt x="44234" y="30178"/>
                    <a:pt x="44359" y="30144"/>
                  </a:cubicBezTo>
                  <a:cubicBezTo>
                    <a:pt x="44495" y="30110"/>
                    <a:pt x="44586" y="29838"/>
                    <a:pt x="44665" y="29758"/>
                  </a:cubicBezTo>
                  <a:cubicBezTo>
                    <a:pt x="44779" y="29645"/>
                    <a:pt x="44938" y="29622"/>
                    <a:pt x="45131" y="29520"/>
                  </a:cubicBezTo>
                  <a:cubicBezTo>
                    <a:pt x="45255" y="29463"/>
                    <a:pt x="45494" y="29486"/>
                    <a:pt x="45675" y="29486"/>
                  </a:cubicBezTo>
                  <a:cubicBezTo>
                    <a:pt x="45857" y="29486"/>
                    <a:pt x="45902" y="29747"/>
                    <a:pt x="45947" y="29917"/>
                  </a:cubicBezTo>
                  <a:cubicBezTo>
                    <a:pt x="45981" y="30053"/>
                    <a:pt x="46072" y="30201"/>
                    <a:pt x="46174" y="30303"/>
                  </a:cubicBezTo>
                  <a:cubicBezTo>
                    <a:pt x="46288" y="30416"/>
                    <a:pt x="46367" y="30530"/>
                    <a:pt x="46481" y="30643"/>
                  </a:cubicBezTo>
                  <a:cubicBezTo>
                    <a:pt x="46617" y="30779"/>
                    <a:pt x="46696" y="30904"/>
                    <a:pt x="46798" y="30995"/>
                  </a:cubicBezTo>
                  <a:cubicBezTo>
                    <a:pt x="46923" y="31120"/>
                    <a:pt x="46946" y="31369"/>
                    <a:pt x="46991" y="31539"/>
                  </a:cubicBezTo>
                  <a:cubicBezTo>
                    <a:pt x="47036" y="31744"/>
                    <a:pt x="47105" y="31880"/>
                    <a:pt x="47139" y="32039"/>
                  </a:cubicBezTo>
                  <a:cubicBezTo>
                    <a:pt x="47184" y="32220"/>
                    <a:pt x="47320" y="32334"/>
                    <a:pt x="47411" y="32436"/>
                  </a:cubicBezTo>
                  <a:cubicBezTo>
                    <a:pt x="47524" y="32538"/>
                    <a:pt x="47604" y="32617"/>
                    <a:pt x="47763" y="32742"/>
                  </a:cubicBezTo>
                  <a:cubicBezTo>
                    <a:pt x="47910" y="32855"/>
                    <a:pt x="47660" y="33196"/>
                    <a:pt x="47649" y="33207"/>
                  </a:cubicBezTo>
                  <a:cubicBezTo>
                    <a:pt x="47524" y="33332"/>
                    <a:pt x="47479" y="33468"/>
                    <a:pt x="47411" y="33593"/>
                  </a:cubicBezTo>
                  <a:cubicBezTo>
                    <a:pt x="47331" y="33752"/>
                    <a:pt x="47082" y="33706"/>
                    <a:pt x="46912" y="33706"/>
                  </a:cubicBezTo>
                  <a:cubicBezTo>
                    <a:pt x="46662" y="33706"/>
                    <a:pt x="46583" y="33650"/>
                    <a:pt x="46367" y="33593"/>
                  </a:cubicBezTo>
                  <a:cubicBezTo>
                    <a:pt x="46208" y="33559"/>
                    <a:pt x="46049" y="33275"/>
                    <a:pt x="45947" y="33162"/>
                  </a:cubicBezTo>
                  <a:cubicBezTo>
                    <a:pt x="45834" y="33060"/>
                    <a:pt x="45766" y="32912"/>
                    <a:pt x="45675" y="32776"/>
                  </a:cubicBezTo>
                  <a:cubicBezTo>
                    <a:pt x="45539" y="32595"/>
                    <a:pt x="45471" y="32549"/>
                    <a:pt x="45323" y="32470"/>
                  </a:cubicBezTo>
                  <a:cubicBezTo>
                    <a:pt x="45187" y="32402"/>
                    <a:pt x="44960" y="32436"/>
                    <a:pt x="44779" y="32436"/>
                  </a:cubicBezTo>
                  <a:lnTo>
                    <a:pt x="44200" y="32436"/>
                  </a:lnTo>
                  <a:lnTo>
                    <a:pt x="43622" y="32436"/>
                  </a:lnTo>
                  <a:lnTo>
                    <a:pt x="43043" y="32436"/>
                  </a:lnTo>
                  <a:lnTo>
                    <a:pt x="42453" y="32436"/>
                  </a:lnTo>
                  <a:cubicBezTo>
                    <a:pt x="42204" y="32436"/>
                    <a:pt x="42124" y="32402"/>
                    <a:pt x="41954" y="32311"/>
                  </a:cubicBezTo>
                  <a:cubicBezTo>
                    <a:pt x="41750" y="32209"/>
                    <a:pt x="42033" y="31846"/>
                    <a:pt x="42067" y="31812"/>
                  </a:cubicBezTo>
                  <a:cubicBezTo>
                    <a:pt x="42226" y="31653"/>
                    <a:pt x="42226" y="31505"/>
                    <a:pt x="42226" y="31267"/>
                  </a:cubicBezTo>
                  <a:cubicBezTo>
                    <a:pt x="42226" y="31131"/>
                    <a:pt x="41965" y="31074"/>
                    <a:pt x="41795" y="31074"/>
                  </a:cubicBezTo>
                  <a:lnTo>
                    <a:pt x="41217" y="31074"/>
                  </a:lnTo>
                  <a:lnTo>
                    <a:pt x="40604" y="31074"/>
                  </a:lnTo>
                  <a:cubicBezTo>
                    <a:pt x="40400" y="31074"/>
                    <a:pt x="40196" y="31086"/>
                    <a:pt x="40025" y="31040"/>
                  </a:cubicBezTo>
                  <a:cubicBezTo>
                    <a:pt x="39776" y="30972"/>
                    <a:pt x="39708" y="30825"/>
                    <a:pt x="39753" y="30643"/>
                  </a:cubicBezTo>
                  <a:cubicBezTo>
                    <a:pt x="39776" y="30518"/>
                    <a:pt x="40037" y="30462"/>
                    <a:pt x="40139" y="30416"/>
                  </a:cubicBezTo>
                  <a:cubicBezTo>
                    <a:pt x="40332" y="30314"/>
                    <a:pt x="40513" y="30303"/>
                    <a:pt x="40683" y="30258"/>
                  </a:cubicBezTo>
                  <a:cubicBezTo>
                    <a:pt x="40854" y="30223"/>
                    <a:pt x="40956" y="30099"/>
                    <a:pt x="41103" y="30065"/>
                  </a:cubicBezTo>
                  <a:cubicBezTo>
                    <a:pt x="41262" y="30031"/>
                    <a:pt x="41251" y="29985"/>
                    <a:pt x="41455" y="29985"/>
                  </a:cubicBezTo>
                  <a:close/>
                  <a:moveTo>
                    <a:pt x="38551" y="31574"/>
                  </a:moveTo>
                  <a:cubicBezTo>
                    <a:pt x="38607" y="31562"/>
                    <a:pt x="38936" y="31710"/>
                    <a:pt x="39163" y="31778"/>
                  </a:cubicBezTo>
                  <a:cubicBezTo>
                    <a:pt x="39379" y="31823"/>
                    <a:pt x="39583" y="31925"/>
                    <a:pt x="39753" y="31971"/>
                  </a:cubicBezTo>
                  <a:cubicBezTo>
                    <a:pt x="39957" y="32016"/>
                    <a:pt x="40127" y="32073"/>
                    <a:pt x="40252" y="32197"/>
                  </a:cubicBezTo>
                  <a:cubicBezTo>
                    <a:pt x="40388" y="32334"/>
                    <a:pt x="40400" y="32538"/>
                    <a:pt x="40445" y="32697"/>
                  </a:cubicBezTo>
                  <a:cubicBezTo>
                    <a:pt x="40513" y="32980"/>
                    <a:pt x="40332" y="32969"/>
                    <a:pt x="40173" y="33128"/>
                  </a:cubicBezTo>
                  <a:cubicBezTo>
                    <a:pt x="40048" y="33253"/>
                    <a:pt x="39821" y="33287"/>
                    <a:pt x="39674" y="33366"/>
                  </a:cubicBezTo>
                  <a:cubicBezTo>
                    <a:pt x="39538" y="33423"/>
                    <a:pt x="39209" y="33355"/>
                    <a:pt x="39095" y="33321"/>
                  </a:cubicBezTo>
                  <a:cubicBezTo>
                    <a:pt x="38959" y="33287"/>
                    <a:pt x="38789" y="33094"/>
                    <a:pt x="38709" y="33014"/>
                  </a:cubicBezTo>
                  <a:cubicBezTo>
                    <a:pt x="38585" y="32890"/>
                    <a:pt x="38517" y="32821"/>
                    <a:pt x="38358" y="32742"/>
                  </a:cubicBezTo>
                  <a:cubicBezTo>
                    <a:pt x="38188" y="32651"/>
                    <a:pt x="38074" y="32504"/>
                    <a:pt x="37927" y="32390"/>
                  </a:cubicBezTo>
                  <a:cubicBezTo>
                    <a:pt x="37824" y="32311"/>
                    <a:pt x="37586" y="32277"/>
                    <a:pt x="37427" y="32243"/>
                  </a:cubicBezTo>
                  <a:cubicBezTo>
                    <a:pt x="37235" y="32186"/>
                    <a:pt x="37189" y="32118"/>
                    <a:pt x="37076" y="32005"/>
                  </a:cubicBezTo>
                  <a:cubicBezTo>
                    <a:pt x="36962" y="31880"/>
                    <a:pt x="36962" y="31698"/>
                    <a:pt x="36962" y="31505"/>
                  </a:cubicBezTo>
                  <a:cubicBezTo>
                    <a:pt x="36962" y="31301"/>
                    <a:pt x="37223" y="31267"/>
                    <a:pt x="37393" y="31267"/>
                  </a:cubicBezTo>
                  <a:lnTo>
                    <a:pt x="37972" y="31267"/>
                  </a:lnTo>
                  <a:cubicBezTo>
                    <a:pt x="38188" y="31267"/>
                    <a:pt x="38358" y="31460"/>
                    <a:pt x="38551" y="31574"/>
                  </a:cubicBezTo>
                  <a:close/>
                  <a:moveTo>
                    <a:pt x="48069" y="34024"/>
                  </a:moveTo>
                  <a:cubicBezTo>
                    <a:pt x="48273" y="34024"/>
                    <a:pt x="48318" y="33695"/>
                    <a:pt x="48455" y="33559"/>
                  </a:cubicBezTo>
                  <a:cubicBezTo>
                    <a:pt x="48557" y="33457"/>
                    <a:pt x="48863" y="33434"/>
                    <a:pt x="48999" y="33400"/>
                  </a:cubicBezTo>
                  <a:cubicBezTo>
                    <a:pt x="49215" y="33343"/>
                    <a:pt x="49317" y="33264"/>
                    <a:pt x="49544" y="33207"/>
                  </a:cubicBezTo>
                  <a:cubicBezTo>
                    <a:pt x="49737" y="33162"/>
                    <a:pt x="49895" y="33207"/>
                    <a:pt x="50043" y="33287"/>
                  </a:cubicBezTo>
                  <a:cubicBezTo>
                    <a:pt x="50190" y="33355"/>
                    <a:pt x="50326" y="33479"/>
                    <a:pt x="50429" y="33559"/>
                  </a:cubicBezTo>
                  <a:cubicBezTo>
                    <a:pt x="50576" y="33661"/>
                    <a:pt x="50667" y="33695"/>
                    <a:pt x="50860" y="33786"/>
                  </a:cubicBezTo>
                  <a:cubicBezTo>
                    <a:pt x="50984" y="33854"/>
                    <a:pt x="51302" y="33786"/>
                    <a:pt x="51438" y="33786"/>
                  </a:cubicBezTo>
                  <a:cubicBezTo>
                    <a:pt x="51620" y="33786"/>
                    <a:pt x="51824" y="33831"/>
                    <a:pt x="52017" y="33831"/>
                  </a:cubicBezTo>
                  <a:cubicBezTo>
                    <a:pt x="52198" y="33831"/>
                    <a:pt x="52437" y="33831"/>
                    <a:pt x="52561" y="33865"/>
                  </a:cubicBezTo>
                  <a:cubicBezTo>
                    <a:pt x="52709" y="33899"/>
                    <a:pt x="52811" y="34081"/>
                    <a:pt x="52913" y="34171"/>
                  </a:cubicBezTo>
                  <a:cubicBezTo>
                    <a:pt x="53038" y="34296"/>
                    <a:pt x="53321" y="34251"/>
                    <a:pt x="53492" y="34251"/>
                  </a:cubicBezTo>
                  <a:lnTo>
                    <a:pt x="54150" y="34251"/>
                  </a:lnTo>
                  <a:lnTo>
                    <a:pt x="54762" y="34251"/>
                  </a:lnTo>
                  <a:cubicBezTo>
                    <a:pt x="54955" y="34251"/>
                    <a:pt x="55091" y="34103"/>
                    <a:pt x="55273" y="34058"/>
                  </a:cubicBezTo>
                  <a:cubicBezTo>
                    <a:pt x="55443" y="34013"/>
                    <a:pt x="55670" y="34058"/>
                    <a:pt x="55851" y="34058"/>
                  </a:cubicBezTo>
                  <a:lnTo>
                    <a:pt x="56430" y="34058"/>
                  </a:lnTo>
                  <a:cubicBezTo>
                    <a:pt x="56577" y="34058"/>
                    <a:pt x="56702" y="33877"/>
                    <a:pt x="56895" y="33831"/>
                  </a:cubicBezTo>
                  <a:cubicBezTo>
                    <a:pt x="57065" y="33786"/>
                    <a:pt x="57224" y="33706"/>
                    <a:pt x="57440" y="33706"/>
                  </a:cubicBezTo>
                  <a:cubicBezTo>
                    <a:pt x="57633" y="33706"/>
                    <a:pt x="57803" y="33627"/>
                    <a:pt x="58018" y="33627"/>
                  </a:cubicBezTo>
                  <a:cubicBezTo>
                    <a:pt x="58200" y="33627"/>
                    <a:pt x="58404" y="33593"/>
                    <a:pt x="58597" y="33593"/>
                  </a:cubicBezTo>
                  <a:lnTo>
                    <a:pt x="59255" y="33593"/>
                  </a:lnTo>
                  <a:cubicBezTo>
                    <a:pt x="59493" y="33593"/>
                    <a:pt x="59697" y="33616"/>
                    <a:pt x="59913" y="33672"/>
                  </a:cubicBezTo>
                  <a:cubicBezTo>
                    <a:pt x="60083" y="33718"/>
                    <a:pt x="60276" y="33888"/>
                    <a:pt x="60378" y="33945"/>
                  </a:cubicBezTo>
                  <a:cubicBezTo>
                    <a:pt x="60537" y="34024"/>
                    <a:pt x="60673" y="34126"/>
                    <a:pt x="60843" y="34171"/>
                  </a:cubicBezTo>
                  <a:cubicBezTo>
                    <a:pt x="61036" y="34217"/>
                    <a:pt x="61172" y="34410"/>
                    <a:pt x="61229" y="34523"/>
                  </a:cubicBezTo>
                  <a:cubicBezTo>
                    <a:pt x="61320" y="34716"/>
                    <a:pt x="61354" y="34852"/>
                    <a:pt x="61308" y="35068"/>
                  </a:cubicBezTo>
                  <a:cubicBezTo>
                    <a:pt x="61286" y="35147"/>
                    <a:pt x="61013" y="35351"/>
                    <a:pt x="60957" y="35419"/>
                  </a:cubicBezTo>
                  <a:cubicBezTo>
                    <a:pt x="60854" y="35522"/>
                    <a:pt x="60628" y="35612"/>
                    <a:pt x="60537" y="35680"/>
                  </a:cubicBezTo>
                  <a:cubicBezTo>
                    <a:pt x="60401" y="35782"/>
                    <a:pt x="60253" y="35839"/>
                    <a:pt x="60106" y="35919"/>
                  </a:cubicBezTo>
                  <a:cubicBezTo>
                    <a:pt x="59970" y="35987"/>
                    <a:pt x="59890" y="36202"/>
                    <a:pt x="59754" y="36304"/>
                  </a:cubicBezTo>
                  <a:cubicBezTo>
                    <a:pt x="59607" y="36418"/>
                    <a:pt x="59482" y="36486"/>
                    <a:pt x="59289" y="36577"/>
                  </a:cubicBezTo>
                  <a:cubicBezTo>
                    <a:pt x="59153" y="36645"/>
                    <a:pt x="58880" y="36611"/>
                    <a:pt x="58710" y="36611"/>
                  </a:cubicBezTo>
                  <a:cubicBezTo>
                    <a:pt x="58506" y="36611"/>
                    <a:pt x="58291" y="36531"/>
                    <a:pt x="58291" y="36769"/>
                  </a:cubicBezTo>
                  <a:cubicBezTo>
                    <a:pt x="58291" y="36940"/>
                    <a:pt x="58188" y="37121"/>
                    <a:pt x="58132" y="37235"/>
                  </a:cubicBezTo>
                  <a:cubicBezTo>
                    <a:pt x="58052" y="37405"/>
                    <a:pt x="57803" y="37439"/>
                    <a:pt x="57667" y="37507"/>
                  </a:cubicBezTo>
                  <a:cubicBezTo>
                    <a:pt x="57519" y="37586"/>
                    <a:pt x="57224" y="37541"/>
                    <a:pt x="57054" y="37541"/>
                  </a:cubicBezTo>
                  <a:cubicBezTo>
                    <a:pt x="56816" y="37541"/>
                    <a:pt x="56668" y="37473"/>
                    <a:pt x="56509" y="37393"/>
                  </a:cubicBezTo>
                  <a:cubicBezTo>
                    <a:pt x="56294" y="37280"/>
                    <a:pt x="56317" y="37121"/>
                    <a:pt x="56317" y="36883"/>
                  </a:cubicBezTo>
                  <a:cubicBezTo>
                    <a:pt x="56317" y="36645"/>
                    <a:pt x="56317" y="36508"/>
                    <a:pt x="56203" y="36350"/>
                  </a:cubicBezTo>
                  <a:cubicBezTo>
                    <a:pt x="56101" y="36225"/>
                    <a:pt x="55817" y="36270"/>
                    <a:pt x="55659" y="36270"/>
                  </a:cubicBezTo>
                  <a:cubicBezTo>
                    <a:pt x="55511" y="36270"/>
                    <a:pt x="55239" y="36429"/>
                    <a:pt x="55114" y="36463"/>
                  </a:cubicBezTo>
                  <a:cubicBezTo>
                    <a:pt x="54910" y="36508"/>
                    <a:pt x="54728" y="36565"/>
                    <a:pt x="54535" y="36611"/>
                  </a:cubicBezTo>
                  <a:cubicBezTo>
                    <a:pt x="54354" y="36656"/>
                    <a:pt x="54150" y="36747"/>
                    <a:pt x="54036" y="36815"/>
                  </a:cubicBezTo>
                  <a:cubicBezTo>
                    <a:pt x="53809" y="36917"/>
                    <a:pt x="53957" y="37155"/>
                    <a:pt x="54070" y="37280"/>
                  </a:cubicBezTo>
                  <a:cubicBezTo>
                    <a:pt x="54218" y="37427"/>
                    <a:pt x="54343" y="37507"/>
                    <a:pt x="54569" y="37507"/>
                  </a:cubicBezTo>
                  <a:cubicBezTo>
                    <a:pt x="54728" y="37507"/>
                    <a:pt x="54887" y="37620"/>
                    <a:pt x="55080" y="37666"/>
                  </a:cubicBezTo>
                  <a:cubicBezTo>
                    <a:pt x="55250" y="37711"/>
                    <a:pt x="55511" y="37666"/>
                    <a:pt x="55693" y="37666"/>
                  </a:cubicBezTo>
                  <a:cubicBezTo>
                    <a:pt x="55976" y="37666"/>
                    <a:pt x="56022" y="37688"/>
                    <a:pt x="56124" y="37893"/>
                  </a:cubicBezTo>
                  <a:cubicBezTo>
                    <a:pt x="56237" y="38119"/>
                    <a:pt x="55919" y="38267"/>
                    <a:pt x="55806" y="38324"/>
                  </a:cubicBezTo>
                  <a:cubicBezTo>
                    <a:pt x="55624" y="38414"/>
                    <a:pt x="55420" y="38426"/>
                    <a:pt x="55227" y="38471"/>
                  </a:cubicBezTo>
                  <a:cubicBezTo>
                    <a:pt x="55035" y="38528"/>
                    <a:pt x="54830" y="38505"/>
                    <a:pt x="54649" y="38551"/>
                  </a:cubicBezTo>
                  <a:cubicBezTo>
                    <a:pt x="54467" y="38596"/>
                    <a:pt x="54274" y="38596"/>
                    <a:pt x="54070" y="38596"/>
                  </a:cubicBezTo>
                  <a:cubicBezTo>
                    <a:pt x="53832" y="38596"/>
                    <a:pt x="53764" y="38414"/>
                    <a:pt x="53719" y="38244"/>
                  </a:cubicBezTo>
                  <a:cubicBezTo>
                    <a:pt x="53673" y="38051"/>
                    <a:pt x="53685" y="37836"/>
                    <a:pt x="53639" y="37666"/>
                  </a:cubicBezTo>
                  <a:cubicBezTo>
                    <a:pt x="53594" y="37473"/>
                    <a:pt x="53401" y="37393"/>
                    <a:pt x="53299" y="37314"/>
                  </a:cubicBezTo>
                  <a:cubicBezTo>
                    <a:pt x="53151" y="37201"/>
                    <a:pt x="52936" y="37235"/>
                    <a:pt x="52754" y="37235"/>
                  </a:cubicBezTo>
                  <a:cubicBezTo>
                    <a:pt x="52629" y="37235"/>
                    <a:pt x="52357" y="37337"/>
                    <a:pt x="52255" y="37393"/>
                  </a:cubicBezTo>
                  <a:cubicBezTo>
                    <a:pt x="52130" y="37450"/>
                    <a:pt x="51813" y="37393"/>
                    <a:pt x="51665" y="37393"/>
                  </a:cubicBezTo>
                  <a:cubicBezTo>
                    <a:pt x="51438" y="37393"/>
                    <a:pt x="51279" y="37359"/>
                    <a:pt x="51087" y="37314"/>
                  </a:cubicBezTo>
                  <a:cubicBezTo>
                    <a:pt x="50860" y="37257"/>
                    <a:pt x="50724" y="37155"/>
                    <a:pt x="50474" y="37155"/>
                  </a:cubicBezTo>
                  <a:cubicBezTo>
                    <a:pt x="50224" y="37155"/>
                    <a:pt x="50190" y="37121"/>
                    <a:pt x="50088" y="37348"/>
                  </a:cubicBezTo>
                  <a:cubicBezTo>
                    <a:pt x="49963" y="37586"/>
                    <a:pt x="50077" y="37734"/>
                    <a:pt x="50202" y="37859"/>
                  </a:cubicBezTo>
                  <a:cubicBezTo>
                    <a:pt x="50372" y="38029"/>
                    <a:pt x="50610" y="38051"/>
                    <a:pt x="50814" y="38085"/>
                  </a:cubicBezTo>
                  <a:cubicBezTo>
                    <a:pt x="51041" y="38131"/>
                    <a:pt x="51257" y="38051"/>
                    <a:pt x="51472" y="38051"/>
                  </a:cubicBezTo>
                  <a:lnTo>
                    <a:pt x="52062" y="38051"/>
                  </a:lnTo>
                  <a:cubicBezTo>
                    <a:pt x="52255" y="38051"/>
                    <a:pt x="52357" y="38267"/>
                    <a:pt x="52403" y="38358"/>
                  </a:cubicBezTo>
                  <a:cubicBezTo>
                    <a:pt x="52516" y="38573"/>
                    <a:pt x="52300" y="38743"/>
                    <a:pt x="52210" y="38789"/>
                  </a:cubicBezTo>
                  <a:cubicBezTo>
                    <a:pt x="52062" y="38857"/>
                    <a:pt x="51813" y="38823"/>
                    <a:pt x="51631" y="38823"/>
                  </a:cubicBezTo>
                  <a:lnTo>
                    <a:pt x="50973" y="38823"/>
                  </a:lnTo>
                  <a:lnTo>
                    <a:pt x="50395" y="38823"/>
                  </a:lnTo>
                  <a:cubicBezTo>
                    <a:pt x="50145" y="38823"/>
                    <a:pt x="50009" y="38789"/>
                    <a:pt x="49771" y="38789"/>
                  </a:cubicBezTo>
                  <a:cubicBezTo>
                    <a:pt x="49532" y="38789"/>
                    <a:pt x="49385" y="38743"/>
                    <a:pt x="49226" y="38630"/>
                  </a:cubicBezTo>
                  <a:cubicBezTo>
                    <a:pt x="49079" y="38517"/>
                    <a:pt x="48976" y="38301"/>
                    <a:pt x="48886" y="38199"/>
                  </a:cubicBezTo>
                  <a:cubicBezTo>
                    <a:pt x="48795" y="38108"/>
                    <a:pt x="48681" y="37824"/>
                    <a:pt x="48613" y="37700"/>
                  </a:cubicBezTo>
                  <a:cubicBezTo>
                    <a:pt x="48511" y="37541"/>
                    <a:pt x="48318" y="37427"/>
                    <a:pt x="48182" y="37393"/>
                  </a:cubicBezTo>
                  <a:cubicBezTo>
                    <a:pt x="48012" y="37348"/>
                    <a:pt x="47819" y="37303"/>
                    <a:pt x="47683" y="37235"/>
                  </a:cubicBezTo>
                  <a:cubicBezTo>
                    <a:pt x="47513" y="37144"/>
                    <a:pt x="47524" y="36962"/>
                    <a:pt x="47570" y="36769"/>
                  </a:cubicBezTo>
                  <a:cubicBezTo>
                    <a:pt x="47604" y="36611"/>
                    <a:pt x="47876" y="36531"/>
                    <a:pt x="47989" y="36497"/>
                  </a:cubicBezTo>
                  <a:cubicBezTo>
                    <a:pt x="48205" y="36452"/>
                    <a:pt x="48375" y="36418"/>
                    <a:pt x="48613" y="36418"/>
                  </a:cubicBezTo>
                  <a:lnTo>
                    <a:pt x="49192" y="36418"/>
                  </a:lnTo>
                  <a:cubicBezTo>
                    <a:pt x="49396" y="36418"/>
                    <a:pt x="49283" y="36021"/>
                    <a:pt x="49226" y="35919"/>
                  </a:cubicBezTo>
                  <a:cubicBezTo>
                    <a:pt x="49169" y="35805"/>
                    <a:pt x="48920" y="35714"/>
                    <a:pt x="48806" y="35680"/>
                  </a:cubicBezTo>
                  <a:cubicBezTo>
                    <a:pt x="48704" y="35658"/>
                    <a:pt x="48500" y="35465"/>
                    <a:pt x="48421" y="35374"/>
                  </a:cubicBezTo>
                  <a:cubicBezTo>
                    <a:pt x="48296" y="35249"/>
                    <a:pt x="48126" y="35170"/>
                    <a:pt x="47989" y="35102"/>
                  </a:cubicBezTo>
                  <a:cubicBezTo>
                    <a:pt x="47921" y="35068"/>
                    <a:pt x="47955" y="34682"/>
                    <a:pt x="47955" y="34557"/>
                  </a:cubicBezTo>
                  <a:cubicBezTo>
                    <a:pt x="47955" y="34330"/>
                    <a:pt x="47944" y="34228"/>
                    <a:pt x="48069" y="34024"/>
                  </a:cubicBezTo>
                  <a:close/>
                  <a:moveTo>
                    <a:pt x="57905" y="39481"/>
                  </a:moveTo>
                  <a:cubicBezTo>
                    <a:pt x="58109" y="39435"/>
                    <a:pt x="58222" y="39401"/>
                    <a:pt x="58438" y="39401"/>
                  </a:cubicBezTo>
                  <a:cubicBezTo>
                    <a:pt x="58597" y="39401"/>
                    <a:pt x="58688" y="39084"/>
                    <a:pt x="58710" y="38982"/>
                  </a:cubicBezTo>
                  <a:cubicBezTo>
                    <a:pt x="58756" y="38811"/>
                    <a:pt x="58710" y="38573"/>
                    <a:pt x="58710" y="38403"/>
                  </a:cubicBezTo>
                  <a:cubicBezTo>
                    <a:pt x="58710" y="38142"/>
                    <a:pt x="58744" y="38063"/>
                    <a:pt x="58835" y="37893"/>
                  </a:cubicBezTo>
                  <a:cubicBezTo>
                    <a:pt x="58880" y="37802"/>
                    <a:pt x="59243" y="37722"/>
                    <a:pt x="59334" y="37700"/>
                  </a:cubicBezTo>
                  <a:cubicBezTo>
                    <a:pt x="59516" y="37654"/>
                    <a:pt x="59720" y="37666"/>
                    <a:pt x="59913" y="37666"/>
                  </a:cubicBezTo>
                  <a:cubicBezTo>
                    <a:pt x="60174" y="37666"/>
                    <a:pt x="60299" y="37745"/>
                    <a:pt x="60457" y="37813"/>
                  </a:cubicBezTo>
                  <a:cubicBezTo>
                    <a:pt x="60616" y="37893"/>
                    <a:pt x="60730" y="38142"/>
                    <a:pt x="60809" y="38244"/>
                  </a:cubicBezTo>
                  <a:cubicBezTo>
                    <a:pt x="60877" y="38346"/>
                    <a:pt x="60922" y="38596"/>
                    <a:pt x="60922" y="38743"/>
                  </a:cubicBezTo>
                  <a:cubicBezTo>
                    <a:pt x="60922" y="39016"/>
                    <a:pt x="60900" y="39118"/>
                    <a:pt x="60843" y="39367"/>
                  </a:cubicBezTo>
                  <a:cubicBezTo>
                    <a:pt x="60809" y="39481"/>
                    <a:pt x="60605" y="39674"/>
                    <a:pt x="60537" y="39787"/>
                  </a:cubicBezTo>
                  <a:cubicBezTo>
                    <a:pt x="60412" y="39991"/>
                    <a:pt x="60321" y="40048"/>
                    <a:pt x="60185" y="40184"/>
                  </a:cubicBezTo>
                  <a:cubicBezTo>
                    <a:pt x="60049" y="40309"/>
                    <a:pt x="59811" y="40422"/>
                    <a:pt x="59686" y="40491"/>
                  </a:cubicBezTo>
                  <a:cubicBezTo>
                    <a:pt x="59538" y="40559"/>
                    <a:pt x="59243" y="40536"/>
                    <a:pt x="59096" y="40570"/>
                  </a:cubicBezTo>
                  <a:cubicBezTo>
                    <a:pt x="58937" y="40604"/>
                    <a:pt x="58744" y="40672"/>
                    <a:pt x="58563" y="40717"/>
                  </a:cubicBezTo>
                  <a:cubicBezTo>
                    <a:pt x="58404" y="40763"/>
                    <a:pt x="58222" y="40763"/>
                    <a:pt x="58018" y="40763"/>
                  </a:cubicBezTo>
                  <a:cubicBezTo>
                    <a:pt x="57859" y="40763"/>
                    <a:pt x="57610" y="40888"/>
                    <a:pt x="57474" y="40922"/>
                  </a:cubicBezTo>
                  <a:cubicBezTo>
                    <a:pt x="57224" y="40978"/>
                    <a:pt x="57111" y="40831"/>
                    <a:pt x="57009" y="40717"/>
                  </a:cubicBezTo>
                  <a:cubicBezTo>
                    <a:pt x="56861" y="40570"/>
                    <a:pt x="56884" y="40377"/>
                    <a:pt x="56929" y="40184"/>
                  </a:cubicBezTo>
                  <a:cubicBezTo>
                    <a:pt x="56986" y="39980"/>
                    <a:pt x="57111" y="39855"/>
                    <a:pt x="57247" y="39787"/>
                  </a:cubicBezTo>
                  <a:cubicBezTo>
                    <a:pt x="57292" y="39764"/>
                    <a:pt x="57655" y="39549"/>
                    <a:pt x="57905" y="39481"/>
                  </a:cubicBezTo>
                  <a:close/>
                  <a:moveTo>
                    <a:pt x="62976" y="38278"/>
                  </a:moveTo>
                  <a:cubicBezTo>
                    <a:pt x="63157" y="38233"/>
                    <a:pt x="63328" y="38335"/>
                    <a:pt x="63475" y="38437"/>
                  </a:cubicBezTo>
                  <a:cubicBezTo>
                    <a:pt x="63611" y="38539"/>
                    <a:pt x="63645" y="38653"/>
                    <a:pt x="63747" y="38743"/>
                  </a:cubicBezTo>
                  <a:cubicBezTo>
                    <a:pt x="63883" y="38880"/>
                    <a:pt x="63963" y="38970"/>
                    <a:pt x="64088" y="39095"/>
                  </a:cubicBezTo>
                  <a:cubicBezTo>
                    <a:pt x="64224" y="39220"/>
                    <a:pt x="64371" y="39413"/>
                    <a:pt x="64485" y="39526"/>
                  </a:cubicBezTo>
                  <a:cubicBezTo>
                    <a:pt x="64644" y="39685"/>
                    <a:pt x="64678" y="39798"/>
                    <a:pt x="64825" y="39946"/>
                  </a:cubicBezTo>
                  <a:cubicBezTo>
                    <a:pt x="64961" y="40071"/>
                    <a:pt x="64973" y="40252"/>
                    <a:pt x="65018" y="40456"/>
                  </a:cubicBezTo>
                  <a:cubicBezTo>
                    <a:pt x="65041" y="40502"/>
                    <a:pt x="64734" y="40774"/>
                    <a:pt x="64712" y="40797"/>
                  </a:cubicBezTo>
                  <a:cubicBezTo>
                    <a:pt x="64564" y="40944"/>
                    <a:pt x="64439" y="40956"/>
                    <a:pt x="64212" y="40956"/>
                  </a:cubicBezTo>
                  <a:cubicBezTo>
                    <a:pt x="63997" y="40956"/>
                    <a:pt x="63804" y="40967"/>
                    <a:pt x="63634" y="40876"/>
                  </a:cubicBezTo>
                  <a:cubicBezTo>
                    <a:pt x="63498" y="40808"/>
                    <a:pt x="63362" y="40695"/>
                    <a:pt x="63237" y="40570"/>
                  </a:cubicBezTo>
                  <a:cubicBezTo>
                    <a:pt x="63078" y="40400"/>
                    <a:pt x="62987" y="40275"/>
                    <a:pt x="62817" y="40105"/>
                  </a:cubicBezTo>
                  <a:cubicBezTo>
                    <a:pt x="62681" y="39957"/>
                    <a:pt x="62590" y="39912"/>
                    <a:pt x="62465" y="39787"/>
                  </a:cubicBezTo>
                  <a:cubicBezTo>
                    <a:pt x="62329" y="39651"/>
                    <a:pt x="62295" y="39515"/>
                    <a:pt x="62238" y="39288"/>
                  </a:cubicBezTo>
                  <a:cubicBezTo>
                    <a:pt x="62182" y="39095"/>
                    <a:pt x="62250" y="38868"/>
                    <a:pt x="62318" y="38743"/>
                  </a:cubicBezTo>
                  <a:cubicBezTo>
                    <a:pt x="62386" y="38596"/>
                    <a:pt x="62499" y="38517"/>
                    <a:pt x="62624" y="38403"/>
                  </a:cubicBezTo>
                  <a:cubicBezTo>
                    <a:pt x="62726" y="38290"/>
                    <a:pt x="62817" y="38244"/>
                    <a:pt x="62976" y="38278"/>
                  </a:cubicBezTo>
                  <a:close/>
                  <a:moveTo>
                    <a:pt x="64905" y="41307"/>
                  </a:moveTo>
                  <a:cubicBezTo>
                    <a:pt x="64961" y="41251"/>
                    <a:pt x="65222" y="41534"/>
                    <a:pt x="65336" y="41648"/>
                  </a:cubicBezTo>
                  <a:cubicBezTo>
                    <a:pt x="65460" y="41784"/>
                    <a:pt x="65483" y="41852"/>
                    <a:pt x="65483" y="42079"/>
                  </a:cubicBezTo>
                  <a:cubicBezTo>
                    <a:pt x="65483" y="42283"/>
                    <a:pt x="65234" y="42306"/>
                    <a:pt x="65063" y="42351"/>
                  </a:cubicBezTo>
                  <a:cubicBezTo>
                    <a:pt x="64791" y="42419"/>
                    <a:pt x="64734" y="42430"/>
                    <a:pt x="64519" y="42272"/>
                  </a:cubicBezTo>
                  <a:cubicBezTo>
                    <a:pt x="64417" y="42192"/>
                    <a:pt x="64428" y="41897"/>
                    <a:pt x="64360" y="41772"/>
                  </a:cubicBezTo>
                  <a:cubicBezTo>
                    <a:pt x="64258" y="41546"/>
                    <a:pt x="64417" y="41398"/>
                    <a:pt x="64519" y="41341"/>
                  </a:cubicBezTo>
                  <a:cubicBezTo>
                    <a:pt x="64632" y="41285"/>
                    <a:pt x="64757" y="41307"/>
                    <a:pt x="64905" y="41307"/>
                  </a:cubicBezTo>
                  <a:close/>
                  <a:moveTo>
                    <a:pt x="56078" y="40683"/>
                  </a:moveTo>
                  <a:cubicBezTo>
                    <a:pt x="56203" y="40627"/>
                    <a:pt x="56702" y="40990"/>
                    <a:pt x="56782" y="41035"/>
                  </a:cubicBezTo>
                  <a:cubicBezTo>
                    <a:pt x="56952" y="41114"/>
                    <a:pt x="57088" y="41228"/>
                    <a:pt x="57247" y="41307"/>
                  </a:cubicBezTo>
                  <a:cubicBezTo>
                    <a:pt x="57451" y="41409"/>
                    <a:pt x="57587" y="41489"/>
                    <a:pt x="57780" y="41534"/>
                  </a:cubicBezTo>
                  <a:cubicBezTo>
                    <a:pt x="57939" y="41580"/>
                    <a:pt x="58188" y="41795"/>
                    <a:pt x="58291" y="41852"/>
                  </a:cubicBezTo>
                  <a:cubicBezTo>
                    <a:pt x="58472" y="41943"/>
                    <a:pt x="58574" y="42022"/>
                    <a:pt x="58710" y="42158"/>
                  </a:cubicBezTo>
                  <a:cubicBezTo>
                    <a:pt x="58858" y="42294"/>
                    <a:pt x="58949" y="42465"/>
                    <a:pt x="59062" y="42578"/>
                  </a:cubicBezTo>
                  <a:cubicBezTo>
                    <a:pt x="59209" y="42725"/>
                    <a:pt x="59255" y="42794"/>
                    <a:pt x="59448" y="42896"/>
                  </a:cubicBezTo>
                  <a:cubicBezTo>
                    <a:pt x="59675" y="43009"/>
                    <a:pt x="59663" y="43088"/>
                    <a:pt x="59720" y="43315"/>
                  </a:cubicBezTo>
                  <a:cubicBezTo>
                    <a:pt x="59754" y="43463"/>
                    <a:pt x="60015" y="43656"/>
                    <a:pt x="60106" y="43746"/>
                  </a:cubicBezTo>
                  <a:cubicBezTo>
                    <a:pt x="60264" y="43905"/>
                    <a:pt x="60276" y="43973"/>
                    <a:pt x="60344" y="44212"/>
                  </a:cubicBezTo>
                  <a:cubicBezTo>
                    <a:pt x="60389" y="44404"/>
                    <a:pt x="60412" y="44575"/>
                    <a:pt x="60412" y="44790"/>
                  </a:cubicBezTo>
                  <a:cubicBezTo>
                    <a:pt x="60412" y="45051"/>
                    <a:pt x="60162" y="45028"/>
                    <a:pt x="59947" y="45028"/>
                  </a:cubicBezTo>
                  <a:cubicBezTo>
                    <a:pt x="59709" y="45028"/>
                    <a:pt x="59641" y="44904"/>
                    <a:pt x="59527" y="44790"/>
                  </a:cubicBezTo>
                  <a:cubicBezTo>
                    <a:pt x="59380" y="44643"/>
                    <a:pt x="59334" y="44597"/>
                    <a:pt x="59175" y="44518"/>
                  </a:cubicBezTo>
                  <a:cubicBezTo>
                    <a:pt x="59051" y="44450"/>
                    <a:pt x="58824" y="44484"/>
                    <a:pt x="58631" y="44484"/>
                  </a:cubicBezTo>
                  <a:cubicBezTo>
                    <a:pt x="58404" y="44484"/>
                    <a:pt x="58302" y="44450"/>
                    <a:pt x="58098" y="44404"/>
                  </a:cubicBezTo>
                  <a:cubicBezTo>
                    <a:pt x="57905" y="44359"/>
                    <a:pt x="57746" y="44178"/>
                    <a:pt x="57633" y="44053"/>
                  </a:cubicBezTo>
                  <a:cubicBezTo>
                    <a:pt x="57485" y="43905"/>
                    <a:pt x="57394" y="43712"/>
                    <a:pt x="57315" y="43554"/>
                  </a:cubicBezTo>
                  <a:cubicBezTo>
                    <a:pt x="57247" y="43395"/>
                    <a:pt x="57054" y="43247"/>
                    <a:pt x="56929" y="43123"/>
                  </a:cubicBezTo>
                  <a:cubicBezTo>
                    <a:pt x="56816" y="43009"/>
                    <a:pt x="56509" y="42941"/>
                    <a:pt x="56396" y="42896"/>
                  </a:cubicBezTo>
                  <a:cubicBezTo>
                    <a:pt x="56180" y="42805"/>
                    <a:pt x="56124" y="42737"/>
                    <a:pt x="55999" y="42623"/>
                  </a:cubicBezTo>
                  <a:cubicBezTo>
                    <a:pt x="55874" y="42487"/>
                    <a:pt x="55761" y="42465"/>
                    <a:pt x="55545" y="42465"/>
                  </a:cubicBezTo>
                  <a:lnTo>
                    <a:pt x="54955" y="42465"/>
                  </a:lnTo>
                  <a:cubicBezTo>
                    <a:pt x="54774" y="42465"/>
                    <a:pt x="54660" y="42623"/>
                    <a:pt x="54422" y="42623"/>
                  </a:cubicBezTo>
                  <a:cubicBezTo>
                    <a:pt x="54172" y="42623"/>
                    <a:pt x="54138" y="42555"/>
                    <a:pt x="53957" y="42465"/>
                  </a:cubicBezTo>
                  <a:cubicBezTo>
                    <a:pt x="53764" y="42374"/>
                    <a:pt x="53582" y="42215"/>
                    <a:pt x="53446" y="42079"/>
                  </a:cubicBezTo>
                  <a:cubicBezTo>
                    <a:pt x="53287" y="41909"/>
                    <a:pt x="53412" y="41727"/>
                    <a:pt x="53446" y="41580"/>
                  </a:cubicBezTo>
                  <a:cubicBezTo>
                    <a:pt x="53480" y="41432"/>
                    <a:pt x="53696" y="41273"/>
                    <a:pt x="53764" y="41149"/>
                  </a:cubicBezTo>
                  <a:cubicBezTo>
                    <a:pt x="53843" y="40967"/>
                    <a:pt x="53934" y="40888"/>
                    <a:pt x="53991" y="40649"/>
                  </a:cubicBezTo>
                  <a:cubicBezTo>
                    <a:pt x="54036" y="40445"/>
                    <a:pt x="53979" y="40207"/>
                    <a:pt x="54036" y="40025"/>
                  </a:cubicBezTo>
                  <a:cubicBezTo>
                    <a:pt x="54082" y="39833"/>
                    <a:pt x="54240" y="39798"/>
                    <a:pt x="54456" y="39753"/>
                  </a:cubicBezTo>
                  <a:cubicBezTo>
                    <a:pt x="54672" y="39708"/>
                    <a:pt x="54830" y="39708"/>
                    <a:pt x="55035" y="39787"/>
                  </a:cubicBezTo>
                  <a:cubicBezTo>
                    <a:pt x="55193" y="39855"/>
                    <a:pt x="55318" y="40071"/>
                    <a:pt x="55420" y="40184"/>
                  </a:cubicBezTo>
                  <a:cubicBezTo>
                    <a:pt x="55647" y="40400"/>
                    <a:pt x="55829" y="40479"/>
                    <a:pt x="56078" y="40683"/>
                  </a:cubicBezTo>
                  <a:close/>
                  <a:moveTo>
                    <a:pt x="12344" y="67684"/>
                  </a:moveTo>
                  <a:cubicBezTo>
                    <a:pt x="12503" y="67843"/>
                    <a:pt x="12492" y="67968"/>
                    <a:pt x="12809" y="67888"/>
                  </a:cubicBezTo>
                  <a:cubicBezTo>
                    <a:pt x="13059" y="67820"/>
                    <a:pt x="13047" y="67900"/>
                    <a:pt x="13047" y="68149"/>
                  </a:cubicBezTo>
                  <a:cubicBezTo>
                    <a:pt x="13047" y="68376"/>
                    <a:pt x="13127" y="68478"/>
                    <a:pt x="13127" y="68694"/>
                  </a:cubicBezTo>
                  <a:cubicBezTo>
                    <a:pt x="13127" y="68853"/>
                    <a:pt x="12741" y="68853"/>
                    <a:pt x="12616" y="68853"/>
                  </a:cubicBezTo>
                  <a:cubicBezTo>
                    <a:pt x="12514" y="68853"/>
                    <a:pt x="12321" y="68626"/>
                    <a:pt x="12231" y="68580"/>
                  </a:cubicBezTo>
                  <a:cubicBezTo>
                    <a:pt x="12094" y="68512"/>
                    <a:pt x="11913" y="68342"/>
                    <a:pt x="11845" y="68274"/>
                  </a:cubicBezTo>
                  <a:cubicBezTo>
                    <a:pt x="11686" y="68115"/>
                    <a:pt x="11686" y="68058"/>
                    <a:pt x="11686" y="67809"/>
                  </a:cubicBezTo>
                  <a:cubicBezTo>
                    <a:pt x="11686" y="67605"/>
                    <a:pt x="11970" y="67537"/>
                    <a:pt x="12151" y="67537"/>
                  </a:cubicBezTo>
                  <a:cubicBezTo>
                    <a:pt x="12242" y="67537"/>
                    <a:pt x="12287" y="67639"/>
                    <a:pt x="12344" y="67684"/>
                  </a:cubicBezTo>
                  <a:close/>
                  <a:moveTo>
                    <a:pt x="17687" y="69397"/>
                  </a:moveTo>
                  <a:cubicBezTo>
                    <a:pt x="17756" y="69397"/>
                    <a:pt x="18005" y="69352"/>
                    <a:pt x="18311" y="69284"/>
                  </a:cubicBezTo>
                  <a:cubicBezTo>
                    <a:pt x="18538" y="69216"/>
                    <a:pt x="18674" y="69159"/>
                    <a:pt x="18924" y="69159"/>
                  </a:cubicBezTo>
                  <a:cubicBezTo>
                    <a:pt x="19106" y="69159"/>
                    <a:pt x="19253" y="69125"/>
                    <a:pt x="19469" y="69125"/>
                  </a:cubicBezTo>
                  <a:lnTo>
                    <a:pt x="20047" y="69125"/>
                  </a:lnTo>
                  <a:lnTo>
                    <a:pt x="20705" y="69125"/>
                  </a:lnTo>
                  <a:cubicBezTo>
                    <a:pt x="20966" y="69125"/>
                    <a:pt x="21068" y="69182"/>
                    <a:pt x="21216" y="69318"/>
                  </a:cubicBezTo>
                  <a:cubicBezTo>
                    <a:pt x="21329" y="69442"/>
                    <a:pt x="21533" y="69556"/>
                    <a:pt x="21681" y="69669"/>
                  </a:cubicBezTo>
                  <a:cubicBezTo>
                    <a:pt x="21794" y="69760"/>
                    <a:pt x="22112" y="69715"/>
                    <a:pt x="22259" y="69783"/>
                  </a:cubicBezTo>
                  <a:cubicBezTo>
                    <a:pt x="22396" y="69851"/>
                    <a:pt x="22657" y="69817"/>
                    <a:pt x="22838" y="69862"/>
                  </a:cubicBezTo>
                  <a:cubicBezTo>
                    <a:pt x="23008" y="69908"/>
                    <a:pt x="23303" y="69851"/>
                    <a:pt x="23417" y="69817"/>
                  </a:cubicBezTo>
                  <a:cubicBezTo>
                    <a:pt x="23632" y="69771"/>
                    <a:pt x="23689" y="69669"/>
                    <a:pt x="23848" y="69511"/>
                  </a:cubicBezTo>
                  <a:cubicBezTo>
                    <a:pt x="23973" y="69374"/>
                    <a:pt x="24018" y="69295"/>
                    <a:pt x="24188" y="69204"/>
                  </a:cubicBezTo>
                  <a:cubicBezTo>
                    <a:pt x="24415" y="69091"/>
                    <a:pt x="24460" y="69363"/>
                    <a:pt x="24460" y="69511"/>
                  </a:cubicBezTo>
                  <a:cubicBezTo>
                    <a:pt x="24460" y="69737"/>
                    <a:pt x="24472" y="69885"/>
                    <a:pt x="24381" y="70055"/>
                  </a:cubicBezTo>
                  <a:cubicBezTo>
                    <a:pt x="24313" y="70191"/>
                    <a:pt x="24267" y="70350"/>
                    <a:pt x="24233" y="70520"/>
                  </a:cubicBezTo>
                  <a:cubicBezTo>
                    <a:pt x="24177" y="70724"/>
                    <a:pt x="24154" y="70872"/>
                    <a:pt x="24154" y="71099"/>
                  </a:cubicBezTo>
                  <a:cubicBezTo>
                    <a:pt x="24154" y="71258"/>
                    <a:pt x="24347" y="71451"/>
                    <a:pt x="24460" y="71564"/>
                  </a:cubicBezTo>
                  <a:cubicBezTo>
                    <a:pt x="24608" y="71711"/>
                    <a:pt x="24653" y="71836"/>
                    <a:pt x="24812" y="71995"/>
                  </a:cubicBezTo>
                  <a:cubicBezTo>
                    <a:pt x="24971" y="72154"/>
                    <a:pt x="25266" y="72245"/>
                    <a:pt x="25470" y="72335"/>
                  </a:cubicBezTo>
                  <a:cubicBezTo>
                    <a:pt x="25686" y="72449"/>
                    <a:pt x="25799" y="72506"/>
                    <a:pt x="26015" y="72608"/>
                  </a:cubicBezTo>
                  <a:cubicBezTo>
                    <a:pt x="26207" y="72710"/>
                    <a:pt x="26287" y="72778"/>
                    <a:pt x="26434" y="72925"/>
                  </a:cubicBezTo>
                  <a:cubicBezTo>
                    <a:pt x="26593" y="73073"/>
                    <a:pt x="26752" y="73198"/>
                    <a:pt x="26865" y="73311"/>
                  </a:cubicBezTo>
                  <a:cubicBezTo>
                    <a:pt x="27002" y="73447"/>
                    <a:pt x="27138" y="73583"/>
                    <a:pt x="27251" y="73731"/>
                  </a:cubicBezTo>
                  <a:cubicBezTo>
                    <a:pt x="27353" y="73867"/>
                    <a:pt x="27331" y="74207"/>
                    <a:pt x="27331" y="74389"/>
                  </a:cubicBezTo>
                  <a:cubicBezTo>
                    <a:pt x="27331" y="74650"/>
                    <a:pt x="27262" y="74899"/>
                    <a:pt x="27331" y="75172"/>
                  </a:cubicBezTo>
                  <a:cubicBezTo>
                    <a:pt x="27376" y="75364"/>
                    <a:pt x="27489" y="75580"/>
                    <a:pt x="27591" y="75784"/>
                  </a:cubicBezTo>
                  <a:cubicBezTo>
                    <a:pt x="27671" y="75932"/>
                    <a:pt x="27898" y="76057"/>
                    <a:pt x="28057" y="76215"/>
                  </a:cubicBezTo>
                  <a:cubicBezTo>
                    <a:pt x="28261" y="76420"/>
                    <a:pt x="28442" y="76488"/>
                    <a:pt x="28647" y="76635"/>
                  </a:cubicBezTo>
                  <a:cubicBezTo>
                    <a:pt x="28885" y="76828"/>
                    <a:pt x="29078" y="76975"/>
                    <a:pt x="29305" y="77100"/>
                  </a:cubicBezTo>
                  <a:cubicBezTo>
                    <a:pt x="29531" y="77236"/>
                    <a:pt x="29770" y="77191"/>
                    <a:pt x="30031" y="77259"/>
                  </a:cubicBezTo>
                  <a:cubicBezTo>
                    <a:pt x="30212" y="77304"/>
                    <a:pt x="30428" y="77304"/>
                    <a:pt x="30575" y="77338"/>
                  </a:cubicBezTo>
                  <a:cubicBezTo>
                    <a:pt x="30757" y="77384"/>
                    <a:pt x="31006" y="77724"/>
                    <a:pt x="31154" y="77838"/>
                  </a:cubicBezTo>
                  <a:cubicBezTo>
                    <a:pt x="31324" y="77962"/>
                    <a:pt x="31381" y="78099"/>
                    <a:pt x="31505" y="78223"/>
                  </a:cubicBezTo>
                  <a:cubicBezTo>
                    <a:pt x="31653" y="78371"/>
                    <a:pt x="31732" y="78394"/>
                    <a:pt x="31732" y="78654"/>
                  </a:cubicBezTo>
                  <a:cubicBezTo>
                    <a:pt x="31732" y="78881"/>
                    <a:pt x="31664" y="79006"/>
                    <a:pt x="31585" y="79154"/>
                  </a:cubicBezTo>
                  <a:cubicBezTo>
                    <a:pt x="31494" y="79335"/>
                    <a:pt x="31369" y="79381"/>
                    <a:pt x="31154" y="79426"/>
                  </a:cubicBezTo>
                  <a:cubicBezTo>
                    <a:pt x="30938" y="79483"/>
                    <a:pt x="30779" y="79483"/>
                    <a:pt x="30575" y="79585"/>
                  </a:cubicBezTo>
                  <a:cubicBezTo>
                    <a:pt x="30416" y="79664"/>
                    <a:pt x="30269" y="79800"/>
                    <a:pt x="30076" y="79891"/>
                  </a:cubicBezTo>
                  <a:cubicBezTo>
                    <a:pt x="29872" y="79993"/>
                    <a:pt x="29724" y="80039"/>
                    <a:pt x="29531" y="80084"/>
                  </a:cubicBezTo>
                  <a:cubicBezTo>
                    <a:pt x="29282" y="80152"/>
                    <a:pt x="29123" y="80186"/>
                    <a:pt x="28907" y="80243"/>
                  </a:cubicBezTo>
                  <a:cubicBezTo>
                    <a:pt x="28715" y="80288"/>
                    <a:pt x="28499" y="80356"/>
                    <a:pt x="28249" y="80356"/>
                  </a:cubicBezTo>
                  <a:cubicBezTo>
                    <a:pt x="28057" y="80356"/>
                    <a:pt x="27716" y="80436"/>
                    <a:pt x="27557" y="80515"/>
                  </a:cubicBezTo>
                  <a:cubicBezTo>
                    <a:pt x="27410" y="80583"/>
                    <a:pt x="27194" y="80583"/>
                    <a:pt x="27013" y="80628"/>
                  </a:cubicBezTo>
                  <a:cubicBezTo>
                    <a:pt x="26809" y="80685"/>
                    <a:pt x="26729" y="80901"/>
                    <a:pt x="26673" y="81014"/>
                  </a:cubicBezTo>
                  <a:cubicBezTo>
                    <a:pt x="26570" y="81207"/>
                    <a:pt x="26559" y="81366"/>
                    <a:pt x="26514" y="81559"/>
                  </a:cubicBezTo>
                  <a:cubicBezTo>
                    <a:pt x="26480" y="81718"/>
                    <a:pt x="26434" y="81910"/>
                    <a:pt x="26434" y="82103"/>
                  </a:cubicBezTo>
                  <a:cubicBezTo>
                    <a:pt x="26434" y="82319"/>
                    <a:pt x="26423" y="82534"/>
                    <a:pt x="26480" y="82727"/>
                  </a:cubicBezTo>
                  <a:cubicBezTo>
                    <a:pt x="26525" y="82931"/>
                    <a:pt x="26457" y="83158"/>
                    <a:pt x="26321" y="83306"/>
                  </a:cubicBezTo>
                  <a:cubicBezTo>
                    <a:pt x="26173" y="83453"/>
                    <a:pt x="26026" y="83465"/>
                    <a:pt x="25822" y="83465"/>
                  </a:cubicBezTo>
                  <a:cubicBezTo>
                    <a:pt x="25697" y="83465"/>
                    <a:pt x="25504" y="83272"/>
                    <a:pt x="25391" y="83192"/>
                  </a:cubicBezTo>
                  <a:cubicBezTo>
                    <a:pt x="25220" y="83056"/>
                    <a:pt x="25073" y="83000"/>
                    <a:pt x="24891" y="82954"/>
                  </a:cubicBezTo>
                  <a:cubicBezTo>
                    <a:pt x="24687" y="82909"/>
                    <a:pt x="24585" y="82841"/>
                    <a:pt x="24460" y="82727"/>
                  </a:cubicBezTo>
                  <a:cubicBezTo>
                    <a:pt x="24336" y="82602"/>
                    <a:pt x="24199" y="82580"/>
                    <a:pt x="24075" y="82410"/>
                  </a:cubicBezTo>
                  <a:cubicBezTo>
                    <a:pt x="23995" y="82308"/>
                    <a:pt x="24041" y="82024"/>
                    <a:pt x="24075" y="81865"/>
                  </a:cubicBezTo>
                  <a:cubicBezTo>
                    <a:pt x="24143" y="81615"/>
                    <a:pt x="23950" y="81525"/>
                    <a:pt x="23723" y="81525"/>
                  </a:cubicBezTo>
                  <a:cubicBezTo>
                    <a:pt x="23530" y="81525"/>
                    <a:pt x="23349" y="81672"/>
                    <a:pt x="23224" y="81797"/>
                  </a:cubicBezTo>
                  <a:cubicBezTo>
                    <a:pt x="23088" y="81933"/>
                    <a:pt x="23088" y="81990"/>
                    <a:pt x="23031" y="82217"/>
                  </a:cubicBezTo>
                  <a:cubicBezTo>
                    <a:pt x="22963" y="82466"/>
                    <a:pt x="23076" y="82591"/>
                    <a:pt x="23258" y="82682"/>
                  </a:cubicBezTo>
                  <a:cubicBezTo>
                    <a:pt x="23394" y="82750"/>
                    <a:pt x="23734" y="82682"/>
                    <a:pt x="23882" y="82682"/>
                  </a:cubicBezTo>
                  <a:cubicBezTo>
                    <a:pt x="24120" y="82682"/>
                    <a:pt x="24199" y="82807"/>
                    <a:pt x="24302" y="82954"/>
                  </a:cubicBezTo>
                  <a:cubicBezTo>
                    <a:pt x="24438" y="83136"/>
                    <a:pt x="24438" y="83192"/>
                    <a:pt x="24506" y="83419"/>
                  </a:cubicBezTo>
                  <a:cubicBezTo>
                    <a:pt x="24551" y="83612"/>
                    <a:pt x="24574" y="83782"/>
                    <a:pt x="24574" y="83998"/>
                  </a:cubicBezTo>
                  <a:lnTo>
                    <a:pt x="24574" y="84622"/>
                  </a:lnTo>
                  <a:cubicBezTo>
                    <a:pt x="24574" y="84849"/>
                    <a:pt x="24733" y="84996"/>
                    <a:pt x="24812" y="85121"/>
                  </a:cubicBezTo>
                  <a:cubicBezTo>
                    <a:pt x="24903" y="85280"/>
                    <a:pt x="25050" y="85450"/>
                    <a:pt x="25164" y="85552"/>
                  </a:cubicBezTo>
                  <a:cubicBezTo>
                    <a:pt x="25300" y="85688"/>
                    <a:pt x="25504" y="85824"/>
                    <a:pt x="25617" y="85938"/>
                  </a:cubicBezTo>
                  <a:cubicBezTo>
                    <a:pt x="25708" y="86029"/>
                    <a:pt x="25742" y="86312"/>
                    <a:pt x="25742" y="86482"/>
                  </a:cubicBezTo>
                  <a:cubicBezTo>
                    <a:pt x="25742" y="86743"/>
                    <a:pt x="25606" y="86777"/>
                    <a:pt x="25425" y="86868"/>
                  </a:cubicBezTo>
                  <a:cubicBezTo>
                    <a:pt x="25266" y="86948"/>
                    <a:pt x="25028" y="86902"/>
                    <a:pt x="24846" y="86902"/>
                  </a:cubicBezTo>
                  <a:cubicBezTo>
                    <a:pt x="24608" y="86902"/>
                    <a:pt x="24528" y="86800"/>
                    <a:pt x="24426" y="87027"/>
                  </a:cubicBezTo>
                  <a:cubicBezTo>
                    <a:pt x="24347" y="87174"/>
                    <a:pt x="24279" y="87322"/>
                    <a:pt x="24154" y="87492"/>
                  </a:cubicBezTo>
                  <a:cubicBezTo>
                    <a:pt x="24041" y="87640"/>
                    <a:pt x="23938" y="87730"/>
                    <a:pt x="23802" y="87798"/>
                  </a:cubicBezTo>
                  <a:cubicBezTo>
                    <a:pt x="23553" y="87923"/>
                    <a:pt x="23485" y="87719"/>
                    <a:pt x="23337" y="87571"/>
                  </a:cubicBezTo>
                  <a:cubicBezTo>
                    <a:pt x="23269" y="87503"/>
                    <a:pt x="23337" y="87016"/>
                    <a:pt x="23337" y="86902"/>
                  </a:cubicBezTo>
                  <a:cubicBezTo>
                    <a:pt x="23337" y="86675"/>
                    <a:pt x="23439" y="86460"/>
                    <a:pt x="23496" y="86244"/>
                  </a:cubicBezTo>
                  <a:cubicBezTo>
                    <a:pt x="23541" y="86063"/>
                    <a:pt x="23575" y="85870"/>
                    <a:pt x="23575" y="85666"/>
                  </a:cubicBezTo>
                  <a:cubicBezTo>
                    <a:pt x="23575" y="85405"/>
                    <a:pt x="23598" y="85189"/>
                    <a:pt x="23451" y="85053"/>
                  </a:cubicBezTo>
                  <a:cubicBezTo>
                    <a:pt x="23280" y="84871"/>
                    <a:pt x="23224" y="84815"/>
                    <a:pt x="22917" y="84815"/>
                  </a:cubicBezTo>
                  <a:cubicBezTo>
                    <a:pt x="22702" y="84815"/>
                    <a:pt x="22486" y="84803"/>
                    <a:pt x="22293" y="84849"/>
                  </a:cubicBezTo>
                  <a:cubicBezTo>
                    <a:pt x="22089" y="84905"/>
                    <a:pt x="21862" y="84894"/>
                    <a:pt x="21635" y="84894"/>
                  </a:cubicBezTo>
                  <a:lnTo>
                    <a:pt x="21023" y="84894"/>
                  </a:lnTo>
                  <a:cubicBezTo>
                    <a:pt x="20864" y="84894"/>
                    <a:pt x="20626" y="85053"/>
                    <a:pt x="20478" y="85087"/>
                  </a:cubicBezTo>
                  <a:cubicBezTo>
                    <a:pt x="20319" y="85121"/>
                    <a:pt x="20104" y="85121"/>
                    <a:pt x="19900" y="85121"/>
                  </a:cubicBezTo>
                  <a:cubicBezTo>
                    <a:pt x="19661" y="85121"/>
                    <a:pt x="19537" y="85155"/>
                    <a:pt x="19355" y="85200"/>
                  </a:cubicBezTo>
                  <a:cubicBezTo>
                    <a:pt x="19185" y="85246"/>
                    <a:pt x="18890" y="85382"/>
                    <a:pt x="18697" y="85473"/>
                  </a:cubicBezTo>
                  <a:cubicBezTo>
                    <a:pt x="18527" y="85563"/>
                    <a:pt x="18289" y="85541"/>
                    <a:pt x="18119" y="85632"/>
                  </a:cubicBezTo>
                  <a:cubicBezTo>
                    <a:pt x="17960" y="85700"/>
                    <a:pt x="17790" y="85790"/>
                    <a:pt x="17653" y="85858"/>
                  </a:cubicBezTo>
                  <a:cubicBezTo>
                    <a:pt x="17517" y="85926"/>
                    <a:pt x="17177" y="85858"/>
                    <a:pt x="17029" y="85858"/>
                  </a:cubicBezTo>
                  <a:cubicBezTo>
                    <a:pt x="16973" y="85858"/>
                    <a:pt x="16916" y="85303"/>
                    <a:pt x="16916" y="85280"/>
                  </a:cubicBezTo>
                  <a:cubicBezTo>
                    <a:pt x="16848" y="85030"/>
                    <a:pt x="16576" y="84974"/>
                    <a:pt x="16417" y="84928"/>
                  </a:cubicBezTo>
                  <a:cubicBezTo>
                    <a:pt x="16247" y="84894"/>
                    <a:pt x="16133" y="84849"/>
                    <a:pt x="15906" y="84849"/>
                  </a:cubicBezTo>
                  <a:lnTo>
                    <a:pt x="15248" y="84849"/>
                  </a:lnTo>
                  <a:cubicBezTo>
                    <a:pt x="15033" y="84849"/>
                    <a:pt x="14885" y="84735"/>
                    <a:pt x="14749" y="84701"/>
                  </a:cubicBezTo>
                  <a:cubicBezTo>
                    <a:pt x="14545" y="84645"/>
                    <a:pt x="14363" y="84622"/>
                    <a:pt x="14125" y="84622"/>
                  </a:cubicBezTo>
                  <a:cubicBezTo>
                    <a:pt x="13887" y="84622"/>
                    <a:pt x="13774" y="84622"/>
                    <a:pt x="13660" y="84735"/>
                  </a:cubicBezTo>
                  <a:cubicBezTo>
                    <a:pt x="13513" y="84894"/>
                    <a:pt x="13456" y="84962"/>
                    <a:pt x="13274" y="85053"/>
                  </a:cubicBezTo>
                  <a:cubicBezTo>
                    <a:pt x="13116" y="85132"/>
                    <a:pt x="13013" y="84871"/>
                    <a:pt x="12889" y="84735"/>
                  </a:cubicBezTo>
                  <a:cubicBezTo>
                    <a:pt x="12764" y="84611"/>
                    <a:pt x="12571" y="84531"/>
                    <a:pt x="12537" y="84508"/>
                  </a:cubicBezTo>
                  <a:cubicBezTo>
                    <a:pt x="12480" y="84440"/>
                    <a:pt x="12151" y="84384"/>
                    <a:pt x="12038" y="84350"/>
                  </a:cubicBezTo>
                  <a:cubicBezTo>
                    <a:pt x="11868" y="84304"/>
                    <a:pt x="11720" y="84270"/>
                    <a:pt x="11493" y="84270"/>
                  </a:cubicBezTo>
                  <a:cubicBezTo>
                    <a:pt x="11255" y="84270"/>
                    <a:pt x="11142" y="84338"/>
                    <a:pt x="10960" y="84429"/>
                  </a:cubicBezTo>
                  <a:cubicBezTo>
                    <a:pt x="10744" y="84531"/>
                    <a:pt x="10665" y="84542"/>
                    <a:pt x="10415" y="84542"/>
                  </a:cubicBezTo>
                  <a:cubicBezTo>
                    <a:pt x="10177" y="84542"/>
                    <a:pt x="9984" y="84508"/>
                    <a:pt x="9757" y="84508"/>
                  </a:cubicBezTo>
                  <a:cubicBezTo>
                    <a:pt x="9519" y="84508"/>
                    <a:pt x="9338" y="84474"/>
                    <a:pt x="9134" y="84429"/>
                  </a:cubicBezTo>
                  <a:cubicBezTo>
                    <a:pt x="8929" y="84372"/>
                    <a:pt x="8702" y="84236"/>
                    <a:pt x="8589" y="84157"/>
                  </a:cubicBezTo>
                  <a:cubicBezTo>
                    <a:pt x="8487" y="84077"/>
                    <a:pt x="8237" y="84077"/>
                    <a:pt x="8090" y="84043"/>
                  </a:cubicBezTo>
                  <a:cubicBezTo>
                    <a:pt x="7920" y="83998"/>
                    <a:pt x="7738" y="83975"/>
                    <a:pt x="7545" y="83918"/>
                  </a:cubicBezTo>
                  <a:cubicBezTo>
                    <a:pt x="7318" y="83862"/>
                    <a:pt x="7262" y="83703"/>
                    <a:pt x="7398" y="83578"/>
                  </a:cubicBezTo>
                  <a:cubicBezTo>
                    <a:pt x="7500" y="83465"/>
                    <a:pt x="7874" y="83533"/>
                    <a:pt x="8010" y="83533"/>
                  </a:cubicBezTo>
                  <a:lnTo>
                    <a:pt x="8589" y="83533"/>
                  </a:lnTo>
                  <a:cubicBezTo>
                    <a:pt x="8850" y="83533"/>
                    <a:pt x="9088" y="83612"/>
                    <a:pt x="9372" y="83612"/>
                  </a:cubicBezTo>
                  <a:lnTo>
                    <a:pt x="9984" y="83612"/>
                  </a:lnTo>
                  <a:lnTo>
                    <a:pt x="10722" y="83612"/>
                  </a:lnTo>
                  <a:cubicBezTo>
                    <a:pt x="10937" y="83612"/>
                    <a:pt x="11164" y="83635"/>
                    <a:pt x="11346" y="83726"/>
                  </a:cubicBezTo>
                  <a:cubicBezTo>
                    <a:pt x="11550" y="83828"/>
                    <a:pt x="11958" y="83771"/>
                    <a:pt x="12197" y="83771"/>
                  </a:cubicBezTo>
                  <a:lnTo>
                    <a:pt x="12968" y="83771"/>
                  </a:lnTo>
                  <a:cubicBezTo>
                    <a:pt x="13195" y="83771"/>
                    <a:pt x="13354" y="83884"/>
                    <a:pt x="13513" y="83964"/>
                  </a:cubicBezTo>
                  <a:cubicBezTo>
                    <a:pt x="13671" y="84043"/>
                    <a:pt x="13910" y="83998"/>
                    <a:pt x="14091" y="83998"/>
                  </a:cubicBezTo>
                  <a:cubicBezTo>
                    <a:pt x="14273" y="83998"/>
                    <a:pt x="14341" y="83850"/>
                    <a:pt x="14556" y="83850"/>
                  </a:cubicBezTo>
                  <a:cubicBezTo>
                    <a:pt x="14761" y="83850"/>
                    <a:pt x="14953" y="83839"/>
                    <a:pt x="15135" y="83884"/>
                  </a:cubicBezTo>
                  <a:cubicBezTo>
                    <a:pt x="15316" y="83930"/>
                    <a:pt x="15453" y="83998"/>
                    <a:pt x="15679" y="83998"/>
                  </a:cubicBezTo>
                  <a:lnTo>
                    <a:pt x="16417" y="83998"/>
                  </a:lnTo>
                  <a:cubicBezTo>
                    <a:pt x="16519" y="83998"/>
                    <a:pt x="16780" y="83884"/>
                    <a:pt x="16916" y="83850"/>
                  </a:cubicBezTo>
                  <a:cubicBezTo>
                    <a:pt x="17098" y="83805"/>
                    <a:pt x="17302" y="83805"/>
                    <a:pt x="17495" y="83805"/>
                  </a:cubicBezTo>
                  <a:cubicBezTo>
                    <a:pt x="17722" y="83805"/>
                    <a:pt x="17858" y="83953"/>
                    <a:pt x="18039" y="83998"/>
                  </a:cubicBezTo>
                  <a:cubicBezTo>
                    <a:pt x="18243" y="84055"/>
                    <a:pt x="18334" y="84123"/>
                    <a:pt x="18584" y="84123"/>
                  </a:cubicBezTo>
                  <a:cubicBezTo>
                    <a:pt x="18811" y="84123"/>
                    <a:pt x="18924" y="84043"/>
                    <a:pt x="19083" y="83998"/>
                  </a:cubicBezTo>
                  <a:cubicBezTo>
                    <a:pt x="19230" y="83964"/>
                    <a:pt x="19367" y="83760"/>
                    <a:pt x="19469" y="83658"/>
                  </a:cubicBezTo>
                  <a:cubicBezTo>
                    <a:pt x="19605" y="83510"/>
                    <a:pt x="19684" y="83408"/>
                    <a:pt x="19775" y="83306"/>
                  </a:cubicBezTo>
                  <a:cubicBezTo>
                    <a:pt x="19866" y="83215"/>
                    <a:pt x="19979" y="83056"/>
                    <a:pt x="20093" y="82954"/>
                  </a:cubicBezTo>
                  <a:cubicBezTo>
                    <a:pt x="20217" y="82829"/>
                    <a:pt x="20342" y="82739"/>
                    <a:pt x="20433" y="82648"/>
                  </a:cubicBezTo>
                  <a:cubicBezTo>
                    <a:pt x="20569" y="82512"/>
                    <a:pt x="20762" y="82364"/>
                    <a:pt x="20898" y="82296"/>
                  </a:cubicBezTo>
                  <a:cubicBezTo>
                    <a:pt x="21046" y="82228"/>
                    <a:pt x="21182" y="81933"/>
                    <a:pt x="21250" y="81797"/>
                  </a:cubicBezTo>
                  <a:cubicBezTo>
                    <a:pt x="21375" y="81536"/>
                    <a:pt x="21409" y="81321"/>
                    <a:pt x="21409" y="81014"/>
                  </a:cubicBezTo>
                  <a:cubicBezTo>
                    <a:pt x="21409" y="80742"/>
                    <a:pt x="21250" y="80572"/>
                    <a:pt x="21091" y="80356"/>
                  </a:cubicBezTo>
                  <a:cubicBezTo>
                    <a:pt x="20932" y="80152"/>
                    <a:pt x="20830" y="80061"/>
                    <a:pt x="20671" y="79891"/>
                  </a:cubicBezTo>
                  <a:cubicBezTo>
                    <a:pt x="20512" y="79732"/>
                    <a:pt x="20104" y="79619"/>
                    <a:pt x="19900" y="79619"/>
                  </a:cubicBezTo>
                  <a:cubicBezTo>
                    <a:pt x="19661" y="79619"/>
                    <a:pt x="19401" y="79585"/>
                    <a:pt x="19162" y="79585"/>
                  </a:cubicBezTo>
                  <a:lnTo>
                    <a:pt x="18584" y="79585"/>
                  </a:lnTo>
                  <a:cubicBezTo>
                    <a:pt x="18391" y="79585"/>
                    <a:pt x="18085" y="79721"/>
                    <a:pt x="17960" y="79778"/>
                  </a:cubicBezTo>
                  <a:cubicBezTo>
                    <a:pt x="17790" y="79868"/>
                    <a:pt x="17472" y="79812"/>
                    <a:pt x="17268" y="79812"/>
                  </a:cubicBezTo>
                  <a:lnTo>
                    <a:pt x="16610" y="79812"/>
                  </a:lnTo>
                  <a:cubicBezTo>
                    <a:pt x="16371" y="79812"/>
                    <a:pt x="16167" y="79641"/>
                    <a:pt x="15952" y="79585"/>
                  </a:cubicBezTo>
                  <a:cubicBezTo>
                    <a:pt x="15816" y="79551"/>
                    <a:pt x="15657" y="79358"/>
                    <a:pt x="15487" y="79278"/>
                  </a:cubicBezTo>
                  <a:cubicBezTo>
                    <a:pt x="15316" y="79188"/>
                    <a:pt x="15124" y="79120"/>
                    <a:pt x="14976" y="79040"/>
                  </a:cubicBezTo>
                  <a:cubicBezTo>
                    <a:pt x="14761" y="78927"/>
                    <a:pt x="14466" y="78859"/>
                    <a:pt x="14284" y="78768"/>
                  </a:cubicBezTo>
                  <a:cubicBezTo>
                    <a:pt x="14080" y="78666"/>
                    <a:pt x="13694" y="78643"/>
                    <a:pt x="13547" y="78620"/>
                  </a:cubicBezTo>
                  <a:cubicBezTo>
                    <a:pt x="13252" y="78552"/>
                    <a:pt x="12968" y="78496"/>
                    <a:pt x="12696" y="78428"/>
                  </a:cubicBezTo>
                  <a:cubicBezTo>
                    <a:pt x="12412" y="78348"/>
                    <a:pt x="12208" y="78280"/>
                    <a:pt x="11924" y="78223"/>
                  </a:cubicBezTo>
                  <a:cubicBezTo>
                    <a:pt x="11731" y="78189"/>
                    <a:pt x="11493" y="78223"/>
                    <a:pt x="11300" y="78223"/>
                  </a:cubicBezTo>
                  <a:cubicBezTo>
                    <a:pt x="11005" y="78223"/>
                    <a:pt x="10937" y="78325"/>
                    <a:pt x="10722" y="78382"/>
                  </a:cubicBezTo>
                  <a:cubicBezTo>
                    <a:pt x="10518" y="78439"/>
                    <a:pt x="10336" y="78632"/>
                    <a:pt x="10098" y="78689"/>
                  </a:cubicBezTo>
                  <a:cubicBezTo>
                    <a:pt x="9882" y="78745"/>
                    <a:pt x="9723" y="78813"/>
                    <a:pt x="9485" y="78813"/>
                  </a:cubicBezTo>
                  <a:cubicBezTo>
                    <a:pt x="9394" y="78813"/>
                    <a:pt x="9247" y="78541"/>
                    <a:pt x="9213" y="78462"/>
                  </a:cubicBezTo>
                  <a:cubicBezTo>
                    <a:pt x="9122" y="78280"/>
                    <a:pt x="9145" y="78065"/>
                    <a:pt x="9099" y="77883"/>
                  </a:cubicBezTo>
                  <a:cubicBezTo>
                    <a:pt x="9043" y="77667"/>
                    <a:pt x="8850" y="77565"/>
                    <a:pt x="8634" y="77565"/>
                  </a:cubicBezTo>
                  <a:cubicBezTo>
                    <a:pt x="8407" y="77565"/>
                    <a:pt x="8203" y="77645"/>
                    <a:pt x="7976" y="77645"/>
                  </a:cubicBezTo>
                  <a:cubicBezTo>
                    <a:pt x="7829" y="77645"/>
                    <a:pt x="7568" y="77804"/>
                    <a:pt x="7432" y="77838"/>
                  </a:cubicBezTo>
                  <a:cubicBezTo>
                    <a:pt x="7194" y="77906"/>
                    <a:pt x="6887" y="77826"/>
                    <a:pt x="6660" y="77883"/>
                  </a:cubicBezTo>
                  <a:cubicBezTo>
                    <a:pt x="6399" y="77940"/>
                    <a:pt x="6320" y="78076"/>
                    <a:pt x="6036" y="78155"/>
                  </a:cubicBezTo>
                  <a:cubicBezTo>
                    <a:pt x="5798" y="78212"/>
                    <a:pt x="5515" y="78189"/>
                    <a:pt x="5265" y="78189"/>
                  </a:cubicBezTo>
                  <a:cubicBezTo>
                    <a:pt x="5027" y="78189"/>
                    <a:pt x="4913" y="77962"/>
                    <a:pt x="4913" y="77758"/>
                  </a:cubicBezTo>
                  <a:cubicBezTo>
                    <a:pt x="4913" y="77633"/>
                    <a:pt x="5299" y="77395"/>
                    <a:pt x="5424" y="77338"/>
                  </a:cubicBezTo>
                  <a:cubicBezTo>
                    <a:pt x="5662" y="77214"/>
                    <a:pt x="5923" y="77066"/>
                    <a:pt x="6150" y="76953"/>
                  </a:cubicBezTo>
                  <a:cubicBezTo>
                    <a:pt x="6388" y="76839"/>
                    <a:pt x="6626" y="76749"/>
                    <a:pt x="6887" y="76680"/>
                  </a:cubicBezTo>
                  <a:cubicBezTo>
                    <a:pt x="7137" y="76612"/>
                    <a:pt x="7409" y="76510"/>
                    <a:pt x="7670" y="76442"/>
                  </a:cubicBezTo>
                  <a:cubicBezTo>
                    <a:pt x="7874" y="76397"/>
                    <a:pt x="8101" y="76329"/>
                    <a:pt x="8396" y="76329"/>
                  </a:cubicBezTo>
                  <a:cubicBezTo>
                    <a:pt x="8646" y="76329"/>
                    <a:pt x="8907" y="76465"/>
                    <a:pt x="9134" y="76567"/>
                  </a:cubicBezTo>
                  <a:cubicBezTo>
                    <a:pt x="9428" y="76680"/>
                    <a:pt x="9633" y="76839"/>
                    <a:pt x="9905" y="76907"/>
                  </a:cubicBezTo>
                  <a:cubicBezTo>
                    <a:pt x="10143" y="76964"/>
                    <a:pt x="10336" y="77055"/>
                    <a:pt x="10563" y="77146"/>
                  </a:cubicBezTo>
                  <a:cubicBezTo>
                    <a:pt x="10744" y="77214"/>
                    <a:pt x="11017" y="77293"/>
                    <a:pt x="11266" y="77293"/>
                  </a:cubicBezTo>
                  <a:cubicBezTo>
                    <a:pt x="11425" y="77293"/>
                    <a:pt x="11777" y="77441"/>
                    <a:pt x="11879" y="77497"/>
                  </a:cubicBezTo>
                  <a:cubicBezTo>
                    <a:pt x="12083" y="77599"/>
                    <a:pt x="12503" y="77633"/>
                    <a:pt x="12696" y="77690"/>
                  </a:cubicBezTo>
                  <a:cubicBezTo>
                    <a:pt x="12900" y="77736"/>
                    <a:pt x="13138" y="77724"/>
                    <a:pt x="13354" y="77724"/>
                  </a:cubicBezTo>
                  <a:lnTo>
                    <a:pt x="14091" y="77724"/>
                  </a:lnTo>
                  <a:lnTo>
                    <a:pt x="14783" y="77724"/>
                  </a:lnTo>
                  <a:lnTo>
                    <a:pt x="15407" y="77724"/>
                  </a:lnTo>
                  <a:cubicBezTo>
                    <a:pt x="15623" y="77724"/>
                    <a:pt x="15748" y="77690"/>
                    <a:pt x="15906" y="77645"/>
                  </a:cubicBezTo>
                  <a:cubicBezTo>
                    <a:pt x="16065" y="77611"/>
                    <a:pt x="16258" y="77361"/>
                    <a:pt x="16371" y="77293"/>
                  </a:cubicBezTo>
                  <a:cubicBezTo>
                    <a:pt x="16440" y="77259"/>
                    <a:pt x="16598" y="76975"/>
                    <a:pt x="16644" y="76907"/>
                  </a:cubicBezTo>
                  <a:cubicBezTo>
                    <a:pt x="16746" y="76771"/>
                    <a:pt x="16859" y="76680"/>
                    <a:pt x="16950" y="76567"/>
                  </a:cubicBezTo>
                  <a:cubicBezTo>
                    <a:pt x="17075" y="76397"/>
                    <a:pt x="17188" y="76363"/>
                    <a:pt x="17268" y="76215"/>
                  </a:cubicBezTo>
                  <a:cubicBezTo>
                    <a:pt x="17358" y="76034"/>
                    <a:pt x="17495" y="75898"/>
                    <a:pt x="17574" y="75750"/>
                  </a:cubicBezTo>
                  <a:cubicBezTo>
                    <a:pt x="17653" y="75591"/>
                    <a:pt x="17812" y="75433"/>
                    <a:pt x="17960" y="75319"/>
                  </a:cubicBezTo>
                  <a:cubicBezTo>
                    <a:pt x="18096" y="75217"/>
                    <a:pt x="18266" y="75172"/>
                    <a:pt x="18459" y="75126"/>
                  </a:cubicBezTo>
                  <a:cubicBezTo>
                    <a:pt x="18674" y="75081"/>
                    <a:pt x="18856" y="75058"/>
                    <a:pt x="19049" y="75013"/>
                  </a:cubicBezTo>
                  <a:cubicBezTo>
                    <a:pt x="19253" y="74956"/>
                    <a:pt x="19412" y="74899"/>
                    <a:pt x="19582" y="74854"/>
                  </a:cubicBezTo>
                  <a:cubicBezTo>
                    <a:pt x="19718" y="74820"/>
                    <a:pt x="19820" y="74627"/>
                    <a:pt x="19854" y="74514"/>
                  </a:cubicBezTo>
                  <a:cubicBezTo>
                    <a:pt x="19922" y="74241"/>
                    <a:pt x="19911" y="74128"/>
                    <a:pt x="19661" y="74003"/>
                  </a:cubicBezTo>
                  <a:cubicBezTo>
                    <a:pt x="19446" y="73901"/>
                    <a:pt x="19242" y="73890"/>
                    <a:pt x="19003" y="73890"/>
                  </a:cubicBezTo>
                  <a:cubicBezTo>
                    <a:pt x="18754" y="73890"/>
                    <a:pt x="18538" y="73924"/>
                    <a:pt x="18311" y="73924"/>
                  </a:cubicBezTo>
                  <a:cubicBezTo>
                    <a:pt x="18085" y="73924"/>
                    <a:pt x="17846" y="73935"/>
                    <a:pt x="17653" y="73890"/>
                  </a:cubicBezTo>
                  <a:cubicBezTo>
                    <a:pt x="17449" y="73844"/>
                    <a:pt x="17336" y="73731"/>
                    <a:pt x="17222" y="73617"/>
                  </a:cubicBezTo>
                  <a:cubicBezTo>
                    <a:pt x="17098" y="73493"/>
                    <a:pt x="17143" y="73254"/>
                    <a:pt x="17143" y="73073"/>
                  </a:cubicBezTo>
                  <a:cubicBezTo>
                    <a:pt x="17143" y="72812"/>
                    <a:pt x="17177" y="72710"/>
                    <a:pt x="17075" y="72494"/>
                  </a:cubicBezTo>
                  <a:cubicBezTo>
                    <a:pt x="16984" y="72313"/>
                    <a:pt x="16882" y="72154"/>
                    <a:pt x="16723" y="71995"/>
                  </a:cubicBezTo>
                  <a:cubicBezTo>
                    <a:pt x="16542" y="71802"/>
                    <a:pt x="16440" y="71587"/>
                    <a:pt x="16292" y="71451"/>
                  </a:cubicBezTo>
                  <a:cubicBezTo>
                    <a:pt x="16179" y="71326"/>
                    <a:pt x="15850" y="71190"/>
                    <a:pt x="15713" y="71133"/>
                  </a:cubicBezTo>
                  <a:cubicBezTo>
                    <a:pt x="15532" y="71065"/>
                    <a:pt x="15339" y="71019"/>
                    <a:pt x="15135" y="70985"/>
                  </a:cubicBezTo>
                  <a:cubicBezTo>
                    <a:pt x="14908" y="70940"/>
                    <a:pt x="14749" y="70872"/>
                    <a:pt x="14511" y="70872"/>
                  </a:cubicBezTo>
                  <a:cubicBezTo>
                    <a:pt x="14261" y="70872"/>
                    <a:pt x="14080" y="70781"/>
                    <a:pt x="13978" y="70668"/>
                  </a:cubicBezTo>
                  <a:cubicBezTo>
                    <a:pt x="13785" y="70486"/>
                    <a:pt x="14137" y="70282"/>
                    <a:pt x="14239" y="70169"/>
                  </a:cubicBezTo>
                  <a:cubicBezTo>
                    <a:pt x="14386" y="70032"/>
                    <a:pt x="14692" y="69942"/>
                    <a:pt x="14863" y="69896"/>
                  </a:cubicBezTo>
                  <a:cubicBezTo>
                    <a:pt x="15067" y="69851"/>
                    <a:pt x="15294" y="69783"/>
                    <a:pt x="15441" y="69703"/>
                  </a:cubicBezTo>
                  <a:cubicBezTo>
                    <a:pt x="15634" y="69613"/>
                    <a:pt x="15679" y="69533"/>
                    <a:pt x="15872" y="69431"/>
                  </a:cubicBezTo>
                  <a:cubicBezTo>
                    <a:pt x="16054" y="69340"/>
                    <a:pt x="16213" y="69227"/>
                    <a:pt x="16417" y="69125"/>
                  </a:cubicBezTo>
                  <a:cubicBezTo>
                    <a:pt x="16564" y="69045"/>
                    <a:pt x="16871" y="69159"/>
                    <a:pt x="16950" y="69204"/>
                  </a:cubicBezTo>
                  <a:cubicBezTo>
                    <a:pt x="17120" y="69284"/>
                    <a:pt x="17313" y="69318"/>
                    <a:pt x="17495" y="69318"/>
                  </a:cubicBezTo>
                  <a:cubicBezTo>
                    <a:pt x="17563" y="69318"/>
                    <a:pt x="17619" y="69363"/>
                    <a:pt x="17687" y="69397"/>
                  </a:cubicBezTo>
                  <a:close/>
                  <a:moveTo>
                    <a:pt x="1555" y="91088"/>
                  </a:moveTo>
                  <a:cubicBezTo>
                    <a:pt x="1793" y="91088"/>
                    <a:pt x="2168" y="90544"/>
                    <a:pt x="2281" y="90430"/>
                  </a:cubicBezTo>
                  <a:cubicBezTo>
                    <a:pt x="2383" y="90328"/>
                    <a:pt x="2588" y="90351"/>
                    <a:pt x="2792" y="90351"/>
                  </a:cubicBezTo>
                  <a:cubicBezTo>
                    <a:pt x="2996" y="90351"/>
                    <a:pt x="3212" y="90362"/>
                    <a:pt x="3404" y="90317"/>
                  </a:cubicBezTo>
                  <a:cubicBezTo>
                    <a:pt x="3586" y="90272"/>
                    <a:pt x="3824" y="90192"/>
                    <a:pt x="3983" y="90124"/>
                  </a:cubicBezTo>
                  <a:cubicBezTo>
                    <a:pt x="4130" y="90067"/>
                    <a:pt x="4414" y="90124"/>
                    <a:pt x="4573" y="90124"/>
                  </a:cubicBezTo>
                  <a:cubicBezTo>
                    <a:pt x="4788" y="90124"/>
                    <a:pt x="4981" y="90101"/>
                    <a:pt x="5186" y="90045"/>
                  </a:cubicBezTo>
                  <a:cubicBezTo>
                    <a:pt x="5390" y="89999"/>
                    <a:pt x="5583" y="89977"/>
                    <a:pt x="5764" y="89931"/>
                  </a:cubicBezTo>
                  <a:cubicBezTo>
                    <a:pt x="5980" y="89874"/>
                    <a:pt x="6207" y="89886"/>
                    <a:pt x="6422" y="89886"/>
                  </a:cubicBezTo>
                  <a:cubicBezTo>
                    <a:pt x="6672" y="89886"/>
                    <a:pt x="6808" y="89818"/>
                    <a:pt x="6808" y="90090"/>
                  </a:cubicBezTo>
                  <a:cubicBezTo>
                    <a:pt x="6808" y="90215"/>
                    <a:pt x="6513" y="90328"/>
                    <a:pt x="6388" y="90396"/>
                  </a:cubicBezTo>
                  <a:cubicBezTo>
                    <a:pt x="6195" y="90487"/>
                    <a:pt x="6014" y="90510"/>
                    <a:pt x="5809" y="90589"/>
                  </a:cubicBezTo>
                  <a:cubicBezTo>
                    <a:pt x="5628" y="90657"/>
                    <a:pt x="5424" y="90748"/>
                    <a:pt x="5231" y="90748"/>
                  </a:cubicBezTo>
                  <a:cubicBezTo>
                    <a:pt x="5015" y="90748"/>
                    <a:pt x="4788" y="90884"/>
                    <a:pt x="4607" y="90975"/>
                  </a:cubicBezTo>
                  <a:cubicBezTo>
                    <a:pt x="4380" y="91088"/>
                    <a:pt x="4176" y="91134"/>
                    <a:pt x="3949" y="91247"/>
                  </a:cubicBezTo>
                  <a:cubicBezTo>
                    <a:pt x="3745" y="91349"/>
                    <a:pt x="3586" y="91497"/>
                    <a:pt x="3450" y="91678"/>
                  </a:cubicBezTo>
                  <a:cubicBezTo>
                    <a:pt x="3336" y="91814"/>
                    <a:pt x="3257" y="91905"/>
                    <a:pt x="3177" y="92064"/>
                  </a:cubicBezTo>
                  <a:cubicBezTo>
                    <a:pt x="3075" y="92246"/>
                    <a:pt x="3257" y="92450"/>
                    <a:pt x="3291" y="92529"/>
                  </a:cubicBezTo>
                  <a:cubicBezTo>
                    <a:pt x="3370" y="92688"/>
                    <a:pt x="3677" y="92801"/>
                    <a:pt x="3835" y="92801"/>
                  </a:cubicBezTo>
                  <a:lnTo>
                    <a:pt x="4448" y="92801"/>
                  </a:lnTo>
                  <a:cubicBezTo>
                    <a:pt x="4664" y="92801"/>
                    <a:pt x="4822" y="92756"/>
                    <a:pt x="5038" y="92756"/>
                  </a:cubicBezTo>
                  <a:cubicBezTo>
                    <a:pt x="5231" y="92756"/>
                    <a:pt x="5435" y="92767"/>
                    <a:pt x="5617" y="92722"/>
                  </a:cubicBezTo>
                  <a:cubicBezTo>
                    <a:pt x="5809" y="92665"/>
                    <a:pt x="5991" y="92643"/>
                    <a:pt x="6150" y="92609"/>
                  </a:cubicBezTo>
                  <a:cubicBezTo>
                    <a:pt x="6320" y="92563"/>
                    <a:pt x="6558" y="92609"/>
                    <a:pt x="6740" y="92609"/>
                  </a:cubicBezTo>
                  <a:lnTo>
                    <a:pt x="7352" y="92609"/>
                  </a:lnTo>
                  <a:cubicBezTo>
                    <a:pt x="7602" y="92609"/>
                    <a:pt x="7704" y="92665"/>
                    <a:pt x="7931" y="92722"/>
                  </a:cubicBezTo>
                  <a:cubicBezTo>
                    <a:pt x="8169" y="92779"/>
                    <a:pt x="8407" y="92881"/>
                    <a:pt x="8668" y="92949"/>
                  </a:cubicBezTo>
                  <a:cubicBezTo>
                    <a:pt x="8929" y="93017"/>
                    <a:pt x="9292" y="92949"/>
                    <a:pt x="9565" y="92949"/>
                  </a:cubicBezTo>
                  <a:cubicBezTo>
                    <a:pt x="9803" y="92949"/>
                    <a:pt x="10007" y="92960"/>
                    <a:pt x="10223" y="92870"/>
                  </a:cubicBezTo>
                  <a:cubicBezTo>
                    <a:pt x="10450" y="92779"/>
                    <a:pt x="10642" y="92858"/>
                    <a:pt x="10642" y="93062"/>
                  </a:cubicBezTo>
                  <a:cubicBezTo>
                    <a:pt x="10642" y="93312"/>
                    <a:pt x="10404" y="93369"/>
                    <a:pt x="10223" y="93414"/>
                  </a:cubicBezTo>
                  <a:cubicBezTo>
                    <a:pt x="10052" y="93459"/>
                    <a:pt x="9792" y="93539"/>
                    <a:pt x="9644" y="93573"/>
                  </a:cubicBezTo>
                  <a:cubicBezTo>
                    <a:pt x="9474" y="93618"/>
                    <a:pt x="9236" y="93573"/>
                    <a:pt x="9054" y="93573"/>
                  </a:cubicBezTo>
                  <a:cubicBezTo>
                    <a:pt x="8816" y="93573"/>
                    <a:pt x="8600" y="93425"/>
                    <a:pt x="8396" y="93380"/>
                  </a:cubicBezTo>
                  <a:cubicBezTo>
                    <a:pt x="8237" y="93335"/>
                    <a:pt x="8044" y="93335"/>
                    <a:pt x="7863" y="93335"/>
                  </a:cubicBezTo>
                  <a:cubicBezTo>
                    <a:pt x="7636" y="93335"/>
                    <a:pt x="7443" y="93403"/>
                    <a:pt x="7239" y="93459"/>
                  </a:cubicBezTo>
                  <a:cubicBezTo>
                    <a:pt x="7035" y="93505"/>
                    <a:pt x="6796" y="93528"/>
                    <a:pt x="6581" y="93528"/>
                  </a:cubicBezTo>
                  <a:cubicBezTo>
                    <a:pt x="6365" y="93528"/>
                    <a:pt x="6150" y="93596"/>
                    <a:pt x="5957" y="93652"/>
                  </a:cubicBezTo>
                  <a:cubicBezTo>
                    <a:pt x="5719" y="93709"/>
                    <a:pt x="5458" y="93766"/>
                    <a:pt x="5231" y="93879"/>
                  </a:cubicBezTo>
                  <a:cubicBezTo>
                    <a:pt x="5004" y="93993"/>
                    <a:pt x="4777" y="94004"/>
                    <a:pt x="4607" y="94072"/>
                  </a:cubicBezTo>
                  <a:cubicBezTo>
                    <a:pt x="4391" y="94163"/>
                    <a:pt x="4187" y="94254"/>
                    <a:pt x="3983" y="94310"/>
                  </a:cubicBezTo>
                  <a:cubicBezTo>
                    <a:pt x="3779" y="94367"/>
                    <a:pt x="3586" y="94446"/>
                    <a:pt x="3370" y="94503"/>
                  </a:cubicBezTo>
                  <a:cubicBezTo>
                    <a:pt x="3155" y="94560"/>
                    <a:pt x="3019" y="94605"/>
                    <a:pt x="2826" y="94662"/>
                  </a:cubicBezTo>
                  <a:cubicBezTo>
                    <a:pt x="2588" y="94719"/>
                    <a:pt x="2463" y="94787"/>
                    <a:pt x="2213" y="94730"/>
                  </a:cubicBezTo>
                  <a:cubicBezTo>
                    <a:pt x="2020" y="94696"/>
                    <a:pt x="1896" y="94651"/>
                    <a:pt x="1748" y="94503"/>
                  </a:cubicBezTo>
                  <a:cubicBezTo>
                    <a:pt x="1589" y="94344"/>
                    <a:pt x="1430" y="94220"/>
                    <a:pt x="1283" y="94117"/>
                  </a:cubicBezTo>
                  <a:cubicBezTo>
                    <a:pt x="1113" y="93993"/>
                    <a:pt x="977" y="93959"/>
                    <a:pt x="818" y="93879"/>
                  </a:cubicBezTo>
                  <a:cubicBezTo>
                    <a:pt x="659" y="93800"/>
                    <a:pt x="591" y="93618"/>
                    <a:pt x="432" y="93493"/>
                  </a:cubicBezTo>
                  <a:cubicBezTo>
                    <a:pt x="262" y="93369"/>
                    <a:pt x="205" y="93391"/>
                    <a:pt x="114" y="93221"/>
                  </a:cubicBezTo>
                  <a:cubicBezTo>
                    <a:pt x="35" y="93051"/>
                    <a:pt x="1" y="92858"/>
                    <a:pt x="1" y="92677"/>
                  </a:cubicBezTo>
                  <a:cubicBezTo>
                    <a:pt x="1" y="92438"/>
                    <a:pt x="103" y="92348"/>
                    <a:pt x="194" y="92177"/>
                  </a:cubicBezTo>
                  <a:cubicBezTo>
                    <a:pt x="285" y="91996"/>
                    <a:pt x="398" y="91894"/>
                    <a:pt x="545" y="91826"/>
                  </a:cubicBezTo>
                  <a:cubicBezTo>
                    <a:pt x="704" y="91746"/>
                    <a:pt x="874" y="91656"/>
                    <a:pt x="1011" y="91599"/>
                  </a:cubicBezTo>
                  <a:cubicBezTo>
                    <a:pt x="1147" y="91531"/>
                    <a:pt x="1249" y="91395"/>
                    <a:pt x="1396" y="91327"/>
                  </a:cubicBezTo>
                  <a:cubicBezTo>
                    <a:pt x="1476" y="91281"/>
                    <a:pt x="1498" y="91168"/>
                    <a:pt x="1555" y="91088"/>
                  </a:cubicBezTo>
                  <a:close/>
                  <a:moveTo>
                    <a:pt x="26627" y="58699"/>
                  </a:moveTo>
                  <a:cubicBezTo>
                    <a:pt x="26729" y="58608"/>
                    <a:pt x="26922" y="58586"/>
                    <a:pt x="27172" y="58586"/>
                  </a:cubicBezTo>
                  <a:lnTo>
                    <a:pt x="27750" y="58586"/>
                  </a:lnTo>
                  <a:cubicBezTo>
                    <a:pt x="27920" y="58586"/>
                    <a:pt x="28057" y="58688"/>
                    <a:pt x="28136" y="58778"/>
                  </a:cubicBezTo>
                  <a:cubicBezTo>
                    <a:pt x="28284" y="58926"/>
                    <a:pt x="28420" y="59028"/>
                    <a:pt x="28567" y="59164"/>
                  </a:cubicBezTo>
                  <a:cubicBezTo>
                    <a:pt x="28703" y="59300"/>
                    <a:pt x="28783" y="59391"/>
                    <a:pt x="28907" y="59516"/>
                  </a:cubicBezTo>
                  <a:cubicBezTo>
                    <a:pt x="29157" y="59754"/>
                    <a:pt x="28692" y="59743"/>
                    <a:pt x="28567" y="59743"/>
                  </a:cubicBezTo>
                  <a:lnTo>
                    <a:pt x="27943" y="59743"/>
                  </a:lnTo>
                  <a:cubicBezTo>
                    <a:pt x="27750" y="59743"/>
                    <a:pt x="27535" y="59743"/>
                    <a:pt x="27399" y="59709"/>
                  </a:cubicBezTo>
                  <a:cubicBezTo>
                    <a:pt x="27319" y="59686"/>
                    <a:pt x="27138" y="59402"/>
                    <a:pt x="27058" y="59323"/>
                  </a:cubicBezTo>
                  <a:cubicBezTo>
                    <a:pt x="26933" y="59198"/>
                    <a:pt x="26865" y="59130"/>
                    <a:pt x="26741" y="59005"/>
                  </a:cubicBezTo>
                  <a:cubicBezTo>
                    <a:pt x="26604" y="58880"/>
                    <a:pt x="26570" y="58983"/>
                    <a:pt x="26627" y="58699"/>
                  </a:cubicBezTo>
                  <a:close/>
                </a:path>
              </a:pathLst>
            </a:custGeom>
            <a:solidFill>
              <a:srgbClr val="FF0000"/>
            </a:solidFill>
            <a:ln w="2275" cap="flat" cmpd="sng">
              <a:solidFill>
                <a:srgbClr val="000000"/>
              </a:solidFill>
              <a:prstDash val="solid"/>
              <a:miter lim="113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0"/>
            <p:cNvSpPr/>
            <p:nvPr/>
          </p:nvSpPr>
          <p:spPr>
            <a:xfrm>
              <a:off x="3648300" y="3693750"/>
              <a:ext cx="1644750" cy="1771500"/>
            </a:xfrm>
            <a:custGeom>
              <a:avLst/>
              <a:gdLst/>
              <a:ahLst/>
              <a:cxnLst/>
              <a:rect l="l" t="t" r="r" b="b"/>
              <a:pathLst>
                <a:path w="65790" h="70860" extrusionOk="0">
                  <a:moveTo>
                    <a:pt x="49578" y="70826"/>
                  </a:moveTo>
                  <a:cubicBezTo>
                    <a:pt x="49351" y="70769"/>
                    <a:pt x="49271" y="70610"/>
                    <a:pt x="49033" y="70429"/>
                  </a:cubicBezTo>
                  <a:cubicBezTo>
                    <a:pt x="48704" y="70179"/>
                    <a:pt x="48466" y="70100"/>
                    <a:pt x="48262" y="69896"/>
                  </a:cubicBezTo>
                  <a:cubicBezTo>
                    <a:pt x="47989" y="69623"/>
                    <a:pt x="47763" y="69374"/>
                    <a:pt x="47400" y="69192"/>
                  </a:cubicBezTo>
                  <a:cubicBezTo>
                    <a:pt x="47229" y="69101"/>
                    <a:pt x="46742" y="68534"/>
                    <a:pt x="46549" y="68341"/>
                  </a:cubicBezTo>
                  <a:cubicBezTo>
                    <a:pt x="46163" y="67956"/>
                    <a:pt x="45913" y="67706"/>
                    <a:pt x="45630" y="67411"/>
                  </a:cubicBezTo>
                  <a:cubicBezTo>
                    <a:pt x="45335" y="67116"/>
                    <a:pt x="44949" y="67184"/>
                    <a:pt x="44541" y="67184"/>
                  </a:cubicBezTo>
                  <a:cubicBezTo>
                    <a:pt x="44041" y="67184"/>
                    <a:pt x="43996" y="67025"/>
                    <a:pt x="43690" y="66719"/>
                  </a:cubicBezTo>
                  <a:cubicBezTo>
                    <a:pt x="43395" y="66413"/>
                    <a:pt x="43452" y="66084"/>
                    <a:pt x="43452" y="65630"/>
                  </a:cubicBezTo>
                  <a:lnTo>
                    <a:pt x="51813" y="65550"/>
                  </a:lnTo>
                  <a:cubicBezTo>
                    <a:pt x="51847" y="65653"/>
                    <a:pt x="51869" y="65755"/>
                    <a:pt x="51892" y="65857"/>
                  </a:cubicBezTo>
                  <a:cubicBezTo>
                    <a:pt x="52017" y="66345"/>
                    <a:pt x="52300" y="66424"/>
                    <a:pt x="52595" y="66719"/>
                  </a:cubicBezTo>
                  <a:cubicBezTo>
                    <a:pt x="52902" y="67025"/>
                    <a:pt x="53004" y="67207"/>
                    <a:pt x="53287" y="67490"/>
                  </a:cubicBezTo>
                  <a:cubicBezTo>
                    <a:pt x="53560" y="67763"/>
                    <a:pt x="53900" y="67853"/>
                    <a:pt x="54297" y="67956"/>
                  </a:cubicBezTo>
                  <a:cubicBezTo>
                    <a:pt x="54615" y="68035"/>
                    <a:pt x="55091" y="68194"/>
                    <a:pt x="55375" y="68341"/>
                  </a:cubicBezTo>
                  <a:cubicBezTo>
                    <a:pt x="55749" y="68523"/>
                    <a:pt x="55988" y="68682"/>
                    <a:pt x="56385" y="68886"/>
                  </a:cubicBezTo>
                  <a:cubicBezTo>
                    <a:pt x="56952" y="69169"/>
                    <a:pt x="57360" y="68114"/>
                    <a:pt x="57542" y="69033"/>
                  </a:cubicBezTo>
                  <a:cubicBezTo>
                    <a:pt x="57633" y="69476"/>
                    <a:pt x="57780" y="69578"/>
                    <a:pt x="58086" y="69737"/>
                  </a:cubicBezTo>
                  <a:cubicBezTo>
                    <a:pt x="58506" y="69952"/>
                    <a:pt x="58756" y="70043"/>
                    <a:pt x="59243" y="70043"/>
                  </a:cubicBezTo>
                  <a:cubicBezTo>
                    <a:pt x="59629" y="70043"/>
                    <a:pt x="60049" y="70202"/>
                    <a:pt x="60491" y="70202"/>
                  </a:cubicBezTo>
                  <a:cubicBezTo>
                    <a:pt x="61036" y="70202"/>
                    <a:pt x="61149" y="70020"/>
                    <a:pt x="61263" y="69578"/>
                  </a:cubicBezTo>
                  <a:cubicBezTo>
                    <a:pt x="61365" y="69147"/>
                    <a:pt x="60888" y="68897"/>
                    <a:pt x="60559" y="68727"/>
                  </a:cubicBezTo>
                  <a:cubicBezTo>
                    <a:pt x="60299" y="68602"/>
                    <a:pt x="59947" y="68455"/>
                    <a:pt x="59709" y="68341"/>
                  </a:cubicBezTo>
                  <a:cubicBezTo>
                    <a:pt x="59414" y="68194"/>
                    <a:pt x="59323" y="67808"/>
                    <a:pt x="59323" y="67411"/>
                  </a:cubicBezTo>
                  <a:cubicBezTo>
                    <a:pt x="59323" y="67014"/>
                    <a:pt x="58914" y="66776"/>
                    <a:pt x="58710" y="66560"/>
                  </a:cubicBezTo>
                  <a:cubicBezTo>
                    <a:pt x="58404" y="66254"/>
                    <a:pt x="58347" y="66208"/>
                    <a:pt x="58245" y="65709"/>
                  </a:cubicBezTo>
                  <a:lnTo>
                    <a:pt x="62885" y="65709"/>
                  </a:lnTo>
                  <a:cubicBezTo>
                    <a:pt x="62942" y="65811"/>
                    <a:pt x="62987" y="65914"/>
                    <a:pt x="63044" y="66016"/>
                  </a:cubicBezTo>
                  <a:cubicBezTo>
                    <a:pt x="63203" y="66345"/>
                    <a:pt x="63339" y="66469"/>
                    <a:pt x="63577" y="66719"/>
                  </a:cubicBezTo>
                  <a:cubicBezTo>
                    <a:pt x="63918" y="67048"/>
                    <a:pt x="64042" y="66730"/>
                    <a:pt x="64042" y="67332"/>
                  </a:cubicBezTo>
                  <a:cubicBezTo>
                    <a:pt x="64042" y="67456"/>
                    <a:pt x="63509" y="67740"/>
                    <a:pt x="63509" y="68035"/>
                  </a:cubicBezTo>
                  <a:cubicBezTo>
                    <a:pt x="63509" y="68511"/>
                    <a:pt x="64371" y="68251"/>
                    <a:pt x="64507" y="68182"/>
                  </a:cubicBezTo>
                  <a:cubicBezTo>
                    <a:pt x="64927" y="67978"/>
                    <a:pt x="65075" y="67990"/>
                    <a:pt x="65290" y="68421"/>
                  </a:cubicBezTo>
                  <a:cubicBezTo>
                    <a:pt x="65449" y="68750"/>
                    <a:pt x="65426" y="69147"/>
                    <a:pt x="65517" y="69498"/>
                  </a:cubicBezTo>
                  <a:cubicBezTo>
                    <a:pt x="65608" y="69850"/>
                    <a:pt x="65755" y="70054"/>
                    <a:pt x="65755" y="70508"/>
                  </a:cubicBezTo>
                  <a:cubicBezTo>
                    <a:pt x="65755" y="70780"/>
                    <a:pt x="65744" y="70667"/>
                    <a:pt x="65789" y="70860"/>
                  </a:cubicBezTo>
                  <a:close/>
                  <a:moveTo>
                    <a:pt x="28057" y="46412"/>
                  </a:moveTo>
                  <a:cubicBezTo>
                    <a:pt x="27875" y="46389"/>
                    <a:pt x="27183" y="46400"/>
                    <a:pt x="26820" y="46491"/>
                  </a:cubicBezTo>
                  <a:cubicBezTo>
                    <a:pt x="26639" y="46537"/>
                    <a:pt x="26321" y="47138"/>
                    <a:pt x="26196" y="47263"/>
                  </a:cubicBezTo>
                  <a:cubicBezTo>
                    <a:pt x="25935" y="47524"/>
                    <a:pt x="25867" y="47750"/>
                    <a:pt x="25652" y="47966"/>
                  </a:cubicBezTo>
                  <a:cubicBezTo>
                    <a:pt x="25413" y="48204"/>
                    <a:pt x="24960" y="48352"/>
                    <a:pt x="24653" y="48431"/>
                  </a:cubicBezTo>
                  <a:cubicBezTo>
                    <a:pt x="24233" y="48533"/>
                    <a:pt x="23961" y="48352"/>
                    <a:pt x="23644" y="48272"/>
                  </a:cubicBezTo>
                  <a:cubicBezTo>
                    <a:pt x="23280" y="48182"/>
                    <a:pt x="22827" y="48182"/>
                    <a:pt x="22554" y="48114"/>
                  </a:cubicBezTo>
                  <a:cubicBezTo>
                    <a:pt x="22112" y="48000"/>
                    <a:pt x="21930" y="47955"/>
                    <a:pt x="21704" y="47728"/>
                  </a:cubicBezTo>
                  <a:cubicBezTo>
                    <a:pt x="21420" y="47444"/>
                    <a:pt x="21420" y="47274"/>
                    <a:pt x="21091" y="47104"/>
                  </a:cubicBezTo>
                  <a:cubicBezTo>
                    <a:pt x="20705" y="46911"/>
                    <a:pt x="20410" y="47081"/>
                    <a:pt x="20240" y="47263"/>
                  </a:cubicBezTo>
                  <a:cubicBezTo>
                    <a:pt x="19911" y="47592"/>
                    <a:pt x="19457" y="47342"/>
                    <a:pt x="19310" y="47183"/>
                  </a:cubicBezTo>
                  <a:cubicBezTo>
                    <a:pt x="18992" y="46877"/>
                    <a:pt x="18765" y="46866"/>
                    <a:pt x="18538" y="46412"/>
                  </a:cubicBezTo>
                  <a:cubicBezTo>
                    <a:pt x="18368" y="46083"/>
                    <a:pt x="18107" y="45822"/>
                    <a:pt x="17914" y="45640"/>
                  </a:cubicBezTo>
                  <a:cubicBezTo>
                    <a:pt x="17517" y="45232"/>
                    <a:pt x="17313" y="44880"/>
                    <a:pt x="16984" y="44551"/>
                  </a:cubicBezTo>
                  <a:cubicBezTo>
                    <a:pt x="16632" y="44200"/>
                    <a:pt x="16587" y="43927"/>
                    <a:pt x="16292" y="43621"/>
                  </a:cubicBezTo>
                  <a:cubicBezTo>
                    <a:pt x="16065" y="43405"/>
                    <a:pt x="15895" y="43144"/>
                    <a:pt x="15827" y="42850"/>
                  </a:cubicBezTo>
                  <a:cubicBezTo>
                    <a:pt x="15759" y="42577"/>
                    <a:pt x="15328" y="42169"/>
                    <a:pt x="15203" y="41999"/>
                  </a:cubicBezTo>
                  <a:cubicBezTo>
                    <a:pt x="14953" y="41658"/>
                    <a:pt x="14488" y="41681"/>
                    <a:pt x="14046" y="41602"/>
                  </a:cubicBezTo>
                  <a:cubicBezTo>
                    <a:pt x="13615" y="41534"/>
                    <a:pt x="13365" y="41454"/>
                    <a:pt x="13036" y="41295"/>
                  </a:cubicBezTo>
                  <a:cubicBezTo>
                    <a:pt x="12537" y="41046"/>
                    <a:pt x="12446" y="41284"/>
                    <a:pt x="12185" y="40751"/>
                  </a:cubicBezTo>
                  <a:cubicBezTo>
                    <a:pt x="11992" y="40365"/>
                    <a:pt x="11868" y="40286"/>
                    <a:pt x="11641" y="40059"/>
                  </a:cubicBezTo>
                  <a:cubicBezTo>
                    <a:pt x="11391" y="39809"/>
                    <a:pt x="11278" y="39673"/>
                    <a:pt x="11176" y="39287"/>
                  </a:cubicBezTo>
                  <a:cubicBezTo>
                    <a:pt x="11096" y="38936"/>
                    <a:pt x="10835" y="38663"/>
                    <a:pt x="10710" y="38425"/>
                  </a:cubicBezTo>
                  <a:cubicBezTo>
                    <a:pt x="10574" y="38141"/>
                    <a:pt x="10472" y="37790"/>
                    <a:pt x="10325" y="37495"/>
                  </a:cubicBezTo>
                  <a:cubicBezTo>
                    <a:pt x="10086" y="37018"/>
                    <a:pt x="10041" y="36825"/>
                    <a:pt x="10404" y="36644"/>
                  </a:cubicBezTo>
                  <a:cubicBezTo>
                    <a:pt x="10699" y="36508"/>
                    <a:pt x="10926" y="37086"/>
                    <a:pt x="11028" y="37188"/>
                  </a:cubicBezTo>
                  <a:cubicBezTo>
                    <a:pt x="11255" y="37427"/>
                    <a:pt x="11380" y="37699"/>
                    <a:pt x="11561" y="37892"/>
                  </a:cubicBezTo>
                  <a:cubicBezTo>
                    <a:pt x="11834" y="38153"/>
                    <a:pt x="11936" y="38232"/>
                    <a:pt x="12106" y="38584"/>
                  </a:cubicBezTo>
                  <a:cubicBezTo>
                    <a:pt x="12310" y="38981"/>
                    <a:pt x="12412" y="39174"/>
                    <a:pt x="12412" y="39673"/>
                  </a:cubicBezTo>
                  <a:cubicBezTo>
                    <a:pt x="12412" y="39923"/>
                    <a:pt x="13240" y="40127"/>
                    <a:pt x="13422" y="40206"/>
                  </a:cubicBezTo>
                  <a:cubicBezTo>
                    <a:pt x="13751" y="40376"/>
                    <a:pt x="14091" y="40547"/>
                    <a:pt x="14352" y="40671"/>
                  </a:cubicBezTo>
                  <a:cubicBezTo>
                    <a:pt x="14749" y="40876"/>
                    <a:pt x="15112" y="40978"/>
                    <a:pt x="15441" y="41216"/>
                  </a:cubicBezTo>
                  <a:cubicBezTo>
                    <a:pt x="15793" y="41488"/>
                    <a:pt x="16043" y="41556"/>
                    <a:pt x="16440" y="41760"/>
                  </a:cubicBezTo>
                  <a:cubicBezTo>
                    <a:pt x="16814" y="41953"/>
                    <a:pt x="17018" y="41999"/>
                    <a:pt x="17143" y="42464"/>
                  </a:cubicBezTo>
                  <a:cubicBezTo>
                    <a:pt x="17166" y="42566"/>
                    <a:pt x="17188" y="42668"/>
                    <a:pt x="17222" y="42770"/>
                  </a:cubicBezTo>
                  <a:cubicBezTo>
                    <a:pt x="17347" y="43281"/>
                    <a:pt x="17381" y="43587"/>
                    <a:pt x="17835" y="43927"/>
                  </a:cubicBezTo>
                  <a:cubicBezTo>
                    <a:pt x="18141" y="44166"/>
                    <a:pt x="18380" y="44472"/>
                    <a:pt x="18606" y="44710"/>
                  </a:cubicBezTo>
                  <a:cubicBezTo>
                    <a:pt x="18947" y="45039"/>
                    <a:pt x="19117" y="45300"/>
                    <a:pt x="19389" y="45561"/>
                  </a:cubicBezTo>
                  <a:cubicBezTo>
                    <a:pt x="19673" y="45856"/>
                    <a:pt x="19888" y="46060"/>
                    <a:pt x="20161" y="46332"/>
                  </a:cubicBezTo>
                  <a:cubicBezTo>
                    <a:pt x="20365" y="46537"/>
                    <a:pt x="20909" y="46491"/>
                    <a:pt x="21238" y="46491"/>
                  </a:cubicBezTo>
                  <a:cubicBezTo>
                    <a:pt x="21613" y="46491"/>
                    <a:pt x="21760" y="46786"/>
                    <a:pt x="22089" y="46877"/>
                  </a:cubicBezTo>
                  <a:cubicBezTo>
                    <a:pt x="22566" y="46990"/>
                    <a:pt x="22770" y="46661"/>
                    <a:pt x="22940" y="46491"/>
                  </a:cubicBezTo>
                  <a:cubicBezTo>
                    <a:pt x="23212" y="46219"/>
                    <a:pt x="23496" y="46094"/>
                    <a:pt x="23791" y="46026"/>
                  </a:cubicBezTo>
                  <a:cubicBezTo>
                    <a:pt x="24154" y="45935"/>
                    <a:pt x="24596" y="46015"/>
                    <a:pt x="24880" y="45947"/>
                  </a:cubicBezTo>
                  <a:cubicBezTo>
                    <a:pt x="25289" y="45845"/>
                    <a:pt x="25425" y="45640"/>
                    <a:pt x="25652" y="45402"/>
                  </a:cubicBezTo>
                  <a:cubicBezTo>
                    <a:pt x="25856" y="45209"/>
                    <a:pt x="26548" y="45323"/>
                    <a:pt x="26820" y="45323"/>
                  </a:cubicBezTo>
                  <a:cubicBezTo>
                    <a:pt x="27149" y="45323"/>
                    <a:pt x="27546" y="45187"/>
                    <a:pt x="27898" y="45096"/>
                  </a:cubicBezTo>
                  <a:cubicBezTo>
                    <a:pt x="28000" y="45062"/>
                    <a:pt x="28011" y="44982"/>
                    <a:pt x="28057" y="44937"/>
                  </a:cubicBezTo>
                  <a:close/>
                  <a:moveTo>
                    <a:pt x="7647" y="12956"/>
                  </a:moveTo>
                  <a:cubicBezTo>
                    <a:pt x="7715" y="13103"/>
                    <a:pt x="7704" y="13614"/>
                    <a:pt x="7704" y="13943"/>
                  </a:cubicBezTo>
                  <a:cubicBezTo>
                    <a:pt x="7704" y="14385"/>
                    <a:pt x="7670" y="14885"/>
                    <a:pt x="7489" y="15259"/>
                  </a:cubicBezTo>
                  <a:cubicBezTo>
                    <a:pt x="7262" y="15713"/>
                    <a:pt x="7420" y="16348"/>
                    <a:pt x="7318" y="16847"/>
                  </a:cubicBezTo>
                  <a:cubicBezTo>
                    <a:pt x="7216" y="17392"/>
                    <a:pt x="7148" y="17846"/>
                    <a:pt x="6933" y="18379"/>
                  </a:cubicBezTo>
                  <a:cubicBezTo>
                    <a:pt x="6831" y="18651"/>
                    <a:pt x="6592" y="18901"/>
                    <a:pt x="6502" y="19093"/>
                  </a:cubicBezTo>
                  <a:cubicBezTo>
                    <a:pt x="6309" y="19468"/>
                    <a:pt x="6275" y="20024"/>
                    <a:pt x="6275" y="20466"/>
                  </a:cubicBezTo>
                  <a:cubicBezTo>
                    <a:pt x="6275" y="20954"/>
                    <a:pt x="6070" y="21283"/>
                    <a:pt x="6173" y="21782"/>
                  </a:cubicBezTo>
                  <a:cubicBezTo>
                    <a:pt x="6241" y="22145"/>
                    <a:pt x="6422" y="22576"/>
                    <a:pt x="6604" y="22758"/>
                  </a:cubicBezTo>
                  <a:cubicBezTo>
                    <a:pt x="6751" y="22905"/>
                    <a:pt x="6717" y="23382"/>
                    <a:pt x="6717" y="23643"/>
                  </a:cubicBezTo>
                  <a:cubicBezTo>
                    <a:pt x="6717" y="23949"/>
                    <a:pt x="6660" y="24221"/>
                    <a:pt x="6717" y="24460"/>
                  </a:cubicBezTo>
                  <a:cubicBezTo>
                    <a:pt x="6808" y="24845"/>
                    <a:pt x="6921" y="25118"/>
                    <a:pt x="6831" y="25503"/>
                  </a:cubicBezTo>
                  <a:cubicBezTo>
                    <a:pt x="6751" y="25787"/>
                    <a:pt x="6604" y="25889"/>
                    <a:pt x="6275" y="25889"/>
                  </a:cubicBezTo>
                  <a:cubicBezTo>
                    <a:pt x="6036" y="25889"/>
                    <a:pt x="5957" y="25571"/>
                    <a:pt x="5900" y="25333"/>
                  </a:cubicBezTo>
                  <a:cubicBezTo>
                    <a:pt x="5798" y="24959"/>
                    <a:pt x="5957" y="24834"/>
                    <a:pt x="6059" y="24630"/>
                  </a:cubicBezTo>
                  <a:cubicBezTo>
                    <a:pt x="6184" y="24380"/>
                    <a:pt x="6297" y="24267"/>
                    <a:pt x="6388" y="24074"/>
                  </a:cubicBezTo>
                  <a:cubicBezTo>
                    <a:pt x="6502" y="23847"/>
                    <a:pt x="6468" y="23552"/>
                    <a:pt x="6275" y="23370"/>
                  </a:cubicBezTo>
                  <a:cubicBezTo>
                    <a:pt x="6070" y="23155"/>
                    <a:pt x="5719" y="23144"/>
                    <a:pt x="5515" y="23041"/>
                  </a:cubicBezTo>
                  <a:cubicBezTo>
                    <a:pt x="5310" y="22939"/>
                    <a:pt x="5117" y="22463"/>
                    <a:pt x="5027" y="22270"/>
                  </a:cubicBezTo>
                  <a:cubicBezTo>
                    <a:pt x="4902" y="22032"/>
                    <a:pt x="4652" y="21907"/>
                    <a:pt x="4471" y="21725"/>
                  </a:cubicBezTo>
                  <a:cubicBezTo>
                    <a:pt x="4244" y="21487"/>
                    <a:pt x="3972" y="21385"/>
                    <a:pt x="3767" y="21170"/>
                  </a:cubicBezTo>
                  <a:cubicBezTo>
                    <a:pt x="3575" y="20988"/>
                    <a:pt x="3541" y="20659"/>
                    <a:pt x="3541" y="20353"/>
                  </a:cubicBezTo>
                  <a:cubicBezTo>
                    <a:pt x="3541" y="20035"/>
                    <a:pt x="3609" y="19751"/>
                    <a:pt x="3541" y="19422"/>
                  </a:cubicBezTo>
                  <a:cubicBezTo>
                    <a:pt x="3438" y="18867"/>
                    <a:pt x="2883" y="18742"/>
                    <a:pt x="3053" y="18050"/>
                  </a:cubicBezTo>
                  <a:cubicBezTo>
                    <a:pt x="3200" y="17437"/>
                    <a:pt x="3325" y="17097"/>
                    <a:pt x="3325" y="16405"/>
                  </a:cubicBezTo>
                  <a:cubicBezTo>
                    <a:pt x="3325" y="15815"/>
                    <a:pt x="3507" y="15509"/>
                    <a:pt x="3767" y="14987"/>
                  </a:cubicBezTo>
                  <a:cubicBezTo>
                    <a:pt x="3824" y="14862"/>
                    <a:pt x="3870" y="14726"/>
                    <a:pt x="3926" y="14601"/>
                  </a:cubicBezTo>
                  <a:cubicBezTo>
                    <a:pt x="4119" y="14147"/>
                    <a:pt x="4414" y="13625"/>
                    <a:pt x="4414" y="13115"/>
                  </a:cubicBezTo>
                  <a:cubicBezTo>
                    <a:pt x="4414" y="12355"/>
                    <a:pt x="4596" y="12185"/>
                    <a:pt x="4970" y="11697"/>
                  </a:cubicBezTo>
                  <a:cubicBezTo>
                    <a:pt x="5186" y="11402"/>
                    <a:pt x="4698" y="10653"/>
                    <a:pt x="4641" y="10381"/>
                  </a:cubicBezTo>
                  <a:cubicBezTo>
                    <a:pt x="4550" y="9950"/>
                    <a:pt x="4993" y="9916"/>
                    <a:pt x="4641" y="9553"/>
                  </a:cubicBezTo>
                  <a:cubicBezTo>
                    <a:pt x="4267" y="9189"/>
                    <a:pt x="4051" y="9870"/>
                    <a:pt x="4255" y="8679"/>
                  </a:cubicBezTo>
                  <a:cubicBezTo>
                    <a:pt x="4403" y="7805"/>
                    <a:pt x="3699" y="7692"/>
                    <a:pt x="2996" y="7692"/>
                  </a:cubicBezTo>
                  <a:cubicBezTo>
                    <a:pt x="2622" y="7692"/>
                    <a:pt x="1998" y="7306"/>
                    <a:pt x="1578" y="7204"/>
                  </a:cubicBezTo>
                  <a:cubicBezTo>
                    <a:pt x="1328" y="7136"/>
                    <a:pt x="863" y="7533"/>
                    <a:pt x="421" y="7533"/>
                  </a:cubicBezTo>
                  <a:cubicBezTo>
                    <a:pt x="1" y="7533"/>
                    <a:pt x="182" y="6875"/>
                    <a:pt x="693" y="6875"/>
                  </a:cubicBezTo>
                  <a:cubicBezTo>
                    <a:pt x="1090" y="6875"/>
                    <a:pt x="1396" y="6297"/>
                    <a:pt x="1737" y="6217"/>
                  </a:cubicBezTo>
                  <a:cubicBezTo>
                    <a:pt x="1952" y="6160"/>
                    <a:pt x="2451" y="6705"/>
                    <a:pt x="2883" y="6705"/>
                  </a:cubicBezTo>
                  <a:cubicBezTo>
                    <a:pt x="3064" y="6705"/>
                    <a:pt x="2542" y="5673"/>
                    <a:pt x="3325" y="5673"/>
                  </a:cubicBezTo>
                  <a:cubicBezTo>
                    <a:pt x="3858" y="5673"/>
                    <a:pt x="4278" y="6489"/>
                    <a:pt x="3870" y="4844"/>
                  </a:cubicBezTo>
                  <a:cubicBezTo>
                    <a:pt x="3631" y="3891"/>
                    <a:pt x="5049" y="3960"/>
                    <a:pt x="5571" y="3699"/>
                  </a:cubicBezTo>
                  <a:cubicBezTo>
                    <a:pt x="6127" y="3415"/>
                    <a:pt x="5322" y="2791"/>
                    <a:pt x="5186" y="2655"/>
                  </a:cubicBezTo>
                  <a:cubicBezTo>
                    <a:pt x="4800" y="2269"/>
                    <a:pt x="5038" y="1963"/>
                    <a:pt x="5186" y="1668"/>
                  </a:cubicBezTo>
                  <a:cubicBezTo>
                    <a:pt x="5333" y="1373"/>
                    <a:pt x="5515" y="1067"/>
                    <a:pt x="5673" y="738"/>
                  </a:cubicBezTo>
                  <a:cubicBezTo>
                    <a:pt x="6048" y="0"/>
                    <a:pt x="6672" y="136"/>
                    <a:pt x="7103" y="567"/>
                  </a:cubicBezTo>
                  <a:cubicBezTo>
                    <a:pt x="7489" y="964"/>
                    <a:pt x="7920" y="896"/>
                    <a:pt x="8192" y="1452"/>
                  </a:cubicBezTo>
                  <a:cubicBezTo>
                    <a:pt x="8339" y="1736"/>
                    <a:pt x="7625" y="2598"/>
                    <a:pt x="7704" y="3097"/>
                  </a:cubicBezTo>
                  <a:cubicBezTo>
                    <a:pt x="7840" y="3880"/>
                    <a:pt x="7840" y="4209"/>
                    <a:pt x="8249" y="4901"/>
                  </a:cubicBezTo>
                  <a:cubicBezTo>
                    <a:pt x="8294" y="4969"/>
                    <a:pt x="8328" y="5049"/>
                    <a:pt x="8362" y="5117"/>
                  </a:cubicBezTo>
                  <a:cubicBezTo>
                    <a:pt x="8736" y="5877"/>
                    <a:pt x="8022" y="6784"/>
                    <a:pt x="7704" y="7420"/>
                  </a:cubicBezTo>
                  <a:cubicBezTo>
                    <a:pt x="7409" y="8010"/>
                    <a:pt x="7659" y="9235"/>
                    <a:pt x="7818" y="9836"/>
                  </a:cubicBezTo>
                  <a:cubicBezTo>
                    <a:pt x="7908" y="10233"/>
                    <a:pt x="7852" y="10562"/>
                    <a:pt x="7591" y="10823"/>
                  </a:cubicBezTo>
                  <a:cubicBezTo>
                    <a:pt x="7262" y="11152"/>
                    <a:pt x="7250" y="11515"/>
                    <a:pt x="7534" y="11799"/>
                  </a:cubicBezTo>
                  <a:cubicBezTo>
                    <a:pt x="7784" y="12048"/>
                    <a:pt x="7715" y="12650"/>
                    <a:pt x="7647" y="12956"/>
                  </a:cubicBezTo>
                  <a:close/>
                </a:path>
              </a:pathLst>
            </a:custGeom>
            <a:solidFill>
              <a:srgbClr val="D3EBFA"/>
            </a:solidFill>
            <a:ln w="3675" cap="flat" cmpd="sng">
              <a:solidFill>
                <a:srgbClr val="27BBEA"/>
              </a:solidFill>
              <a:prstDash val="solid"/>
              <a:miter lim="113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0"/>
            <p:cNvSpPr/>
            <p:nvPr/>
          </p:nvSpPr>
          <p:spPr>
            <a:xfrm>
              <a:off x="1339650" y="239525"/>
              <a:ext cx="4935575" cy="4372325"/>
            </a:xfrm>
            <a:custGeom>
              <a:avLst/>
              <a:gdLst/>
              <a:ahLst/>
              <a:cxnLst/>
              <a:rect l="l" t="t" r="r" b="b"/>
              <a:pathLst>
                <a:path w="197423" h="174893" fill="none" extrusionOk="0">
                  <a:moveTo>
                    <a:pt x="146643" y="128708"/>
                  </a:moveTo>
                  <a:cubicBezTo>
                    <a:pt x="146961" y="128787"/>
                    <a:pt x="146949" y="127959"/>
                    <a:pt x="146949" y="127471"/>
                  </a:cubicBezTo>
                  <a:cubicBezTo>
                    <a:pt x="146949" y="126904"/>
                    <a:pt x="146938" y="126552"/>
                    <a:pt x="147256" y="126234"/>
                  </a:cubicBezTo>
                  <a:cubicBezTo>
                    <a:pt x="147619" y="125871"/>
                    <a:pt x="147710" y="126189"/>
                    <a:pt x="147880" y="125531"/>
                  </a:cubicBezTo>
                  <a:cubicBezTo>
                    <a:pt x="147948" y="125247"/>
                    <a:pt x="148640" y="125191"/>
                    <a:pt x="148889" y="125066"/>
                  </a:cubicBezTo>
                  <a:cubicBezTo>
                    <a:pt x="149230" y="124896"/>
                    <a:pt x="149196" y="124601"/>
                    <a:pt x="149502" y="124521"/>
                  </a:cubicBezTo>
                  <a:cubicBezTo>
                    <a:pt x="149967" y="124408"/>
                    <a:pt x="149967" y="124998"/>
                    <a:pt x="150432" y="124374"/>
                  </a:cubicBezTo>
                  <a:cubicBezTo>
                    <a:pt x="150807" y="123875"/>
                    <a:pt x="151034" y="124476"/>
                    <a:pt x="151124" y="124680"/>
                  </a:cubicBezTo>
                  <a:cubicBezTo>
                    <a:pt x="151260" y="124952"/>
                    <a:pt x="151975" y="124374"/>
                    <a:pt x="151975" y="124374"/>
                  </a:cubicBezTo>
                  <a:cubicBezTo>
                    <a:pt x="152270" y="124226"/>
                    <a:pt x="152860" y="124283"/>
                    <a:pt x="153223" y="124374"/>
                  </a:cubicBezTo>
                  <a:cubicBezTo>
                    <a:pt x="153734" y="124499"/>
                    <a:pt x="153949" y="124465"/>
                    <a:pt x="154153" y="124056"/>
                  </a:cubicBezTo>
                  <a:cubicBezTo>
                    <a:pt x="154301" y="123739"/>
                    <a:pt x="154233" y="123342"/>
                    <a:pt x="154380" y="123047"/>
                  </a:cubicBezTo>
                  <a:cubicBezTo>
                    <a:pt x="154539" y="122729"/>
                    <a:pt x="155152" y="122820"/>
                    <a:pt x="155469" y="122820"/>
                  </a:cubicBezTo>
                  <a:cubicBezTo>
                    <a:pt x="155912" y="122820"/>
                    <a:pt x="155866" y="123047"/>
                    <a:pt x="156388" y="123047"/>
                  </a:cubicBezTo>
                  <a:cubicBezTo>
                    <a:pt x="156956" y="123047"/>
                    <a:pt x="157171" y="123058"/>
                    <a:pt x="157477" y="122740"/>
                  </a:cubicBezTo>
                  <a:cubicBezTo>
                    <a:pt x="157795" y="122423"/>
                    <a:pt x="157772" y="122173"/>
                    <a:pt x="158169" y="121969"/>
                  </a:cubicBezTo>
                  <a:cubicBezTo>
                    <a:pt x="158464" y="121821"/>
                    <a:pt x="158805" y="121651"/>
                    <a:pt x="159020" y="121424"/>
                  </a:cubicBezTo>
                  <a:cubicBezTo>
                    <a:pt x="159417" y="121027"/>
                    <a:pt x="159985" y="120687"/>
                    <a:pt x="160495" y="120188"/>
                  </a:cubicBezTo>
                  <a:cubicBezTo>
                    <a:pt x="161040" y="119643"/>
                    <a:pt x="160631" y="119212"/>
                    <a:pt x="160268" y="119019"/>
                  </a:cubicBezTo>
                  <a:cubicBezTo>
                    <a:pt x="159939" y="118860"/>
                    <a:pt x="159758" y="118429"/>
                    <a:pt x="159417" y="118168"/>
                  </a:cubicBezTo>
                  <a:cubicBezTo>
                    <a:pt x="159066" y="117907"/>
                    <a:pt x="158680" y="117091"/>
                    <a:pt x="158555" y="116625"/>
                  </a:cubicBezTo>
                  <a:cubicBezTo>
                    <a:pt x="158419" y="116069"/>
                    <a:pt x="158408" y="115570"/>
                    <a:pt x="158408" y="114992"/>
                  </a:cubicBezTo>
                  <a:cubicBezTo>
                    <a:pt x="158408" y="114776"/>
                    <a:pt x="159134" y="114027"/>
                    <a:pt x="159338" y="113835"/>
                  </a:cubicBezTo>
                  <a:cubicBezTo>
                    <a:pt x="159780" y="113381"/>
                    <a:pt x="159803" y="113097"/>
                    <a:pt x="159803" y="112519"/>
                  </a:cubicBezTo>
                  <a:cubicBezTo>
                    <a:pt x="159803" y="112156"/>
                    <a:pt x="160438" y="112178"/>
                    <a:pt x="160654" y="111974"/>
                  </a:cubicBezTo>
                  <a:cubicBezTo>
                    <a:pt x="161051" y="111577"/>
                    <a:pt x="160336" y="111123"/>
                    <a:pt x="161119" y="111123"/>
                  </a:cubicBezTo>
                  <a:cubicBezTo>
                    <a:pt x="161550" y="111123"/>
                    <a:pt x="161868" y="111225"/>
                    <a:pt x="162276" y="111123"/>
                  </a:cubicBezTo>
                  <a:cubicBezTo>
                    <a:pt x="162594" y="111044"/>
                    <a:pt x="162503" y="110658"/>
                    <a:pt x="163207" y="110658"/>
                  </a:cubicBezTo>
                  <a:cubicBezTo>
                    <a:pt x="163229" y="110658"/>
                    <a:pt x="164228" y="109921"/>
                    <a:pt x="164284" y="109875"/>
                  </a:cubicBezTo>
                  <a:cubicBezTo>
                    <a:pt x="164568" y="109671"/>
                    <a:pt x="164954" y="109648"/>
                    <a:pt x="165294" y="109648"/>
                  </a:cubicBezTo>
                  <a:cubicBezTo>
                    <a:pt x="165702" y="109648"/>
                    <a:pt x="165521" y="109013"/>
                    <a:pt x="165453" y="108718"/>
                  </a:cubicBezTo>
                  <a:cubicBezTo>
                    <a:pt x="165362" y="108389"/>
                    <a:pt x="164976" y="108015"/>
                    <a:pt x="164749" y="107788"/>
                  </a:cubicBezTo>
                  <a:cubicBezTo>
                    <a:pt x="164420" y="107447"/>
                    <a:pt x="164466" y="107289"/>
                    <a:pt x="163978" y="107164"/>
                  </a:cubicBezTo>
                  <a:cubicBezTo>
                    <a:pt x="163615" y="107073"/>
                    <a:pt x="163286" y="106903"/>
                    <a:pt x="163048" y="106778"/>
                  </a:cubicBezTo>
                  <a:cubicBezTo>
                    <a:pt x="162707" y="106608"/>
                    <a:pt x="162968" y="106075"/>
                    <a:pt x="163048" y="105927"/>
                  </a:cubicBezTo>
                  <a:cubicBezTo>
                    <a:pt x="163229" y="105564"/>
                    <a:pt x="163354" y="105428"/>
                    <a:pt x="163354" y="104918"/>
                  </a:cubicBezTo>
                  <a:cubicBezTo>
                    <a:pt x="163354" y="104589"/>
                    <a:pt x="163740" y="104384"/>
                    <a:pt x="163899" y="104067"/>
                  </a:cubicBezTo>
                  <a:cubicBezTo>
                    <a:pt x="164171" y="103522"/>
                    <a:pt x="163694" y="103454"/>
                    <a:pt x="163592" y="103057"/>
                  </a:cubicBezTo>
                  <a:cubicBezTo>
                    <a:pt x="163433" y="102422"/>
                    <a:pt x="163547" y="102717"/>
                    <a:pt x="163513" y="102592"/>
                  </a:cubicBezTo>
                  <a:cubicBezTo>
                    <a:pt x="163433" y="102297"/>
                    <a:pt x="163831" y="102047"/>
                    <a:pt x="163899" y="101741"/>
                  </a:cubicBezTo>
                  <a:cubicBezTo>
                    <a:pt x="163989" y="101401"/>
                    <a:pt x="163876" y="100799"/>
                    <a:pt x="163819" y="100584"/>
                  </a:cubicBezTo>
                  <a:cubicBezTo>
                    <a:pt x="163683" y="100028"/>
                    <a:pt x="163513" y="99937"/>
                    <a:pt x="163899" y="99415"/>
                  </a:cubicBezTo>
                  <a:cubicBezTo>
                    <a:pt x="164205" y="99007"/>
                    <a:pt x="164489" y="98859"/>
                    <a:pt x="164670" y="98485"/>
                  </a:cubicBezTo>
                  <a:cubicBezTo>
                    <a:pt x="164806" y="98224"/>
                    <a:pt x="164636" y="97566"/>
                    <a:pt x="164602" y="97407"/>
                  </a:cubicBezTo>
                  <a:cubicBezTo>
                    <a:pt x="164523" y="97078"/>
                    <a:pt x="164988" y="96715"/>
                    <a:pt x="165067" y="96398"/>
                  </a:cubicBezTo>
                  <a:cubicBezTo>
                    <a:pt x="165147" y="96035"/>
                    <a:pt x="165294" y="95694"/>
                    <a:pt x="165373" y="95388"/>
                  </a:cubicBezTo>
                  <a:cubicBezTo>
                    <a:pt x="165464" y="95025"/>
                    <a:pt x="165532" y="94571"/>
                    <a:pt x="165600" y="94299"/>
                  </a:cubicBezTo>
                  <a:cubicBezTo>
                    <a:pt x="165702" y="93936"/>
                    <a:pt x="166043" y="93652"/>
                    <a:pt x="166224" y="93300"/>
                  </a:cubicBezTo>
                  <a:cubicBezTo>
                    <a:pt x="166406" y="92937"/>
                    <a:pt x="166894" y="92699"/>
                    <a:pt x="167155" y="92438"/>
                  </a:cubicBezTo>
                  <a:cubicBezTo>
                    <a:pt x="167245" y="92347"/>
                    <a:pt x="167234" y="91429"/>
                    <a:pt x="167234" y="91281"/>
                  </a:cubicBezTo>
                  <a:cubicBezTo>
                    <a:pt x="167234" y="90668"/>
                    <a:pt x="167801" y="90498"/>
                    <a:pt x="168312" y="90124"/>
                  </a:cubicBezTo>
                  <a:cubicBezTo>
                    <a:pt x="168584" y="89920"/>
                    <a:pt x="169163" y="90044"/>
                    <a:pt x="169469" y="89886"/>
                  </a:cubicBezTo>
                  <a:cubicBezTo>
                    <a:pt x="169503" y="89874"/>
                    <a:pt x="169991" y="89194"/>
                    <a:pt x="170013" y="89114"/>
                  </a:cubicBezTo>
                  <a:cubicBezTo>
                    <a:pt x="170116" y="88694"/>
                    <a:pt x="170206" y="88411"/>
                    <a:pt x="170399" y="88025"/>
                  </a:cubicBezTo>
                  <a:cubicBezTo>
                    <a:pt x="170694" y="87447"/>
                    <a:pt x="170887" y="87515"/>
                    <a:pt x="171409" y="87254"/>
                  </a:cubicBezTo>
                  <a:cubicBezTo>
                    <a:pt x="171829" y="87038"/>
                    <a:pt x="171976" y="87186"/>
                    <a:pt x="172180" y="86789"/>
                  </a:cubicBezTo>
                  <a:cubicBezTo>
                    <a:pt x="172237" y="86686"/>
                    <a:pt x="172963" y="86550"/>
                    <a:pt x="173031" y="86471"/>
                  </a:cubicBezTo>
                  <a:cubicBezTo>
                    <a:pt x="173303" y="86210"/>
                    <a:pt x="173315" y="85824"/>
                    <a:pt x="173496" y="85473"/>
                  </a:cubicBezTo>
                  <a:cubicBezTo>
                    <a:pt x="173655" y="85155"/>
                    <a:pt x="174222" y="85223"/>
                    <a:pt x="174506" y="85087"/>
                  </a:cubicBezTo>
                  <a:cubicBezTo>
                    <a:pt x="174880" y="84894"/>
                    <a:pt x="175175" y="84860"/>
                    <a:pt x="175516" y="84690"/>
                  </a:cubicBezTo>
                  <a:cubicBezTo>
                    <a:pt x="175958" y="84474"/>
                    <a:pt x="176128" y="84463"/>
                    <a:pt x="176446" y="84157"/>
                  </a:cubicBezTo>
                  <a:cubicBezTo>
                    <a:pt x="176741" y="83850"/>
                    <a:pt x="177104" y="83714"/>
                    <a:pt x="177444" y="83453"/>
                  </a:cubicBezTo>
                  <a:cubicBezTo>
                    <a:pt x="177785" y="83204"/>
                    <a:pt x="178148" y="82988"/>
                    <a:pt x="178454" y="82829"/>
                  </a:cubicBezTo>
                  <a:cubicBezTo>
                    <a:pt x="178999" y="82557"/>
                    <a:pt x="179089" y="82512"/>
                    <a:pt x="179225" y="81831"/>
                  </a:cubicBezTo>
                  <a:cubicBezTo>
                    <a:pt x="179350" y="81230"/>
                    <a:pt x="179305" y="80583"/>
                    <a:pt x="179305" y="79970"/>
                  </a:cubicBezTo>
                  <a:cubicBezTo>
                    <a:pt x="179305" y="79653"/>
                    <a:pt x="178635" y="79017"/>
                    <a:pt x="178533" y="78961"/>
                  </a:cubicBezTo>
                  <a:cubicBezTo>
                    <a:pt x="178431" y="78904"/>
                    <a:pt x="178726" y="78087"/>
                    <a:pt x="178760" y="77951"/>
                  </a:cubicBezTo>
                  <a:cubicBezTo>
                    <a:pt x="178851" y="77599"/>
                    <a:pt x="178760" y="77077"/>
                    <a:pt x="178760" y="76714"/>
                  </a:cubicBezTo>
                  <a:cubicBezTo>
                    <a:pt x="178760" y="76363"/>
                    <a:pt x="178477" y="76102"/>
                    <a:pt x="178375" y="75705"/>
                  </a:cubicBezTo>
                  <a:cubicBezTo>
                    <a:pt x="178261" y="75262"/>
                    <a:pt x="178023" y="74979"/>
                    <a:pt x="177909" y="74547"/>
                  </a:cubicBezTo>
                  <a:cubicBezTo>
                    <a:pt x="177785" y="74014"/>
                    <a:pt x="177807" y="73787"/>
                    <a:pt x="178148" y="73458"/>
                  </a:cubicBezTo>
                  <a:cubicBezTo>
                    <a:pt x="178409" y="73197"/>
                    <a:pt x="178522" y="72573"/>
                    <a:pt x="178613" y="72222"/>
                  </a:cubicBezTo>
                  <a:cubicBezTo>
                    <a:pt x="178738" y="71689"/>
                    <a:pt x="178477" y="71586"/>
                    <a:pt x="178919" y="71371"/>
                  </a:cubicBezTo>
                  <a:cubicBezTo>
                    <a:pt x="179725" y="70963"/>
                    <a:pt x="178488" y="70021"/>
                    <a:pt x="179225" y="69272"/>
                  </a:cubicBezTo>
                  <a:cubicBezTo>
                    <a:pt x="179725" y="68773"/>
                    <a:pt x="179849" y="68444"/>
                    <a:pt x="179849" y="67797"/>
                  </a:cubicBezTo>
                  <a:lnTo>
                    <a:pt x="179849" y="67185"/>
                  </a:lnTo>
                  <a:cubicBezTo>
                    <a:pt x="179849" y="67037"/>
                    <a:pt x="179951" y="66924"/>
                    <a:pt x="179997" y="66799"/>
                  </a:cubicBezTo>
                  <a:cubicBezTo>
                    <a:pt x="180054" y="66651"/>
                    <a:pt x="180598" y="66345"/>
                    <a:pt x="180700" y="66254"/>
                  </a:cubicBezTo>
                  <a:cubicBezTo>
                    <a:pt x="180814" y="66130"/>
                    <a:pt x="180700" y="65267"/>
                    <a:pt x="180700" y="65086"/>
                  </a:cubicBezTo>
                  <a:cubicBezTo>
                    <a:pt x="180700" y="64598"/>
                    <a:pt x="181086" y="64235"/>
                    <a:pt x="181313" y="64008"/>
                  </a:cubicBezTo>
                  <a:cubicBezTo>
                    <a:pt x="181494" y="63827"/>
                    <a:pt x="182243" y="63929"/>
                    <a:pt x="182561" y="63929"/>
                  </a:cubicBezTo>
                  <a:cubicBezTo>
                    <a:pt x="183003" y="63929"/>
                    <a:pt x="183412" y="63656"/>
                    <a:pt x="183639" y="63543"/>
                  </a:cubicBezTo>
                  <a:cubicBezTo>
                    <a:pt x="184126" y="63293"/>
                    <a:pt x="183877" y="63067"/>
                    <a:pt x="183877" y="62613"/>
                  </a:cubicBezTo>
                  <a:cubicBezTo>
                    <a:pt x="183877" y="62068"/>
                    <a:pt x="183865" y="61841"/>
                    <a:pt x="184342" y="61603"/>
                  </a:cubicBezTo>
                  <a:cubicBezTo>
                    <a:pt x="184784" y="61376"/>
                    <a:pt x="184989" y="61183"/>
                    <a:pt x="185420" y="60752"/>
                  </a:cubicBezTo>
                  <a:cubicBezTo>
                    <a:pt x="185862" y="60298"/>
                    <a:pt x="186146" y="60310"/>
                    <a:pt x="186271" y="59663"/>
                  </a:cubicBezTo>
                  <a:cubicBezTo>
                    <a:pt x="186339" y="59311"/>
                    <a:pt x="186248" y="58812"/>
                    <a:pt x="186191" y="58574"/>
                  </a:cubicBezTo>
                  <a:cubicBezTo>
                    <a:pt x="186123" y="58302"/>
                    <a:pt x="185658" y="57893"/>
                    <a:pt x="185499" y="57723"/>
                  </a:cubicBezTo>
                  <a:cubicBezTo>
                    <a:pt x="185181" y="57405"/>
                    <a:pt x="185181" y="57042"/>
                    <a:pt x="185340" y="56725"/>
                  </a:cubicBezTo>
                  <a:cubicBezTo>
                    <a:pt x="185601" y="56203"/>
                    <a:pt x="185726" y="55647"/>
                    <a:pt x="185964" y="55171"/>
                  </a:cubicBezTo>
                  <a:cubicBezTo>
                    <a:pt x="186191" y="54705"/>
                    <a:pt x="186293" y="54603"/>
                    <a:pt x="186429" y="54081"/>
                  </a:cubicBezTo>
                  <a:cubicBezTo>
                    <a:pt x="186520" y="53707"/>
                    <a:pt x="186191" y="53117"/>
                    <a:pt x="186191" y="52618"/>
                  </a:cubicBezTo>
                  <a:cubicBezTo>
                    <a:pt x="186191" y="52244"/>
                    <a:pt x="186600" y="51892"/>
                    <a:pt x="186815" y="51608"/>
                  </a:cubicBezTo>
                  <a:cubicBezTo>
                    <a:pt x="187223" y="51052"/>
                    <a:pt x="187337" y="50349"/>
                    <a:pt x="187201" y="49668"/>
                  </a:cubicBezTo>
                  <a:cubicBezTo>
                    <a:pt x="187099" y="49180"/>
                    <a:pt x="186815" y="48942"/>
                    <a:pt x="186815" y="48352"/>
                  </a:cubicBezTo>
                  <a:cubicBezTo>
                    <a:pt x="186815" y="47876"/>
                    <a:pt x="187235" y="47706"/>
                    <a:pt x="187507" y="47422"/>
                  </a:cubicBezTo>
                  <a:cubicBezTo>
                    <a:pt x="187779" y="47150"/>
                    <a:pt x="187938" y="46843"/>
                    <a:pt x="188210" y="46571"/>
                  </a:cubicBezTo>
                  <a:cubicBezTo>
                    <a:pt x="188562" y="46219"/>
                    <a:pt x="188789" y="46639"/>
                    <a:pt x="189061" y="46106"/>
                  </a:cubicBezTo>
                  <a:cubicBezTo>
                    <a:pt x="189095" y="46027"/>
                    <a:pt x="188347" y="44938"/>
                    <a:pt x="188279" y="44631"/>
                  </a:cubicBezTo>
                  <a:cubicBezTo>
                    <a:pt x="188256" y="44506"/>
                    <a:pt x="188233" y="44370"/>
                    <a:pt x="188210" y="44245"/>
                  </a:cubicBezTo>
                  <a:cubicBezTo>
                    <a:pt x="188086" y="43610"/>
                    <a:pt x="187881" y="43338"/>
                    <a:pt x="187428" y="43009"/>
                  </a:cubicBezTo>
                  <a:cubicBezTo>
                    <a:pt x="187019" y="42691"/>
                    <a:pt x="186645" y="42600"/>
                    <a:pt x="186271" y="42226"/>
                  </a:cubicBezTo>
                  <a:cubicBezTo>
                    <a:pt x="185998" y="41954"/>
                    <a:pt x="186089" y="41250"/>
                    <a:pt x="185885" y="40831"/>
                  </a:cubicBezTo>
                  <a:cubicBezTo>
                    <a:pt x="185465" y="40003"/>
                    <a:pt x="185976" y="40218"/>
                    <a:pt x="186112" y="39674"/>
                  </a:cubicBezTo>
                  <a:cubicBezTo>
                    <a:pt x="186259" y="39118"/>
                    <a:pt x="185930" y="38902"/>
                    <a:pt x="185726" y="38505"/>
                  </a:cubicBezTo>
                  <a:cubicBezTo>
                    <a:pt x="185533" y="38108"/>
                    <a:pt x="185760" y="37892"/>
                    <a:pt x="185885" y="37654"/>
                  </a:cubicBezTo>
                  <a:cubicBezTo>
                    <a:pt x="186078" y="37268"/>
                    <a:pt x="186112" y="36996"/>
                    <a:pt x="186112" y="36576"/>
                  </a:cubicBezTo>
                  <a:cubicBezTo>
                    <a:pt x="186112" y="35986"/>
                    <a:pt x="185647" y="36259"/>
                    <a:pt x="185647" y="35714"/>
                  </a:cubicBezTo>
                  <a:cubicBezTo>
                    <a:pt x="185647" y="35170"/>
                    <a:pt x="185987" y="34954"/>
                    <a:pt x="185499" y="34716"/>
                  </a:cubicBezTo>
                  <a:cubicBezTo>
                    <a:pt x="185249" y="34591"/>
                    <a:pt x="184864" y="34160"/>
                    <a:pt x="184728" y="34012"/>
                  </a:cubicBezTo>
                  <a:cubicBezTo>
                    <a:pt x="184410" y="33695"/>
                    <a:pt x="184932" y="32969"/>
                    <a:pt x="185034" y="32776"/>
                  </a:cubicBezTo>
                  <a:cubicBezTo>
                    <a:pt x="185204" y="32436"/>
                    <a:pt x="185113" y="31766"/>
                    <a:pt x="185113" y="31380"/>
                  </a:cubicBezTo>
                  <a:cubicBezTo>
                    <a:pt x="185113" y="30802"/>
                    <a:pt x="185284" y="30518"/>
                    <a:pt x="185420" y="29985"/>
                  </a:cubicBezTo>
                  <a:cubicBezTo>
                    <a:pt x="185522" y="29554"/>
                    <a:pt x="184773" y="29032"/>
                    <a:pt x="184648" y="28896"/>
                  </a:cubicBezTo>
                  <a:cubicBezTo>
                    <a:pt x="184262" y="28510"/>
                    <a:pt x="184626" y="27954"/>
                    <a:pt x="184728" y="27580"/>
                  </a:cubicBezTo>
                  <a:cubicBezTo>
                    <a:pt x="184864" y="27035"/>
                    <a:pt x="184467" y="26672"/>
                    <a:pt x="184262" y="26264"/>
                  </a:cubicBezTo>
                  <a:cubicBezTo>
                    <a:pt x="184070" y="25890"/>
                    <a:pt x="183639" y="25493"/>
                    <a:pt x="183412" y="25186"/>
                  </a:cubicBezTo>
                  <a:cubicBezTo>
                    <a:pt x="183071" y="24732"/>
                    <a:pt x="182901" y="24426"/>
                    <a:pt x="182481" y="24177"/>
                  </a:cubicBezTo>
                  <a:cubicBezTo>
                    <a:pt x="182073" y="23927"/>
                    <a:pt x="181903" y="23882"/>
                    <a:pt x="181472" y="24097"/>
                  </a:cubicBezTo>
                  <a:cubicBezTo>
                    <a:pt x="181007" y="24324"/>
                    <a:pt x="180292" y="24199"/>
                    <a:pt x="179770" y="24324"/>
                  </a:cubicBezTo>
                  <a:cubicBezTo>
                    <a:pt x="179622" y="24369"/>
                    <a:pt x="179135" y="23768"/>
                    <a:pt x="179078" y="23711"/>
                  </a:cubicBezTo>
                  <a:cubicBezTo>
                    <a:pt x="178397" y="23031"/>
                    <a:pt x="178987" y="22123"/>
                    <a:pt x="177909" y="21692"/>
                  </a:cubicBezTo>
                  <a:cubicBezTo>
                    <a:pt x="177183" y="21408"/>
                    <a:pt x="177807" y="19718"/>
                    <a:pt x="177909" y="19219"/>
                  </a:cubicBezTo>
                  <a:cubicBezTo>
                    <a:pt x="177943" y="19060"/>
                    <a:pt x="177966" y="18901"/>
                    <a:pt x="177989" y="18754"/>
                  </a:cubicBezTo>
                  <a:cubicBezTo>
                    <a:pt x="178102" y="18062"/>
                    <a:pt x="177909" y="17891"/>
                    <a:pt x="177524" y="17506"/>
                  </a:cubicBezTo>
                  <a:cubicBezTo>
                    <a:pt x="177115" y="17097"/>
                    <a:pt x="176764" y="16814"/>
                    <a:pt x="176287" y="16575"/>
                  </a:cubicBezTo>
                  <a:cubicBezTo>
                    <a:pt x="175958" y="16417"/>
                    <a:pt x="175414" y="16666"/>
                    <a:pt x="175277" y="16734"/>
                  </a:cubicBezTo>
                  <a:cubicBezTo>
                    <a:pt x="174880" y="16927"/>
                    <a:pt x="174778" y="17154"/>
                    <a:pt x="174585" y="17358"/>
                  </a:cubicBezTo>
                  <a:moveTo>
                    <a:pt x="185885" y="58109"/>
                  </a:moveTo>
                  <a:cubicBezTo>
                    <a:pt x="185635" y="58132"/>
                    <a:pt x="185193" y="58041"/>
                    <a:pt x="184728" y="58041"/>
                  </a:cubicBezTo>
                  <a:cubicBezTo>
                    <a:pt x="184274" y="58041"/>
                    <a:pt x="183945" y="57961"/>
                    <a:pt x="183639" y="57803"/>
                  </a:cubicBezTo>
                  <a:cubicBezTo>
                    <a:pt x="183185" y="57576"/>
                    <a:pt x="182981" y="57383"/>
                    <a:pt x="182481" y="57258"/>
                  </a:cubicBezTo>
                  <a:cubicBezTo>
                    <a:pt x="182107" y="57167"/>
                    <a:pt x="181789" y="57031"/>
                    <a:pt x="181472" y="56952"/>
                  </a:cubicBezTo>
                  <a:cubicBezTo>
                    <a:pt x="181131" y="56872"/>
                    <a:pt x="180712" y="56498"/>
                    <a:pt x="180394" y="56328"/>
                  </a:cubicBezTo>
                  <a:cubicBezTo>
                    <a:pt x="179906" y="56089"/>
                    <a:pt x="179532" y="55999"/>
                    <a:pt x="178999" y="55863"/>
                  </a:cubicBezTo>
                  <a:cubicBezTo>
                    <a:pt x="178420" y="55726"/>
                    <a:pt x="177932" y="55760"/>
                    <a:pt x="177444" y="55636"/>
                  </a:cubicBezTo>
                  <a:cubicBezTo>
                    <a:pt x="177161" y="55568"/>
                    <a:pt x="176582" y="55159"/>
                    <a:pt x="176367" y="54932"/>
                  </a:cubicBezTo>
                  <a:cubicBezTo>
                    <a:pt x="176060" y="54637"/>
                    <a:pt x="175867" y="54365"/>
                    <a:pt x="175595" y="54081"/>
                  </a:cubicBezTo>
                  <a:cubicBezTo>
                    <a:pt x="175334" y="53832"/>
                    <a:pt x="174778" y="53684"/>
                    <a:pt x="174427" y="53537"/>
                  </a:cubicBezTo>
                  <a:cubicBezTo>
                    <a:pt x="173984" y="53367"/>
                    <a:pt x="173825" y="53117"/>
                    <a:pt x="173417" y="52924"/>
                  </a:cubicBezTo>
                  <a:cubicBezTo>
                    <a:pt x="173020" y="52720"/>
                    <a:pt x="172441" y="52743"/>
                    <a:pt x="172033" y="52539"/>
                  </a:cubicBezTo>
                  <a:cubicBezTo>
                    <a:pt x="171624" y="52334"/>
                    <a:pt x="171273" y="52255"/>
                    <a:pt x="171023" y="51915"/>
                  </a:cubicBezTo>
                  <a:cubicBezTo>
                    <a:pt x="170671" y="51449"/>
                    <a:pt x="170547" y="51052"/>
                    <a:pt x="170093" y="50599"/>
                  </a:cubicBezTo>
                  <a:cubicBezTo>
                    <a:pt x="169730" y="50236"/>
                    <a:pt x="169764" y="50009"/>
                    <a:pt x="169866" y="49589"/>
                  </a:cubicBezTo>
                  <a:cubicBezTo>
                    <a:pt x="169968" y="49169"/>
                    <a:pt x="170297" y="49237"/>
                    <a:pt x="170013" y="48659"/>
                  </a:cubicBezTo>
                  <a:cubicBezTo>
                    <a:pt x="169775" y="48182"/>
                    <a:pt x="169650" y="47944"/>
                    <a:pt x="169548" y="47343"/>
                  </a:cubicBezTo>
                  <a:cubicBezTo>
                    <a:pt x="169492" y="47002"/>
                    <a:pt x="169957" y="46390"/>
                    <a:pt x="170093" y="46106"/>
                  </a:cubicBezTo>
                  <a:cubicBezTo>
                    <a:pt x="170308" y="45675"/>
                    <a:pt x="170399" y="45573"/>
                    <a:pt x="170399" y="45017"/>
                  </a:cubicBezTo>
                  <a:cubicBezTo>
                    <a:pt x="170399" y="44994"/>
                    <a:pt x="169526" y="44132"/>
                    <a:pt x="169469" y="44087"/>
                  </a:cubicBezTo>
                  <a:cubicBezTo>
                    <a:pt x="169095" y="43712"/>
                    <a:pt x="169253" y="43043"/>
                    <a:pt x="169401" y="42691"/>
                  </a:cubicBezTo>
                  <a:cubicBezTo>
                    <a:pt x="169412" y="42657"/>
                    <a:pt x="169446" y="42646"/>
                    <a:pt x="169469" y="42612"/>
                  </a:cubicBezTo>
                  <a:cubicBezTo>
                    <a:pt x="169809" y="42283"/>
                    <a:pt x="169934" y="41931"/>
                    <a:pt x="170172" y="41682"/>
                  </a:cubicBezTo>
                  <a:cubicBezTo>
                    <a:pt x="170422" y="41432"/>
                    <a:pt x="171148" y="41432"/>
                    <a:pt x="171409" y="41296"/>
                  </a:cubicBezTo>
                  <a:cubicBezTo>
                    <a:pt x="172101" y="40955"/>
                    <a:pt x="171670" y="40116"/>
                    <a:pt x="171488" y="39674"/>
                  </a:cubicBezTo>
                  <a:cubicBezTo>
                    <a:pt x="171284" y="39163"/>
                    <a:pt x="171715" y="38732"/>
                    <a:pt x="171715" y="38278"/>
                  </a:cubicBezTo>
                  <a:cubicBezTo>
                    <a:pt x="171715" y="37643"/>
                    <a:pt x="171647" y="37336"/>
                    <a:pt x="171250" y="37042"/>
                  </a:cubicBezTo>
                  <a:cubicBezTo>
                    <a:pt x="170910" y="36769"/>
                    <a:pt x="170569" y="36951"/>
                    <a:pt x="170252" y="37110"/>
                  </a:cubicBezTo>
                  <a:cubicBezTo>
                    <a:pt x="169855" y="37314"/>
                    <a:pt x="169855" y="36747"/>
                    <a:pt x="169787" y="36418"/>
                  </a:cubicBezTo>
                  <a:cubicBezTo>
                    <a:pt x="169662" y="35794"/>
                    <a:pt x="169639" y="35646"/>
                    <a:pt x="169242" y="35249"/>
                  </a:cubicBezTo>
                  <a:cubicBezTo>
                    <a:pt x="168890" y="34897"/>
                    <a:pt x="169299" y="34432"/>
                    <a:pt x="168550" y="34251"/>
                  </a:cubicBezTo>
                  <a:cubicBezTo>
                    <a:pt x="168164" y="34149"/>
                    <a:pt x="168595" y="33366"/>
                    <a:pt x="168312" y="33082"/>
                  </a:cubicBezTo>
                  <a:cubicBezTo>
                    <a:pt x="168221" y="32991"/>
                    <a:pt x="167438" y="32889"/>
                    <a:pt x="167302" y="32855"/>
                  </a:cubicBezTo>
                  <a:cubicBezTo>
                    <a:pt x="167075" y="32799"/>
                    <a:pt x="166610" y="32118"/>
                    <a:pt x="166383" y="32004"/>
                  </a:cubicBezTo>
                  <a:cubicBezTo>
                    <a:pt x="165963" y="31800"/>
                    <a:pt x="165578" y="31653"/>
                    <a:pt x="165215" y="31380"/>
                  </a:cubicBezTo>
                  <a:cubicBezTo>
                    <a:pt x="164954" y="31176"/>
                    <a:pt x="164205" y="30178"/>
                    <a:pt x="164137" y="29906"/>
                  </a:cubicBezTo>
                  <a:cubicBezTo>
                    <a:pt x="164125" y="29860"/>
                    <a:pt x="164137" y="29804"/>
                    <a:pt x="164137" y="29758"/>
                  </a:cubicBezTo>
                  <a:cubicBezTo>
                    <a:pt x="164137" y="29372"/>
                    <a:pt x="163275" y="28975"/>
                    <a:pt x="162968" y="28828"/>
                  </a:cubicBezTo>
                  <a:cubicBezTo>
                    <a:pt x="162344" y="28510"/>
                    <a:pt x="162310" y="28885"/>
                    <a:pt x="161970" y="28204"/>
                  </a:cubicBezTo>
                  <a:cubicBezTo>
                    <a:pt x="161720" y="27716"/>
                    <a:pt x="161505" y="27432"/>
                    <a:pt x="161267" y="26967"/>
                  </a:cubicBezTo>
                  <a:cubicBezTo>
                    <a:pt x="161074" y="26582"/>
                    <a:pt x="160881" y="26264"/>
                    <a:pt x="160722" y="25958"/>
                  </a:cubicBezTo>
                  <a:cubicBezTo>
                    <a:pt x="160722" y="25946"/>
                    <a:pt x="159917" y="25527"/>
                    <a:pt x="159803" y="25413"/>
                  </a:cubicBezTo>
                  <a:cubicBezTo>
                    <a:pt x="159361" y="24971"/>
                    <a:pt x="159088" y="24335"/>
                    <a:pt x="158714" y="23791"/>
                  </a:cubicBezTo>
                  <a:cubicBezTo>
                    <a:pt x="158362" y="23258"/>
                    <a:pt x="158272" y="23155"/>
                    <a:pt x="157704" y="23008"/>
                  </a:cubicBezTo>
                  <a:cubicBezTo>
                    <a:pt x="157489" y="22951"/>
                    <a:pt x="157330" y="22339"/>
                    <a:pt x="157239" y="22157"/>
                  </a:cubicBezTo>
                  <a:cubicBezTo>
                    <a:pt x="157171" y="22021"/>
                    <a:pt x="156264" y="21828"/>
                    <a:pt x="156161" y="21771"/>
                  </a:cubicBezTo>
                  <a:cubicBezTo>
                    <a:pt x="155617" y="21499"/>
                    <a:pt x="155299" y="21272"/>
                    <a:pt x="155152" y="20682"/>
                  </a:cubicBezTo>
                  <a:cubicBezTo>
                    <a:pt x="155072" y="20365"/>
                    <a:pt x="155379" y="20194"/>
                    <a:pt x="155152" y="19752"/>
                  </a:cubicBezTo>
                  <a:cubicBezTo>
                    <a:pt x="155050" y="19548"/>
                    <a:pt x="155787" y="19128"/>
                    <a:pt x="155923" y="18981"/>
                  </a:cubicBezTo>
                  <a:cubicBezTo>
                    <a:pt x="156252" y="18652"/>
                    <a:pt x="156388" y="18561"/>
                    <a:pt x="156388" y="18050"/>
                  </a:cubicBezTo>
                  <a:cubicBezTo>
                    <a:pt x="156388" y="17517"/>
                    <a:pt x="156672" y="17460"/>
                    <a:pt x="156785" y="17041"/>
                  </a:cubicBezTo>
                  <a:cubicBezTo>
                    <a:pt x="156853" y="16768"/>
                    <a:pt x="156547" y="16269"/>
                    <a:pt x="156468" y="15963"/>
                  </a:cubicBezTo>
                  <a:cubicBezTo>
                    <a:pt x="156343" y="15452"/>
                    <a:pt x="155980" y="15078"/>
                    <a:pt x="155855" y="14567"/>
                  </a:cubicBezTo>
                  <a:cubicBezTo>
                    <a:pt x="155753" y="14193"/>
                    <a:pt x="156003" y="13410"/>
                    <a:pt x="156003" y="12934"/>
                  </a:cubicBezTo>
                  <a:cubicBezTo>
                    <a:pt x="156003" y="12662"/>
                    <a:pt x="156547" y="12469"/>
                    <a:pt x="156706" y="12389"/>
                  </a:cubicBezTo>
                  <a:cubicBezTo>
                    <a:pt x="156899" y="12298"/>
                    <a:pt x="157103" y="11709"/>
                    <a:pt x="157171" y="11459"/>
                  </a:cubicBezTo>
                  <a:cubicBezTo>
                    <a:pt x="157239" y="11153"/>
                    <a:pt x="157341" y="10812"/>
                    <a:pt x="157477" y="10540"/>
                  </a:cubicBezTo>
                  <a:cubicBezTo>
                    <a:pt x="157670" y="10154"/>
                    <a:pt x="157909" y="10007"/>
                    <a:pt x="158249" y="9837"/>
                  </a:cubicBezTo>
                  <a:cubicBezTo>
                    <a:pt x="158498" y="9712"/>
                    <a:pt x="159134" y="9837"/>
                    <a:pt x="159417" y="9837"/>
                  </a:cubicBezTo>
                  <a:lnTo>
                    <a:pt x="159644" y="9837"/>
                  </a:lnTo>
                  <a:moveTo>
                    <a:pt x="100311" y="139406"/>
                  </a:moveTo>
                  <a:cubicBezTo>
                    <a:pt x="100334" y="139315"/>
                    <a:pt x="99846" y="138283"/>
                    <a:pt x="99732" y="138010"/>
                  </a:cubicBezTo>
                  <a:cubicBezTo>
                    <a:pt x="99483" y="137375"/>
                    <a:pt x="100061" y="136592"/>
                    <a:pt x="100424" y="136229"/>
                  </a:cubicBezTo>
                  <a:cubicBezTo>
                    <a:pt x="100992" y="135662"/>
                    <a:pt x="101582" y="135310"/>
                    <a:pt x="101740" y="134516"/>
                  </a:cubicBezTo>
                  <a:cubicBezTo>
                    <a:pt x="101865" y="133904"/>
                    <a:pt x="101809" y="133575"/>
                    <a:pt x="101593" y="133121"/>
                  </a:cubicBezTo>
                  <a:cubicBezTo>
                    <a:pt x="101502" y="132951"/>
                    <a:pt x="101604" y="132270"/>
                    <a:pt x="101514" y="131884"/>
                  </a:cubicBezTo>
                  <a:cubicBezTo>
                    <a:pt x="101241" y="130806"/>
                    <a:pt x="101196" y="130682"/>
                    <a:pt x="100424" y="130103"/>
                  </a:cubicBezTo>
                  <a:cubicBezTo>
                    <a:pt x="99948" y="129740"/>
                    <a:pt x="100833" y="129014"/>
                    <a:pt x="100890" y="128787"/>
                  </a:cubicBezTo>
                  <a:cubicBezTo>
                    <a:pt x="100924" y="128640"/>
                    <a:pt x="100424" y="127641"/>
                    <a:pt x="100424" y="127233"/>
                  </a:cubicBezTo>
                  <a:cubicBezTo>
                    <a:pt x="100424" y="126711"/>
                    <a:pt x="99891" y="126836"/>
                    <a:pt x="100277" y="126076"/>
                  </a:cubicBezTo>
                  <a:cubicBezTo>
                    <a:pt x="100288" y="126042"/>
                    <a:pt x="99449" y="125917"/>
                    <a:pt x="99040" y="125225"/>
                  </a:cubicBezTo>
                  <a:cubicBezTo>
                    <a:pt x="98927" y="125043"/>
                    <a:pt x="99097" y="124419"/>
                    <a:pt x="98882" y="123977"/>
                  </a:cubicBezTo>
                  <a:cubicBezTo>
                    <a:pt x="98689" y="123591"/>
                    <a:pt x="99335" y="123047"/>
                    <a:pt x="99506" y="122820"/>
                  </a:cubicBezTo>
                  <a:cubicBezTo>
                    <a:pt x="99925" y="122252"/>
                    <a:pt x="100039" y="121027"/>
                    <a:pt x="100039" y="120335"/>
                  </a:cubicBezTo>
                  <a:cubicBezTo>
                    <a:pt x="100039" y="119961"/>
                    <a:pt x="100912" y="119802"/>
                    <a:pt x="101207" y="119802"/>
                  </a:cubicBezTo>
                  <a:cubicBezTo>
                    <a:pt x="101854" y="119802"/>
                    <a:pt x="101729" y="118112"/>
                    <a:pt x="101672" y="117783"/>
                  </a:cubicBezTo>
                  <a:cubicBezTo>
                    <a:pt x="101570" y="117306"/>
                    <a:pt x="101661" y="117476"/>
                    <a:pt x="102138" y="117011"/>
                  </a:cubicBezTo>
                  <a:cubicBezTo>
                    <a:pt x="102410" y="116727"/>
                    <a:pt x="102285" y="115468"/>
                    <a:pt x="102444" y="115071"/>
                  </a:cubicBezTo>
                  <a:cubicBezTo>
                    <a:pt x="102625" y="114595"/>
                    <a:pt x="103227" y="114050"/>
                    <a:pt x="103601" y="113676"/>
                  </a:cubicBezTo>
                  <a:cubicBezTo>
                    <a:pt x="104066" y="113211"/>
                    <a:pt x="104043" y="112598"/>
                    <a:pt x="104838" y="112439"/>
                  </a:cubicBezTo>
                  <a:cubicBezTo>
                    <a:pt x="105484" y="112303"/>
                    <a:pt x="105620" y="112178"/>
                    <a:pt x="105620" y="111429"/>
                  </a:cubicBezTo>
                  <a:cubicBezTo>
                    <a:pt x="105620" y="110488"/>
                    <a:pt x="105881" y="110431"/>
                    <a:pt x="106857" y="110261"/>
                  </a:cubicBezTo>
                  <a:cubicBezTo>
                    <a:pt x="107107" y="110227"/>
                    <a:pt x="107662" y="109229"/>
                    <a:pt x="107708" y="108945"/>
                  </a:cubicBezTo>
                  <a:cubicBezTo>
                    <a:pt x="107787" y="108843"/>
                    <a:pt x="107855" y="108741"/>
                    <a:pt x="107935" y="108639"/>
                  </a:cubicBezTo>
                  <a:cubicBezTo>
                    <a:pt x="108207" y="108276"/>
                    <a:pt x="108763" y="108639"/>
                    <a:pt x="109103" y="108639"/>
                  </a:cubicBezTo>
                  <a:cubicBezTo>
                    <a:pt x="109693" y="108639"/>
                    <a:pt x="109591" y="107992"/>
                    <a:pt x="109410" y="107629"/>
                  </a:cubicBezTo>
                  <a:cubicBezTo>
                    <a:pt x="109115" y="107050"/>
                    <a:pt x="108559" y="107844"/>
                    <a:pt x="108559" y="106858"/>
                  </a:cubicBezTo>
                  <a:cubicBezTo>
                    <a:pt x="108559" y="106245"/>
                    <a:pt x="108457" y="106041"/>
                    <a:pt x="108252" y="105621"/>
                  </a:cubicBezTo>
                  <a:cubicBezTo>
                    <a:pt x="108003" y="105122"/>
                    <a:pt x="108354" y="104884"/>
                    <a:pt x="108638" y="104611"/>
                  </a:cubicBezTo>
                  <a:cubicBezTo>
                    <a:pt x="108718" y="104520"/>
                    <a:pt x="108944" y="103114"/>
                    <a:pt x="108944" y="102978"/>
                  </a:cubicBezTo>
                  <a:cubicBezTo>
                    <a:pt x="108944" y="102399"/>
                    <a:pt x="108729" y="102399"/>
                    <a:pt x="108559" y="101979"/>
                  </a:cubicBezTo>
                  <a:cubicBezTo>
                    <a:pt x="108275" y="101265"/>
                    <a:pt x="108457" y="101117"/>
                    <a:pt x="108638" y="100425"/>
                  </a:cubicBezTo>
                  <a:cubicBezTo>
                    <a:pt x="108683" y="100221"/>
                    <a:pt x="107821" y="99211"/>
                    <a:pt x="107628" y="98950"/>
                  </a:cubicBezTo>
                  <a:cubicBezTo>
                    <a:pt x="107197" y="98383"/>
                    <a:pt x="108218" y="97827"/>
                    <a:pt x="108479" y="97475"/>
                  </a:cubicBezTo>
                  <a:cubicBezTo>
                    <a:pt x="108854" y="96976"/>
                    <a:pt x="108525" y="96897"/>
                    <a:pt x="108400" y="96398"/>
                  </a:cubicBezTo>
                  <a:cubicBezTo>
                    <a:pt x="108343" y="96182"/>
                    <a:pt x="108865" y="95864"/>
                    <a:pt x="108865" y="95388"/>
                  </a:cubicBezTo>
                  <a:cubicBezTo>
                    <a:pt x="108865" y="94061"/>
                    <a:pt x="109625" y="94344"/>
                    <a:pt x="110487" y="93913"/>
                  </a:cubicBezTo>
                  <a:cubicBezTo>
                    <a:pt x="110964" y="93675"/>
                    <a:pt x="110692" y="92892"/>
                    <a:pt x="111418" y="92518"/>
                  </a:cubicBezTo>
                  <a:cubicBezTo>
                    <a:pt x="111758" y="92347"/>
                    <a:pt x="112212" y="90805"/>
                    <a:pt x="112586" y="90430"/>
                  </a:cubicBezTo>
                  <a:cubicBezTo>
                    <a:pt x="113233" y="89772"/>
                    <a:pt x="113369" y="89886"/>
                    <a:pt x="113743" y="88955"/>
                  </a:cubicBezTo>
                  <a:cubicBezTo>
                    <a:pt x="113993" y="88343"/>
                    <a:pt x="114197" y="87378"/>
                    <a:pt x="113902" y="86789"/>
                  </a:cubicBezTo>
                  <a:cubicBezTo>
                    <a:pt x="113618" y="86221"/>
                    <a:pt x="113346" y="85904"/>
                    <a:pt x="113199" y="85314"/>
                  </a:cubicBezTo>
                  <a:cubicBezTo>
                    <a:pt x="113006" y="84531"/>
                    <a:pt x="112858" y="84145"/>
                    <a:pt x="112121" y="83998"/>
                  </a:cubicBezTo>
                  <a:cubicBezTo>
                    <a:pt x="111622" y="83896"/>
                    <a:pt x="111293" y="82841"/>
                    <a:pt x="110567" y="82602"/>
                  </a:cubicBezTo>
                  <a:cubicBezTo>
                    <a:pt x="109001" y="82080"/>
                    <a:pt x="108150" y="81196"/>
                    <a:pt x="108706" y="79505"/>
                  </a:cubicBezTo>
                  <a:cubicBezTo>
                    <a:pt x="109103" y="78325"/>
                    <a:pt x="109228" y="77747"/>
                    <a:pt x="109489" y="76714"/>
                  </a:cubicBezTo>
                  <a:cubicBezTo>
                    <a:pt x="109648" y="76056"/>
                    <a:pt x="109262" y="75795"/>
                    <a:pt x="109103" y="75160"/>
                  </a:cubicBezTo>
                  <a:cubicBezTo>
                    <a:pt x="108933" y="74513"/>
                    <a:pt x="108672" y="74468"/>
                    <a:pt x="108320" y="74003"/>
                  </a:cubicBezTo>
                  <a:cubicBezTo>
                    <a:pt x="108116" y="73731"/>
                    <a:pt x="108252" y="72505"/>
                    <a:pt x="108252" y="72142"/>
                  </a:cubicBezTo>
                  <a:cubicBezTo>
                    <a:pt x="108252" y="71666"/>
                    <a:pt x="107719" y="70112"/>
                    <a:pt x="107470" y="69737"/>
                  </a:cubicBezTo>
                  <a:cubicBezTo>
                    <a:pt x="107197" y="69318"/>
                    <a:pt x="107311" y="68557"/>
                    <a:pt x="107390" y="68115"/>
                  </a:cubicBezTo>
                  <a:cubicBezTo>
                    <a:pt x="107447" y="67854"/>
                    <a:pt x="106970" y="67049"/>
                    <a:pt x="107084" y="66481"/>
                  </a:cubicBezTo>
                  <a:cubicBezTo>
                    <a:pt x="107220" y="65835"/>
                    <a:pt x="107084" y="65324"/>
                    <a:pt x="107084" y="64621"/>
                  </a:cubicBezTo>
                  <a:cubicBezTo>
                    <a:pt x="107084" y="64439"/>
                    <a:pt x="107583" y="63112"/>
                    <a:pt x="107708" y="62919"/>
                  </a:cubicBezTo>
                  <a:cubicBezTo>
                    <a:pt x="108116" y="62238"/>
                    <a:pt x="108774" y="62091"/>
                    <a:pt x="109171" y="61297"/>
                  </a:cubicBezTo>
                  <a:cubicBezTo>
                    <a:pt x="109489" y="60650"/>
                    <a:pt x="110215" y="60491"/>
                    <a:pt x="110181" y="59640"/>
                  </a:cubicBezTo>
                  <a:cubicBezTo>
                    <a:pt x="110147" y="58812"/>
                    <a:pt x="109920" y="57621"/>
                    <a:pt x="109489" y="56793"/>
                  </a:cubicBezTo>
                  <a:cubicBezTo>
                    <a:pt x="109307" y="56453"/>
                    <a:pt x="110045" y="56055"/>
                    <a:pt x="109875" y="55715"/>
                  </a:cubicBezTo>
                  <a:cubicBezTo>
                    <a:pt x="109716" y="55397"/>
                    <a:pt x="110272" y="55046"/>
                    <a:pt x="110181" y="54705"/>
                  </a:cubicBezTo>
                  <a:cubicBezTo>
                    <a:pt x="110170" y="54649"/>
                    <a:pt x="110136" y="54603"/>
                    <a:pt x="110102" y="54547"/>
                  </a:cubicBezTo>
                  <a:lnTo>
                    <a:pt x="110102" y="54240"/>
                  </a:lnTo>
                  <a:cubicBezTo>
                    <a:pt x="110102" y="53764"/>
                    <a:pt x="111066" y="54195"/>
                    <a:pt x="111270" y="54240"/>
                  </a:cubicBezTo>
                  <a:cubicBezTo>
                    <a:pt x="111769" y="54342"/>
                    <a:pt x="112098" y="53979"/>
                    <a:pt x="112507" y="53775"/>
                  </a:cubicBezTo>
                  <a:cubicBezTo>
                    <a:pt x="112983" y="53537"/>
                    <a:pt x="113108" y="53435"/>
                    <a:pt x="113437" y="53004"/>
                  </a:cubicBezTo>
                  <a:cubicBezTo>
                    <a:pt x="113902" y="52380"/>
                    <a:pt x="114832" y="52584"/>
                    <a:pt x="115445" y="52459"/>
                  </a:cubicBezTo>
                  <a:cubicBezTo>
                    <a:pt x="115853" y="52380"/>
                    <a:pt x="116432" y="51847"/>
                    <a:pt x="116840" y="51688"/>
                  </a:cubicBezTo>
                  <a:cubicBezTo>
                    <a:pt x="117396" y="51461"/>
                    <a:pt x="117805" y="50689"/>
                    <a:pt x="118542" y="50440"/>
                  </a:cubicBezTo>
                  <a:cubicBezTo>
                    <a:pt x="119461" y="50133"/>
                    <a:pt x="118622" y="48795"/>
                    <a:pt x="120085" y="49283"/>
                  </a:cubicBezTo>
                  <a:cubicBezTo>
                    <a:pt x="120686" y="49475"/>
                    <a:pt x="121095" y="48772"/>
                    <a:pt x="121639" y="49044"/>
                  </a:cubicBezTo>
                  <a:cubicBezTo>
                    <a:pt x="122172" y="49317"/>
                    <a:pt x="122218" y="48693"/>
                    <a:pt x="122411" y="48432"/>
                  </a:cubicBezTo>
                  <a:cubicBezTo>
                    <a:pt x="122501" y="48307"/>
                    <a:pt x="123069" y="48012"/>
                    <a:pt x="123182" y="47887"/>
                  </a:cubicBezTo>
                  <a:cubicBezTo>
                    <a:pt x="123307" y="47762"/>
                    <a:pt x="124271" y="47967"/>
                    <a:pt x="124498" y="47967"/>
                  </a:cubicBezTo>
                  <a:cubicBezTo>
                    <a:pt x="124657" y="47967"/>
                    <a:pt x="125247" y="47014"/>
                    <a:pt x="125508" y="46877"/>
                  </a:cubicBezTo>
                  <a:cubicBezTo>
                    <a:pt x="126052" y="46605"/>
                    <a:pt x="126302" y="46730"/>
                    <a:pt x="126438" y="46027"/>
                  </a:cubicBezTo>
                  <a:cubicBezTo>
                    <a:pt x="126552" y="45459"/>
                    <a:pt x="125916" y="45153"/>
                    <a:pt x="126052" y="44472"/>
                  </a:cubicBezTo>
                  <a:cubicBezTo>
                    <a:pt x="126154" y="43939"/>
                    <a:pt x="126790" y="43667"/>
                    <a:pt x="126200" y="43077"/>
                  </a:cubicBezTo>
                  <a:cubicBezTo>
                    <a:pt x="125916" y="42793"/>
                    <a:pt x="126154" y="41636"/>
                    <a:pt x="126279" y="41375"/>
                  </a:cubicBezTo>
                  <a:cubicBezTo>
                    <a:pt x="126665" y="40615"/>
                    <a:pt x="126869" y="39832"/>
                    <a:pt x="127289" y="39129"/>
                  </a:cubicBezTo>
                  <a:cubicBezTo>
                    <a:pt x="127754" y="38358"/>
                    <a:pt x="128072" y="37983"/>
                    <a:pt x="128299" y="37110"/>
                  </a:cubicBezTo>
                  <a:cubicBezTo>
                    <a:pt x="128446" y="36531"/>
                    <a:pt x="128526" y="35862"/>
                    <a:pt x="128684" y="35249"/>
                  </a:cubicBezTo>
                  <a:cubicBezTo>
                    <a:pt x="128843" y="34625"/>
                    <a:pt x="128991" y="34047"/>
                    <a:pt x="128991" y="33400"/>
                  </a:cubicBezTo>
                  <a:cubicBezTo>
                    <a:pt x="128991" y="32923"/>
                    <a:pt x="129308" y="32606"/>
                    <a:pt x="129615" y="32311"/>
                  </a:cubicBezTo>
                  <a:cubicBezTo>
                    <a:pt x="130114" y="31812"/>
                    <a:pt x="129490" y="31449"/>
                    <a:pt x="130386" y="30915"/>
                  </a:cubicBezTo>
                  <a:cubicBezTo>
                    <a:pt x="130704" y="30722"/>
                    <a:pt x="131044" y="31744"/>
                    <a:pt x="131237" y="30757"/>
                  </a:cubicBezTo>
                  <a:cubicBezTo>
                    <a:pt x="131339" y="30246"/>
                    <a:pt x="131668" y="29872"/>
                    <a:pt x="131781" y="29441"/>
                  </a:cubicBezTo>
                  <a:cubicBezTo>
                    <a:pt x="131838" y="29180"/>
                    <a:pt x="132496" y="28862"/>
                    <a:pt x="132712" y="28510"/>
                  </a:cubicBezTo>
                  <a:cubicBezTo>
                    <a:pt x="132927" y="28136"/>
                    <a:pt x="133120" y="28079"/>
                    <a:pt x="133324" y="27659"/>
                  </a:cubicBezTo>
                  <a:cubicBezTo>
                    <a:pt x="133426" y="27467"/>
                    <a:pt x="134323" y="27342"/>
                    <a:pt x="134493" y="27274"/>
                  </a:cubicBezTo>
                  <a:cubicBezTo>
                    <a:pt x="134720" y="27183"/>
                    <a:pt x="135049" y="26445"/>
                    <a:pt x="135185" y="26264"/>
                  </a:cubicBezTo>
                  <a:cubicBezTo>
                    <a:pt x="135457" y="25901"/>
                    <a:pt x="135832" y="26298"/>
                    <a:pt x="136115" y="25719"/>
                  </a:cubicBezTo>
                  <a:cubicBezTo>
                    <a:pt x="136342" y="25254"/>
                    <a:pt x="135956" y="25016"/>
                    <a:pt x="135729" y="24789"/>
                  </a:cubicBezTo>
                  <a:cubicBezTo>
                    <a:pt x="135525" y="24596"/>
                    <a:pt x="135491" y="23904"/>
                    <a:pt x="135491" y="23553"/>
                  </a:cubicBezTo>
                  <a:cubicBezTo>
                    <a:pt x="135491" y="22985"/>
                    <a:pt x="135525" y="22566"/>
                    <a:pt x="135729" y="22157"/>
                  </a:cubicBezTo>
                  <a:cubicBezTo>
                    <a:pt x="135979" y="21635"/>
                    <a:pt x="136456" y="21431"/>
                    <a:pt x="136887" y="21000"/>
                  </a:cubicBezTo>
                  <a:cubicBezTo>
                    <a:pt x="137329" y="20558"/>
                    <a:pt x="137272" y="20376"/>
                    <a:pt x="137272" y="19752"/>
                  </a:cubicBezTo>
                  <a:cubicBezTo>
                    <a:pt x="137272" y="19378"/>
                    <a:pt x="136864" y="19139"/>
                    <a:pt x="136501" y="19139"/>
                  </a:cubicBezTo>
                  <a:cubicBezTo>
                    <a:pt x="136229" y="19139"/>
                    <a:pt x="135956" y="18674"/>
                    <a:pt x="135650" y="18595"/>
                  </a:cubicBezTo>
                  <a:cubicBezTo>
                    <a:pt x="135571" y="18493"/>
                    <a:pt x="135491" y="18391"/>
                    <a:pt x="135412" y="18289"/>
                  </a:cubicBezTo>
                  <a:cubicBezTo>
                    <a:pt x="135196" y="17982"/>
                    <a:pt x="135185" y="17846"/>
                    <a:pt x="135185" y="17358"/>
                  </a:cubicBezTo>
                  <a:cubicBezTo>
                    <a:pt x="135185" y="16848"/>
                    <a:pt x="135310" y="16610"/>
                    <a:pt x="135571" y="16349"/>
                  </a:cubicBezTo>
                  <a:cubicBezTo>
                    <a:pt x="135832" y="16088"/>
                    <a:pt x="136149" y="15577"/>
                    <a:pt x="136263" y="15339"/>
                  </a:cubicBezTo>
                  <a:cubicBezTo>
                    <a:pt x="136410" y="15055"/>
                    <a:pt x="136887" y="15112"/>
                    <a:pt x="137045" y="14794"/>
                  </a:cubicBezTo>
                  <a:cubicBezTo>
                    <a:pt x="137227" y="14431"/>
                    <a:pt x="137057" y="13966"/>
                    <a:pt x="136966" y="13785"/>
                  </a:cubicBezTo>
                  <a:cubicBezTo>
                    <a:pt x="136785" y="13422"/>
                    <a:pt x="136592" y="13388"/>
                    <a:pt x="136501" y="13013"/>
                  </a:cubicBezTo>
                  <a:cubicBezTo>
                    <a:pt x="136399" y="12627"/>
                    <a:pt x="135968" y="12979"/>
                    <a:pt x="136115" y="12389"/>
                  </a:cubicBezTo>
                  <a:cubicBezTo>
                    <a:pt x="136195" y="12072"/>
                    <a:pt x="136456" y="11970"/>
                    <a:pt x="136660" y="11777"/>
                  </a:cubicBezTo>
                  <a:cubicBezTo>
                    <a:pt x="136694" y="11731"/>
                    <a:pt x="137045" y="11777"/>
                    <a:pt x="137114" y="11777"/>
                  </a:cubicBezTo>
                  <a:lnTo>
                    <a:pt x="137114" y="11391"/>
                  </a:lnTo>
                  <a:cubicBezTo>
                    <a:pt x="137114" y="11039"/>
                    <a:pt x="136558" y="10665"/>
                    <a:pt x="136422" y="10540"/>
                  </a:cubicBezTo>
                  <a:cubicBezTo>
                    <a:pt x="136263" y="10381"/>
                    <a:pt x="135627" y="10461"/>
                    <a:pt x="135344" y="10461"/>
                  </a:cubicBezTo>
                  <a:cubicBezTo>
                    <a:pt x="135185" y="10461"/>
                    <a:pt x="135185" y="9621"/>
                    <a:pt x="135185" y="9451"/>
                  </a:cubicBezTo>
                  <a:cubicBezTo>
                    <a:pt x="135185" y="8952"/>
                    <a:pt x="135469" y="8884"/>
                    <a:pt x="135106" y="8521"/>
                  </a:cubicBezTo>
                  <a:cubicBezTo>
                    <a:pt x="135071" y="8487"/>
                    <a:pt x="134482" y="9009"/>
                    <a:pt x="134413" y="9065"/>
                  </a:cubicBezTo>
                  <a:cubicBezTo>
                    <a:pt x="134050" y="9326"/>
                    <a:pt x="133653" y="9077"/>
                    <a:pt x="133483" y="8906"/>
                  </a:cubicBezTo>
                  <a:cubicBezTo>
                    <a:pt x="133336" y="8759"/>
                    <a:pt x="133290" y="8146"/>
                    <a:pt x="133177" y="7976"/>
                  </a:cubicBezTo>
                  <a:cubicBezTo>
                    <a:pt x="132871" y="7579"/>
                    <a:pt x="132712" y="7851"/>
                    <a:pt x="132712" y="7205"/>
                  </a:cubicBezTo>
                  <a:cubicBezTo>
                    <a:pt x="132712" y="6989"/>
                    <a:pt x="132439" y="6467"/>
                    <a:pt x="132315" y="6354"/>
                  </a:cubicBezTo>
                  <a:cubicBezTo>
                    <a:pt x="131997" y="6025"/>
                    <a:pt x="131884" y="5923"/>
                    <a:pt x="131781" y="5503"/>
                  </a:cubicBezTo>
                  <a:cubicBezTo>
                    <a:pt x="131770" y="5446"/>
                    <a:pt x="131781" y="5390"/>
                    <a:pt x="131781" y="5344"/>
                  </a:cubicBezTo>
                  <a:moveTo>
                    <a:pt x="97645" y="139621"/>
                  </a:moveTo>
                  <a:cubicBezTo>
                    <a:pt x="97180" y="139428"/>
                    <a:pt x="96363" y="138748"/>
                    <a:pt x="95887" y="138634"/>
                  </a:cubicBezTo>
                  <a:cubicBezTo>
                    <a:pt x="94843" y="138373"/>
                    <a:pt x="94196" y="137852"/>
                    <a:pt x="93266" y="137148"/>
                  </a:cubicBezTo>
                  <a:cubicBezTo>
                    <a:pt x="92597" y="136649"/>
                    <a:pt x="93674" y="136547"/>
                    <a:pt x="92109" y="136547"/>
                  </a:cubicBezTo>
                  <a:cubicBezTo>
                    <a:pt x="91462" y="136547"/>
                    <a:pt x="91530" y="135208"/>
                    <a:pt x="91451" y="134845"/>
                  </a:cubicBezTo>
                  <a:cubicBezTo>
                    <a:pt x="91439" y="134754"/>
                    <a:pt x="90396" y="134108"/>
                    <a:pt x="90248" y="134028"/>
                  </a:cubicBezTo>
                  <a:cubicBezTo>
                    <a:pt x="89579" y="133620"/>
                    <a:pt x="89488" y="132814"/>
                    <a:pt x="89488" y="132111"/>
                  </a:cubicBezTo>
                  <a:cubicBezTo>
                    <a:pt x="89488" y="131362"/>
                    <a:pt x="88467" y="130727"/>
                    <a:pt x="88887" y="130307"/>
                  </a:cubicBezTo>
                  <a:cubicBezTo>
                    <a:pt x="89908" y="129275"/>
                    <a:pt x="88331" y="129536"/>
                    <a:pt x="87900" y="129978"/>
                  </a:cubicBezTo>
                  <a:cubicBezTo>
                    <a:pt x="88036" y="129547"/>
                    <a:pt x="87015" y="130296"/>
                    <a:pt x="86584" y="130194"/>
                  </a:cubicBezTo>
                  <a:cubicBezTo>
                    <a:pt x="86300" y="130126"/>
                    <a:pt x="85835" y="129661"/>
                    <a:pt x="85597" y="129422"/>
                  </a:cubicBezTo>
                  <a:cubicBezTo>
                    <a:pt x="85302" y="129127"/>
                    <a:pt x="84587" y="127777"/>
                    <a:pt x="84508" y="127346"/>
                  </a:cubicBezTo>
                  <a:cubicBezTo>
                    <a:pt x="84394" y="126768"/>
                    <a:pt x="85052" y="126303"/>
                    <a:pt x="84281" y="126189"/>
                  </a:cubicBezTo>
                  <a:cubicBezTo>
                    <a:pt x="83668" y="126110"/>
                    <a:pt x="82885" y="126597"/>
                    <a:pt x="82704" y="125645"/>
                  </a:cubicBezTo>
                  <a:cubicBezTo>
                    <a:pt x="82477" y="124510"/>
                    <a:pt x="81637" y="124124"/>
                    <a:pt x="81161" y="123183"/>
                  </a:cubicBezTo>
                  <a:cubicBezTo>
                    <a:pt x="80299" y="121436"/>
                    <a:pt x="81762" y="122457"/>
                    <a:pt x="79629" y="120936"/>
                  </a:cubicBezTo>
                  <a:cubicBezTo>
                    <a:pt x="79040" y="120505"/>
                    <a:pt x="78404" y="119643"/>
                    <a:pt x="78699" y="118906"/>
                  </a:cubicBezTo>
                  <a:cubicBezTo>
                    <a:pt x="78994" y="118180"/>
                    <a:pt x="79187" y="117578"/>
                    <a:pt x="78268" y="117431"/>
                  </a:cubicBezTo>
                  <a:cubicBezTo>
                    <a:pt x="77939" y="117374"/>
                    <a:pt x="77735" y="117919"/>
                    <a:pt x="77224" y="117919"/>
                  </a:cubicBezTo>
                  <a:cubicBezTo>
                    <a:pt x="76555" y="117919"/>
                    <a:pt x="76827" y="117227"/>
                    <a:pt x="77009" y="116988"/>
                  </a:cubicBezTo>
                  <a:cubicBezTo>
                    <a:pt x="77372" y="116501"/>
                    <a:pt x="76317" y="116603"/>
                    <a:pt x="76135" y="116603"/>
                  </a:cubicBezTo>
                  <a:cubicBezTo>
                    <a:pt x="75069" y="116603"/>
                    <a:pt x="75092" y="115151"/>
                    <a:pt x="75092" y="114356"/>
                  </a:cubicBezTo>
                  <a:cubicBezTo>
                    <a:pt x="75092" y="113381"/>
                    <a:pt x="74422" y="113063"/>
                    <a:pt x="75035" y="111997"/>
                  </a:cubicBezTo>
                  <a:cubicBezTo>
                    <a:pt x="75318" y="111509"/>
                    <a:pt x="74570" y="110431"/>
                    <a:pt x="74014" y="110408"/>
                  </a:cubicBezTo>
                  <a:cubicBezTo>
                    <a:pt x="73186" y="110374"/>
                    <a:pt x="72426" y="109444"/>
                    <a:pt x="72131" y="109206"/>
                  </a:cubicBezTo>
                  <a:cubicBezTo>
                    <a:pt x="71189" y="108446"/>
                    <a:pt x="70667" y="107289"/>
                    <a:pt x="69725" y="106574"/>
                  </a:cubicBezTo>
                  <a:cubicBezTo>
                    <a:pt x="69657" y="106540"/>
                    <a:pt x="69578" y="106506"/>
                    <a:pt x="69510" y="106472"/>
                  </a:cubicBezTo>
                  <a:cubicBezTo>
                    <a:pt x="69362" y="106392"/>
                    <a:pt x="69385" y="105939"/>
                    <a:pt x="69340" y="105859"/>
                  </a:cubicBezTo>
                  <a:cubicBezTo>
                    <a:pt x="69294" y="105757"/>
                    <a:pt x="68443" y="105621"/>
                    <a:pt x="68251" y="105428"/>
                  </a:cubicBezTo>
                  <a:cubicBezTo>
                    <a:pt x="67491" y="104657"/>
                    <a:pt x="66867" y="104112"/>
                    <a:pt x="65732" y="104112"/>
                  </a:cubicBezTo>
                  <a:cubicBezTo>
                    <a:pt x="64859" y="104112"/>
                    <a:pt x="64382" y="103919"/>
                    <a:pt x="63599" y="103726"/>
                  </a:cubicBezTo>
                  <a:cubicBezTo>
                    <a:pt x="63055" y="103590"/>
                    <a:pt x="63021" y="103908"/>
                    <a:pt x="62726" y="104055"/>
                  </a:cubicBezTo>
                  <a:cubicBezTo>
                    <a:pt x="62476" y="104180"/>
                    <a:pt x="61569" y="103545"/>
                    <a:pt x="61353" y="103454"/>
                  </a:cubicBezTo>
                  <a:cubicBezTo>
                    <a:pt x="60990" y="103307"/>
                    <a:pt x="60979" y="103125"/>
                    <a:pt x="60752" y="102910"/>
                  </a:cubicBezTo>
                  <a:cubicBezTo>
                    <a:pt x="60706" y="102864"/>
                    <a:pt x="60071" y="103568"/>
                    <a:pt x="59878" y="103613"/>
                  </a:cubicBezTo>
                  <a:cubicBezTo>
                    <a:pt x="59583" y="103692"/>
                    <a:pt x="59390" y="103556"/>
                    <a:pt x="59163" y="103613"/>
                  </a:cubicBezTo>
                  <a:cubicBezTo>
                    <a:pt x="58948" y="103670"/>
                    <a:pt x="58528" y="103965"/>
                    <a:pt x="58176" y="104055"/>
                  </a:cubicBezTo>
                  <a:cubicBezTo>
                    <a:pt x="57791" y="104146"/>
                    <a:pt x="57280" y="104033"/>
                    <a:pt x="56917" y="103942"/>
                  </a:cubicBezTo>
                  <a:cubicBezTo>
                    <a:pt x="56497" y="103840"/>
                    <a:pt x="56554" y="103533"/>
                    <a:pt x="56645" y="103182"/>
                  </a:cubicBezTo>
                  <a:cubicBezTo>
                    <a:pt x="56747" y="102796"/>
                    <a:pt x="56838" y="102626"/>
                    <a:pt x="56316" y="102626"/>
                  </a:cubicBezTo>
                  <a:cubicBezTo>
                    <a:pt x="56157" y="102626"/>
                    <a:pt x="55953" y="102955"/>
                    <a:pt x="55601" y="102955"/>
                  </a:cubicBezTo>
                  <a:cubicBezTo>
                    <a:pt x="55091" y="102955"/>
                    <a:pt x="54387" y="102955"/>
                    <a:pt x="53911" y="103068"/>
                  </a:cubicBezTo>
                  <a:cubicBezTo>
                    <a:pt x="53128" y="103261"/>
                    <a:pt x="53094" y="104146"/>
                    <a:pt x="52107" y="103897"/>
                  </a:cubicBezTo>
                  <a:cubicBezTo>
                    <a:pt x="51699" y="103794"/>
                    <a:pt x="51608" y="103499"/>
                    <a:pt x="51392" y="103942"/>
                  </a:cubicBezTo>
                  <a:cubicBezTo>
                    <a:pt x="51267" y="104203"/>
                    <a:pt x="51154" y="104305"/>
                    <a:pt x="50848" y="104384"/>
                  </a:cubicBezTo>
                  <a:cubicBezTo>
                    <a:pt x="50473" y="104475"/>
                    <a:pt x="49940" y="104362"/>
                    <a:pt x="49634" y="104441"/>
                  </a:cubicBezTo>
                  <a:cubicBezTo>
                    <a:pt x="49373" y="104509"/>
                    <a:pt x="49180" y="105156"/>
                    <a:pt x="48760" y="105258"/>
                  </a:cubicBezTo>
                  <a:cubicBezTo>
                    <a:pt x="48386" y="105360"/>
                    <a:pt x="48057" y="104736"/>
                    <a:pt x="47943" y="104498"/>
                  </a:cubicBezTo>
                  <a:cubicBezTo>
                    <a:pt x="47773" y="104169"/>
                    <a:pt x="46854" y="103840"/>
                    <a:pt x="46514" y="103783"/>
                  </a:cubicBezTo>
                  <a:cubicBezTo>
                    <a:pt x="45958" y="103692"/>
                    <a:pt x="45629" y="103624"/>
                    <a:pt x="45153" y="103511"/>
                  </a:cubicBezTo>
                  <a:cubicBezTo>
                    <a:pt x="44926" y="103454"/>
                    <a:pt x="44744" y="103885"/>
                    <a:pt x="44653" y="103999"/>
                  </a:cubicBezTo>
                  <a:cubicBezTo>
                    <a:pt x="44358" y="104407"/>
                    <a:pt x="44211" y="104373"/>
                    <a:pt x="43678" y="104543"/>
                  </a:cubicBezTo>
                  <a:cubicBezTo>
                    <a:pt x="43406" y="104634"/>
                    <a:pt x="43122" y="104759"/>
                    <a:pt x="42850" y="104827"/>
                  </a:cubicBezTo>
                  <a:cubicBezTo>
                    <a:pt x="42589" y="104895"/>
                    <a:pt x="42362" y="104986"/>
                    <a:pt x="42090" y="105042"/>
                  </a:cubicBezTo>
                  <a:cubicBezTo>
                    <a:pt x="41727" y="105110"/>
                    <a:pt x="41568" y="104952"/>
                    <a:pt x="41318" y="104827"/>
                  </a:cubicBezTo>
                  <a:cubicBezTo>
                    <a:pt x="41227" y="104770"/>
                    <a:pt x="40932" y="105099"/>
                    <a:pt x="40660" y="105099"/>
                  </a:cubicBezTo>
                  <a:cubicBezTo>
                    <a:pt x="40513" y="105099"/>
                    <a:pt x="39945" y="104657"/>
                    <a:pt x="39344" y="104657"/>
                  </a:cubicBezTo>
                  <a:cubicBezTo>
                    <a:pt x="38788" y="104657"/>
                    <a:pt x="38471" y="105258"/>
                    <a:pt x="37813" y="105258"/>
                  </a:cubicBezTo>
                  <a:cubicBezTo>
                    <a:pt x="37098" y="105258"/>
                    <a:pt x="37098" y="104679"/>
                    <a:pt x="36508" y="104441"/>
                  </a:cubicBezTo>
                  <a:cubicBezTo>
                    <a:pt x="36134" y="104294"/>
                    <a:pt x="35680" y="104316"/>
                    <a:pt x="35294" y="104169"/>
                  </a:cubicBezTo>
                  <a:cubicBezTo>
                    <a:pt x="34988" y="104044"/>
                    <a:pt x="34761" y="104384"/>
                    <a:pt x="34420" y="104441"/>
                  </a:cubicBezTo>
                  <a:cubicBezTo>
                    <a:pt x="34103" y="104498"/>
                    <a:pt x="33558" y="103590"/>
                    <a:pt x="33218" y="103454"/>
                  </a:cubicBezTo>
                  <a:cubicBezTo>
                    <a:pt x="32480" y="103159"/>
                    <a:pt x="32310" y="103533"/>
                    <a:pt x="31630" y="103341"/>
                  </a:cubicBezTo>
                  <a:cubicBezTo>
                    <a:pt x="31085" y="103182"/>
                    <a:pt x="30824" y="102524"/>
                    <a:pt x="30212" y="102524"/>
                  </a:cubicBezTo>
                  <a:cubicBezTo>
                    <a:pt x="29758" y="102524"/>
                    <a:pt x="29678" y="102025"/>
                    <a:pt x="29225" y="102025"/>
                  </a:cubicBezTo>
                  <a:cubicBezTo>
                    <a:pt x="28986" y="102025"/>
                    <a:pt x="28544" y="102297"/>
                    <a:pt x="28124" y="102297"/>
                  </a:cubicBezTo>
                  <a:cubicBezTo>
                    <a:pt x="27772" y="102297"/>
                    <a:pt x="27001" y="101900"/>
                    <a:pt x="26706" y="101752"/>
                  </a:cubicBezTo>
                  <a:cubicBezTo>
                    <a:pt x="25277" y="101038"/>
                    <a:pt x="25333" y="101684"/>
                    <a:pt x="24675" y="101423"/>
                  </a:cubicBezTo>
                  <a:cubicBezTo>
                    <a:pt x="23416" y="100913"/>
                    <a:pt x="24528" y="101423"/>
                    <a:pt x="23427" y="101423"/>
                  </a:cubicBezTo>
                  <a:cubicBezTo>
                    <a:pt x="23087" y="101423"/>
                    <a:pt x="22781" y="100799"/>
                    <a:pt x="22497" y="100663"/>
                  </a:cubicBezTo>
                  <a:cubicBezTo>
                    <a:pt x="22418" y="100618"/>
                    <a:pt x="21555" y="101151"/>
                    <a:pt x="21181" y="101151"/>
                  </a:cubicBezTo>
                  <a:cubicBezTo>
                    <a:pt x="20602" y="101151"/>
                    <a:pt x="20081" y="101265"/>
                    <a:pt x="19536" y="101265"/>
                  </a:cubicBezTo>
                  <a:cubicBezTo>
                    <a:pt x="19014" y="101265"/>
                    <a:pt x="18050" y="100709"/>
                    <a:pt x="16961" y="100709"/>
                  </a:cubicBezTo>
                  <a:cubicBezTo>
                    <a:pt x="16348" y="100709"/>
                    <a:pt x="15826" y="101117"/>
                    <a:pt x="15316" y="101321"/>
                  </a:cubicBezTo>
                  <a:cubicBezTo>
                    <a:pt x="14703" y="101559"/>
                    <a:pt x="14352" y="101287"/>
                    <a:pt x="13739" y="101038"/>
                  </a:cubicBezTo>
                  <a:cubicBezTo>
                    <a:pt x="13365" y="100890"/>
                    <a:pt x="12695" y="100936"/>
                    <a:pt x="12366" y="101094"/>
                  </a:cubicBezTo>
                  <a:cubicBezTo>
                    <a:pt x="11515" y="101525"/>
                    <a:pt x="10959" y="102535"/>
                    <a:pt x="9961" y="101537"/>
                  </a:cubicBezTo>
                  <a:cubicBezTo>
                    <a:pt x="9235" y="100811"/>
                    <a:pt x="8384" y="101877"/>
                    <a:pt x="7772" y="102025"/>
                  </a:cubicBezTo>
                  <a:cubicBezTo>
                    <a:pt x="7431" y="102115"/>
                    <a:pt x="7340" y="101866"/>
                    <a:pt x="7114" y="101809"/>
                  </a:cubicBezTo>
                  <a:cubicBezTo>
                    <a:pt x="6773" y="101888"/>
                    <a:pt x="6750" y="101287"/>
                    <a:pt x="6342" y="101696"/>
                  </a:cubicBezTo>
                  <a:cubicBezTo>
                    <a:pt x="6183" y="101854"/>
                    <a:pt x="5650" y="101741"/>
                    <a:pt x="5469" y="101696"/>
                  </a:cubicBezTo>
                  <a:cubicBezTo>
                    <a:pt x="5276" y="101650"/>
                    <a:pt x="5015" y="101276"/>
                    <a:pt x="4867" y="101208"/>
                  </a:cubicBezTo>
                  <a:cubicBezTo>
                    <a:pt x="4368" y="100958"/>
                    <a:pt x="4527" y="100947"/>
                    <a:pt x="4050" y="101321"/>
                  </a:cubicBezTo>
                  <a:cubicBezTo>
                    <a:pt x="3597" y="101650"/>
                    <a:pt x="3506" y="102036"/>
                    <a:pt x="2893" y="102195"/>
                  </a:cubicBezTo>
                  <a:cubicBezTo>
                    <a:pt x="2644" y="102252"/>
                    <a:pt x="2190" y="102183"/>
                    <a:pt x="2020" y="102138"/>
                  </a:cubicBezTo>
                  <a:cubicBezTo>
                    <a:pt x="1759" y="102070"/>
                    <a:pt x="1430" y="101650"/>
                    <a:pt x="1260" y="101423"/>
                  </a:cubicBezTo>
                  <a:cubicBezTo>
                    <a:pt x="1067" y="101196"/>
                    <a:pt x="443" y="101265"/>
                    <a:pt x="159" y="101265"/>
                  </a:cubicBezTo>
                  <a:lnTo>
                    <a:pt x="0" y="101265"/>
                  </a:lnTo>
                  <a:moveTo>
                    <a:pt x="105575" y="111339"/>
                  </a:moveTo>
                  <a:cubicBezTo>
                    <a:pt x="105722" y="110953"/>
                    <a:pt x="105700" y="110420"/>
                    <a:pt x="105359" y="109977"/>
                  </a:cubicBezTo>
                  <a:cubicBezTo>
                    <a:pt x="105076" y="109603"/>
                    <a:pt x="105189" y="109353"/>
                    <a:pt x="105189" y="108934"/>
                  </a:cubicBezTo>
                  <a:cubicBezTo>
                    <a:pt x="105189" y="108707"/>
                    <a:pt x="104441" y="108514"/>
                    <a:pt x="105189" y="108332"/>
                  </a:cubicBezTo>
                  <a:cubicBezTo>
                    <a:pt x="105450" y="108264"/>
                    <a:pt x="105155" y="107663"/>
                    <a:pt x="104588" y="107947"/>
                  </a:cubicBezTo>
                  <a:cubicBezTo>
                    <a:pt x="103714" y="108378"/>
                    <a:pt x="104168" y="107436"/>
                    <a:pt x="104100" y="107175"/>
                  </a:cubicBezTo>
                  <a:cubicBezTo>
                    <a:pt x="103987" y="106733"/>
                    <a:pt x="103612" y="106789"/>
                    <a:pt x="103714" y="106358"/>
                  </a:cubicBezTo>
                  <a:cubicBezTo>
                    <a:pt x="103794" y="106052"/>
                    <a:pt x="104282" y="105632"/>
                    <a:pt x="103499" y="105315"/>
                  </a:cubicBezTo>
                  <a:cubicBezTo>
                    <a:pt x="102603" y="104963"/>
                    <a:pt x="103817" y="103568"/>
                    <a:pt x="103385" y="103568"/>
                  </a:cubicBezTo>
                  <a:cubicBezTo>
                    <a:pt x="102603" y="103568"/>
                    <a:pt x="102285" y="103125"/>
                    <a:pt x="101911" y="102796"/>
                  </a:cubicBezTo>
                  <a:cubicBezTo>
                    <a:pt x="101616" y="102546"/>
                    <a:pt x="101185" y="102308"/>
                    <a:pt x="101037" y="101696"/>
                  </a:cubicBezTo>
                  <a:cubicBezTo>
                    <a:pt x="100856" y="101004"/>
                    <a:pt x="100595" y="100992"/>
                    <a:pt x="100436" y="100005"/>
                  </a:cubicBezTo>
                  <a:cubicBezTo>
                    <a:pt x="100322" y="99347"/>
                    <a:pt x="99869" y="100051"/>
                    <a:pt x="99721" y="100051"/>
                  </a:cubicBezTo>
                  <a:cubicBezTo>
                    <a:pt x="99040" y="100051"/>
                    <a:pt x="99143" y="99098"/>
                    <a:pt x="99449" y="98791"/>
                  </a:cubicBezTo>
                  <a:cubicBezTo>
                    <a:pt x="99914" y="98326"/>
                    <a:pt x="99211" y="97793"/>
                    <a:pt x="99120" y="97430"/>
                  </a:cubicBezTo>
                  <a:cubicBezTo>
                    <a:pt x="98984" y="96897"/>
                    <a:pt x="100481" y="97373"/>
                    <a:pt x="99880" y="96772"/>
                  </a:cubicBezTo>
                  <a:cubicBezTo>
                    <a:pt x="99869" y="96749"/>
                    <a:pt x="98632" y="96273"/>
                    <a:pt x="98621" y="96273"/>
                  </a:cubicBezTo>
                  <a:cubicBezTo>
                    <a:pt x="98519" y="96239"/>
                    <a:pt x="98405" y="96205"/>
                    <a:pt x="98303" y="96171"/>
                  </a:cubicBezTo>
                  <a:cubicBezTo>
                    <a:pt x="97815" y="96001"/>
                    <a:pt x="97010" y="95830"/>
                    <a:pt x="97203" y="95343"/>
                  </a:cubicBezTo>
                  <a:cubicBezTo>
                    <a:pt x="97554" y="94446"/>
                    <a:pt x="97112" y="94526"/>
                    <a:pt x="96000" y="94526"/>
                  </a:cubicBezTo>
                  <a:cubicBezTo>
                    <a:pt x="95694" y="94526"/>
                    <a:pt x="94446" y="94049"/>
                    <a:pt x="95728" y="92711"/>
                  </a:cubicBezTo>
                  <a:cubicBezTo>
                    <a:pt x="96136" y="92279"/>
                    <a:pt x="95183" y="91678"/>
                    <a:pt x="95070" y="91451"/>
                  </a:cubicBezTo>
                  <a:cubicBezTo>
                    <a:pt x="94797" y="90895"/>
                    <a:pt x="94287" y="90895"/>
                    <a:pt x="93924" y="90521"/>
                  </a:cubicBezTo>
                  <a:cubicBezTo>
                    <a:pt x="93686" y="90283"/>
                    <a:pt x="93334" y="89727"/>
                    <a:pt x="93152" y="89375"/>
                  </a:cubicBezTo>
                  <a:cubicBezTo>
                    <a:pt x="92937" y="88944"/>
                    <a:pt x="92710" y="88706"/>
                    <a:pt x="92608" y="88275"/>
                  </a:cubicBezTo>
                  <a:cubicBezTo>
                    <a:pt x="92460" y="87719"/>
                    <a:pt x="91678" y="86800"/>
                    <a:pt x="91133" y="86800"/>
                  </a:cubicBezTo>
                  <a:cubicBezTo>
                    <a:pt x="90566" y="86800"/>
                    <a:pt x="90520" y="87889"/>
                    <a:pt x="89704" y="87730"/>
                  </a:cubicBezTo>
                  <a:cubicBezTo>
                    <a:pt x="89193" y="87628"/>
                    <a:pt x="88603" y="88785"/>
                    <a:pt x="88286" y="87344"/>
                  </a:cubicBezTo>
                  <a:cubicBezTo>
                    <a:pt x="88206" y="87015"/>
                    <a:pt x="87559" y="87344"/>
                    <a:pt x="87299" y="87129"/>
                  </a:cubicBezTo>
                  <a:cubicBezTo>
                    <a:pt x="87026" y="86902"/>
                    <a:pt x="87945" y="86902"/>
                    <a:pt x="86470" y="85915"/>
                  </a:cubicBezTo>
                  <a:cubicBezTo>
                    <a:pt x="85971" y="85586"/>
                    <a:pt x="85256" y="85416"/>
                    <a:pt x="84723" y="85212"/>
                  </a:cubicBezTo>
                  <a:cubicBezTo>
                    <a:pt x="84020" y="84928"/>
                    <a:pt x="83135" y="85053"/>
                    <a:pt x="82420" y="84769"/>
                  </a:cubicBezTo>
                  <a:cubicBezTo>
                    <a:pt x="82023" y="84610"/>
                    <a:pt x="82749" y="83975"/>
                    <a:pt x="81932" y="84111"/>
                  </a:cubicBezTo>
                  <a:cubicBezTo>
                    <a:pt x="79992" y="84429"/>
                    <a:pt x="80911" y="83635"/>
                    <a:pt x="79255" y="82795"/>
                  </a:cubicBezTo>
                  <a:cubicBezTo>
                    <a:pt x="78279" y="82307"/>
                    <a:pt x="78041" y="82455"/>
                    <a:pt x="78041" y="81320"/>
                  </a:cubicBezTo>
                  <a:cubicBezTo>
                    <a:pt x="78041" y="80186"/>
                    <a:pt x="77236" y="80912"/>
                    <a:pt x="76623" y="80606"/>
                  </a:cubicBezTo>
                  <a:cubicBezTo>
                    <a:pt x="76158" y="80367"/>
                    <a:pt x="76850" y="79528"/>
                    <a:pt x="75908" y="79346"/>
                  </a:cubicBezTo>
                  <a:cubicBezTo>
                    <a:pt x="75171" y="79199"/>
                    <a:pt x="75432" y="78246"/>
                    <a:pt x="74763" y="78132"/>
                  </a:cubicBezTo>
                  <a:cubicBezTo>
                    <a:pt x="73220" y="77883"/>
                    <a:pt x="75046" y="76987"/>
                    <a:pt x="73719" y="76987"/>
                  </a:cubicBezTo>
                  <a:cubicBezTo>
                    <a:pt x="73106" y="76987"/>
                    <a:pt x="72675" y="76669"/>
                    <a:pt x="72516" y="76056"/>
                  </a:cubicBezTo>
                  <a:cubicBezTo>
                    <a:pt x="72448" y="75784"/>
                    <a:pt x="72505" y="75637"/>
                    <a:pt x="72357" y="75398"/>
                  </a:cubicBezTo>
                  <a:cubicBezTo>
                    <a:pt x="72312" y="75330"/>
                    <a:pt x="72278" y="75251"/>
                    <a:pt x="72244" y="75183"/>
                  </a:cubicBezTo>
                  <a:cubicBezTo>
                    <a:pt x="72142" y="74967"/>
                    <a:pt x="72085" y="74604"/>
                    <a:pt x="72085" y="74355"/>
                  </a:cubicBezTo>
                  <a:cubicBezTo>
                    <a:pt x="72085" y="73753"/>
                    <a:pt x="72187" y="73390"/>
                    <a:pt x="72845" y="73266"/>
                  </a:cubicBezTo>
                  <a:cubicBezTo>
                    <a:pt x="73390" y="73152"/>
                    <a:pt x="73571" y="72222"/>
                    <a:pt x="73015" y="72108"/>
                  </a:cubicBezTo>
                  <a:cubicBezTo>
                    <a:pt x="72437" y="71995"/>
                    <a:pt x="71949" y="71836"/>
                    <a:pt x="71314" y="71836"/>
                  </a:cubicBezTo>
                  <a:cubicBezTo>
                    <a:pt x="70667" y="71836"/>
                    <a:pt x="70758" y="71303"/>
                    <a:pt x="70871" y="71019"/>
                  </a:cubicBezTo>
                  <a:cubicBezTo>
                    <a:pt x="71064" y="70543"/>
                    <a:pt x="71087" y="70407"/>
                    <a:pt x="70656" y="70078"/>
                  </a:cubicBezTo>
                  <a:cubicBezTo>
                    <a:pt x="70599" y="70032"/>
                    <a:pt x="70542" y="69976"/>
                    <a:pt x="70497" y="69919"/>
                  </a:cubicBezTo>
                  <a:cubicBezTo>
                    <a:pt x="70361" y="69794"/>
                    <a:pt x="70769" y="69329"/>
                    <a:pt x="70826" y="69102"/>
                  </a:cubicBezTo>
                  <a:cubicBezTo>
                    <a:pt x="70883" y="68818"/>
                    <a:pt x="70168" y="68365"/>
                    <a:pt x="70168" y="67888"/>
                  </a:cubicBezTo>
                  <a:cubicBezTo>
                    <a:pt x="70168" y="66992"/>
                    <a:pt x="70383" y="65959"/>
                    <a:pt x="70383" y="64984"/>
                  </a:cubicBezTo>
                  <a:cubicBezTo>
                    <a:pt x="70383" y="64246"/>
                    <a:pt x="70179" y="63418"/>
                    <a:pt x="69669" y="62908"/>
                  </a:cubicBezTo>
                  <a:cubicBezTo>
                    <a:pt x="69226" y="62454"/>
                    <a:pt x="70202" y="61864"/>
                    <a:pt x="68909" y="61864"/>
                  </a:cubicBezTo>
                  <a:cubicBezTo>
                    <a:pt x="68409" y="61864"/>
                    <a:pt x="67649" y="61183"/>
                    <a:pt x="67150" y="60934"/>
                  </a:cubicBezTo>
                  <a:cubicBezTo>
                    <a:pt x="66311" y="60514"/>
                    <a:pt x="65846" y="59992"/>
                    <a:pt x="66277" y="59119"/>
                  </a:cubicBezTo>
                  <a:cubicBezTo>
                    <a:pt x="66594" y="58483"/>
                    <a:pt x="65777" y="57769"/>
                    <a:pt x="65346" y="57485"/>
                  </a:cubicBezTo>
                  <a:cubicBezTo>
                    <a:pt x="64949" y="57213"/>
                    <a:pt x="65562" y="56248"/>
                    <a:pt x="65403" y="55840"/>
                  </a:cubicBezTo>
                  <a:cubicBezTo>
                    <a:pt x="65188" y="55284"/>
                    <a:pt x="64530" y="55057"/>
                    <a:pt x="64802" y="54524"/>
                  </a:cubicBezTo>
                  <a:cubicBezTo>
                    <a:pt x="65040" y="54047"/>
                    <a:pt x="64371" y="53866"/>
                    <a:pt x="64144" y="53752"/>
                  </a:cubicBezTo>
                  <a:cubicBezTo>
                    <a:pt x="63509" y="53435"/>
                    <a:pt x="64030" y="51710"/>
                    <a:pt x="64303" y="51347"/>
                  </a:cubicBezTo>
                  <a:cubicBezTo>
                    <a:pt x="64813" y="50667"/>
                    <a:pt x="64405" y="49509"/>
                    <a:pt x="64087" y="48874"/>
                  </a:cubicBezTo>
                  <a:cubicBezTo>
                    <a:pt x="63815" y="48330"/>
                    <a:pt x="63543" y="48001"/>
                    <a:pt x="63543" y="47399"/>
                  </a:cubicBezTo>
                  <a:cubicBezTo>
                    <a:pt x="63543" y="46889"/>
                    <a:pt x="63713" y="46072"/>
                    <a:pt x="63872" y="45539"/>
                  </a:cubicBezTo>
                  <a:cubicBezTo>
                    <a:pt x="64042" y="44938"/>
                    <a:pt x="64269" y="44529"/>
                    <a:pt x="64632" y="44166"/>
                  </a:cubicBezTo>
                  <a:cubicBezTo>
                    <a:pt x="65006" y="43792"/>
                    <a:pt x="64439" y="43258"/>
                    <a:pt x="64257" y="43009"/>
                  </a:cubicBezTo>
                  <a:cubicBezTo>
                    <a:pt x="63985" y="42657"/>
                    <a:pt x="63872" y="42442"/>
                    <a:pt x="63872" y="42033"/>
                  </a:cubicBezTo>
                  <a:cubicBezTo>
                    <a:pt x="63872" y="41795"/>
                    <a:pt x="64246" y="41137"/>
                    <a:pt x="64303" y="40876"/>
                  </a:cubicBezTo>
                  <a:cubicBezTo>
                    <a:pt x="64416" y="40468"/>
                    <a:pt x="65029" y="40195"/>
                    <a:pt x="65290" y="39832"/>
                  </a:cubicBezTo>
                  <a:cubicBezTo>
                    <a:pt x="65585" y="39447"/>
                    <a:pt x="65074" y="39106"/>
                    <a:pt x="65074" y="38743"/>
                  </a:cubicBezTo>
                  <a:cubicBezTo>
                    <a:pt x="65074" y="37631"/>
                    <a:pt x="66175" y="38528"/>
                    <a:pt x="64915" y="36769"/>
                  </a:cubicBezTo>
                  <a:cubicBezTo>
                    <a:pt x="64677" y="36440"/>
                    <a:pt x="64790" y="35680"/>
                    <a:pt x="64688" y="35283"/>
                  </a:cubicBezTo>
                  <a:cubicBezTo>
                    <a:pt x="64450" y="34954"/>
                    <a:pt x="64609" y="34693"/>
                    <a:pt x="64359" y="34353"/>
                  </a:cubicBezTo>
                  <a:cubicBezTo>
                    <a:pt x="64167" y="34103"/>
                    <a:pt x="64019" y="33718"/>
                    <a:pt x="63872" y="33423"/>
                  </a:cubicBezTo>
                  <a:cubicBezTo>
                    <a:pt x="63667" y="33025"/>
                    <a:pt x="63350" y="32742"/>
                    <a:pt x="63055" y="32436"/>
                  </a:cubicBezTo>
                  <a:cubicBezTo>
                    <a:pt x="62669" y="32061"/>
                    <a:pt x="62556" y="31562"/>
                    <a:pt x="62068" y="31233"/>
                  </a:cubicBezTo>
                  <a:cubicBezTo>
                    <a:pt x="61603" y="30927"/>
                    <a:pt x="62170" y="30484"/>
                    <a:pt x="61410" y="30359"/>
                  </a:cubicBezTo>
                  <a:cubicBezTo>
                    <a:pt x="60808" y="30257"/>
                    <a:pt x="61535" y="29338"/>
                    <a:pt x="60536" y="29588"/>
                  </a:cubicBezTo>
                  <a:cubicBezTo>
                    <a:pt x="60219" y="29667"/>
                    <a:pt x="59561" y="28726"/>
                    <a:pt x="59379" y="28499"/>
                  </a:cubicBezTo>
                  <a:cubicBezTo>
                    <a:pt x="59039" y="28045"/>
                    <a:pt x="58403" y="28204"/>
                    <a:pt x="58290" y="27614"/>
                  </a:cubicBezTo>
                  <a:cubicBezTo>
                    <a:pt x="58199" y="27149"/>
                    <a:pt x="58222" y="26945"/>
                    <a:pt x="57745" y="26854"/>
                  </a:cubicBezTo>
                  <a:cubicBezTo>
                    <a:pt x="57314" y="26763"/>
                    <a:pt x="57065" y="26831"/>
                    <a:pt x="56758" y="26525"/>
                  </a:cubicBezTo>
                  <a:cubicBezTo>
                    <a:pt x="56588" y="26355"/>
                    <a:pt x="56509" y="25572"/>
                    <a:pt x="56316" y="25311"/>
                  </a:cubicBezTo>
                  <a:cubicBezTo>
                    <a:pt x="55953" y="24823"/>
                    <a:pt x="55476" y="24642"/>
                    <a:pt x="55057" y="24222"/>
                  </a:cubicBezTo>
                  <a:cubicBezTo>
                    <a:pt x="54796" y="23950"/>
                    <a:pt x="54660" y="23553"/>
                    <a:pt x="54512" y="23178"/>
                  </a:cubicBezTo>
                  <a:cubicBezTo>
                    <a:pt x="54342" y="22758"/>
                    <a:pt x="54274" y="22577"/>
                    <a:pt x="53854" y="22407"/>
                  </a:cubicBezTo>
                  <a:cubicBezTo>
                    <a:pt x="53446" y="22248"/>
                    <a:pt x="52810" y="22668"/>
                    <a:pt x="52436" y="22736"/>
                  </a:cubicBezTo>
                  <a:cubicBezTo>
                    <a:pt x="51994" y="22826"/>
                    <a:pt x="51778" y="21613"/>
                    <a:pt x="51721" y="21374"/>
                  </a:cubicBezTo>
                  <a:cubicBezTo>
                    <a:pt x="51619" y="20989"/>
                    <a:pt x="51528" y="20716"/>
                    <a:pt x="51449" y="20387"/>
                  </a:cubicBezTo>
                  <a:cubicBezTo>
                    <a:pt x="51347" y="20002"/>
                    <a:pt x="51007" y="19911"/>
                    <a:pt x="51007" y="19457"/>
                  </a:cubicBezTo>
                  <a:cubicBezTo>
                    <a:pt x="51007" y="18867"/>
                    <a:pt x="50848" y="18345"/>
                    <a:pt x="50848" y="17755"/>
                  </a:cubicBezTo>
                  <a:cubicBezTo>
                    <a:pt x="50848" y="17268"/>
                    <a:pt x="51154" y="16621"/>
                    <a:pt x="51608" y="16439"/>
                  </a:cubicBezTo>
                  <a:cubicBezTo>
                    <a:pt x="52175" y="16212"/>
                    <a:pt x="52164" y="15781"/>
                    <a:pt x="52436" y="15339"/>
                  </a:cubicBezTo>
                  <a:cubicBezTo>
                    <a:pt x="52640" y="14999"/>
                    <a:pt x="52776" y="14715"/>
                    <a:pt x="52867" y="14352"/>
                  </a:cubicBezTo>
                  <a:cubicBezTo>
                    <a:pt x="52878" y="14295"/>
                    <a:pt x="52901" y="14250"/>
                    <a:pt x="52924" y="14193"/>
                  </a:cubicBezTo>
                  <a:moveTo>
                    <a:pt x="92710" y="88604"/>
                  </a:moveTo>
                  <a:cubicBezTo>
                    <a:pt x="92699" y="88434"/>
                    <a:pt x="92687" y="88036"/>
                    <a:pt x="92880" y="87832"/>
                  </a:cubicBezTo>
                  <a:cubicBezTo>
                    <a:pt x="93107" y="87605"/>
                    <a:pt x="93368" y="88082"/>
                    <a:pt x="93697" y="87832"/>
                  </a:cubicBezTo>
                  <a:cubicBezTo>
                    <a:pt x="93856" y="87719"/>
                    <a:pt x="93164" y="87118"/>
                    <a:pt x="93640" y="86630"/>
                  </a:cubicBezTo>
                  <a:cubicBezTo>
                    <a:pt x="94094" y="86176"/>
                    <a:pt x="92971" y="85756"/>
                    <a:pt x="92880" y="85370"/>
                  </a:cubicBezTo>
                  <a:cubicBezTo>
                    <a:pt x="92812" y="85087"/>
                    <a:pt x="93799" y="84712"/>
                    <a:pt x="92823" y="84554"/>
                  </a:cubicBezTo>
                  <a:cubicBezTo>
                    <a:pt x="92460" y="84486"/>
                    <a:pt x="92086" y="83918"/>
                    <a:pt x="91836" y="83669"/>
                  </a:cubicBezTo>
                  <a:cubicBezTo>
                    <a:pt x="91371" y="83204"/>
                    <a:pt x="91576" y="82546"/>
                    <a:pt x="91292" y="81978"/>
                  </a:cubicBezTo>
                  <a:cubicBezTo>
                    <a:pt x="91269" y="81933"/>
                    <a:pt x="89840" y="81400"/>
                    <a:pt x="89704" y="81320"/>
                  </a:cubicBezTo>
                  <a:cubicBezTo>
                    <a:pt x="89102" y="80957"/>
                    <a:pt x="89885" y="80708"/>
                    <a:pt x="90191" y="80708"/>
                  </a:cubicBezTo>
                  <a:cubicBezTo>
                    <a:pt x="90713" y="80708"/>
                    <a:pt x="89908" y="79233"/>
                    <a:pt x="89874" y="79119"/>
                  </a:cubicBezTo>
                  <a:cubicBezTo>
                    <a:pt x="89681" y="78552"/>
                    <a:pt x="89511" y="78076"/>
                    <a:pt x="89375" y="77531"/>
                  </a:cubicBezTo>
                  <a:cubicBezTo>
                    <a:pt x="89193" y="76794"/>
                    <a:pt x="88637" y="77157"/>
                    <a:pt x="89216" y="76385"/>
                  </a:cubicBezTo>
                  <a:cubicBezTo>
                    <a:pt x="89227" y="76363"/>
                    <a:pt x="88796" y="75750"/>
                    <a:pt x="88717" y="75342"/>
                  </a:cubicBezTo>
                  <a:cubicBezTo>
                    <a:pt x="88569" y="74570"/>
                    <a:pt x="88887" y="74525"/>
                    <a:pt x="88286" y="73924"/>
                  </a:cubicBezTo>
                  <a:cubicBezTo>
                    <a:pt x="87820" y="73458"/>
                    <a:pt x="89216" y="72993"/>
                    <a:pt x="88115" y="71893"/>
                  </a:cubicBezTo>
                  <a:cubicBezTo>
                    <a:pt x="87696" y="71473"/>
                    <a:pt x="88444" y="70928"/>
                    <a:pt x="88444" y="70463"/>
                  </a:cubicBezTo>
                  <a:cubicBezTo>
                    <a:pt x="88444" y="70452"/>
                    <a:pt x="87730" y="70270"/>
                    <a:pt x="87730" y="69318"/>
                  </a:cubicBezTo>
                  <a:cubicBezTo>
                    <a:pt x="87730" y="68705"/>
                    <a:pt x="88501" y="68387"/>
                    <a:pt x="88501" y="67502"/>
                  </a:cubicBezTo>
                  <a:cubicBezTo>
                    <a:pt x="88501" y="66209"/>
                    <a:pt x="91042" y="66901"/>
                    <a:pt x="91507" y="67287"/>
                  </a:cubicBezTo>
                  <a:cubicBezTo>
                    <a:pt x="92211" y="67877"/>
                    <a:pt x="92143" y="68240"/>
                    <a:pt x="93152" y="67831"/>
                  </a:cubicBezTo>
                  <a:cubicBezTo>
                    <a:pt x="93686" y="67627"/>
                    <a:pt x="94071" y="66799"/>
                    <a:pt x="93697" y="66300"/>
                  </a:cubicBezTo>
                  <a:cubicBezTo>
                    <a:pt x="93311" y="65778"/>
                    <a:pt x="93311" y="64916"/>
                    <a:pt x="92994" y="64269"/>
                  </a:cubicBezTo>
                  <a:cubicBezTo>
                    <a:pt x="92812" y="63917"/>
                    <a:pt x="92767" y="63259"/>
                    <a:pt x="92767" y="62851"/>
                  </a:cubicBezTo>
                  <a:cubicBezTo>
                    <a:pt x="92767" y="62204"/>
                    <a:pt x="93345" y="61830"/>
                    <a:pt x="93810" y="61751"/>
                  </a:cubicBezTo>
                  <a:cubicBezTo>
                    <a:pt x="94423" y="61648"/>
                    <a:pt x="95058" y="61705"/>
                    <a:pt x="95614" y="61422"/>
                  </a:cubicBezTo>
                  <a:cubicBezTo>
                    <a:pt x="96862" y="60798"/>
                    <a:pt x="95081" y="59153"/>
                    <a:pt x="95501" y="58415"/>
                  </a:cubicBezTo>
                  <a:cubicBezTo>
                    <a:pt x="96147" y="57292"/>
                    <a:pt x="95603" y="56373"/>
                    <a:pt x="94797" y="55568"/>
                  </a:cubicBezTo>
                  <a:cubicBezTo>
                    <a:pt x="94400" y="55159"/>
                    <a:pt x="94945" y="54490"/>
                    <a:pt x="95013" y="54081"/>
                  </a:cubicBezTo>
                  <a:cubicBezTo>
                    <a:pt x="95126" y="53435"/>
                    <a:pt x="94831" y="53287"/>
                    <a:pt x="94355" y="53094"/>
                  </a:cubicBezTo>
                  <a:cubicBezTo>
                    <a:pt x="94242" y="53049"/>
                    <a:pt x="94820" y="52527"/>
                    <a:pt x="94468" y="52051"/>
                  </a:cubicBezTo>
                  <a:cubicBezTo>
                    <a:pt x="94242" y="51744"/>
                    <a:pt x="93493" y="51574"/>
                    <a:pt x="93311" y="51393"/>
                  </a:cubicBezTo>
                  <a:cubicBezTo>
                    <a:pt x="93062" y="51143"/>
                    <a:pt x="93357" y="49770"/>
                    <a:pt x="93538" y="49589"/>
                  </a:cubicBezTo>
                  <a:cubicBezTo>
                    <a:pt x="94071" y="49056"/>
                    <a:pt x="93357" y="48693"/>
                    <a:pt x="93266" y="48330"/>
                  </a:cubicBezTo>
                  <a:cubicBezTo>
                    <a:pt x="93266" y="48318"/>
                    <a:pt x="93969" y="47660"/>
                    <a:pt x="93969" y="47343"/>
                  </a:cubicBezTo>
                  <a:cubicBezTo>
                    <a:pt x="93969" y="47104"/>
                    <a:pt x="93969" y="46900"/>
                    <a:pt x="93924" y="46685"/>
                  </a:cubicBezTo>
                  <a:cubicBezTo>
                    <a:pt x="93924" y="46594"/>
                    <a:pt x="93958" y="46503"/>
                    <a:pt x="93969" y="46412"/>
                  </a:cubicBezTo>
                  <a:cubicBezTo>
                    <a:pt x="94003" y="46288"/>
                    <a:pt x="94298" y="46095"/>
                    <a:pt x="94355" y="45868"/>
                  </a:cubicBezTo>
                  <a:cubicBezTo>
                    <a:pt x="94491" y="45323"/>
                    <a:pt x="93470" y="45278"/>
                    <a:pt x="94196" y="44552"/>
                  </a:cubicBezTo>
                  <a:cubicBezTo>
                    <a:pt x="94593" y="44155"/>
                    <a:pt x="94185" y="43622"/>
                    <a:pt x="94083" y="43236"/>
                  </a:cubicBezTo>
                  <a:cubicBezTo>
                    <a:pt x="93981" y="42827"/>
                    <a:pt x="93629" y="42453"/>
                    <a:pt x="93481" y="42079"/>
                  </a:cubicBezTo>
                  <a:cubicBezTo>
                    <a:pt x="93345" y="41738"/>
                    <a:pt x="93742" y="41284"/>
                    <a:pt x="93867" y="41046"/>
                  </a:cubicBezTo>
                  <a:cubicBezTo>
                    <a:pt x="94117" y="40536"/>
                    <a:pt x="94026" y="39900"/>
                    <a:pt x="94026" y="39345"/>
                  </a:cubicBezTo>
                  <a:cubicBezTo>
                    <a:pt x="94026" y="38630"/>
                    <a:pt x="93856" y="38255"/>
                    <a:pt x="94412" y="37700"/>
                  </a:cubicBezTo>
                  <a:cubicBezTo>
                    <a:pt x="94945" y="37155"/>
                    <a:pt x="94911" y="37087"/>
                    <a:pt x="95558" y="36769"/>
                  </a:cubicBezTo>
                  <a:cubicBezTo>
                    <a:pt x="96125" y="36486"/>
                    <a:pt x="97146" y="36554"/>
                    <a:pt x="97804" y="36554"/>
                  </a:cubicBezTo>
                  <a:cubicBezTo>
                    <a:pt x="98019" y="36554"/>
                    <a:pt x="97543" y="35521"/>
                    <a:pt x="97532" y="35510"/>
                  </a:cubicBezTo>
                  <a:cubicBezTo>
                    <a:pt x="97373" y="35113"/>
                    <a:pt x="96828" y="34716"/>
                    <a:pt x="96545" y="34580"/>
                  </a:cubicBezTo>
                  <a:cubicBezTo>
                    <a:pt x="96442" y="34523"/>
                    <a:pt x="96272" y="33150"/>
                    <a:pt x="96272" y="32991"/>
                  </a:cubicBezTo>
                  <a:lnTo>
                    <a:pt x="96272" y="32606"/>
                  </a:lnTo>
                  <a:cubicBezTo>
                    <a:pt x="96272" y="32027"/>
                    <a:pt x="96329" y="30745"/>
                    <a:pt x="96000" y="30303"/>
                  </a:cubicBezTo>
                  <a:cubicBezTo>
                    <a:pt x="95558" y="29713"/>
                    <a:pt x="96329" y="29418"/>
                    <a:pt x="96113" y="28771"/>
                  </a:cubicBezTo>
                  <a:cubicBezTo>
                    <a:pt x="95932" y="28249"/>
                    <a:pt x="95206" y="28635"/>
                    <a:pt x="95887" y="27943"/>
                  </a:cubicBezTo>
                  <a:cubicBezTo>
                    <a:pt x="95887" y="27943"/>
                    <a:pt x="95240" y="27546"/>
                    <a:pt x="95342" y="26956"/>
                  </a:cubicBezTo>
                  <a:cubicBezTo>
                    <a:pt x="95444" y="26343"/>
                    <a:pt x="95342" y="26491"/>
                    <a:pt x="95342" y="26854"/>
                  </a:cubicBezTo>
                  <a:cubicBezTo>
                    <a:pt x="95342" y="27183"/>
                    <a:pt x="95195" y="26151"/>
                    <a:pt x="94956" y="25924"/>
                  </a:cubicBezTo>
                  <a:cubicBezTo>
                    <a:pt x="94741" y="25708"/>
                    <a:pt x="94525" y="25538"/>
                    <a:pt x="94355" y="25368"/>
                  </a:cubicBezTo>
                  <a:cubicBezTo>
                    <a:pt x="94264" y="25277"/>
                    <a:pt x="94809" y="24676"/>
                    <a:pt x="94854" y="24494"/>
                  </a:cubicBezTo>
                  <a:cubicBezTo>
                    <a:pt x="94979" y="23972"/>
                    <a:pt x="94434" y="23587"/>
                    <a:pt x="94196" y="23348"/>
                  </a:cubicBezTo>
                  <a:cubicBezTo>
                    <a:pt x="93856" y="23008"/>
                    <a:pt x="94003" y="22747"/>
                    <a:pt x="94253" y="22407"/>
                  </a:cubicBezTo>
                  <a:cubicBezTo>
                    <a:pt x="94400" y="22203"/>
                    <a:pt x="94253" y="21318"/>
                    <a:pt x="94298" y="21045"/>
                  </a:cubicBezTo>
                  <a:cubicBezTo>
                    <a:pt x="94366" y="20739"/>
                    <a:pt x="94809" y="20263"/>
                    <a:pt x="94956" y="20058"/>
                  </a:cubicBezTo>
                  <a:cubicBezTo>
                    <a:pt x="95240" y="19673"/>
                    <a:pt x="95308" y="19298"/>
                    <a:pt x="95501" y="18901"/>
                  </a:cubicBezTo>
                  <a:cubicBezTo>
                    <a:pt x="95626" y="18663"/>
                    <a:pt x="96136" y="18266"/>
                    <a:pt x="96386" y="18084"/>
                  </a:cubicBezTo>
                  <a:cubicBezTo>
                    <a:pt x="96805" y="17767"/>
                    <a:pt x="97293" y="16836"/>
                    <a:pt x="96760" y="16439"/>
                  </a:cubicBezTo>
                  <a:cubicBezTo>
                    <a:pt x="96374" y="16144"/>
                    <a:pt x="96204" y="15838"/>
                    <a:pt x="96488" y="15452"/>
                  </a:cubicBezTo>
                  <a:cubicBezTo>
                    <a:pt x="96726" y="15146"/>
                    <a:pt x="96930" y="14794"/>
                    <a:pt x="97089" y="14465"/>
                  </a:cubicBezTo>
                  <a:cubicBezTo>
                    <a:pt x="97248" y="14148"/>
                    <a:pt x="97520" y="13830"/>
                    <a:pt x="97747" y="13535"/>
                  </a:cubicBezTo>
                  <a:cubicBezTo>
                    <a:pt x="97861" y="13399"/>
                    <a:pt x="97985" y="12991"/>
                    <a:pt x="98019" y="12820"/>
                  </a:cubicBezTo>
                  <a:cubicBezTo>
                    <a:pt x="98076" y="12627"/>
                    <a:pt x="98416" y="12378"/>
                    <a:pt x="98519" y="12276"/>
                  </a:cubicBezTo>
                  <a:cubicBezTo>
                    <a:pt x="98745" y="12049"/>
                    <a:pt x="98916" y="12026"/>
                    <a:pt x="99177" y="12219"/>
                  </a:cubicBezTo>
                  <a:cubicBezTo>
                    <a:pt x="99335" y="12344"/>
                    <a:pt x="99358" y="12707"/>
                    <a:pt x="99449" y="12877"/>
                  </a:cubicBezTo>
                  <a:cubicBezTo>
                    <a:pt x="99551" y="13093"/>
                    <a:pt x="99971" y="13149"/>
                    <a:pt x="100209" y="13149"/>
                  </a:cubicBezTo>
                  <a:cubicBezTo>
                    <a:pt x="100583" y="13149"/>
                    <a:pt x="100674" y="13081"/>
                    <a:pt x="100867" y="12934"/>
                  </a:cubicBezTo>
                  <a:cubicBezTo>
                    <a:pt x="101128" y="12741"/>
                    <a:pt x="101060" y="12616"/>
                    <a:pt x="101423" y="12548"/>
                  </a:cubicBezTo>
                  <a:cubicBezTo>
                    <a:pt x="101763" y="12480"/>
                    <a:pt x="101740" y="12389"/>
                    <a:pt x="101740" y="12004"/>
                  </a:cubicBezTo>
                  <a:cubicBezTo>
                    <a:pt x="101740" y="11686"/>
                    <a:pt x="101922" y="11629"/>
                    <a:pt x="102183" y="11561"/>
                  </a:cubicBezTo>
                  <a:cubicBezTo>
                    <a:pt x="102455" y="11493"/>
                    <a:pt x="102841" y="11561"/>
                    <a:pt x="103113" y="11561"/>
                  </a:cubicBezTo>
                  <a:cubicBezTo>
                    <a:pt x="103442" y="11561"/>
                    <a:pt x="103431" y="11312"/>
                    <a:pt x="103556" y="11073"/>
                  </a:cubicBezTo>
                  <a:cubicBezTo>
                    <a:pt x="103726" y="10733"/>
                    <a:pt x="103851" y="10563"/>
                    <a:pt x="103930" y="10143"/>
                  </a:cubicBezTo>
                  <a:cubicBezTo>
                    <a:pt x="103964" y="9973"/>
                    <a:pt x="104055" y="9905"/>
                    <a:pt x="104100" y="9757"/>
                  </a:cubicBezTo>
                  <a:cubicBezTo>
                    <a:pt x="104146" y="9508"/>
                    <a:pt x="104577" y="9326"/>
                    <a:pt x="104701" y="9258"/>
                  </a:cubicBezTo>
                  <a:cubicBezTo>
                    <a:pt x="104883" y="9167"/>
                    <a:pt x="105359" y="9269"/>
                    <a:pt x="105518" y="9315"/>
                  </a:cubicBezTo>
                  <a:cubicBezTo>
                    <a:pt x="105870" y="9406"/>
                    <a:pt x="105961" y="9201"/>
                    <a:pt x="106120" y="9043"/>
                  </a:cubicBezTo>
                  <a:cubicBezTo>
                    <a:pt x="106324" y="8838"/>
                    <a:pt x="106528" y="8872"/>
                    <a:pt x="106834" y="8872"/>
                  </a:cubicBezTo>
                  <a:cubicBezTo>
                    <a:pt x="107231" y="8872"/>
                    <a:pt x="107356" y="8906"/>
                    <a:pt x="107606" y="8657"/>
                  </a:cubicBezTo>
                  <a:cubicBezTo>
                    <a:pt x="107810" y="8453"/>
                    <a:pt x="107855" y="8396"/>
                    <a:pt x="108094" y="8271"/>
                  </a:cubicBezTo>
                  <a:cubicBezTo>
                    <a:pt x="108377" y="8135"/>
                    <a:pt x="108570" y="8453"/>
                    <a:pt x="108752" y="8543"/>
                  </a:cubicBezTo>
                  <a:cubicBezTo>
                    <a:pt x="109012" y="8680"/>
                    <a:pt x="109262" y="8589"/>
                    <a:pt x="109410" y="8441"/>
                  </a:cubicBezTo>
                  <a:cubicBezTo>
                    <a:pt x="109614" y="8237"/>
                    <a:pt x="109750" y="8135"/>
                    <a:pt x="110068" y="8056"/>
                  </a:cubicBezTo>
                  <a:cubicBezTo>
                    <a:pt x="110306" y="7999"/>
                    <a:pt x="110635" y="8056"/>
                    <a:pt x="110884" y="8056"/>
                  </a:cubicBezTo>
                  <a:cubicBezTo>
                    <a:pt x="111327" y="8056"/>
                    <a:pt x="111293" y="8135"/>
                    <a:pt x="111542" y="8385"/>
                  </a:cubicBezTo>
                  <a:cubicBezTo>
                    <a:pt x="111679" y="8509"/>
                    <a:pt x="112110" y="8419"/>
                    <a:pt x="112257" y="8385"/>
                  </a:cubicBezTo>
                  <a:cubicBezTo>
                    <a:pt x="112575" y="8305"/>
                    <a:pt x="112552" y="8056"/>
                    <a:pt x="112915" y="8056"/>
                  </a:cubicBezTo>
                  <a:lnTo>
                    <a:pt x="113732" y="8056"/>
                  </a:lnTo>
                  <a:cubicBezTo>
                    <a:pt x="114072" y="8056"/>
                    <a:pt x="114220" y="7851"/>
                    <a:pt x="114276" y="7613"/>
                  </a:cubicBezTo>
                  <a:cubicBezTo>
                    <a:pt x="114345" y="7352"/>
                    <a:pt x="114628" y="7273"/>
                    <a:pt x="114832" y="7182"/>
                  </a:cubicBezTo>
                  <a:cubicBezTo>
                    <a:pt x="115048" y="7069"/>
                    <a:pt x="115354" y="7137"/>
                    <a:pt x="115592" y="7182"/>
                  </a:cubicBezTo>
                  <a:cubicBezTo>
                    <a:pt x="115729" y="7205"/>
                    <a:pt x="116012" y="6819"/>
                    <a:pt x="116092" y="6740"/>
                  </a:cubicBezTo>
                  <a:cubicBezTo>
                    <a:pt x="116239" y="6592"/>
                    <a:pt x="116500" y="6524"/>
                    <a:pt x="116738" y="6467"/>
                  </a:cubicBezTo>
                  <a:cubicBezTo>
                    <a:pt x="117147" y="6365"/>
                    <a:pt x="117657" y="6490"/>
                    <a:pt x="117998" y="6626"/>
                  </a:cubicBezTo>
                  <a:cubicBezTo>
                    <a:pt x="118258" y="6728"/>
                    <a:pt x="118383" y="6898"/>
                    <a:pt x="118553" y="7012"/>
                  </a:cubicBezTo>
                  <a:cubicBezTo>
                    <a:pt x="118746" y="7159"/>
                    <a:pt x="118792" y="7477"/>
                    <a:pt x="118928" y="7613"/>
                  </a:cubicBezTo>
                  <a:cubicBezTo>
                    <a:pt x="119121" y="7806"/>
                    <a:pt x="119359" y="7999"/>
                    <a:pt x="119586" y="8112"/>
                  </a:cubicBezTo>
                  <a:cubicBezTo>
                    <a:pt x="119858" y="8248"/>
                    <a:pt x="120096" y="8328"/>
                    <a:pt x="120414" y="8328"/>
                  </a:cubicBezTo>
                  <a:cubicBezTo>
                    <a:pt x="120754" y="8328"/>
                    <a:pt x="120868" y="8260"/>
                    <a:pt x="121072" y="8169"/>
                  </a:cubicBezTo>
                  <a:cubicBezTo>
                    <a:pt x="121333" y="8033"/>
                    <a:pt x="121390" y="7897"/>
                    <a:pt x="121617" y="7783"/>
                  </a:cubicBezTo>
                  <a:cubicBezTo>
                    <a:pt x="121946" y="7613"/>
                    <a:pt x="122116" y="7749"/>
                    <a:pt x="122377" y="7398"/>
                  </a:cubicBezTo>
                  <a:cubicBezTo>
                    <a:pt x="122604" y="7103"/>
                    <a:pt x="122706" y="7012"/>
                    <a:pt x="123035" y="6853"/>
                  </a:cubicBezTo>
                  <a:cubicBezTo>
                    <a:pt x="123432" y="6649"/>
                    <a:pt x="123341" y="6626"/>
                    <a:pt x="123534" y="6252"/>
                  </a:cubicBezTo>
                  <a:cubicBezTo>
                    <a:pt x="123681" y="5957"/>
                    <a:pt x="123988" y="5821"/>
                    <a:pt x="124351" y="5753"/>
                  </a:cubicBezTo>
                  <a:cubicBezTo>
                    <a:pt x="124578" y="5707"/>
                    <a:pt x="124702" y="5435"/>
                    <a:pt x="124793" y="5265"/>
                  </a:cubicBezTo>
                  <a:cubicBezTo>
                    <a:pt x="124895" y="5061"/>
                    <a:pt x="125190" y="4856"/>
                    <a:pt x="125338" y="4709"/>
                  </a:cubicBezTo>
                  <a:cubicBezTo>
                    <a:pt x="125565" y="4482"/>
                    <a:pt x="125814" y="4425"/>
                    <a:pt x="126098" y="4278"/>
                  </a:cubicBezTo>
                  <a:cubicBezTo>
                    <a:pt x="126336" y="4164"/>
                    <a:pt x="126642" y="4108"/>
                    <a:pt x="126926" y="4108"/>
                  </a:cubicBezTo>
                  <a:cubicBezTo>
                    <a:pt x="127244" y="4108"/>
                    <a:pt x="127459" y="4153"/>
                    <a:pt x="127743" y="4221"/>
                  </a:cubicBezTo>
                  <a:cubicBezTo>
                    <a:pt x="128015" y="4289"/>
                    <a:pt x="128401" y="4221"/>
                    <a:pt x="128616" y="4108"/>
                  </a:cubicBezTo>
                  <a:cubicBezTo>
                    <a:pt x="128855" y="3994"/>
                    <a:pt x="128843" y="3858"/>
                    <a:pt x="129172" y="3779"/>
                  </a:cubicBezTo>
                  <a:cubicBezTo>
                    <a:pt x="129410" y="3722"/>
                    <a:pt x="129739" y="3779"/>
                    <a:pt x="129989" y="3779"/>
                  </a:cubicBezTo>
                  <a:cubicBezTo>
                    <a:pt x="130239" y="3779"/>
                    <a:pt x="130488" y="3892"/>
                    <a:pt x="130806" y="3892"/>
                  </a:cubicBezTo>
                  <a:cubicBezTo>
                    <a:pt x="131203" y="3892"/>
                    <a:pt x="131464" y="3450"/>
                    <a:pt x="131793" y="3291"/>
                  </a:cubicBezTo>
                  <a:cubicBezTo>
                    <a:pt x="132110" y="3132"/>
                    <a:pt x="132462" y="3245"/>
                    <a:pt x="132621" y="3393"/>
                  </a:cubicBezTo>
                  <a:cubicBezTo>
                    <a:pt x="132723" y="3506"/>
                    <a:pt x="133177" y="3450"/>
                    <a:pt x="133381" y="3450"/>
                  </a:cubicBezTo>
                  <a:cubicBezTo>
                    <a:pt x="133619" y="3450"/>
                    <a:pt x="133824" y="3200"/>
                    <a:pt x="133982" y="3121"/>
                  </a:cubicBezTo>
                  <a:cubicBezTo>
                    <a:pt x="134266" y="2984"/>
                    <a:pt x="134516" y="3007"/>
                    <a:pt x="134754" y="3064"/>
                  </a:cubicBezTo>
                  <a:cubicBezTo>
                    <a:pt x="135015" y="3132"/>
                    <a:pt x="135094" y="3484"/>
                    <a:pt x="135185" y="3676"/>
                  </a:cubicBezTo>
                  <a:cubicBezTo>
                    <a:pt x="135321" y="3937"/>
                    <a:pt x="135287" y="4153"/>
                    <a:pt x="135412" y="4380"/>
                  </a:cubicBezTo>
                  <a:cubicBezTo>
                    <a:pt x="135446" y="4459"/>
                    <a:pt x="135945" y="4550"/>
                    <a:pt x="136058" y="4550"/>
                  </a:cubicBezTo>
                  <a:cubicBezTo>
                    <a:pt x="136342" y="4550"/>
                    <a:pt x="136456" y="4788"/>
                    <a:pt x="136558" y="4992"/>
                  </a:cubicBezTo>
                  <a:cubicBezTo>
                    <a:pt x="136671" y="5231"/>
                    <a:pt x="136830" y="5310"/>
                    <a:pt x="137159" y="5310"/>
                  </a:cubicBezTo>
                  <a:cubicBezTo>
                    <a:pt x="137567" y="5310"/>
                    <a:pt x="137579" y="5276"/>
                    <a:pt x="137817" y="5038"/>
                  </a:cubicBezTo>
                  <a:cubicBezTo>
                    <a:pt x="138146" y="4709"/>
                    <a:pt x="138214" y="5424"/>
                    <a:pt x="138248" y="5594"/>
                  </a:cubicBezTo>
                  <a:cubicBezTo>
                    <a:pt x="138316" y="5855"/>
                    <a:pt x="138498" y="5945"/>
                    <a:pt x="138634" y="6082"/>
                  </a:cubicBezTo>
                  <a:cubicBezTo>
                    <a:pt x="138747" y="6195"/>
                    <a:pt x="138815" y="6513"/>
                    <a:pt x="138861" y="6683"/>
                  </a:cubicBezTo>
                  <a:cubicBezTo>
                    <a:pt x="138929" y="6978"/>
                    <a:pt x="138861" y="7193"/>
                    <a:pt x="138861" y="7511"/>
                  </a:cubicBezTo>
                  <a:cubicBezTo>
                    <a:pt x="138861" y="7851"/>
                    <a:pt x="139462" y="7693"/>
                    <a:pt x="139564" y="7670"/>
                  </a:cubicBezTo>
                  <a:cubicBezTo>
                    <a:pt x="139689" y="7636"/>
                    <a:pt x="139938" y="7273"/>
                    <a:pt x="140063" y="7182"/>
                  </a:cubicBezTo>
                  <a:cubicBezTo>
                    <a:pt x="140347" y="6966"/>
                    <a:pt x="140506" y="7125"/>
                    <a:pt x="140721" y="7239"/>
                  </a:cubicBezTo>
                  <a:cubicBezTo>
                    <a:pt x="140948" y="7352"/>
                    <a:pt x="141186" y="7443"/>
                    <a:pt x="141425" y="7511"/>
                  </a:cubicBezTo>
                  <a:cubicBezTo>
                    <a:pt x="141617" y="7556"/>
                    <a:pt x="141617" y="7863"/>
                    <a:pt x="141754" y="7999"/>
                  </a:cubicBezTo>
                  <a:cubicBezTo>
                    <a:pt x="142003" y="8248"/>
                    <a:pt x="142230" y="8146"/>
                    <a:pt x="142412" y="8056"/>
                  </a:cubicBezTo>
                  <a:cubicBezTo>
                    <a:pt x="142616" y="7953"/>
                    <a:pt x="142582" y="7534"/>
                    <a:pt x="142582" y="7284"/>
                  </a:cubicBezTo>
                  <a:cubicBezTo>
                    <a:pt x="142582" y="6978"/>
                    <a:pt x="142786" y="6637"/>
                    <a:pt x="142956" y="6467"/>
                  </a:cubicBezTo>
                  <a:cubicBezTo>
                    <a:pt x="143104" y="6320"/>
                    <a:pt x="143489" y="6377"/>
                    <a:pt x="143614" y="6252"/>
                  </a:cubicBezTo>
                  <a:cubicBezTo>
                    <a:pt x="143818" y="6048"/>
                    <a:pt x="143444" y="5616"/>
                    <a:pt x="143399" y="5537"/>
                  </a:cubicBezTo>
                  <a:cubicBezTo>
                    <a:pt x="143274" y="5287"/>
                    <a:pt x="143183" y="5287"/>
                    <a:pt x="143183" y="4936"/>
                  </a:cubicBezTo>
                  <a:cubicBezTo>
                    <a:pt x="143183" y="4641"/>
                    <a:pt x="143410" y="4618"/>
                    <a:pt x="143671" y="4550"/>
                  </a:cubicBezTo>
                  <a:cubicBezTo>
                    <a:pt x="143943" y="4482"/>
                    <a:pt x="144193" y="4357"/>
                    <a:pt x="144386" y="4164"/>
                  </a:cubicBezTo>
                  <a:cubicBezTo>
                    <a:pt x="144556" y="3994"/>
                    <a:pt x="144669" y="3801"/>
                    <a:pt x="144771" y="3620"/>
                  </a:cubicBezTo>
                  <a:cubicBezTo>
                    <a:pt x="144828" y="3495"/>
                    <a:pt x="145373" y="3279"/>
                    <a:pt x="145588" y="3177"/>
                  </a:cubicBezTo>
                  <a:cubicBezTo>
                    <a:pt x="145679" y="3132"/>
                    <a:pt x="145770" y="3109"/>
                    <a:pt x="145860" y="3064"/>
                  </a:cubicBezTo>
                  <a:cubicBezTo>
                    <a:pt x="146099" y="2973"/>
                    <a:pt x="146235" y="2758"/>
                    <a:pt x="146360" y="2633"/>
                  </a:cubicBezTo>
                  <a:cubicBezTo>
                    <a:pt x="146530" y="2451"/>
                    <a:pt x="146337" y="2100"/>
                    <a:pt x="146246" y="1918"/>
                  </a:cubicBezTo>
                  <a:cubicBezTo>
                    <a:pt x="146155" y="1736"/>
                    <a:pt x="146065" y="1521"/>
                    <a:pt x="145917" y="1373"/>
                  </a:cubicBezTo>
                  <a:cubicBezTo>
                    <a:pt x="145736" y="1192"/>
                    <a:pt x="145645" y="1215"/>
                    <a:pt x="145645" y="818"/>
                  </a:cubicBezTo>
                  <a:cubicBezTo>
                    <a:pt x="145645" y="477"/>
                    <a:pt x="145781" y="386"/>
                    <a:pt x="146031" y="330"/>
                  </a:cubicBezTo>
                  <a:cubicBezTo>
                    <a:pt x="146167" y="296"/>
                    <a:pt x="146326" y="80"/>
                    <a:pt x="146405" y="1"/>
                  </a:cubicBezTo>
                  <a:moveTo>
                    <a:pt x="102523" y="174892"/>
                  </a:moveTo>
                  <a:cubicBezTo>
                    <a:pt x="102501" y="174699"/>
                    <a:pt x="102432" y="174019"/>
                    <a:pt x="102285" y="173735"/>
                  </a:cubicBezTo>
                  <a:cubicBezTo>
                    <a:pt x="102138" y="173429"/>
                    <a:pt x="101933" y="173304"/>
                    <a:pt x="101820" y="172884"/>
                  </a:cubicBezTo>
                  <a:cubicBezTo>
                    <a:pt x="101729" y="172521"/>
                    <a:pt x="101457" y="172510"/>
                    <a:pt x="101355" y="172102"/>
                  </a:cubicBezTo>
                  <a:cubicBezTo>
                    <a:pt x="101298" y="171863"/>
                    <a:pt x="100867" y="171500"/>
                    <a:pt x="100742" y="171330"/>
                  </a:cubicBezTo>
                  <a:cubicBezTo>
                    <a:pt x="100493" y="171001"/>
                    <a:pt x="100356" y="170820"/>
                    <a:pt x="100356" y="170320"/>
                  </a:cubicBezTo>
                  <a:cubicBezTo>
                    <a:pt x="100356" y="169719"/>
                    <a:pt x="100493" y="169186"/>
                    <a:pt x="100198" y="168698"/>
                  </a:cubicBezTo>
                  <a:cubicBezTo>
                    <a:pt x="100073" y="168483"/>
                    <a:pt x="100016" y="167813"/>
                    <a:pt x="99959" y="167609"/>
                  </a:cubicBezTo>
                  <a:cubicBezTo>
                    <a:pt x="99835" y="167076"/>
                    <a:pt x="99948" y="166996"/>
                    <a:pt x="99653" y="166599"/>
                  </a:cubicBezTo>
                  <a:cubicBezTo>
                    <a:pt x="99403" y="166270"/>
                    <a:pt x="99766" y="165646"/>
                    <a:pt x="99891" y="165522"/>
                  </a:cubicBezTo>
                  <a:cubicBezTo>
                    <a:pt x="100277" y="165124"/>
                    <a:pt x="99925" y="164705"/>
                    <a:pt x="99732" y="164512"/>
                  </a:cubicBezTo>
                  <a:cubicBezTo>
                    <a:pt x="99403" y="164183"/>
                    <a:pt x="100027" y="163513"/>
                    <a:pt x="100118" y="163423"/>
                  </a:cubicBezTo>
                  <a:cubicBezTo>
                    <a:pt x="100413" y="163139"/>
                    <a:pt x="100334" y="162629"/>
                    <a:pt x="100424" y="162266"/>
                  </a:cubicBezTo>
                  <a:cubicBezTo>
                    <a:pt x="100470" y="162107"/>
                    <a:pt x="101332" y="162118"/>
                    <a:pt x="101514" y="162027"/>
                  </a:cubicBezTo>
                  <a:cubicBezTo>
                    <a:pt x="101933" y="161823"/>
                    <a:pt x="102047" y="161687"/>
                    <a:pt x="102523" y="161562"/>
                  </a:cubicBezTo>
                  <a:cubicBezTo>
                    <a:pt x="103056" y="161437"/>
                    <a:pt x="103147" y="161698"/>
                    <a:pt x="103374" y="161256"/>
                  </a:cubicBezTo>
                  <a:cubicBezTo>
                    <a:pt x="103442" y="161108"/>
                    <a:pt x="103079" y="160847"/>
                    <a:pt x="103215" y="160552"/>
                  </a:cubicBezTo>
                  <a:cubicBezTo>
                    <a:pt x="103385" y="160223"/>
                    <a:pt x="103374" y="159770"/>
                    <a:pt x="103374" y="159236"/>
                  </a:cubicBezTo>
                  <a:cubicBezTo>
                    <a:pt x="103374" y="158885"/>
                    <a:pt x="103760" y="158454"/>
                    <a:pt x="103907" y="158306"/>
                  </a:cubicBezTo>
                  <a:cubicBezTo>
                    <a:pt x="104270" y="157943"/>
                    <a:pt x="103578" y="157523"/>
                    <a:pt x="103442" y="157455"/>
                  </a:cubicBezTo>
                  <a:cubicBezTo>
                    <a:pt x="103045" y="157251"/>
                    <a:pt x="102966" y="156831"/>
                    <a:pt x="102909" y="156604"/>
                  </a:cubicBezTo>
                  <a:cubicBezTo>
                    <a:pt x="102830" y="156287"/>
                    <a:pt x="103215" y="156003"/>
                    <a:pt x="103215" y="155674"/>
                  </a:cubicBezTo>
                  <a:cubicBezTo>
                    <a:pt x="103215" y="155152"/>
                    <a:pt x="103102" y="155289"/>
                    <a:pt x="102988" y="154823"/>
                  </a:cubicBezTo>
                  <a:cubicBezTo>
                    <a:pt x="102909" y="154517"/>
                    <a:pt x="103465" y="154404"/>
                    <a:pt x="103601" y="154131"/>
                  </a:cubicBezTo>
                  <a:cubicBezTo>
                    <a:pt x="103817" y="153689"/>
                    <a:pt x="103919" y="153428"/>
                    <a:pt x="104304" y="153201"/>
                  </a:cubicBezTo>
                  <a:cubicBezTo>
                    <a:pt x="104554" y="153042"/>
                    <a:pt x="104962" y="153088"/>
                    <a:pt x="105076" y="152657"/>
                  </a:cubicBezTo>
                  <a:cubicBezTo>
                    <a:pt x="105189" y="152191"/>
                    <a:pt x="105223" y="152089"/>
                    <a:pt x="105303" y="151647"/>
                  </a:cubicBezTo>
                  <a:cubicBezTo>
                    <a:pt x="105371" y="151318"/>
                    <a:pt x="105927" y="151601"/>
                    <a:pt x="105927" y="150943"/>
                  </a:cubicBezTo>
                  <a:cubicBezTo>
                    <a:pt x="105927" y="150433"/>
                    <a:pt x="105518" y="150580"/>
                    <a:pt x="105927" y="150172"/>
                  </a:cubicBezTo>
                  <a:cubicBezTo>
                    <a:pt x="106006" y="150093"/>
                    <a:pt x="106074" y="150025"/>
                    <a:pt x="106154" y="149945"/>
                  </a:cubicBezTo>
                  <a:cubicBezTo>
                    <a:pt x="106471" y="149627"/>
                    <a:pt x="106517" y="149525"/>
                    <a:pt x="106392" y="149015"/>
                  </a:cubicBezTo>
                  <a:cubicBezTo>
                    <a:pt x="106278" y="148595"/>
                    <a:pt x="106902" y="148380"/>
                    <a:pt x="107163" y="148311"/>
                  </a:cubicBezTo>
                  <a:cubicBezTo>
                    <a:pt x="107526" y="148221"/>
                    <a:pt x="107197" y="147461"/>
                    <a:pt x="107163" y="147302"/>
                  </a:cubicBezTo>
                  <a:cubicBezTo>
                    <a:pt x="107073" y="146927"/>
                    <a:pt x="106982" y="146508"/>
                    <a:pt x="106778" y="146303"/>
                  </a:cubicBezTo>
                  <a:cubicBezTo>
                    <a:pt x="106630" y="146145"/>
                    <a:pt x="107265" y="145793"/>
                    <a:pt x="107322" y="145679"/>
                  </a:cubicBezTo>
                  <a:cubicBezTo>
                    <a:pt x="107515" y="145282"/>
                    <a:pt x="106857" y="144885"/>
                    <a:pt x="106857" y="144443"/>
                  </a:cubicBezTo>
                  <a:cubicBezTo>
                    <a:pt x="106857" y="144193"/>
                    <a:pt x="107231" y="143853"/>
                    <a:pt x="107322" y="143433"/>
                  </a:cubicBezTo>
                  <a:cubicBezTo>
                    <a:pt x="107402" y="143013"/>
                    <a:pt x="107129" y="143104"/>
                    <a:pt x="107708" y="142809"/>
                  </a:cubicBezTo>
                  <a:cubicBezTo>
                    <a:pt x="107855" y="142741"/>
                    <a:pt x="108184" y="141970"/>
                    <a:pt x="108252" y="141731"/>
                  </a:cubicBezTo>
                  <a:cubicBezTo>
                    <a:pt x="108343" y="141323"/>
                    <a:pt x="107719" y="141323"/>
                    <a:pt x="108014" y="140722"/>
                  </a:cubicBezTo>
                  <a:cubicBezTo>
                    <a:pt x="108230" y="140302"/>
                    <a:pt x="108389" y="139916"/>
                    <a:pt x="108786" y="139712"/>
                  </a:cubicBezTo>
                  <a:cubicBezTo>
                    <a:pt x="108854" y="139587"/>
                    <a:pt x="108888" y="139451"/>
                    <a:pt x="108944" y="139326"/>
                  </a:cubicBezTo>
                  <a:cubicBezTo>
                    <a:pt x="108956" y="139304"/>
                    <a:pt x="110294" y="138555"/>
                    <a:pt x="110340" y="138555"/>
                  </a:cubicBezTo>
                  <a:cubicBezTo>
                    <a:pt x="110952" y="138396"/>
                    <a:pt x="110918" y="138010"/>
                    <a:pt x="111270" y="137545"/>
                  </a:cubicBezTo>
                  <a:cubicBezTo>
                    <a:pt x="111418" y="137341"/>
                    <a:pt x="111576" y="136456"/>
                    <a:pt x="111735" y="136150"/>
                  </a:cubicBezTo>
                  <a:cubicBezTo>
                    <a:pt x="111939" y="135719"/>
                    <a:pt x="112995" y="135412"/>
                    <a:pt x="113358" y="135140"/>
                  </a:cubicBezTo>
                  <a:cubicBezTo>
                    <a:pt x="113902" y="134732"/>
                    <a:pt x="113358" y="134153"/>
                    <a:pt x="113970" y="133904"/>
                  </a:cubicBezTo>
                  <a:cubicBezTo>
                    <a:pt x="114095" y="133858"/>
                    <a:pt x="114685" y="132724"/>
                    <a:pt x="114900" y="132508"/>
                  </a:cubicBezTo>
                  <a:cubicBezTo>
                    <a:pt x="115275" y="132134"/>
                    <a:pt x="115604" y="132383"/>
                    <a:pt x="115604" y="131737"/>
                  </a:cubicBezTo>
                  <a:cubicBezTo>
                    <a:pt x="115604" y="131396"/>
                    <a:pt x="116035" y="130716"/>
                    <a:pt x="116375" y="130806"/>
                  </a:cubicBezTo>
                  <a:cubicBezTo>
                    <a:pt x="117079" y="130977"/>
                    <a:pt x="117158" y="130625"/>
                    <a:pt x="116999" y="129944"/>
                  </a:cubicBezTo>
                  <a:cubicBezTo>
                    <a:pt x="116965" y="129842"/>
                    <a:pt x="117555" y="128651"/>
                    <a:pt x="117612" y="128401"/>
                  </a:cubicBezTo>
                  <a:cubicBezTo>
                    <a:pt x="117680" y="128140"/>
                    <a:pt x="118485" y="127698"/>
                    <a:pt x="118622" y="127619"/>
                  </a:cubicBezTo>
                  <a:cubicBezTo>
                    <a:pt x="118701" y="127584"/>
                    <a:pt x="120210" y="127777"/>
                    <a:pt x="120482" y="127777"/>
                  </a:cubicBezTo>
                  <a:cubicBezTo>
                    <a:pt x="120913" y="127777"/>
                    <a:pt x="121707" y="127392"/>
                    <a:pt x="122104" y="127233"/>
                  </a:cubicBezTo>
                  <a:cubicBezTo>
                    <a:pt x="122626" y="127029"/>
                    <a:pt x="122762" y="126325"/>
                    <a:pt x="123500" y="126700"/>
                  </a:cubicBezTo>
                  <a:cubicBezTo>
                    <a:pt x="123851" y="126870"/>
                    <a:pt x="124498" y="126847"/>
                    <a:pt x="124657" y="126847"/>
                  </a:cubicBezTo>
                  <a:cubicBezTo>
                    <a:pt x="124816" y="126847"/>
                    <a:pt x="125655" y="127119"/>
                    <a:pt x="125894" y="127233"/>
                  </a:cubicBezTo>
                  <a:cubicBezTo>
                    <a:pt x="126710" y="127641"/>
                    <a:pt x="126733" y="127913"/>
                    <a:pt x="127210" y="128708"/>
                  </a:cubicBezTo>
                  <a:cubicBezTo>
                    <a:pt x="127573" y="129309"/>
                    <a:pt x="126937" y="129717"/>
                    <a:pt x="127913" y="129717"/>
                  </a:cubicBezTo>
                  <a:cubicBezTo>
                    <a:pt x="128015" y="129717"/>
                    <a:pt x="129320" y="131045"/>
                    <a:pt x="129456" y="131272"/>
                  </a:cubicBezTo>
                  <a:cubicBezTo>
                    <a:pt x="129966" y="132111"/>
                    <a:pt x="130726" y="131861"/>
                    <a:pt x="131464" y="132973"/>
                  </a:cubicBezTo>
                  <a:cubicBezTo>
                    <a:pt x="131645" y="133234"/>
                    <a:pt x="132768" y="132735"/>
                    <a:pt x="133097" y="132735"/>
                  </a:cubicBezTo>
                  <a:cubicBezTo>
                    <a:pt x="133449" y="132735"/>
                    <a:pt x="133869" y="132508"/>
                    <a:pt x="134334" y="132508"/>
                  </a:cubicBezTo>
                  <a:cubicBezTo>
                    <a:pt x="134845" y="132508"/>
                    <a:pt x="134879" y="132962"/>
                    <a:pt x="134879" y="132122"/>
                  </a:cubicBezTo>
                  <a:cubicBezTo>
                    <a:pt x="134879" y="131691"/>
                    <a:pt x="135650" y="131192"/>
                    <a:pt x="135956" y="131113"/>
                  </a:cubicBezTo>
                  <a:cubicBezTo>
                    <a:pt x="136989" y="130852"/>
                    <a:pt x="137964" y="130262"/>
                    <a:pt x="139053" y="130103"/>
                  </a:cubicBezTo>
                  <a:cubicBezTo>
                    <a:pt x="139984" y="129967"/>
                    <a:pt x="140369" y="128787"/>
                    <a:pt x="141141" y="129173"/>
                  </a:cubicBezTo>
                  <a:cubicBezTo>
                    <a:pt x="141720" y="129468"/>
                    <a:pt x="141867" y="129536"/>
                    <a:pt x="142378" y="129014"/>
                  </a:cubicBezTo>
                  <a:cubicBezTo>
                    <a:pt x="142741" y="128662"/>
                    <a:pt x="143773" y="128866"/>
                    <a:pt x="144238" y="128866"/>
                  </a:cubicBezTo>
                  <a:cubicBezTo>
                    <a:pt x="144817" y="128866"/>
                    <a:pt x="144590" y="128050"/>
                    <a:pt x="145089" y="128549"/>
                  </a:cubicBezTo>
                  <a:cubicBezTo>
                    <a:pt x="145486" y="128957"/>
                    <a:pt x="145475" y="129093"/>
                    <a:pt x="146178" y="129093"/>
                  </a:cubicBezTo>
                  <a:cubicBezTo>
                    <a:pt x="146473" y="129093"/>
                    <a:pt x="146757" y="128696"/>
                    <a:pt x="147108" y="128628"/>
                  </a:cubicBezTo>
                  <a:cubicBezTo>
                    <a:pt x="147596" y="128537"/>
                    <a:pt x="148220" y="128742"/>
                    <a:pt x="148424" y="128946"/>
                  </a:cubicBezTo>
                  <a:cubicBezTo>
                    <a:pt x="148821" y="129343"/>
                    <a:pt x="149207" y="129241"/>
                    <a:pt x="149740" y="129558"/>
                  </a:cubicBezTo>
                  <a:cubicBezTo>
                    <a:pt x="150194" y="129842"/>
                    <a:pt x="150671" y="129910"/>
                    <a:pt x="151056" y="130103"/>
                  </a:cubicBezTo>
                  <a:cubicBezTo>
                    <a:pt x="151453" y="130307"/>
                    <a:pt x="151737" y="130602"/>
                    <a:pt x="152134" y="130806"/>
                  </a:cubicBezTo>
                  <a:cubicBezTo>
                    <a:pt x="152667" y="131067"/>
                    <a:pt x="152769" y="131351"/>
                    <a:pt x="153371" y="131498"/>
                  </a:cubicBezTo>
                  <a:cubicBezTo>
                    <a:pt x="153870" y="131623"/>
                    <a:pt x="153927" y="131748"/>
                    <a:pt x="154153" y="132190"/>
                  </a:cubicBezTo>
                  <a:cubicBezTo>
                    <a:pt x="154335" y="132576"/>
                    <a:pt x="154585" y="132758"/>
                    <a:pt x="154766" y="133200"/>
                  </a:cubicBezTo>
                  <a:cubicBezTo>
                    <a:pt x="154914" y="133563"/>
                    <a:pt x="155583" y="133189"/>
                    <a:pt x="155923" y="133359"/>
                  </a:cubicBezTo>
                  <a:cubicBezTo>
                    <a:pt x="156411" y="133597"/>
                    <a:pt x="156218" y="133983"/>
                    <a:pt x="156933" y="133983"/>
                  </a:cubicBezTo>
                  <a:cubicBezTo>
                    <a:pt x="157273" y="133983"/>
                    <a:pt x="157489" y="133438"/>
                    <a:pt x="158101" y="133438"/>
                  </a:cubicBezTo>
                  <a:lnTo>
                    <a:pt x="159417" y="133438"/>
                  </a:lnTo>
                  <a:cubicBezTo>
                    <a:pt x="159735" y="133438"/>
                    <a:pt x="160234" y="132973"/>
                    <a:pt x="160801" y="132973"/>
                  </a:cubicBezTo>
                  <a:cubicBezTo>
                    <a:pt x="161323" y="132973"/>
                    <a:pt x="161562" y="133121"/>
                    <a:pt x="162117" y="133121"/>
                  </a:cubicBezTo>
                  <a:cubicBezTo>
                    <a:pt x="162639" y="133121"/>
                    <a:pt x="162787" y="132633"/>
                    <a:pt x="163286" y="132508"/>
                  </a:cubicBezTo>
                  <a:cubicBezTo>
                    <a:pt x="163740" y="132395"/>
                    <a:pt x="163876" y="132236"/>
                    <a:pt x="164057" y="131884"/>
                  </a:cubicBezTo>
                  <a:cubicBezTo>
                    <a:pt x="164284" y="131419"/>
                    <a:pt x="164523" y="131272"/>
                    <a:pt x="164749" y="130806"/>
                  </a:cubicBezTo>
                  <a:cubicBezTo>
                    <a:pt x="165101" y="130114"/>
                    <a:pt x="165396" y="130103"/>
                    <a:pt x="166145" y="130103"/>
                  </a:cubicBezTo>
                  <a:cubicBezTo>
                    <a:pt x="166338" y="130103"/>
                    <a:pt x="166610" y="129638"/>
                    <a:pt x="167155" y="129638"/>
                  </a:cubicBezTo>
                  <a:cubicBezTo>
                    <a:pt x="167699" y="129638"/>
                    <a:pt x="168289" y="129717"/>
                    <a:pt x="168856" y="129717"/>
                  </a:cubicBezTo>
                  <a:cubicBezTo>
                    <a:pt x="169503" y="129717"/>
                    <a:pt x="169764" y="130182"/>
                    <a:pt x="170479" y="130182"/>
                  </a:cubicBezTo>
                  <a:cubicBezTo>
                    <a:pt x="171125" y="130182"/>
                    <a:pt x="171261" y="130285"/>
                    <a:pt x="171409" y="130874"/>
                  </a:cubicBezTo>
                  <a:cubicBezTo>
                    <a:pt x="171534" y="131396"/>
                    <a:pt x="172067" y="131623"/>
                    <a:pt x="172498" y="131737"/>
                  </a:cubicBezTo>
                  <a:cubicBezTo>
                    <a:pt x="172816" y="131816"/>
                    <a:pt x="172850" y="132259"/>
                    <a:pt x="173190" y="132429"/>
                  </a:cubicBezTo>
                  <a:cubicBezTo>
                    <a:pt x="173632" y="132656"/>
                    <a:pt x="173814" y="132451"/>
                    <a:pt x="173814" y="133053"/>
                  </a:cubicBezTo>
                  <a:cubicBezTo>
                    <a:pt x="173814" y="133563"/>
                    <a:pt x="174109" y="133438"/>
                    <a:pt x="174585" y="133438"/>
                  </a:cubicBezTo>
                  <a:cubicBezTo>
                    <a:pt x="174858" y="133438"/>
                    <a:pt x="175243" y="133041"/>
                    <a:pt x="175595" y="132973"/>
                  </a:cubicBezTo>
                  <a:cubicBezTo>
                    <a:pt x="176026" y="132883"/>
                    <a:pt x="176412" y="132951"/>
                    <a:pt x="176673" y="132814"/>
                  </a:cubicBezTo>
                  <a:cubicBezTo>
                    <a:pt x="177138" y="132588"/>
                    <a:pt x="177149" y="132293"/>
                    <a:pt x="177683" y="132429"/>
                  </a:cubicBezTo>
                  <a:cubicBezTo>
                    <a:pt x="178102" y="132531"/>
                    <a:pt x="178193" y="133030"/>
                    <a:pt x="178295" y="133438"/>
                  </a:cubicBezTo>
                  <a:cubicBezTo>
                    <a:pt x="178443" y="134006"/>
                    <a:pt x="178114" y="134108"/>
                    <a:pt x="178533" y="134516"/>
                  </a:cubicBezTo>
                  <a:cubicBezTo>
                    <a:pt x="178783" y="134777"/>
                    <a:pt x="178125" y="135424"/>
                    <a:pt x="178068" y="135526"/>
                  </a:cubicBezTo>
                  <a:cubicBezTo>
                    <a:pt x="177921" y="135821"/>
                    <a:pt x="178760" y="135605"/>
                    <a:pt x="178999" y="135843"/>
                  </a:cubicBezTo>
                  <a:cubicBezTo>
                    <a:pt x="179339" y="136184"/>
                    <a:pt x="178953" y="136479"/>
                    <a:pt x="179532" y="136921"/>
                  </a:cubicBezTo>
                  <a:cubicBezTo>
                    <a:pt x="179929" y="137216"/>
                    <a:pt x="180417" y="137194"/>
                    <a:pt x="180848" y="137080"/>
                  </a:cubicBezTo>
                  <a:cubicBezTo>
                    <a:pt x="181336" y="136955"/>
                    <a:pt x="181540" y="136865"/>
                    <a:pt x="181857" y="136536"/>
                  </a:cubicBezTo>
                  <a:cubicBezTo>
                    <a:pt x="182084" y="136309"/>
                    <a:pt x="182652" y="136127"/>
                    <a:pt x="182867" y="136070"/>
                  </a:cubicBezTo>
                  <a:cubicBezTo>
                    <a:pt x="183207" y="135980"/>
                    <a:pt x="183616" y="136150"/>
                    <a:pt x="184024" y="136150"/>
                  </a:cubicBezTo>
                  <a:cubicBezTo>
                    <a:pt x="184433" y="136150"/>
                    <a:pt x="184591" y="135651"/>
                    <a:pt x="184796" y="135378"/>
                  </a:cubicBezTo>
                  <a:cubicBezTo>
                    <a:pt x="184932" y="135378"/>
                    <a:pt x="185057" y="135322"/>
                    <a:pt x="185193" y="135299"/>
                  </a:cubicBezTo>
                  <a:cubicBezTo>
                    <a:pt x="185544" y="135220"/>
                    <a:pt x="185760" y="134959"/>
                    <a:pt x="185964" y="134754"/>
                  </a:cubicBezTo>
                  <a:cubicBezTo>
                    <a:pt x="186282" y="134437"/>
                    <a:pt x="186452" y="134346"/>
                    <a:pt x="186894" y="134130"/>
                  </a:cubicBezTo>
                  <a:cubicBezTo>
                    <a:pt x="187337" y="133904"/>
                    <a:pt x="187518" y="133540"/>
                    <a:pt x="187587" y="133200"/>
                  </a:cubicBezTo>
                  <a:cubicBezTo>
                    <a:pt x="187655" y="132894"/>
                    <a:pt x="187881" y="132656"/>
                    <a:pt x="187972" y="132270"/>
                  </a:cubicBezTo>
                  <a:cubicBezTo>
                    <a:pt x="188086" y="131805"/>
                    <a:pt x="188074" y="131498"/>
                    <a:pt x="188358" y="131113"/>
                  </a:cubicBezTo>
                  <a:cubicBezTo>
                    <a:pt x="188551" y="130852"/>
                    <a:pt x="188131" y="130171"/>
                    <a:pt x="188131" y="129876"/>
                  </a:cubicBezTo>
                  <a:cubicBezTo>
                    <a:pt x="188131" y="129502"/>
                    <a:pt x="188551" y="129218"/>
                    <a:pt x="188744" y="129014"/>
                  </a:cubicBezTo>
                  <a:cubicBezTo>
                    <a:pt x="188925" y="128844"/>
                    <a:pt x="189844" y="129252"/>
                    <a:pt x="190139" y="129252"/>
                  </a:cubicBezTo>
                  <a:cubicBezTo>
                    <a:pt x="190241" y="129252"/>
                    <a:pt x="190797" y="129876"/>
                    <a:pt x="191069" y="129944"/>
                  </a:cubicBezTo>
                  <a:cubicBezTo>
                    <a:pt x="191535" y="130069"/>
                    <a:pt x="191716" y="129615"/>
                    <a:pt x="192000" y="129332"/>
                  </a:cubicBezTo>
                  <a:cubicBezTo>
                    <a:pt x="192261" y="129059"/>
                    <a:pt x="192851" y="129445"/>
                    <a:pt x="193077" y="129558"/>
                  </a:cubicBezTo>
                  <a:cubicBezTo>
                    <a:pt x="193452" y="129751"/>
                    <a:pt x="193849" y="129411"/>
                    <a:pt x="194008" y="129252"/>
                  </a:cubicBezTo>
                  <a:cubicBezTo>
                    <a:pt x="194030" y="129229"/>
                    <a:pt x="194813" y="129593"/>
                    <a:pt x="195017" y="129638"/>
                  </a:cubicBezTo>
                  <a:cubicBezTo>
                    <a:pt x="195551" y="129740"/>
                    <a:pt x="195562" y="129785"/>
                    <a:pt x="195868" y="130103"/>
                  </a:cubicBezTo>
                  <a:cubicBezTo>
                    <a:pt x="196175" y="130409"/>
                    <a:pt x="196379" y="130909"/>
                    <a:pt x="196878" y="131033"/>
                  </a:cubicBezTo>
                  <a:cubicBezTo>
                    <a:pt x="196969" y="131056"/>
                    <a:pt x="197422" y="131033"/>
                    <a:pt x="197400" y="131033"/>
                  </a:cubicBezTo>
                  <a:moveTo>
                    <a:pt x="99993" y="167893"/>
                  </a:moveTo>
                  <a:cubicBezTo>
                    <a:pt x="99971" y="167609"/>
                    <a:pt x="99687" y="167416"/>
                    <a:pt x="99506" y="167235"/>
                  </a:cubicBezTo>
                  <a:cubicBezTo>
                    <a:pt x="99279" y="167019"/>
                    <a:pt x="99211" y="167030"/>
                    <a:pt x="99063" y="166735"/>
                  </a:cubicBezTo>
                  <a:cubicBezTo>
                    <a:pt x="98938" y="166486"/>
                    <a:pt x="99154" y="166248"/>
                    <a:pt x="99006" y="165975"/>
                  </a:cubicBezTo>
                  <a:cubicBezTo>
                    <a:pt x="98870" y="165692"/>
                    <a:pt x="98848" y="165533"/>
                    <a:pt x="98848" y="165147"/>
                  </a:cubicBezTo>
                  <a:cubicBezTo>
                    <a:pt x="98848" y="164841"/>
                    <a:pt x="99177" y="164625"/>
                    <a:pt x="99177" y="164160"/>
                  </a:cubicBezTo>
                  <a:cubicBezTo>
                    <a:pt x="99177" y="164024"/>
                    <a:pt x="98904" y="163979"/>
                    <a:pt x="98848" y="163945"/>
                  </a:cubicBezTo>
                </a:path>
              </a:pathLst>
            </a:custGeom>
            <a:noFill/>
            <a:ln w="3675" cap="flat" cmpd="sng">
              <a:solidFill>
                <a:srgbClr val="27BBEA"/>
              </a:solidFill>
              <a:prstDash val="solid"/>
              <a:miter lim="113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0"/>
            <p:cNvSpPr/>
            <p:nvPr/>
          </p:nvSpPr>
          <p:spPr>
            <a:xfrm>
              <a:off x="1340775" y="242375"/>
              <a:ext cx="4931625" cy="3420475"/>
            </a:xfrm>
            <a:custGeom>
              <a:avLst/>
              <a:gdLst/>
              <a:ahLst/>
              <a:cxnLst/>
              <a:rect l="l" t="t" r="r" b="b"/>
              <a:pathLst>
                <a:path w="197265" h="136819" fill="none" extrusionOk="0">
                  <a:moveTo>
                    <a:pt x="1" y="111009"/>
                  </a:moveTo>
                  <a:cubicBezTo>
                    <a:pt x="171" y="111179"/>
                    <a:pt x="1714" y="111009"/>
                    <a:pt x="1975" y="111009"/>
                  </a:cubicBezTo>
                  <a:cubicBezTo>
                    <a:pt x="2463" y="111009"/>
                    <a:pt x="3064" y="110896"/>
                    <a:pt x="3620" y="110896"/>
                  </a:cubicBezTo>
                  <a:cubicBezTo>
                    <a:pt x="3881" y="110896"/>
                    <a:pt x="3620" y="112405"/>
                    <a:pt x="3620" y="112541"/>
                  </a:cubicBezTo>
                  <a:cubicBezTo>
                    <a:pt x="3620" y="112665"/>
                    <a:pt x="5083" y="112870"/>
                    <a:pt x="5367" y="112870"/>
                  </a:cubicBezTo>
                  <a:cubicBezTo>
                    <a:pt x="6070" y="112870"/>
                    <a:pt x="6671" y="112654"/>
                    <a:pt x="7341" y="112654"/>
                  </a:cubicBezTo>
                  <a:cubicBezTo>
                    <a:pt x="7863" y="112654"/>
                    <a:pt x="8521" y="112677"/>
                    <a:pt x="8872" y="112768"/>
                  </a:cubicBezTo>
                  <a:cubicBezTo>
                    <a:pt x="9496" y="112915"/>
                    <a:pt x="9961" y="113471"/>
                    <a:pt x="10619" y="113641"/>
                  </a:cubicBezTo>
                  <a:cubicBezTo>
                    <a:pt x="11357" y="113823"/>
                    <a:pt x="11969" y="114469"/>
                    <a:pt x="12593" y="114844"/>
                  </a:cubicBezTo>
                  <a:cubicBezTo>
                    <a:pt x="13206" y="115218"/>
                    <a:pt x="14125" y="115445"/>
                    <a:pt x="14783" y="115615"/>
                  </a:cubicBezTo>
                  <a:cubicBezTo>
                    <a:pt x="15974" y="115910"/>
                    <a:pt x="16530" y="115173"/>
                    <a:pt x="17744" y="115173"/>
                  </a:cubicBezTo>
                  <a:cubicBezTo>
                    <a:pt x="18822" y="115173"/>
                    <a:pt x="19809" y="115502"/>
                    <a:pt x="20909" y="115502"/>
                  </a:cubicBezTo>
                  <a:cubicBezTo>
                    <a:pt x="21908" y="115502"/>
                    <a:pt x="21136" y="117476"/>
                    <a:pt x="21023" y="117918"/>
                  </a:cubicBezTo>
                  <a:cubicBezTo>
                    <a:pt x="20784" y="118848"/>
                    <a:pt x="21374" y="119245"/>
                    <a:pt x="22010" y="119563"/>
                  </a:cubicBezTo>
                  <a:cubicBezTo>
                    <a:pt x="22713" y="119915"/>
                    <a:pt x="23201" y="118860"/>
                    <a:pt x="23428" y="119779"/>
                  </a:cubicBezTo>
                  <a:cubicBezTo>
                    <a:pt x="23575" y="120357"/>
                    <a:pt x="22917" y="120856"/>
                    <a:pt x="22668" y="121197"/>
                  </a:cubicBezTo>
                  <a:cubicBezTo>
                    <a:pt x="22157" y="121877"/>
                    <a:pt x="23246" y="122082"/>
                    <a:pt x="23655" y="122082"/>
                  </a:cubicBezTo>
                  <a:cubicBezTo>
                    <a:pt x="24063" y="122082"/>
                    <a:pt x="24585" y="121753"/>
                    <a:pt x="25186" y="121753"/>
                  </a:cubicBezTo>
                  <a:cubicBezTo>
                    <a:pt x="25481" y="121753"/>
                    <a:pt x="26048" y="122082"/>
                    <a:pt x="26604" y="122082"/>
                  </a:cubicBezTo>
                  <a:cubicBezTo>
                    <a:pt x="27262" y="122082"/>
                    <a:pt x="27501" y="121288"/>
                    <a:pt x="27807" y="120981"/>
                  </a:cubicBezTo>
                  <a:cubicBezTo>
                    <a:pt x="28079" y="120709"/>
                    <a:pt x="29248" y="121322"/>
                    <a:pt x="29452" y="121424"/>
                  </a:cubicBezTo>
                  <a:cubicBezTo>
                    <a:pt x="30030" y="121707"/>
                    <a:pt x="30393" y="121605"/>
                    <a:pt x="30870" y="121968"/>
                  </a:cubicBezTo>
                  <a:cubicBezTo>
                    <a:pt x="31188" y="122206"/>
                    <a:pt x="32163" y="122070"/>
                    <a:pt x="32628" y="122184"/>
                  </a:cubicBezTo>
                  <a:cubicBezTo>
                    <a:pt x="33343" y="122365"/>
                    <a:pt x="33525" y="123148"/>
                    <a:pt x="32957" y="123727"/>
                  </a:cubicBezTo>
                  <a:cubicBezTo>
                    <a:pt x="32458" y="124226"/>
                    <a:pt x="32186" y="125565"/>
                    <a:pt x="32186" y="126245"/>
                  </a:cubicBezTo>
                  <a:cubicBezTo>
                    <a:pt x="32186" y="126790"/>
                    <a:pt x="33740" y="127584"/>
                    <a:pt x="34046" y="126790"/>
                  </a:cubicBezTo>
                  <a:cubicBezTo>
                    <a:pt x="34285" y="126189"/>
                    <a:pt x="35011" y="125610"/>
                    <a:pt x="35362" y="125258"/>
                  </a:cubicBezTo>
                  <a:cubicBezTo>
                    <a:pt x="35714" y="124907"/>
                    <a:pt x="35419" y="123840"/>
                    <a:pt x="35249" y="123500"/>
                  </a:cubicBezTo>
                  <a:cubicBezTo>
                    <a:pt x="34886" y="122762"/>
                    <a:pt x="35521" y="122354"/>
                    <a:pt x="35907" y="121968"/>
                  </a:cubicBezTo>
                  <a:cubicBezTo>
                    <a:pt x="36406" y="121469"/>
                    <a:pt x="37007" y="121412"/>
                    <a:pt x="37439" y="121855"/>
                  </a:cubicBezTo>
                  <a:cubicBezTo>
                    <a:pt x="37972" y="122388"/>
                    <a:pt x="38380" y="122796"/>
                    <a:pt x="38755" y="123171"/>
                  </a:cubicBezTo>
                  <a:cubicBezTo>
                    <a:pt x="39140" y="123557"/>
                    <a:pt x="39878" y="123670"/>
                    <a:pt x="40513" y="123829"/>
                  </a:cubicBezTo>
                  <a:cubicBezTo>
                    <a:pt x="41114" y="123988"/>
                    <a:pt x="41988" y="123806"/>
                    <a:pt x="42374" y="123613"/>
                  </a:cubicBezTo>
                  <a:cubicBezTo>
                    <a:pt x="42963" y="123318"/>
                    <a:pt x="43179" y="122864"/>
                    <a:pt x="43463" y="122297"/>
                  </a:cubicBezTo>
                  <a:cubicBezTo>
                    <a:pt x="43746" y="121730"/>
                    <a:pt x="44268" y="121004"/>
                    <a:pt x="44779" y="120868"/>
                  </a:cubicBezTo>
                  <a:cubicBezTo>
                    <a:pt x="45289" y="120743"/>
                    <a:pt x="45641" y="120516"/>
                    <a:pt x="46197" y="120652"/>
                  </a:cubicBezTo>
                  <a:cubicBezTo>
                    <a:pt x="46662" y="120766"/>
                    <a:pt x="45766" y="121651"/>
                    <a:pt x="45981" y="122082"/>
                  </a:cubicBezTo>
                  <a:cubicBezTo>
                    <a:pt x="46231" y="122581"/>
                    <a:pt x="46934" y="123023"/>
                    <a:pt x="47297" y="123500"/>
                  </a:cubicBezTo>
                  <a:cubicBezTo>
                    <a:pt x="47751" y="124112"/>
                    <a:pt x="47717" y="124793"/>
                    <a:pt x="47955" y="125258"/>
                  </a:cubicBezTo>
                  <a:cubicBezTo>
                    <a:pt x="48171" y="125701"/>
                    <a:pt x="49010" y="124736"/>
                    <a:pt x="49158" y="124600"/>
                  </a:cubicBezTo>
                  <a:cubicBezTo>
                    <a:pt x="49498" y="124260"/>
                    <a:pt x="50088" y="123954"/>
                    <a:pt x="50576" y="123829"/>
                  </a:cubicBezTo>
                  <a:cubicBezTo>
                    <a:pt x="51245" y="123670"/>
                    <a:pt x="51699" y="123636"/>
                    <a:pt x="52107" y="124056"/>
                  </a:cubicBezTo>
                  <a:cubicBezTo>
                    <a:pt x="52436" y="124373"/>
                    <a:pt x="53287" y="124271"/>
                    <a:pt x="53752" y="124271"/>
                  </a:cubicBezTo>
                  <a:cubicBezTo>
                    <a:pt x="54603" y="124271"/>
                    <a:pt x="54524" y="124600"/>
                    <a:pt x="54524" y="125372"/>
                  </a:cubicBezTo>
                  <a:cubicBezTo>
                    <a:pt x="54524" y="126064"/>
                    <a:pt x="54739" y="126518"/>
                    <a:pt x="54739" y="127232"/>
                  </a:cubicBezTo>
                  <a:cubicBezTo>
                    <a:pt x="54739" y="127924"/>
                    <a:pt x="55182" y="128287"/>
                    <a:pt x="55613" y="128877"/>
                  </a:cubicBezTo>
                  <a:cubicBezTo>
                    <a:pt x="56044" y="129456"/>
                    <a:pt x="56986" y="129081"/>
                    <a:pt x="57258" y="128548"/>
                  </a:cubicBezTo>
                  <a:cubicBezTo>
                    <a:pt x="57542" y="127970"/>
                    <a:pt x="57610" y="127402"/>
                    <a:pt x="57916" y="126903"/>
                  </a:cubicBezTo>
                  <a:cubicBezTo>
                    <a:pt x="58370" y="126143"/>
                    <a:pt x="59039" y="125553"/>
                    <a:pt x="59663" y="124929"/>
                  </a:cubicBezTo>
                  <a:cubicBezTo>
                    <a:pt x="60071" y="124521"/>
                    <a:pt x="61002" y="124441"/>
                    <a:pt x="61421" y="124271"/>
                  </a:cubicBezTo>
                  <a:cubicBezTo>
                    <a:pt x="62023" y="124022"/>
                    <a:pt x="62851" y="124407"/>
                    <a:pt x="63384" y="124271"/>
                  </a:cubicBezTo>
                  <a:cubicBezTo>
                    <a:pt x="64246" y="124056"/>
                    <a:pt x="64530" y="123398"/>
                    <a:pt x="65574" y="123398"/>
                  </a:cubicBezTo>
                  <a:cubicBezTo>
                    <a:pt x="66958" y="123398"/>
                    <a:pt x="67298" y="123591"/>
                    <a:pt x="68092" y="124385"/>
                  </a:cubicBezTo>
                  <a:cubicBezTo>
                    <a:pt x="68864" y="125145"/>
                    <a:pt x="69113" y="125894"/>
                    <a:pt x="68864" y="126903"/>
                  </a:cubicBezTo>
                  <a:cubicBezTo>
                    <a:pt x="68671" y="127652"/>
                    <a:pt x="68501" y="128072"/>
                    <a:pt x="68966" y="128548"/>
                  </a:cubicBezTo>
                  <a:cubicBezTo>
                    <a:pt x="69544" y="129127"/>
                    <a:pt x="69953" y="129059"/>
                    <a:pt x="69953" y="130193"/>
                  </a:cubicBezTo>
                  <a:cubicBezTo>
                    <a:pt x="69953" y="131067"/>
                    <a:pt x="70747" y="132020"/>
                    <a:pt x="71484" y="131827"/>
                  </a:cubicBezTo>
                  <a:cubicBezTo>
                    <a:pt x="72278" y="131634"/>
                    <a:pt x="72176" y="130738"/>
                    <a:pt x="73243" y="130738"/>
                  </a:cubicBezTo>
                  <a:cubicBezTo>
                    <a:pt x="74026" y="130738"/>
                    <a:pt x="73765" y="131475"/>
                    <a:pt x="74547" y="131282"/>
                  </a:cubicBezTo>
                  <a:cubicBezTo>
                    <a:pt x="75602" y="131021"/>
                    <a:pt x="73901" y="128673"/>
                    <a:pt x="76419" y="128979"/>
                  </a:cubicBezTo>
                  <a:cubicBezTo>
                    <a:pt x="76635" y="129013"/>
                    <a:pt x="76850" y="128979"/>
                    <a:pt x="77066" y="128979"/>
                  </a:cubicBezTo>
                  <a:cubicBezTo>
                    <a:pt x="77645" y="128979"/>
                    <a:pt x="77565" y="127856"/>
                    <a:pt x="78053" y="127561"/>
                  </a:cubicBezTo>
                  <a:cubicBezTo>
                    <a:pt x="78495" y="127289"/>
                    <a:pt x="79369" y="127448"/>
                    <a:pt x="79913" y="127448"/>
                  </a:cubicBezTo>
                  <a:cubicBezTo>
                    <a:pt x="80231" y="127448"/>
                    <a:pt x="80367" y="128911"/>
                    <a:pt x="80469" y="129093"/>
                  </a:cubicBezTo>
                  <a:cubicBezTo>
                    <a:pt x="80787" y="129739"/>
                    <a:pt x="81763" y="129558"/>
                    <a:pt x="82330" y="129422"/>
                  </a:cubicBezTo>
                  <a:cubicBezTo>
                    <a:pt x="82931" y="129274"/>
                    <a:pt x="83464" y="129422"/>
                    <a:pt x="84190" y="129422"/>
                  </a:cubicBezTo>
                  <a:cubicBezTo>
                    <a:pt x="84701" y="129422"/>
                    <a:pt x="85960" y="128401"/>
                    <a:pt x="86709" y="128219"/>
                  </a:cubicBezTo>
                  <a:cubicBezTo>
                    <a:pt x="88116" y="127868"/>
                    <a:pt x="89409" y="127663"/>
                    <a:pt x="90975" y="127663"/>
                  </a:cubicBezTo>
                  <a:cubicBezTo>
                    <a:pt x="91406" y="127663"/>
                    <a:pt x="92608" y="129410"/>
                    <a:pt x="92949" y="129751"/>
                  </a:cubicBezTo>
                  <a:cubicBezTo>
                    <a:pt x="93493" y="130295"/>
                    <a:pt x="94809" y="130590"/>
                    <a:pt x="94809" y="131169"/>
                  </a:cubicBezTo>
                  <a:cubicBezTo>
                    <a:pt x="94809" y="132224"/>
                    <a:pt x="94911" y="132496"/>
                    <a:pt x="94480" y="133370"/>
                  </a:cubicBezTo>
                  <a:cubicBezTo>
                    <a:pt x="94412" y="133495"/>
                    <a:pt x="96125" y="134913"/>
                    <a:pt x="96227" y="135015"/>
                  </a:cubicBezTo>
                  <a:cubicBezTo>
                    <a:pt x="96999" y="135775"/>
                    <a:pt x="97589" y="134584"/>
                    <a:pt x="97872" y="136002"/>
                  </a:cubicBezTo>
                  <a:cubicBezTo>
                    <a:pt x="97906" y="136206"/>
                    <a:pt x="99824" y="136648"/>
                    <a:pt x="99835" y="136648"/>
                  </a:cubicBezTo>
                  <a:cubicBezTo>
                    <a:pt x="99948" y="136705"/>
                    <a:pt x="99948" y="135106"/>
                    <a:pt x="99948" y="134901"/>
                  </a:cubicBezTo>
                  <a:cubicBezTo>
                    <a:pt x="99948" y="134209"/>
                    <a:pt x="101083" y="134130"/>
                    <a:pt x="101593" y="134130"/>
                  </a:cubicBezTo>
                  <a:cubicBezTo>
                    <a:pt x="102070" y="134130"/>
                    <a:pt x="101571" y="133177"/>
                    <a:pt x="101480" y="132712"/>
                  </a:cubicBezTo>
                  <a:cubicBezTo>
                    <a:pt x="101344" y="132008"/>
                    <a:pt x="101344" y="131702"/>
                    <a:pt x="101151" y="130953"/>
                  </a:cubicBezTo>
                  <a:cubicBezTo>
                    <a:pt x="100969" y="130193"/>
                    <a:pt x="99914" y="130205"/>
                    <a:pt x="100164" y="129206"/>
                  </a:cubicBezTo>
                  <a:cubicBezTo>
                    <a:pt x="100198" y="129070"/>
                    <a:pt x="101922" y="128684"/>
                    <a:pt x="100493" y="128321"/>
                  </a:cubicBezTo>
                  <a:cubicBezTo>
                    <a:pt x="100436" y="128310"/>
                    <a:pt x="99960" y="126847"/>
                    <a:pt x="99835" y="126676"/>
                  </a:cubicBezTo>
                  <a:cubicBezTo>
                    <a:pt x="99472" y="126200"/>
                    <a:pt x="100822" y="125803"/>
                    <a:pt x="99404" y="125803"/>
                  </a:cubicBezTo>
                  <a:cubicBezTo>
                    <a:pt x="98542" y="125803"/>
                    <a:pt x="98871" y="124873"/>
                    <a:pt x="99404" y="124600"/>
                  </a:cubicBezTo>
                  <a:cubicBezTo>
                    <a:pt x="99835" y="124385"/>
                    <a:pt x="98859" y="123613"/>
                    <a:pt x="99075" y="123171"/>
                  </a:cubicBezTo>
                  <a:cubicBezTo>
                    <a:pt x="99404" y="122524"/>
                    <a:pt x="99835" y="122433"/>
                    <a:pt x="99835" y="121526"/>
                  </a:cubicBezTo>
                  <a:cubicBezTo>
                    <a:pt x="99835" y="121038"/>
                    <a:pt x="100096" y="120176"/>
                    <a:pt x="100391" y="119892"/>
                  </a:cubicBezTo>
                  <a:cubicBezTo>
                    <a:pt x="101072" y="119200"/>
                    <a:pt x="101185" y="119745"/>
                    <a:pt x="101480" y="118576"/>
                  </a:cubicBezTo>
                  <a:cubicBezTo>
                    <a:pt x="101695" y="117714"/>
                    <a:pt x="101072" y="117578"/>
                    <a:pt x="101695" y="117260"/>
                  </a:cubicBezTo>
                  <a:cubicBezTo>
                    <a:pt x="102251" y="116977"/>
                    <a:pt x="102353" y="116375"/>
                    <a:pt x="102353" y="115717"/>
                  </a:cubicBezTo>
                  <a:cubicBezTo>
                    <a:pt x="102353" y="113891"/>
                    <a:pt x="104305" y="113006"/>
                    <a:pt x="105314" y="111996"/>
                  </a:cubicBezTo>
                  <a:cubicBezTo>
                    <a:pt x="106358" y="110952"/>
                    <a:pt x="105541" y="110294"/>
                    <a:pt x="107062" y="109909"/>
                  </a:cubicBezTo>
                  <a:cubicBezTo>
                    <a:pt x="107334" y="109852"/>
                    <a:pt x="107799" y="109035"/>
                    <a:pt x="107720" y="108706"/>
                  </a:cubicBezTo>
                  <a:cubicBezTo>
                    <a:pt x="107629" y="108332"/>
                    <a:pt x="108582" y="108275"/>
                    <a:pt x="108922" y="108275"/>
                  </a:cubicBezTo>
                  <a:cubicBezTo>
                    <a:pt x="109841" y="108275"/>
                    <a:pt x="109467" y="107776"/>
                    <a:pt x="108922" y="107504"/>
                  </a:cubicBezTo>
                  <a:cubicBezTo>
                    <a:pt x="108309" y="107197"/>
                    <a:pt x="108491" y="106573"/>
                    <a:pt x="108491" y="105972"/>
                  </a:cubicBezTo>
                  <a:cubicBezTo>
                    <a:pt x="108491" y="105462"/>
                    <a:pt x="110079" y="105416"/>
                    <a:pt x="110454" y="105416"/>
                  </a:cubicBezTo>
                  <a:cubicBezTo>
                    <a:pt x="111395" y="105416"/>
                    <a:pt x="112552" y="105087"/>
                    <a:pt x="113630" y="105087"/>
                  </a:cubicBezTo>
                  <a:cubicBezTo>
                    <a:pt x="114118" y="105087"/>
                    <a:pt x="115150" y="106233"/>
                    <a:pt x="115718" y="106517"/>
                  </a:cubicBezTo>
                  <a:cubicBezTo>
                    <a:pt x="116591" y="106959"/>
                    <a:pt x="116750" y="105881"/>
                    <a:pt x="116920" y="105201"/>
                  </a:cubicBezTo>
                  <a:cubicBezTo>
                    <a:pt x="117113" y="104395"/>
                    <a:pt x="118679" y="104055"/>
                    <a:pt x="119325" y="103885"/>
                  </a:cubicBezTo>
                  <a:cubicBezTo>
                    <a:pt x="120437" y="103612"/>
                    <a:pt x="121560" y="104112"/>
                    <a:pt x="122604" y="104112"/>
                  </a:cubicBezTo>
                  <a:cubicBezTo>
                    <a:pt x="123931" y="104112"/>
                    <a:pt x="125145" y="104327"/>
                    <a:pt x="126438" y="104327"/>
                  </a:cubicBezTo>
                  <a:lnTo>
                    <a:pt x="126881" y="104327"/>
                  </a:lnTo>
                  <a:cubicBezTo>
                    <a:pt x="127482" y="104327"/>
                    <a:pt x="128174" y="104168"/>
                    <a:pt x="128526" y="103998"/>
                  </a:cubicBezTo>
                  <a:cubicBezTo>
                    <a:pt x="129104" y="103703"/>
                    <a:pt x="129933" y="104180"/>
                    <a:pt x="130489" y="104327"/>
                  </a:cubicBezTo>
                  <a:cubicBezTo>
                    <a:pt x="131147" y="104486"/>
                    <a:pt x="130954" y="105654"/>
                    <a:pt x="131147" y="106403"/>
                  </a:cubicBezTo>
                  <a:cubicBezTo>
                    <a:pt x="131453" y="107628"/>
                    <a:pt x="132519" y="106346"/>
                    <a:pt x="132894" y="106188"/>
                  </a:cubicBezTo>
                  <a:cubicBezTo>
                    <a:pt x="133915" y="105779"/>
                    <a:pt x="134300" y="105938"/>
                    <a:pt x="135083" y="106403"/>
                  </a:cubicBezTo>
                  <a:cubicBezTo>
                    <a:pt x="136013" y="106959"/>
                    <a:pt x="136422" y="106483"/>
                    <a:pt x="136728" y="105859"/>
                  </a:cubicBezTo>
                  <a:cubicBezTo>
                    <a:pt x="136910" y="105507"/>
                    <a:pt x="138203" y="105269"/>
                    <a:pt x="138589" y="104872"/>
                  </a:cubicBezTo>
                  <a:cubicBezTo>
                    <a:pt x="139247" y="104214"/>
                    <a:pt x="139939" y="104577"/>
                    <a:pt x="140347" y="103556"/>
                  </a:cubicBezTo>
                  <a:cubicBezTo>
                    <a:pt x="140642" y="102807"/>
                    <a:pt x="141005" y="102546"/>
                    <a:pt x="141005" y="101911"/>
                  </a:cubicBezTo>
                  <a:cubicBezTo>
                    <a:pt x="141005" y="101298"/>
                    <a:pt x="140778" y="101173"/>
                    <a:pt x="141005" y="100266"/>
                  </a:cubicBezTo>
                  <a:cubicBezTo>
                    <a:pt x="141175" y="99551"/>
                    <a:pt x="141232" y="99381"/>
                    <a:pt x="141879" y="98734"/>
                  </a:cubicBezTo>
                  <a:cubicBezTo>
                    <a:pt x="142310" y="98303"/>
                    <a:pt x="141391" y="97282"/>
                    <a:pt x="141323" y="96987"/>
                  </a:cubicBezTo>
                  <a:cubicBezTo>
                    <a:pt x="141187" y="96250"/>
                    <a:pt x="141527" y="95909"/>
                    <a:pt x="141879" y="95558"/>
                  </a:cubicBezTo>
                  <a:cubicBezTo>
                    <a:pt x="142616" y="94820"/>
                    <a:pt x="143263" y="95433"/>
                    <a:pt x="143955" y="95773"/>
                  </a:cubicBezTo>
                  <a:cubicBezTo>
                    <a:pt x="145010" y="96306"/>
                    <a:pt x="145021" y="95546"/>
                    <a:pt x="145702" y="95887"/>
                  </a:cubicBezTo>
                  <a:cubicBezTo>
                    <a:pt x="146541" y="96306"/>
                    <a:pt x="147279" y="96533"/>
                    <a:pt x="148118" y="96874"/>
                  </a:cubicBezTo>
                  <a:cubicBezTo>
                    <a:pt x="148572" y="97055"/>
                    <a:pt x="149049" y="97509"/>
                    <a:pt x="149536" y="97747"/>
                  </a:cubicBezTo>
                  <a:cubicBezTo>
                    <a:pt x="150115" y="98031"/>
                    <a:pt x="150739" y="98076"/>
                    <a:pt x="151397" y="98076"/>
                  </a:cubicBezTo>
                  <a:cubicBezTo>
                    <a:pt x="152021" y="98076"/>
                    <a:pt x="152509" y="97770"/>
                    <a:pt x="153042" y="97645"/>
                  </a:cubicBezTo>
                  <a:cubicBezTo>
                    <a:pt x="153405" y="97554"/>
                    <a:pt x="153950" y="98201"/>
                    <a:pt x="154358" y="98405"/>
                  </a:cubicBezTo>
                  <a:cubicBezTo>
                    <a:pt x="155050" y="98757"/>
                    <a:pt x="155254" y="97724"/>
                    <a:pt x="155674" y="97316"/>
                  </a:cubicBezTo>
                  <a:cubicBezTo>
                    <a:pt x="156128" y="96851"/>
                    <a:pt x="156638" y="97123"/>
                    <a:pt x="156979" y="96431"/>
                  </a:cubicBezTo>
                  <a:cubicBezTo>
                    <a:pt x="157251" y="95887"/>
                    <a:pt x="158159" y="95887"/>
                    <a:pt x="158737" y="95887"/>
                  </a:cubicBezTo>
                  <a:cubicBezTo>
                    <a:pt x="159248" y="95887"/>
                    <a:pt x="159327" y="94911"/>
                    <a:pt x="159826" y="94786"/>
                  </a:cubicBezTo>
                  <a:cubicBezTo>
                    <a:pt x="160246" y="94684"/>
                    <a:pt x="160416" y="93856"/>
                    <a:pt x="160484" y="93584"/>
                  </a:cubicBezTo>
                  <a:cubicBezTo>
                    <a:pt x="160609" y="93084"/>
                    <a:pt x="161380" y="93266"/>
                    <a:pt x="161800" y="93368"/>
                  </a:cubicBezTo>
                  <a:cubicBezTo>
                    <a:pt x="162299" y="93493"/>
                    <a:pt x="162923" y="93674"/>
                    <a:pt x="163547" y="93799"/>
                  </a:cubicBezTo>
                  <a:cubicBezTo>
                    <a:pt x="164171" y="93924"/>
                    <a:pt x="164670" y="93697"/>
                    <a:pt x="164977" y="93481"/>
                  </a:cubicBezTo>
                  <a:cubicBezTo>
                    <a:pt x="165499" y="93073"/>
                    <a:pt x="165998" y="93958"/>
                    <a:pt x="166179" y="94128"/>
                  </a:cubicBezTo>
                  <a:cubicBezTo>
                    <a:pt x="166678" y="94639"/>
                    <a:pt x="167223" y="93856"/>
                    <a:pt x="167382" y="93697"/>
                  </a:cubicBezTo>
                  <a:cubicBezTo>
                    <a:pt x="167870" y="93198"/>
                    <a:pt x="168153" y="93493"/>
                    <a:pt x="168153" y="94128"/>
                  </a:cubicBezTo>
                  <a:cubicBezTo>
                    <a:pt x="168153" y="94582"/>
                    <a:pt x="168051" y="95183"/>
                    <a:pt x="168153" y="95558"/>
                  </a:cubicBezTo>
                  <a:cubicBezTo>
                    <a:pt x="168278" y="96079"/>
                    <a:pt x="168823" y="95989"/>
                    <a:pt x="169242" y="95887"/>
                  </a:cubicBezTo>
                  <a:cubicBezTo>
                    <a:pt x="169344" y="95864"/>
                    <a:pt x="169855" y="94729"/>
                    <a:pt x="170014" y="94571"/>
                  </a:cubicBezTo>
                  <a:cubicBezTo>
                    <a:pt x="170343" y="94230"/>
                    <a:pt x="171318" y="93969"/>
                    <a:pt x="171647" y="93799"/>
                  </a:cubicBezTo>
                  <a:cubicBezTo>
                    <a:pt x="172169" y="93549"/>
                    <a:pt x="172737" y="93368"/>
                    <a:pt x="173292" y="93368"/>
                  </a:cubicBezTo>
                  <a:lnTo>
                    <a:pt x="175369" y="93368"/>
                  </a:lnTo>
                  <a:cubicBezTo>
                    <a:pt x="175834" y="93368"/>
                    <a:pt x="175709" y="94253"/>
                    <a:pt x="176027" y="94571"/>
                  </a:cubicBezTo>
                  <a:cubicBezTo>
                    <a:pt x="176390" y="94934"/>
                    <a:pt x="176957" y="95070"/>
                    <a:pt x="177343" y="95444"/>
                  </a:cubicBezTo>
                  <a:cubicBezTo>
                    <a:pt x="177740" y="95841"/>
                    <a:pt x="177842" y="95887"/>
                    <a:pt x="178114" y="96431"/>
                  </a:cubicBezTo>
                  <a:cubicBezTo>
                    <a:pt x="178454" y="97134"/>
                    <a:pt x="178159" y="97543"/>
                    <a:pt x="178874" y="98076"/>
                  </a:cubicBezTo>
                  <a:cubicBezTo>
                    <a:pt x="179373" y="98450"/>
                    <a:pt x="179929" y="98575"/>
                    <a:pt x="180304" y="98848"/>
                  </a:cubicBezTo>
                  <a:cubicBezTo>
                    <a:pt x="180859" y="99267"/>
                    <a:pt x="180996" y="99199"/>
                    <a:pt x="181177" y="99937"/>
                  </a:cubicBezTo>
                  <a:cubicBezTo>
                    <a:pt x="181268" y="100311"/>
                    <a:pt x="181733" y="100617"/>
                    <a:pt x="181937" y="100822"/>
                  </a:cubicBezTo>
                  <a:cubicBezTo>
                    <a:pt x="182130" y="101003"/>
                    <a:pt x="181449" y="102138"/>
                    <a:pt x="181393" y="102353"/>
                  </a:cubicBezTo>
                  <a:cubicBezTo>
                    <a:pt x="181279" y="102830"/>
                    <a:pt x="181393" y="103499"/>
                    <a:pt x="181393" y="103998"/>
                  </a:cubicBezTo>
                  <a:cubicBezTo>
                    <a:pt x="181393" y="104804"/>
                    <a:pt x="181472" y="104951"/>
                    <a:pt x="181937" y="105416"/>
                  </a:cubicBezTo>
                  <a:cubicBezTo>
                    <a:pt x="182323" y="105802"/>
                    <a:pt x="182573" y="106301"/>
                    <a:pt x="182811" y="106630"/>
                  </a:cubicBezTo>
                  <a:cubicBezTo>
                    <a:pt x="183276" y="107243"/>
                    <a:pt x="182663" y="107583"/>
                    <a:pt x="182380" y="107719"/>
                  </a:cubicBezTo>
                  <a:cubicBezTo>
                    <a:pt x="181744" y="108037"/>
                    <a:pt x="183174" y="108377"/>
                    <a:pt x="183367" y="108377"/>
                  </a:cubicBezTo>
                  <a:cubicBezTo>
                    <a:pt x="184036" y="108377"/>
                    <a:pt x="184070" y="107991"/>
                    <a:pt x="184683" y="108604"/>
                  </a:cubicBezTo>
                  <a:cubicBezTo>
                    <a:pt x="185080" y="109001"/>
                    <a:pt x="185159" y="109205"/>
                    <a:pt x="185658" y="109591"/>
                  </a:cubicBezTo>
                  <a:cubicBezTo>
                    <a:pt x="186101" y="109920"/>
                    <a:pt x="185999" y="110419"/>
                    <a:pt x="185885" y="110896"/>
                  </a:cubicBezTo>
                  <a:cubicBezTo>
                    <a:pt x="185715" y="111565"/>
                    <a:pt x="186747" y="110930"/>
                    <a:pt x="186872" y="110680"/>
                  </a:cubicBezTo>
                  <a:cubicBezTo>
                    <a:pt x="187281" y="109863"/>
                    <a:pt x="187723" y="111508"/>
                    <a:pt x="187746" y="111554"/>
                  </a:cubicBezTo>
                  <a:cubicBezTo>
                    <a:pt x="187961" y="112121"/>
                    <a:pt x="188846" y="111905"/>
                    <a:pt x="189164" y="112541"/>
                  </a:cubicBezTo>
                  <a:cubicBezTo>
                    <a:pt x="189493" y="113187"/>
                    <a:pt x="189856" y="113006"/>
                    <a:pt x="190037" y="113755"/>
                  </a:cubicBezTo>
                  <a:cubicBezTo>
                    <a:pt x="190208" y="114413"/>
                    <a:pt x="190219" y="114662"/>
                    <a:pt x="190480" y="115173"/>
                  </a:cubicBezTo>
                  <a:cubicBezTo>
                    <a:pt x="190934" y="116080"/>
                    <a:pt x="189958" y="116750"/>
                    <a:pt x="189379" y="117033"/>
                  </a:cubicBezTo>
                  <a:cubicBezTo>
                    <a:pt x="188721" y="117374"/>
                    <a:pt x="188222" y="117510"/>
                    <a:pt x="187632" y="117362"/>
                  </a:cubicBezTo>
                  <a:cubicBezTo>
                    <a:pt x="186804" y="117158"/>
                    <a:pt x="186452" y="118020"/>
                    <a:pt x="185658" y="118020"/>
                  </a:cubicBezTo>
                  <a:cubicBezTo>
                    <a:pt x="184944" y="118020"/>
                    <a:pt x="184388" y="118168"/>
                    <a:pt x="183798" y="118463"/>
                  </a:cubicBezTo>
                  <a:cubicBezTo>
                    <a:pt x="183219" y="118758"/>
                    <a:pt x="182924" y="118792"/>
                    <a:pt x="182493" y="119234"/>
                  </a:cubicBezTo>
                  <a:cubicBezTo>
                    <a:pt x="182051" y="119665"/>
                    <a:pt x="183310" y="120176"/>
                    <a:pt x="183469" y="120221"/>
                  </a:cubicBezTo>
                  <a:cubicBezTo>
                    <a:pt x="184263" y="120414"/>
                    <a:pt x="184399" y="120754"/>
                    <a:pt x="184127" y="121424"/>
                  </a:cubicBezTo>
                  <a:cubicBezTo>
                    <a:pt x="183968" y="121821"/>
                    <a:pt x="185375" y="122558"/>
                    <a:pt x="185556" y="122740"/>
                  </a:cubicBezTo>
                  <a:cubicBezTo>
                    <a:pt x="185919" y="123103"/>
                    <a:pt x="186101" y="123500"/>
                    <a:pt x="186214" y="123942"/>
                  </a:cubicBezTo>
                  <a:cubicBezTo>
                    <a:pt x="186316" y="124351"/>
                    <a:pt x="186350" y="124986"/>
                    <a:pt x="186543" y="125372"/>
                  </a:cubicBezTo>
                  <a:cubicBezTo>
                    <a:pt x="186770" y="125837"/>
                    <a:pt x="186101" y="126223"/>
                    <a:pt x="186101" y="126790"/>
                  </a:cubicBezTo>
                  <a:cubicBezTo>
                    <a:pt x="186101" y="127425"/>
                    <a:pt x="186282" y="127629"/>
                    <a:pt x="186430" y="128219"/>
                  </a:cubicBezTo>
                  <a:cubicBezTo>
                    <a:pt x="186532" y="128650"/>
                    <a:pt x="185738" y="128786"/>
                    <a:pt x="185329" y="128979"/>
                  </a:cubicBezTo>
                  <a:cubicBezTo>
                    <a:pt x="185102" y="129104"/>
                    <a:pt x="186577" y="130046"/>
                    <a:pt x="186645" y="130080"/>
                  </a:cubicBezTo>
                  <a:cubicBezTo>
                    <a:pt x="187473" y="130488"/>
                    <a:pt x="188608" y="129887"/>
                    <a:pt x="188290" y="131169"/>
                  </a:cubicBezTo>
                  <a:cubicBezTo>
                    <a:pt x="188097" y="131929"/>
                    <a:pt x="187746" y="132213"/>
                    <a:pt x="187746" y="133041"/>
                  </a:cubicBezTo>
                  <a:cubicBezTo>
                    <a:pt x="187746" y="133824"/>
                    <a:pt x="187042" y="134028"/>
                    <a:pt x="186316" y="134028"/>
                  </a:cubicBezTo>
                  <a:cubicBezTo>
                    <a:pt x="185545" y="134028"/>
                    <a:pt x="187065" y="134992"/>
                    <a:pt x="187303" y="135230"/>
                  </a:cubicBezTo>
                  <a:cubicBezTo>
                    <a:pt x="187916" y="135843"/>
                    <a:pt x="188801" y="135366"/>
                    <a:pt x="188948" y="134788"/>
                  </a:cubicBezTo>
                  <a:cubicBezTo>
                    <a:pt x="189118" y="134107"/>
                    <a:pt x="189822" y="134187"/>
                    <a:pt x="190480" y="134028"/>
                  </a:cubicBezTo>
                  <a:cubicBezTo>
                    <a:pt x="191081" y="133869"/>
                    <a:pt x="191558" y="134402"/>
                    <a:pt x="191898" y="134572"/>
                  </a:cubicBezTo>
                  <a:cubicBezTo>
                    <a:pt x="192556" y="134901"/>
                    <a:pt x="192840" y="134425"/>
                    <a:pt x="193429" y="134572"/>
                  </a:cubicBezTo>
                  <a:cubicBezTo>
                    <a:pt x="194053" y="134731"/>
                    <a:pt x="194190" y="135071"/>
                    <a:pt x="194859" y="134901"/>
                  </a:cubicBezTo>
                  <a:cubicBezTo>
                    <a:pt x="195687" y="134697"/>
                    <a:pt x="195801" y="134311"/>
                    <a:pt x="196277" y="134788"/>
                  </a:cubicBezTo>
                  <a:cubicBezTo>
                    <a:pt x="196493" y="135003"/>
                    <a:pt x="196561" y="136013"/>
                    <a:pt x="196606" y="136217"/>
                  </a:cubicBezTo>
                  <a:cubicBezTo>
                    <a:pt x="196685" y="136524"/>
                    <a:pt x="197014" y="136569"/>
                    <a:pt x="197264" y="136819"/>
                  </a:cubicBezTo>
                  <a:moveTo>
                    <a:pt x="106517" y="0"/>
                  </a:moveTo>
                  <a:cubicBezTo>
                    <a:pt x="106177" y="341"/>
                    <a:pt x="105870" y="431"/>
                    <a:pt x="105530" y="760"/>
                  </a:cubicBezTo>
                  <a:cubicBezTo>
                    <a:pt x="105246" y="1055"/>
                    <a:pt x="105178" y="1622"/>
                    <a:pt x="105099" y="1974"/>
                  </a:cubicBezTo>
                  <a:cubicBezTo>
                    <a:pt x="104940" y="2609"/>
                    <a:pt x="104713" y="2893"/>
                    <a:pt x="105201" y="3392"/>
                  </a:cubicBezTo>
                  <a:cubicBezTo>
                    <a:pt x="105519" y="3710"/>
                    <a:pt x="106029" y="3778"/>
                    <a:pt x="106301" y="4050"/>
                  </a:cubicBezTo>
                  <a:cubicBezTo>
                    <a:pt x="106528" y="4277"/>
                    <a:pt x="107254" y="4425"/>
                    <a:pt x="107617" y="4595"/>
                  </a:cubicBezTo>
                  <a:cubicBezTo>
                    <a:pt x="108026" y="4810"/>
                    <a:pt x="108480" y="5139"/>
                    <a:pt x="108707" y="5366"/>
                  </a:cubicBezTo>
                  <a:cubicBezTo>
                    <a:pt x="109081" y="5741"/>
                    <a:pt x="109478" y="6024"/>
                    <a:pt x="109807" y="6353"/>
                  </a:cubicBezTo>
                  <a:cubicBezTo>
                    <a:pt x="110023" y="6580"/>
                    <a:pt x="109909" y="7465"/>
                    <a:pt x="109909" y="7885"/>
                  </a:cubicBezTo>
                  <a:cubicBezTo>
                    <a:pt x="109909" y="8032"/>
                    <a:pt x="110862" y="8656"/>
                    <a:pt x="111010" y="8758"/>
                  </a:cubicBezTo>
                  <a:cubicBezTo>
                    <a:pt x="111452" y="9099"/>
                    <a:pt x="112178" y="8963"/>
                    <a:pt x="112541" y="8872"/>
                  </a:cubicBezTo>
                  <a:cubicBezTo>
                    <a:pt x="113074" y="8736"/>
                    <a:pt x="113426" y="8634"/>
                    <a:pt x="113959" y="8758"/>
                  </a:cubicBezTo>
                  <a:cubicBezTo>
                    <a:pt x="114458" y="8883"/>
                    <a:pt x="113971" y="9836"/>
                    <a:pt x="113744" y="10301"/>
                  </a:cubicBezTo>
                  <a:cubicBezTo>
                    <a:pt x="113517" y="10744"/>
                    <a:pt x="113301" y="10959"/>
                    <a:pt x="112870" y="11390"/>
                  </a:cubicBezTo>
                  <a:cubicBezTo>
                    <a:pt x="112450" y="11810"/>
                    <a:pt x="112257" y="12173"/>
                    <a:pt x="112099" y="12820"/>
                  </a:cubicBezTo>
                  <a:cubicBezTo>
                    <a:pt x="111985" y="13262"/>
                    <a:pt x="111656" y="13739"/>
                    <a:pt x="111554" y="14136"/>
                  </a:cubicBezTo>
                  <a:cubicBezTo>
                    <a:pt x="111373" y="14873"/>
                    <a:pt x="112155" y="14873"/>
                    <a:pt x="112643" y="15123"/>
                  </a:cubicBezTo>
                  <a:cubicBezTo>
                    <a:pt x="113018" y="15304"/>
                    <a:pt x="113891" y="15134"/>
                    <a:pt x="114288" y="15225"/>
                  </a:cubicBezTo>
                  <a:cubicBezTo>
                    <a:pt x="114300" y="15236"/>
                    <a:pt x="115105" y="16416"/>
                    <a:pt x="115162" y="16541"/>
                  </a:cubicBezTo>
                  <a:cubicBezTo>
                    <a:pt x="115445" y="17119"/>
                    <a:pt x="115309" y="18050"/>
                    <a:pt x="115491" y="18515"/>
                  </a:cubicBezTo>
                  <a:cubicBezTo>
                    <a:pt x="115842" y="19377"/>
                    <a:pt x="116478" y="19025"/>
                    <a:pt x="116478" y="20273"/>
                  </a:cubicBezTo>
                  <a:cubicBezTo>
                    <a:pt x="116478" y="20999"/>
                    <a:pt x="116534" y="21476"/>
                    <a:pt x="116807" y="22020"/>
                  </a:cubicBezTo>
                  <a:cubicBezTo>
                    <a:pt x="117238" y="22871"/>
                    <a:pt x="116512" y="23643"/>
                    <a:pt x="117465" y="24210"/>
                  </a:cubicBezTo>
                  <a:cubicBezTo>
                    <a:pt x="118282" y="24709"/>
                    <a:pt x="118803" y="25118"/>
                    <a:pt x="119439" y="25753"/>
                  </a:cubicBezTo>
                  <a:cubicBezTo>
                    <a:pt x="119949" y="26263"/>
                    <a:pt x="120494" y="26592"/>
                    <a:pt x="121072" y="27171"/>
                  </a:cubicBezTo>
                  <a:cubicBezTo>
                    <a:pt x="121515" y="27613"/>
                    <a:pt x="122025" y="27795"/>
                    <a:pt x="122604" y="27942"/>
                  </a:cubicBezTo>
                  <a:cubicBezTo>
                    <a:pt x="123489" y="28158"/>
                    <a:pt x="123568" y="27806"/>
                    <a:pt x="124147" y="28385"/>
                  </a:cubicBezTo>
                  <a:cubicBezTo>
                    <a:pt x="124737" y="28975"/>
                    <a:pt x="124691" y="29043"/>
                    <a:pt x="125678" y="29043"/>
                  </a:cubicBezTo>
                  <a:cubicBezTo>
                    <a:pt x="126609" y="29043"/>
                    <a:pt x="126507" y="28510"/>
                    <a:pt x="126767" y="29587"/>
                  </a:cubicBezTo>
                  <a:cubicBezTo>
                    <a:pt x="126926" y="30211"/>
                    <a:pt x="127267" y="30790"/>
                    <a:pt x="127868" y="30790"/>
                  </a:cubicBezTo>
                  <a:cubicBezTo>
                    <a:pt x="128197" y="30790"/>
                    <a:pt x="128526" y="29814"/>
                    <a:pt x="128526" y="31119"/>
                  </a:cubicBezTo>
                  <a:cubicBezTo>
                    <a:pt x="128526" y="32129"/>
                    <a:pt x="129365" y="32163"/>
                    <a:pt x="128741" y="33206"/>
                  </a:cubicBezTo>
                  <a:cubicBezTo>
                    <a:pt x="128435" y="33706"/>
                    <a:pt x="128412" y="34023"/>
                    <a:pt x="128412" y="34738"/>
                  </a:cubicBezTo>
                  <a:cubicBezTo>
                    <a:pt x="128412" y="35441"/>
                    <a:pt x="128435" y="36145"/>
                    <a:pt x="128299" y="36814"/>
                  </a:cubicBezTo>
                  <a:cubicBezTo>
                    <a:pt x="128163" y="37517"/>
                    <a:pt x="127800" y="38289"/>
                    <a:pt x="127425" y="38788"/>
                  </a:cubicBezTo>
                  <a:cubicBezTo>
                    <a:pt x="126938" y="39446"/>
                    <a:pt x="126767" y="39877"/>
                    <a:pt x="127096" y="40547"/>
                  </a:cubicBezTo>
                  <a:cubicBezTo>
                    <a:pt x="127119" y="40592"/>
                    <a:pt x="128571" y="40592"/>
                    <a:pt x="128741" y="40762"/>
                  </a:cubicBezTo>
                  <a:cubicBezTo>
                    <a:pt x="129218" y="41239"/>
                    <a:pt x="129717" y="41205"/>
                    <a:pt x="130386" y="41205"/>
                  </a:cubicBezTo>
                  <a:cubicBezTo>
                    <a:pt x="131181" y="41205"/>
                    <a:pt x="132860" y="40592"/>
                    <a:pt x="133665" y="40320"/>
                  </a:cubicBezTo>
                  <a:cubicBezTo>
                    <a:pt x="134743" y="39968"/>
                    <a:pt x="135015" y="39491"/>
                    <a:pt x="135741" y="40218"/>
                  </a:cubicBezTo>
                  <a:cubicBezTo>
                    <a:pt x="136206" y="40683"/>
                    <a:pt x="136887" y="40864"/>
                    <a:pt x="137500" y="40978"/>
                  </a:cubicBezTo>
                  <a:cubicBezTo>
                    <a:pt x="138339" y="41148"/>
                    <a:pt x="138668" y="41534"/>
                    <a:pt x="139576" y="41534"/>
                  </a:cubicBezTo>
                  <a:cubicBezTo>
                    <a:pt x="139735" y="41534"/>
                    <a:pt x="140585" y="43088"/>
                    <a:pt x="140778" y="43281"/>
                  </a:cubicBezTo>
                  <a:cubicBezTo>
                    <a:pt x="141209" y="43712"/>
                    <a:pt x="142310" y="43065"/>
                    <a:pt x="142752" y="42952"/>
                  </a:cubicBezTo>
                  <a:cubicBezTo>
                    <a:pt x="143354" y="42804"/>
                    <a:pt x="143739" y="44268"/>
                    <a:pt x="143626" y="44710"/>
                  </a:cubicBezTo>
                  <a:cubicBezTo>
                    <a:pt x="143478" y="45311"/>
                    <a:pt x="142264" y="45618"/>
                    <a:pt x="141765" y="46026"/>
                  </a:cubicBezTo>
                  <a:cubicBezTo>
                    <a:pt x="141005" y="46639"/>
                    <a:pt x="141606" y="47841"/>
                    <a:pt x="142094" y="48329"/>
                  </a:cubicBezTo>
                  <a:cubicBezTo>
                    <a:pt x="142911" y="49146"/>
                    <a:pt x="143308" y="49804"/>
                    <a:pt x="144499" y="49974"/>
                  </a:cubicBezTo>
                  <a:cubicBezTo>
                    <a:pt x="145600" y="50122"/>
                    <a:pt x="145055" y="51801"/>
                    <a:pt x="146258" y="51506"/>
                  </a:cubicBezTo>
                  <a:cubicBezTo>
                    <a:pt x="146939" y="51335"/>
                    <a:pt x="147767" y="50791"/>
                    <a:pt x="147245" y="51835"/>
                  </a:cubicBezTo>
                  <a:cubicBezTo>
                    <a:pt x="146859" y="52595"/>
                    <a:pt x="147835" y="52595"/>
                    <a:pt x="148005" y="52595"/>
                  </a:cubicBezTo>
                  <a:cubicBezTo>
                    <a:pt x="148470" y="52595"/>
                    <a:pt x="149105" y="51767"/>
                    <a:pt x="149105" y="52708"/>
                  </a:cubicBezTo>
                  <a:cubicBezTo>
                    <a:pt x="149105" y="53389"/>
                    <a:pt x="148878" y="53809"/>
                    <a:pt x="148878" y="54467"/>
                  </a:cubicBezTo>
                  <a:cubicBezTo>
                    <a:pt x="148878" y="55079"/>
                    <a:pt x="148890" y="55646"/>
                    <a:pt x="148776" y="56214"/>
                  </a:cubicBezTo>
                  <a:cubicBezTo>
                    <a:pt x="148618" y="56985"/>
                    <a:pt x="149400" y="56792"/>
                    <a:pt x="148776" y="57416"/>
                  </a:cubicBezTo>
                  <a:cubicBezTo>
                    <a:pt x="148413" y="57779"/>
                    <a:pt x="147585" y="57394"/>
                    <a:pt x="147245" y="57314"/>
                  </a:cubicBezTo>
                  <a:cubicBezTo>
                    <a:pt x="146655" y="57167"/>
                    <a:pt x="146144" y="57643"/>
                    <a:pt x="146144" y="58188"/>
                  </a:cubicBezTo>
                  <a:cubicBezTo>
                    <a:pt x="146144" y="58676"/>
                    <a:pt x="145294" y="58755"/>
                    <a:pt x="144942" y="58846"/>
                  </a:cubicBezTo>
                  <a:cubicBezTo>
                    <a:pt x="144102" y="59061"/>
                    <a:pt x="143546" y="58483"/>
                    <a:pt x="142968" y="58630"/>
                  </a:cubicBezTo>
                  <a:cubicBezTo>
                    <a:pt x="142707" y="58698"/>
                    <a:pt x="143512" y="59787"/>
                    <a:pt x="143512" y="60162"/>
                  </a:cubicBezTo>
                  <a:cubicBezTo>
                    <a:pt x="143512" y="60820"/>
                    <a:pt x="142582" y="61966"/>
                    <a:pt x="142208" y="62465"/>
                  </a:cubicBezTo>
                  <a:cubicBezTo>
                    <a:pt x="141550" y="63338"/>
                    <a:pt x="140756" y="62953"/>
                    <a:pt x="140234" y="63996"/>
                  </a:cubicBezTo>
                  <a:cubicBezTo>
                    <a:pt x="139825" y="64813"/>
                    <a:pt x="139190" y="65358"/>
                    <a:pt x="138487" y="65528"/>
                  </a:cubicBezTo>
                  <a:cubicBezTo>
                    <a:pt x="137727" y="65721"/>
                    <a:pt x="137386" y="64677"/>
                    <a:pt x="137602" y="65755"/>
                  </a:cubicBezTo>
                  <a:cubicBezTo>
                    <a:pt x="137761" y="66515"/>
                    <a:pt x="137727" y="66379"/>
                    <a:pt x="136944" y="66186"/>
                  </a:cubicBezTo>
                  <a:cubicBezTo>
                    <a:pt x="136002" y="65948"/>
                    <a:pt x="136308" y="66674"/>
                    <a:pt x="135639" y="66844"/>
                  </a:cubicBezTo>
                  <a:cubicBezTo>
                    <a:pt x="134788" y="67059"/>
                    <a:pt x="134176" y="67173"/>
                    <a:pt x="133450" y="66730"/>
                  </a:cubicBezTo>
                  <a:cubicBezTo>
                    <a:pt x="132644" y="66254"/>
                    <a:pt x="132508" y="66662"/>
                    <a:pt x="131918" y="66957"/>
                  </a:cubicBezTo>
                  <a:cubicBezTo>
                    <a:pt x="131078" y="67377"/>
                    <a:pt x="130818" y="67116"/>
                    <a:pt x="130160" y="66299"/>
                  </a:cubicBezTo>
                  <a:cubicBezTo>
                    <a:pt x="130069" y="66174"/>
                    <a:pt x="129944" y="66084"/>
                    <a:pt x="129831" y="65970"/>
                  </a:cubicBezTo>
                  <a:cubicBezTo>
                    <a:pt x="129547" y="65675"/>
                    <a:pt x="128322" y="66084"/>
                    <a:pt x="127868" y="66084"/>
                  </a:cubicBezTo>
                  <a:cubicBezTo>
                    <a:pt x="127618" y="66084"/>
                    <a:pt x="127176" y="63531"/>
                    <a:pt x="127096" y="63338"/>
                  </a:cubicBezTo>
                  <a:cubicBezTo>
                    <a:pt x="126881" y="62794"/>
                    <a:pt x="124396" y="62839"/>
                    <a:pt x="123920" y="62680"/>
                  </a:cubicBezTo>
                  <a:cubicBezTo>
                    <a:pt x="123341" y="62487"/>
                    <a:pt x="122479" y="63225"/>
                    <a:pt x="121628" y="63225"/>
                  </a:cubicBezTo>
                  <a:cubicBezTo>
                    <a:pt x="120891" y="63225"/>
                    <a:pt x="120119" y="62624"/>
                    <a:pt x="119439" y="62794"/>
                  </a:cubicBezTo>
                  <a:cubicBezTo>
                    <a:pt x="118917" y="62918"/>
                    <a:pt x="118667" y="64008"/>
                    <a:pt x="118554" y="64439"/>
                  </a:cubicBezTo>
                  <a:cubicBezTo>
                    <a:pt x="118282" y="65539"/>
                    <a:pt x="118202" y="65596"/>
                    <a:pt x="118667" y="66515"/>
                  </a:cubicBezTo>
                  <a:cubicBezTo>
                    <a:pt x="118996" y="67184"/>
                    <a:pt x="118066" y="67490"/>
                    <a:pt x="117578" y="67615"/>
                  </a:cubicBezTo>
                  <a:cubicBezTo>
                    <a:pt x="117124" y="67729"/>
                    <a:pt x="116637" y="69204"/>
                    <a:pt x="116262" y="69589"/>
                  </a:cubicBezTo>
                  <a:cubicBezTo>
                    <a:pt x="115321" y="70531"/>
                    <a:pt x="117590" y="71200"/>
                    <a:pt x="118009" y="71450"/>
                  </a:cubicBezTo>
                  <a:cubicBezTo>
                    <a:pt x="118168" y="71541"/>
                    <a:pt x="118951" y="74468"/>
                    <a:pt x="119541" y="75069"/>
                  </a:cubicBezTo>
                  <a:cubicBezTo>
                    <a:pt x="120392" y="75920"/>
                    <a:pt x="120880" y="76056"/>
                    <a:pt x="122059" y="76056"/>
                  </a:cubicBezTo>
                  <a:cubicBezTo>
                    <a:pt x="122717" y="76056"/>
                    <a:pt x="122320" y="77383"/>
                    <a:pt x="122717" y="77916"/>
                  </a:cubicBezTo>
                  <a:cubicBezTo>
                    <a:pt x="123330" y="78733"/>
                    <a:pt x="123489" y="78779"/>
                    <a:pt x="123489" y="80219"/>
                  </a:cubicBezTo>
                  <a:cubicBezTo>
                    <a:pt x="123489" y="81161"/>
                    <a:pt x="123273" y="81581"/>
                    <a:pt x="122502" y="81966"/>
                  </a:cubicBezTo>
                  <a:cubicBezTo>
                    <a:pt x="121719" y="82352"/>
                    <a:pt x="121231" y="82035"/>
                    <a:pt x="121515" y="83169"/>
                  </a:cubicBezTo>
                  <a:cubicBezTo>
                    <a:pt x="121685" y="83838"/>
                    <a:pt x="122831" y="83929"/>
                    <a:pt x="122831" y="84814"/>
                  </a:cubicBezTo>
                  <a:cubicBezTo>
                    <a:pt x="122831" y="85699"/>
                    <a:pt x="123704" y="86130"/>
                    <a:pt x="124249" y="86686"/>
                  </a:cubicBezTo>
                  <a:cubicBezTo>
                    <a:pt x="124839" y="87276"/>
                    <a:pt x="125361" y="87673"/>
                    <a:pt x="124249" y="87673"/>
                  </a:cubicBezTo>
                  <a:cubicBezTo>
                    <a:pt x="123103" y="87673"/>
                    <a:pt x="123375" y="87979"/>
                    <a:pt x="123160" y="89091"/>
                  </a:cubicBezTo>
                  <a:cubicBezTo>
                    <a:pt x="123148" y="89148"/>
                    <a:pt x="123228" y="89170"/>
                    <a:pt x="123262" y="89204"/>
                  </a:cubicBezTo>
                  <a:cubicBezTo>
                    <a:pt x="123194" y="89579"/>
                    <a:pt x="123988" y="90691"/>
                    <a:pt x="124147" y="91065"/>
                  </a:cubicBezTo>
                  <a:cubicBezTo>
                    <a:pt x="124521" y="92018"/>
                    <a:pt x="124101" y="92891"/>
                    <a:pt x="124464" y="93799"/>
                  </a:cubicBezTo>
                  <a:cubicBezTo>
                    <a:pt x="124827" y="94695"/>
                    <a:pt x="124249" y="95569"/>
                    <a:pt x="123818" y="96000"/>
                  </a:cubicBezTo>
                  <a:cubicBezTo>
                    <a:pt x="123046" y="96771"/>
                    <a:pt x="124408" y="97702"/>
                    <a:pt x="124907" y="98076"/>
                  </a:cubicBezTo>
                  <a:cubicBezTo>
                    <a:pt x="125508" y="98530"/>
                    <a:pt x="126994" y="98178"/>
                    <a:pt x="126336" y="98848"/>
                  </a:cubicBezTo>
                  <a:cubicBezTo>
                    <a:pt x="125656" y="99528"/>
                    <a:pt x="126348" y="101014"/>
                    <a:pt x="126983" y="101151"/>
                  </a:cubicBezTo>
                  <a:cubicBezTo>
                    <a:pt x="127811" y="101309"/>
                    <a:pt x="128197" y="102308"/>
                    <a:pt x="128197" y="103125"/>
                  </a:cubicBezTo>
                  <a:lnTo>
                    <a:pt x="128197" y="104112"/>
                  </a:lnTo>
                </a:path>
              </a:pathLst>
            </a:custGeom>
            <a:noFill/>
            <a:ln w="13325" cap="flat" cmpd="sng">
              <a:solidFill>
                <a:srgbClr val="000000"/>
              </a:solidFill>
              <a:prstDash val="solid"/>
              <a:miter lim="113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0"/>
            <p:cNvSpPr/>
            <p:nvPr/>
          </p:nvSpPr>
          <p:spPr>
            <a:xfrm>
              <a:off x="1648225" y="275550"/>
              <a:ext cx="4357850" cy="4335450"/>
            </a:xfrm>
            <a:custGeom>
              <a:avLst/>
              <a:gdLst/>
              <a:ahLst/>
              <a:cxnLst/>
              <a:rect l="l" t="t" r="r" b="b"/>
              <a:pathLst>
                <a:path w="174314" h="173418" extrusionOk="0">
                  <a:moveTo>
                    <a:pt x="42305" y="172680"/>
                  </a:moveTo>
                  <a:cubicBezTo>
                    <a:pt x="42305" y="173088"/>
                    <a:pt x="41976" y="173417"/>
                    <a:pt x="41568" y="173417"/>
                  </a:cubicBezTo>
                  <a:cubicBezTo>
                    <a:pt x="41159" y="173417"/>
                    <a:pt x="40830" y="173088"/>
                    <a:pt x="40830" y="172680"/>
                  </a:cubicBezTo>
                  <a:cubicBezTo>
                    <a:pt x="40830" y="172271"/>
                    <a:pt x="41159" y="171942"/>
                    <a:pt x="41568" y="171942"/>
                  </a:cubicBezTo>
                  <a:cubicBezTo>
                    <a:pt x="41976" y="171942"/>
                    <a:pt x="42305" y="172271"/>
                    <a:pt x="42305" y="172680"/>
                  </a:cubicBezTo>
                  <a:close/>
                  <a:moveTo>
                    <a:pt x="43939" y="145940"/>
                  </a:moveTo>
                  <a:cubicBezTo>
                    <a:pt x="43939" y="146349"/>
                    <a:pt x="43610" y="146678"/>
                    <a:pt x="43213" y="146678"/>
                  </a:cubicBezTo>
                  <a:cubicBezTo>
                    <a:pt x="42804" y="146678"/>
                    <a:pt x="42475" y="146349"/>
                    <a:pt x="42475" y="145940"/>
                  </a:cubicBezTo>
                  <a:cubicBezTo>
                    <a:pt x="42475" y="145532"/>
                    <a:pt x="42804" y="145203"/>
                    <a:pt x="43213" y="145203"/>
                  </a:cubicBezTo>
                  <a:cubicBezTo>
                    <a:pt x="43610" y="145203"/>
                    <a:pt x="43939" y="145532"/>
                    <a:pt x="43939" y="145940"/>
                  </a:cubicBezTo>
                  <a:close/>
                  <a:moveTo>
                    <a:pt x="38142" y="137942"/>
                  </a:moveTo>
                  <a:cubicBezTo>
                    <a:pt x="38142" y="138339"/>
                    <a:pt x="37813" y="138679"/>
                    <a:pt x="37404" y="138679"/>
                  </a:cubicBezTo>
                  <a:cubicBezTo>
                    <a:pt x="36996" y="138679"/>
                    <a:pt x="36667" y="138339"/>
                    <a:pt x="36667" y="137942"/>
                  </a:cubicBezTo>
                  <a:cubicBezTo>
                    <a:pt x="36667" y="137534"/>
                    <a:pt x="36996" y="137205"/>
                    <a:pt x="37404" y="137205"/>
                  </a:cubicBezTo>
                  <a:cubicBezTo>
                    <a:pt x="37813" y="137205"/>
                    <a:pt x="38142" y="137534"/>
                    <a:pt x="38142" y="137942"/>
                  </a:cubicBezTo>
                  <a:close/>
                  <a:moveTo>
                    <a:pt x="46684" y="132463"/>
                  </a:moveTo>
                  <a:cubicBezTo>
                    <a:pt x="46684" y="132860"/>
                    <a:pt x="46355" y="133200"/>
                    <a:pt x="45947" y="133200"/>
                  </a:cubicBezTo>
                  <a:cubicBezTo>
                    <a:pt x="45538" y="133200"/>
                    <a:pt x="45209" y="132860"/>
                    <a:pt x="45209" y="132463"/>
                  </a:cubicBezTo>
                  <a:cubicBezTo>
                    <a:pt x="45209" y="132054"/>
                    <a:pt x="45538" y="131725"/>
                    <a:pt x="45947" y="131725"/>
                  </a:cubicBezTo>
                  <a:cubicBezTo>
                    <a:pt x="46355" y="131725"/>
                    <a:pt x="46684" y="132054"/>
                    <a:pt x="46684" y="132463"/>
                  </a:cubicBezTo>
                  <a:close/>
                  <a:moveTo>
                    <a:pt x="48647" y="129502"/>
                  </a:moveTo>
                  <a:cubicBezTo>
                    <a:pt x="48647" y="129910"/>
                    <a:pt x="48318" y="130239"/>
                    <a:pt x="47910" y="130239"/>
                  </a:cubicBezTo>
                  <a:cubicBezTo>
                    <a:pt x="47512" y="130239"/>
                    <a:pt x="47183" y="129910"/>
                    <a:pt x="47183" y="129502"/>
                  </a:cubicBezTo>
                  <a:cubicBezTo>
                    <a:pt x="47183" y="129093"/>
                    <a:pt x="47512" y="128764"/>
                    <a:pt x="47910" y="128764"/>
                  </a:cubicBezTo>
                  <a:cubicBezTo>
                    <a:pt x="48318" y="128764"/>
                    <a:pt x="48647" y="129093"/>
                    <a:pt x="48647" y="129502"/>
                  </a:cubicBezTo>
                  <a:close/>
                  <a:moveTo>
                    <a:pt x="53468" y="137386"/>
                  </a:moveTo>
                  <a:cubicBezTo>
                    <a:pt x="53468" y="137795"/>
                    <a:pt x="53139" y="138124"/>
                    <a:pt x="52731" y="138124"/>
                  </a:cubicBezTo>
                  <a:cubicBezTo>
                    <a:pt x="52323" y="138124"/>
                    <a:pt x="51994" y="137795"/>
                    <a:pt x="51994" y="137386"/>
                  </a:cubicBezTo>
                  <a:cubicBezTo>
                    <a:pt x="51994" y="136989"/>
                    <a:pt x="52323" y="136649"/>
                    <a:pt x="52731" y="136649"/>
                  </a:cubicBezTo>
                  <a:cubicBezTo>
                    <a:pt x="53139" y="136649"/>
                    <a:pt x="53468" y="136989"/>
                    <a:pt x="53468" y="137386"/>
                  </a:cubicBezTo>
                  <a:close/>
                  <a:moveTo>
                    <a:pt x="60468" y="135855"/>
                  </a:moveTo>
                  <a:cubicBezTo>
                    <a:pt x="60468" y="136263"/>
                    <a:pt x="60139" y="136592"/>
                    <a:pt x="59742" y="136592"/>
                  </a:cubicBezTo>
                  <a:cubicBezTo>
                    <a:pt x="59334" y="136592"/>
                    <a:pt x="59005" y="136263"/>
                    <a:pt x="59005" y="135855"/>
                  </a:cubicBezTo>
                  <a:cubicBezTo>
                    <a:pt x="59005" y="135446"/>
                    <a:pt x="59334" y="135117"/>
                    <a:pt x="59742" y="135117"/>
                  </a:cubicBezTo>
                  <a:cubicBezTo>
                    <a:pt x="60139" y="135117"/>
                    <a:pt x="60468" y="135446"/>
                    <a:pt x="60468" y="135855"/>
                  </a:cubicBezTo>
                  <a:close/>
                  <a:moveTo>
                    <a:pt x="80503" y="134981"/>
                  </a:moveTo>
                  <a:cubicBezTo>
                    <a:pt x="80503" y="135389"/>
                    <a:pt x="80174" y="135718"/>
                    <a:pt x="79766" y="135718"/>
                  </a:cubicBezTo>
                  <a:cubicBezTo>
                    <a:pt x="79369" y="135718"/>
                    <a:pt x="79040" y="135389"/>
                    <a:pt x="79040" y="134981"/>
                  </a:cubicBezTo>
                  <a:cubicBezTo>
                    <a:pt x="79040" y="134573"/>
                    <a:pt x="79369" y="134244"/>
                    <a:pt x="79766" y="134244"/>
                  </a:cubicBezTo>
                  <a:cubicBezTo>
                    <a:pt x="80174" y="134244"/>
                    <a:pt x="80503" y="134573"/>
                    <a:pt x="80503" y="134981"/>
                  </a:cubicBezTo>
                  <a:close/>
                  <a:moveTo>
                    <a:pt x="76669" y="129831"/>
                  </a:moveTo>
                  <a:cubicBezTo>
                    <a:pt x="76669" y="130239"/>
                    <a:pt x="76340" y="130568"/>
                    <a:pt x="75943" y="130568"/>
                  </a:cubicBezTo>
                  <a:cubicBezTo>
                    <a:pt x="75534" y="130568"/>
                    <a:pt x="75205" y="130239"/>
                    <a:pt x="75205" y="129831"/>
                  </a:cubicBezTo>
                  <a:cubicBezTo>
                    <a:pt x="75205" y="129422"/>
                    <a:pt x="75534" y="129093"/>
                    <a:pt x="75943" y="129093"/>
                  </a:cubicBezTo>
                  <a:cubicBezTo>
                    <a:pt x="76340" y="129093"/>
                    <a:pt x="76669" y="129422"/>
                    <a:pt x="76669" y="129831"/>
                  </a:cubicBezTo>
                  <a:close/>
                  <a:moveTo>
                    <a:pt x="105450" y="126098"/>
                  </a:moveTo>
                  <a:cubicBezTo>
                    <a:pt x="105450" y="126507"/>
                    <a:pt x="105246" y="126836"/>
                    <a:pt x="104838" y="126836"/>
                  </a:cubicBezTo>
                  <a:cubicBezTo>
                    <a:pt x="104429" y="126836"/>
                    <a:pt x="104100" y="126507"/>
                    <a:pt x="104100" y="126098"/>
                  </a:cubicBezTo>
                  <a:cubicBezTo>
                    <a:pt x="104100" y="125701"/>
                    <a:pt x="104429" y="125361"/>
                    <a:pt x="104838" y="125361"/>
                  </a:cubicBezTo>
                  <a:cubicBezTo>
                    <a:pt x="105246" y="125361"/>
                    <a:pt x="105450" y="125701"/>
                    <a:pt x="105450" y="126098"/>
                  </a:cubicBezTo>
                  <a:close/>
                  <a:moveTo>
                    <a:pt x="53571" y="123148"/>
                  </a:moveTo>
                  <a:cubicBezTo>
                    <a:pt x="53571" y="123546"/>
                    <a:pt x="53242" y="123875"/>
                    <a:pt x="52845" y="123875"/>
                  </a:cubicBezTo>
                  <a:cubicBezTo>
                    <a:pt x="52436" y="123875"/>
                    <a:pt x="52107" y="123546"/>
                    <a:pt x="52107" y="123148"/>
                  </a:cubicBezTo>
                  <a:cubicBezTo>
                    <a:pt x="52107" y="122740"/>
                    <a:pt x="52436" y="122411"/>
                    <a:pt x="52845" y="122411"/>
                  </a:cubicBezTo>
                  <a:cubicBezTo>
                    <a:pt x="53242" y="122411"/>
                    <a:pt x="53571" y="122740"/>
                    <a:pt x="53571" y="123148"/>
                  </a:cubicBezTo>
                  <a:close/>
                  <a:moveTo>
                    <a:pt x="55329" y="114481"/>
                  </a:moveTo>
                  <a:cubicBezTo>
                    <a:pt x="55329" y="114889"/>
                    <a:pt x="55000" y="115218"/>
                    <a:pt x="54592" y="115218"/>
                  </a:cubicBezTo>
                  <a:cubicBezTo>
                    <a:pt x="54183" y="115218"/>
                    <a:pt x="53854" y="114889"/>
                    <a:pt x="53854" y="114481"/>
                  </a:cubicBezTo>
                  <a:cubicBezTo>
                    <a:pt x="53854" y="114084"/>
                    <a:pt x="54183" y="113755"/>
                    <a:pt x="54592" y="113755"/>
                  </a:cubicBezTo>
                  <a:cubicBezTo>
                    <a:pt x="55000" y="113755"/>
                    <a:pt x="55329" y="114084"/>
                    <a:pt x="55329" y="114481"/>
                  </a:cubicBezTo>
                  <a:close/>
                  <a:moveTo>
                    <a:pt x="63860" y="114594"/>
                  </a:moveTo>
                  <a:cubicBezTo>
                    <a:pt x="63860" y="115003"/>
                    <a:pt x="63531" y="115332"/>
                    <a:pt x="63134" y="115332"/>
                  </a:cubicBezTo>
                  <a:cubicBezTo>
                    <a:pt x="62726" y="115332"/>
                    <a:pt x="62397" y="115003"/>
                    <a:pt x="62397" y="114594"/>
                  </a:cubicBezTo>
                  <a:cubicBezTo>
                    <a:pt x="62397" y="114186"/>
                    <a:pt x="62726" y="113857"/>
                    <a:pt x="63134" y="113857"/>
                  </a:cubicBezTo>
                  <a:cubicBezTo>
                    <a:pt x="63531" y="113857"/>
                    <a:pt x="63860" y="114186"/>
                    <a:pt x="63860" y="114594"/>
                  </a:cubicBezTo>
                  <a:close/>
                  <a:moveTo>
                    <a:pt x="74479" y="110975"/>
                  </a:moveTo>
                  <a:cubicBezTo>
                    <a:pt x="74479" y="111384"/>
                    <a:pt x="74150" y="111713"/>
                    <a:pt x="73753" y="111713"/>
                  </a:cubicBezTo>
                  <a:cubicBezTo>
                    <a:pt x="73345" y="111713"/>
                    <a:pt x="73016" y="111384"/>
                    <a:pt x="73016" y="110975"/>
                  </a:cubicBezTo>
                  <a:cubicBezTo>
                    <a:pt x="73016" y="110578"/>
                    <a:pt x="73345" y="110238"/>
                    <a:pt x="73753" y="110238"/>
                  </a:cubicBezTo>
                  <a:cubicBezTo>
                    <a:pt x="74150" y="110238"/>
                    <a:pt x="74479" y="110578"/>
                    <a:pt x="74479" y="110975"/>
                  </a:cubicBezTo>
                  <a:close/>
                  <a:moveTo>
                    <a:pt x="58506" y="104078"/>
                  </a:moveTo>
                  <a:cubicBezTo>
                    <a:pt x="58506" y="104486"/>
                    <a:pt x="58177" y="104815"/>
                    <a:pt x="57768" y="104815"/>
                  </a:cubicBezTo>
                  <a:cubicBezTo>
                    <a:pt x="57360" y="104815"/>
                    <a:pt x="57031" y="104486"/>
                    <a:pt x="57031" y="104078"/>
                  </a:cubicBezTo>
                  <a:cubicBezTo>
                    <a:pt x="57031" y="103669"/>
                    <a:pt x="57360" y="103340"/>
                    <a:pt x="57768" y="103340"/>
                  </a:cubicBezTo>
                  <a:cubicBezTo>
                    <a:pt x="58177" y="103340"/>
                    <a:pt x="58506" y="103669"/>
                    <a:pt x="58506" y="104078"/>
                  </a:cubicBezTo>
                  <a:close/>
                  <a:moveTo>
                    <a:pt x="59493" y="101775"/>
                  </a:moveTo>
                  <a:cubicBezTo>
                    <a:pt x="59493" y="102183"/>
                    <a:pt x="59152" y="102512"/>
                    <a:pt x="58755" y="102512"/>
                  </a:cubicBezTo>
                  <a:cubicBezTo>
                    <a:pt x="58347" y="102512"/>
                    <a:pt x="58018" y="102183"/>
                    <a:pt x="58018" y="101775"/>
                  </a:cubicBezTo>
                  <a:cubicBezTo>
                    <a:pt x="58018" y="101366"/>
                    <a:pt x="58347" y="101037"/>
                    <a:pt x="58755" y="101037"/>
                  </a:cubicBezTo>
                  <a:cubicBezTo>
                    <a:pt x="59152" y="101037"/>
                    <a:pt x="59493" y="101366"/>
                    <a:pt x="59493" y="101775"/>
                  </a:cubicBezTo>
                  <a:close/>
                  <a:moveTo>
                    <a:pt x="1464" y="95422"/>
                  </a:moveTo>
                  <a:cubicBezTo>
                    <a:pt x="1464" y="95819"/>
                    <a:pt x="1135" y="96159"/>
                    <a:pt x="738" y="96159"/>
                  </a:cubicBezTo>
                  <a:cubicBezTo>
                    <a:pt x="329" y="96159"/>
                    <a:pt x="0" y="95819"/>
                    <a:pt x="0" y="95422"/>
                  </a:cubicBezTo>
                  <a:cubicBezTo>
                    <a:pt x="0" y="95013"/>
                    <a:pt x="329" y="94684"/>
                    <a:pt x="738" y="94684"/>
                  </a:cubicBezTo>
                  <a:cubicBezTo>
                    <a:pt x="1135" y="94684"/>
                    <a:pt x="1464" y="95013"/>
                    <a:pt x="1464" y="95422"/>
                  </a:cubicBezTo>
                  <a:close/>
                  <a:moveTo>
                    <a:pt x="98462" y="91474"/>
                  </a:moveTo>
                  <a:cubicBezTo>
                    <a:pt x="98462" y="91882"/>
                    <a:pt x="98133" y="92211"/>
                    <a:pt x="97725" y="92211"/>
                  </a:cubicBezTo>
                  <a:cubicBezTo>
                    <a:pt x="97316" y="92211"/>
                    <a:pt x="96987" y="91882"/>
                    <a:pt x="96987" y="91474"/>
                  </a:cubicBezTo>
                  <a:cubicBezTo>
                    <a:pt x="96987" y="91065"/>
                    <a:pt x="97316" y="90736"/>
                    <a:pt x="97725" y="90736"/>
                  </a:cubicBezTo>
                  <a:cubicBezTo>
                    <a:pt x="98133" y="90736"/>
                    <a:pt x="98462" y="91065"/>
                    <a:pt x="98462" y="91474"/>
                  </a:cubicBezTo>
                  <a:close/>
                  <a:moveTo>
                    <a:pt x="105677" y="91474"/>
                  </a:moveTo>
                  <a:cubicBezTo>
                    <a:pt x="105677" y="91882"/>
                    <a:pt x="105348" y="92211"/>
                    <a:pt x="104951" y="92211"/>
                  </a:cubicBezTo>
                  <a:cubicBezTo>
                    <a:pt x="104543" y="92211"/>
                    <a:pt x="104214" y="91882"/>
                    <a:pt x="104214" y="91474"/>
                  </a:cubicBezTo>
                  <a:cubicBezTo>
                    <a:pt x="104214" y="91065"/>
                    <a:pt x="104543" y="90736"/>
                    <a:pt x="104951" y="90736"/>
                  </a:cubicBezTo>
                  <a:cubicBezTo>
                    <a:pt x="105348" y="90736"/>
                    <a:pt x="105677" y="91065"/>
                    <a:pt x="105677" y="91474"/>
                  </a:cubicBezTo>
                  <a:close/>
                  <a:moveTo>
                    <a:pt x="112359" y="96409"/>
                  </a:moveTo>
                  <a:cubicBezTo>
                    <a:pt x="112359" y="96806"/>
                    <a:pt x="112030" y="97135"/>
                    <a:pt x="111622" y="97135"/>
                  </a:cubicBezTo>
                  <a:cubicBezTo>
                    <a:pt x="111214" y="97135"/>
                    <a:pt x="110885" y="96806"/>
                    <a:pt x="110885" y="96409"/>
                  </a:cubicBezTo>
                  <a:cubicBezTo>
                    <a:pt x="110885" y="96000"/>
                    <a:pt x="111214" y="95671"/>
                    <a:pt x="111622" y="95671"/>
                  </a:cubicBezTo>
                  <a:cubicBezTo>
                    <a:pt x="112030" y="95671"/>
                    <a:pt x="112359" y="96000"/>
                    <a:pt x="112359" y="96409"/>
                  </a:cubicBezTo>
                  <a:close/>
                  <a:moveTo>
                    <a:pt x="102943" y="86210"/>
                  </a:moveTo>
                  <a:cubicBezTo>
                    <a:pt x="102943" y="86618"/>
                    <a:pt x="102614" y="86947"/>
                    <a:pt x="102206" y="86947"/>
                  </a:cubicBezTo>
                  <a:cubicBezTo>
                    <a:pt x="101809" y="86947"/>
                    <a:pt x="101480" y="86618"/>
                    <a:pt x="101480" y="86210"/>
                  </a:cubicBezTo>
                  <a:cubicBezTo>
                    <a:pt x="101480" y="85801"/>
                    <a:pt x="101809" y="85472"/>
                    <a:pt x="102206" y="85472"/>
                  </a:cubicBezTo>
                  <a:cubicBezTo>
                    <a:pt x="102614" y="85472"/>
                    <a:pt x="102943" y="85801"/>
                    <a:pt x="102943" y="86210"/>
                  </a:cubicBezTo>
                  <a:close/>
                  <a:moveTo>
                    <a:pt x="119915" y="86981"/>
                  </a:moveTo>
                  <a:cubicBezTo>
                    <a:pt x="119915" y="87390"/>
                    <a:pt x="119586" y="87719"/>
                    <a:pt x="119178" y="87719"/>
                  </a:cubicBezTo>
                  <a:cubicBezTo>
                    <a:pt x="118769" y="87719"/>
                    <a:pt x="118440" y="87390"/>
                    <a:pt x="118440" y="86981"/>
                  </a:cubicBezTo>
                  <a:cubicBezTo>
                    <a:pt x="118440" y="86573"/>
                    <a:pt x="118769" y="86244"/>
                    <a:pt x="119178" y="86244"/>
                  </a:cubicBezTo>
                  <a:cubicBezTo>
                    <a:pt x="119586" y="86244"/>
                    <a:pt x="119915" y="86573"/>
                    <a:pt x="119915" y="86981"/>
                  </a:cubicBezTo>
                  <a:close/>
                  <a:moveTo>
                    <a:pt x="126484" y="92563"/>
                  </a:moveTo>
                  <a:cubicBezTo>
                    <a:pt x="126484" y="92971"/>
                    <a:pt x="126155" y="93300"/>
                    <a:pt x="125746" y="93300"/>
                  </a:cubicBezTo>
                  <a:cubicBezTo>
                    <a:pt x="125338" y="93300"/>
                    <a:pt x="125009" y="92971"/>
                    <a:pt x="125009" y="92563"/>
                  </a:cubicBezTo>
                  <a:cubicBezTo>
                    <a:pt x="125009" y="92166"/>
                    <a:pt x="125338" y="91837"/>
                    <a:pt x="125746" y="91837"/>
                  </a:cubicBezTo>
                  <a:cubicBezTo>
                    <a:pt x="126155" y="91837"/>
                    <a:pt x="126484" y="92166"/>
                    <a:pt x="126484" y="92563"/>
                  </a:cubicBezTo>
                  <a:close/>
                  <a:moveTo>
                    <a:pt x="174313" y="57938"/>
                  </a:moveTo>
                  <a:cubicBezTo>
                    <a:pt x="174313" y="58347"/>
                    <a:pt x="173984" y="58676"/>
                    <a:pt x="173587" y="58676"/>
                  </a:cubicBezTo>
                  <a:cubicBezTo>
                    <a:pt x="173179" y="58676"/>
                    <a:pt x="172850" y="58347"/>
                    <a:pt x="172850" y="57938"/>
                  </a:cubicBezTo>
                  <a:cubicBezTo>
                    <a:pt x="172850" y="57530"/>
                    <a:pt x="173179" y="57201"/>
                    <a:pt x="173587" y="57201"/>
                  </a:cubicBezTo>
                  <a:cubicBezTo>
                    <a:pt x="173984" y="57201"/>
                    <a:pt x="174313" y="57530"/>
                    <a:pt x="174313" y="57938"/>
                  </a:cubicBezTo>
                  <a:close/>
                  <a:moveTo>
                    <a:pt x="96601" y="72619"/>
                  </a:moveTo>
                  <a:cubicBezTo>
                    <a:pt x="96601" y="73027"/>
                    <a:pt x="96272" y="73356"/>
                    <a:pt x="95864" y="73356"/>
                  </a:cubicBezTo>
                  <a:cubicBezTo>
                    <a:pt x="95456" y="73356"/>
                    <a:pt x="95127" y="73027"/>
                    <a:pt x="95127" y="72619"/>
                  </a:cubicBezTo>
                  <a:cubicBezTo>
                    <a:pt x="95127" y="72222"/>
                    <a:pt x="95456" y="71881"/>
                    <a:pt x="95864" y="71881"/>
                  </a:cubicBezTo>
                  <a:cubicBezTo>
                    <a:pt x="96272" y="71881"/>
                    <a:pt x="96601" y="72222"/>
                    <a:pt x="96601" y="72619"/>
                  </a:cubicBezTo>
                  <a:close/>
                  <a:moveTo>
                    <a:pt x="76998" y="66379"/>
                  </a:moveTo>
                  <a:cubicBezTo>
                    <a:pt x="76998" y="66787"/>
                    <a:pt x="76669" y="67116"/>
                    <a:pt x="76272" y="67116"/>
                  </a:cubicBezTo>
                  <a:cubicBezTo>
                    <a:pt x="75863" y="67116"/>
                    <a:pt x="75534" y="66787"/>
                    <a:pt x="75534" y="66379"/>
                  </a:cubicBezTo>
                  <a:cubicBezTo>
                    <a:pt x="75534" y="65971"/>
                    <a:pt x="75863" y="65642"/>
                    <a:pt x="76272" y="65642"/>
                  </a:cubicBezTo>
                  <a:cubicBezTo>
                    <a:pt x="76669" y="65642"/>
                    <a:pt x="76998" y="65971"/>
                    <a:pt x="76998" y="66379"/>
                  </a:cubicBezTo>
                  <a:close/>
                  <a:moveTo>
                    <a:pt x="58608" y="63531"/>
                  </a:moveTo>
                  <a:cubicBezTo>
                    <a:pt x="58608" y="63929"/>
                    <a:pt x="58279" y="64258"/>
                    <a:pt x="57882" y="64258"/>
                  </a:cubicBezTo>
                  <a:cubicBezTo>
                    <a:pt x="57473" y="64258"/>
                    <a:pt x="57144" y="63929"/>
                    <a:pt x="57144" y="63531"/>
                  </a:cubicBezTo>
                  <a:cubicBezTo>
                    <a:pt x="57144" y="63123"/>
                    <a:pt x="57348" y="62669"/>
                    <a:pt x="57757" y="62669"/>
                  </a:cubicBezTo>
                  <a:cubicBezTo>
                    <a:pt x="58154" y="62669"/>
                    <a:pt x="58608" y="63123"/>
                    <a:pt x="58608" y="63531"/>
                  </a:cubicBezTo>
                  <a:close/>
                  <a:moveTo>
                    <a:pt x="81161" y="50042"/>
                  </a:moveTo>
                  <a:cubicBezTo>
                    <a:pt x="81161" y="50451"/>
                    <a:pt x="80832" y="50780"/>
                    <a:pt x="80424" y="50780"/>
                  </a:cubicBezTo>
                  <a:cubicBezTo>
                    <a:pt x="80015" y="50780"/>
                    <a:pt x="79686" y="50451"/>
                    <a:pt x="79686" y="50042"/>
                  </a:cubicBezTo>
                  <a:cubicBezTo>
                    <a:pt x="79686" y="49645"/>
                    <a:pt x="80015" y="49316"/>
                    <a:pt x="80424" y="49316"/>
                  </a:cubicBezTo>
                  <a:cubicBezTo>
                    <a:pt x="80832" y="49316"/>
                    <a:pt x="81161" y="49645"/>
                    <a:pt x="81161" y="50042"/>
                  </a:cubicBezTo>
                  <a:close/>
                  <a:moveTo>
                    <a:pt x="98349" y="52459"/>
                  </a:moveTo>
                  <a:cubicBezTo>
                    <a:pt x="98349" y="52867"/>
                    <a:pt x="98020" y="53196"/>
                    <a:pt x="97611" y="53196"/>
                  </a:cubicBezTo>
                  <a:cubicBezTo>
                    <a:pt x="97203" y="53196"/>
                    <a:pt x="96874" y="52867"/>
                    <a:pt x="96874" y="52459"/>
                  </a:cubicBezTo>
                  <a:cubicBezTo>
                    <a:pt x="96874" y="52051"/>
                    <a:pt x="97203" y="51722"/>
                    <a:pt x="97611" y="51722"/>
                  </a:cubicBezTo>
                  <a:cubicBezTo>
                    <a:pt x="98020" y="51722"/>
                    <a:pt x="98349" y="52051"/>
                    <a:pt x="98349" y="52459"/>
                  </a:cubicBezTo>
                  <a:close/>
                  <a:moveTo>
                    <a:pt x="107322" y="56509"/>
                  </a:moveTo>
                  <a:cubicBezTo>
                    <a:pt x="107322" y="56917"/>
                    <a:pt x="106993" y="57246"/>
                    <a:pt x="106585" y="57246"/>
                  </a:cubicBezTo>
                  <a:cubicBezTo>
                    <a:pt x="106188" y="57246"/>
                    <a:pt x="105859" y="56917"/>
                    <a:pt x="105859" y="56509"/>
                  </a:cubicBezTo>
                  <a:cubicBezTo>
                    <a:pt x="105859" y="56112"/>
                    <a:pt x="106188" y="55772"/>
                    <a:pt x="106585" y="55772"/>
                  </a:cubicBezTo>
                  <a:cubicBezTo>
                    <a:pt x="106993" y="55772"/>
                    <a:pt x="107322" y="56112"/>
                    <a:pt x="107322" y="56509"/>
                  </a:cubicBezTo>
                  <a:close/>
                  <a:moveTo>
                    <a:pt x="106778" y="46979"/>
                  </a:moveTo>
                  <a:cubicBezTo>
                    <a:pt x="106778" y="47388"/>
                    <a:pt x="106449" y="47717"/>
                    <a:pt x="106040" y="47717"/>
                  </a:cubicBezTo>
                  <a:cubicBezTo>
                    <a:pt x="105632" y="47717"/>
                    <a:pt x="105303" y="47388"/>
                    <a:pt x="105303" y="46979"/>
                  </a:cubicBezTo>
                  <a:cubicBezTo>
                    <a:pt x="105303" y="46571"/>
                    <a:pt x="105632" y="46242"/>
                    <a:pt x="106040" y="46242"/>
                  </a:cubicBezTo>
                  <a:cubicBezTo>
                    <a:pt x="106449" y="46242"/>
                    <a:pt x="106778" y="46571"/>
                    <a:pt x="106778" y="46979"/>
                  </a:cubicBezTo>
                  <a:close/>
                  <a:moveTo>
                    <a:pt x="114004" y="42816"/>
                  </a:moveTo>
                  <a:cubicBezTo>
                    <a:pt x="114004" y="43224"/>
                    <a:pt x="113675" y="43553"/>
                    <a:pt x="113267" y="43553"/>
                  </a:cubicBezTo>
                  <a:cubicBezTo>
                    <a:pt x="112858" y="43553"/>
                    <a:pt x="112529" y="43224"/>
                    <a:pt x="112529" y="42816"/>
                  </a:cubicBezTo>
                  <a:cubicBezTo>
                    <a:pt x="112529" y="42407"/>
                    <a:pt x="112858" y="42078"/>
                    <a:pt x="113267" y="42078"/>
                  </a:cubicBezTo>
                  <a:cubicBezTo>
                    <a:pt x="113675" y="42078"/>
                    <a:pt x="114004" y="42407"/>
                    <a:pt x="114004" y="42816"/>
                  </a:cubicBezTo>
                  <a:close/>
                  <a:moveTo>
                    <a:pt x="83895" y="35362"/>
                  </a:moveTo>
                  <a:cubicBezTo>
                    <a:pt x="83895" y="35771"/>
                    <a:pt x="83566" y="36100"/>
                    <a:pt x="83158" y="36100"/>
                  </a:cubicBezTo>
                  <a:cubicBezTo>
                    <a:pt x="82761" y="36100"/>
                    <a:pt x="82432" y="35771"/>
                    <a:pt x="82432" y="35362"/>
                  </a:cubicBezTo>
                  <a:cubicBezTo>
                    <a:pt x="82432" y="34954"/>
                    <a:pt x="82761" y="34625"/>
                    <a:pt x="83158" y="34625"/>
                  </a:cubicBezTo>
                  <a:cubicBezTo>
                    <a:pt x="83566" y="34625"/>
                    <a:pt x="83895" y="34954"/>
                    <a:pt x="83895" y="35362"/>
                  </a:cubicBezTo>
                  <a:close/>
                  <a:moveTo>
                    <a:pt x="121560" y="738"/>
                  </a:moveTo>
                  <a:cubicBezTo>
                    <a:pt x="121560" y="1135"/>
                    <a:pt x="121231" y="1464"/>
                    <a:pt x="120823" y="1464"/>
                  </a:cubicBezTo>
                  <a:cubicBezTo>
                    <a:pt x="120414" y="1464"/>
                    <a:pt x="120085" y="1135"/>
                    <a:pt x="120085" y="738"/>
                  </a:cubicBezTo>
                  <a:cubicBezTo>
                    <a:pt x="120085" y="330"/>
                    <a:pt x="120414" y="1"/>
                    <a:pt x="120823" y="1"/>
                  </a:cubicBezTo>
                  <a:cubicBezTo>
                    <a:pt x="121231" y="1"/>
                    <a:pt x="121560" y="330"/>
                    <a:pt x="121560" y="738"/>
                  </a:cubicBezTo>
                  <a:close/>
                  <a:moveTo>
                    <a:pt x="22248" y="35487"/>
                  </a:moveTo>
                  <a:lnTo>
                    <a:pt x="21317" y="34818"/>
                  </a:lnTo>
                  <a:lnTo>
                    <a:pt x="20410" y="35510"/>
                  </a:lnTo>
                  <a:lnTo>
                    <a:pt x="20750" y="34421"/>
                  </a:lnTo>
                  <a:lnTo>
                    <a:pt x="19820" y="33763"/>
                  </a:lnTo>
                  <a:lnTo>
                    <a:pt x="20966" y="33751"/>
                  </a:lnTo>
                  <a:lnTo>
                    <a:pt x="21306" y="32662"/>
                  </a:lnTo>
                  <a:lnTo>
                    <a:pt x="21658" y="33751"/>
                  </a:lnTo>
                  <a:lnTo>
                    <a:pt x="22804" y="33740"/>
                  </a:lnTo>
                  <a:lnTo>
                    <a:pt x="21873" y="34409"/>
                  </a:lnTo>
                  <a:close/>
                  <a:moveTo>
                    <a:pt x="87299" y="167847"/>
                  </a:moveTo>
                  <a:lnTo>
                    <a:pt x="86368" y="167178"/>
                  </a:lnTo>
                  <a:lnTo>
                    <a:pt x="85461" y="167870"/>
                  </a:lnTo>
                  <a:lnTo>
                    <a:pt x="85801" y="166781"/>
                  </a:lnTo>
                  <a:lnTo>
                    <a:pt x="84871" y="166123"/>
                  </a:lnTo>
                  <a:lnTo>
                    <a:pt x="86017" y="166111"/>
                  </a:lnTo>
                  <a:lnTo>
                    <a:pt x="86357" y="165022"/>
                  </a:lnTo>
                  <a:lnTo>
                    <a:pt x="86709" y="166111"/>
                  </a:lnTo>
                  <a:lnTo>
                    <a:pt x="87855" y="166089"/>
                  </a:lnTo>
                  <a:lnTo>
                    <a:pt x="86924" y="166769"/>
                  </a:lnTo>
                  <a:close/>
                </a:path>
              </a:pathLst>
            </a:custGeom>
            <a:solidFill>
              <a:srgbClr val="000000"/>
            </a:solidFill>
            <a:ln w="1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0"/>
            <p:cNvSpPr/>
            <p:nvPr/>
          </p:nvSpPr>
          <p:spPr>
            <a:xfrm>
              <a:off x="3864725" y="4436250"/>
              <a:ext cx="60150" cy="45525"/>
            </a:xfrm>
            <a:custGeom>
              <a:avLst/>
              <a:gdLst/>
              <a:ahLst/>
              <a:cxnLst/>
              <a:rect l="l" t="t" r="r" b="b"/>
              <a:pathLst>
                <a:path w="2406" h="1821" extrusionOk="0">
                  <a:moveTo>
                    <a:pt x="1895" y="307"/>
                  </a:moveTo>
                  <a:lnTo>
                    <a:pt x="2053" y="625"/>
                  </a:lnTo>
                  <a:cubicBezTo>
                    <a:pt x="2110" y="750"/>
                    <a:pt x="2144" y="852"/>
                    <a:pt x="2156" y="920"/>
                  </a:cubicBezTo>
                  <a:cubicBezTo>
                    <a:pt x="2167" y="1011"/>
                    <a:pt x="2144" y="1101"/>
                    <a:pt x="2087" y="1192"/>
                  </a:cubicBezTo>
                  <a:cubicBezTo>
                    <a:pt x="2031" y="1283"/>
                    <a:pt x="1929" y="1362"/>
                    <a:pt x="1781" y="1430"/>
                  </a:cubicBezTo>
                  <a:cubicBezTo>
                    <a:pt x="1656" y="1498"/>
                    <a:pt x="1520" y="1532"/>
                    <a:pt x="1395" y="1544"/>
                  </a:cubicBezTo>
                  <a:cubicBezTo>
                    <a:pt x="1348" y="1548"/>
                    <a:pt x="1300" y="1551"/>
                    <a:pt x="1251" y="1551"/>
                  </a:cubicBezTo>
                  <a:cubicBezTo>
                    <a:pt x="1183" y="1551"/>
                    <a:pt x="1115" y="1546"/>
                    <a:pt x="1055" y="1532"/>
                  </a:cubicBezTo>
                  <a:cubicBezTo>
                    <a:pt x="964" y="1510"/>
                    <a:pt x="885" y="1476"/>
                    <a:pt x="828" y="1442"/>
                  </a:cubicBezTo>
                  <a:cubicBezTo>
                    <a:pt x="771" y="1408"/>
                    <a:pt x="726" y="1362"/>
                    <a:pt x="681" y="1306"/>
                  </a:cubicBezTo>
                  <a:cubicBezTo>
                    <a:pt x="613" y="1215"/>
                    <a:pt x="545" y="1101"/>
                    <a:pt x="477" y="977"/>
                  </a:cubicBezTo>
                  <a:lnTo>
                    <a:pt x="340" y="682"/>
                  </a:lnTo>
                  <a:lnTo>
                    <a:pt x="1895" y="307"/>
                  </a:lnTo>
                  <a:close/>
                  <a:moveTo>
                    <a:pt x="2008" y="1"/>
                  </a:moveTo>
                  <a:lnTo>
                    <a:pt x="0" y="489"/>
                  </a:lnTo>
                  <a:lnTo>
                    <a:pt x="306" y="1158"/>
                  </a:lnTo>
                  <a:cubicBezTo>
                    <a:pt x="363" y="1272"/>
                    <a:pt x="420" y="1374"/>
                    <a:pt x="477" y="1442"/>
                  </a:cubicBezTo>
                  <a:cubicBezTo>
                    <a:pt x="556" y="1532"/>
                    <a:pt x="635" y="1612"/>
                    <a:pt x="726" y="1669"/>
                  </a:cubicBezTo>
                  <a:cubicBezTo>
                    <a:pt x="817" y="1725"/>
                    <a:pt x="930" y="1759"/>
                    <a:pt x="1055" y="1793"/>
                  </a:cubicBezTo>
                  <a:cubicBezTo>
                    <a:pt x="1146" y="1810"/>
                    <a:pt x="1244" y="1821"/>
                    <a:pt x="1343" y="1821"/>
                  </a:cubicBezTo>
                  <a:cubicBezTo>
                    <a:pt x="1379" y="1821"/>
                    <a:pt x="1416" y="1819"/>
                    <a:pt x="1452" y="1816"/>
                  </a:cubicBezTo>
                  <a:cubicBezTo>
                    <a:pt x="1600" y="1793"/>
                    <a:pt x="1747" y="1759"/>
                    <a:pt x="1895" y="1691"/>
                  </a:cubicBezTo>
                  <a:cubicBezTo>
                    <a:pt x="2019" y="1623"/>
                    <a:pt x="2122" y="1555"/>
                    <a:pt x="2201" y="1476"/>
                  </a:cubicBezTo>
                  <a:cubicBezTo>
                    <a:pt x="2280" y="1396"/>
                    <a:pt x="2337" y="1294"/>
                    <a:pt x="2371" y="1192"/>
                  </a:cubicBezTo>
                  <a:cubicBezTo>
                    <a:pt x="2405" y="1090"/>
                    <a:pt x="2405" y="988"/>
                    <a:pt x="2382" y="874"/>
                  </a:cubicBezTo>
                  <a:cubicBezTo>
                    <a:pt x="2371" y="795"/>
                    <a:pt x="2337" y="693"/>
                    <a:pt x="2269" y="557"/>
                  </a:cubicBezTo>
                  <a:lnTo>
                    <a:pt x="2008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0"/>
            <p:cNvSpPr/>
            <p:nvPr/>
          </p:nvSpPr>
          <p:spPr>
            <a:xfrm>
              <a:off x="3886275" y="4485325"/>
              <a:ext cx="46525" cy="35475"/>
            </a:xfrm>
            <a:custGeom>
              <a:avLst/>
              <a:gdLst/>
              <a:ahLst/>
              <a:cxnLst/>
              <a:rect l="l" t="t" r="r" b="b"/>
              <a:pathLst>
                <a:path w="1861" h="1419" extrusionOk="0">
                  <a:moveTo>
                    <a:pt x="1464" y="1"/>
                  </a:moveTo>
                  <a:lnTo>
                    <a:pt x="0" y="352"/>
                  </a:lnTo>
                  <a:lnTo>
                    <a:pt x="102" y="579"/>
                  </a:lnTo>
                  <a:lnTo>
                    <a:pt x="783" y="409"/>
                  </a:lnTo>
                  <a:cubicBezTo>
                    <a:pt x="903" y="385"/>
                    <a:pt x="1007" y="371"/>
                    <a:pt x="1096" y="371"/>
                  </a:cubicBezTo>
                  <a:cubicBezTo>
                    <a:pt x="1177" y="371"/>
                    <a:pt x="1246" y="382"/>
                    <a:pt x="1305" y="409"/>
                  </a:cubicBezTo>
                  <a:cubicBezTo>
                    <a:pt x="1441" y="454"/>
                    <a:pt x="1532" y="545"/>
                    <a:pt x="1577" y="659"/>
                  </a:cubicBezTo>
                  <a:cubicBezTo>
                    <a:pt x="1611" y="715"/>
                    <a:pt x="1611" y="761"/>
                    <a:pt x="1600" y="806"/>
                  </a:cubicBezTo>
                  <a:cubicBezTo>
                    <a:pt x="1589" y="851"/>
                    <a:pt x="1566" y="885"/>
                    <a:pt x="1520" y="908"/>
                  </a:cubicBezTo>
                  <a:cubicBezTo>
                    <a:pt x="1475" y="919"/>
                    <a:pt x="1418" y="942"/>
                    <a:pt x="1328" y="965"/>
                  </a:cubicBezTo>
                  <a:lnTo>
                    <a:pt x="397" y="1192"/>
                  </a:lnTo>
                  <a:lnTo>
                    <a:pt x="511" y="1419"/>
                  </a:lnTo>
                  <a:lnTo>
                    <a:pt x="1396" y="1203"/>
                  </a:lnTo>
                  <a:cubicBezTo>
                    <a:pt x="1509" y="1169"/>
                    <a:pt x="1589" y="1146"/>
                    <a:pt x="1634" y="1124"/>
                  </a:cubicBezTo>
                  <a:cubicBezTo>
                    <a:pt x="1736" y="1078"/>
                    <a:pt x="1804" y="1010"/>
                    <a:pt x="1827" y="919"/>
                  </a:cubicBezTo>
                  <a:cubicBezTo>
                    <a:pt x="1861" y="829"/>
                    <a:pt x="1849" y="738"/>
                    <a:pt x="1793" y="625"/>
                  </a:cubicBezTo>
                  <a:cubicBezTo>
                    <a:pt x="1759" y="545"/>
                    <a:pt x="1702" y="477"/>
                    <a:pt x="1623" y="420"/>
                  </a:cubicBezTo>
                  <a:cubicBezTo>
                    <a:pt x="1543" y="364"/>
                    <a:pt x="1430" y="307"/>
                    <a:pt x="1305" y="261"/>
                  </a:cubicBezTo>
                  <a:lnTo>
                    <a:pt x="1554" y="205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0"/>
            <p:cNvSpPr/>
            <p:nvPr/>
          </p:nvSpPr>
          <p:spPr>
            <a:xfrm>
              <a:off x="3903000" y="4517375"/>
              <a:ext cx="53075" cy="17900"/>
            </a:xfrm>
            <a:custGeom>
              <a:avLst/>
              <a:gdLst/>
              <a:ahLst/>
              <a:cxnLst/>
              <a:rect l="l" t="t" r="r" b="b"/>
              <a:pathLst>
                <a:path w="2123" h="716" extrusionOk="0">
                  <a:moveTo>
                    <a:pt x="2020" y="1"/>
                  </a:moveTo>
                  <a:lnTo>
                    <a:pt x="1736" y="69"/>
                  </a:lnTo>
                  <a:lnTo>
                    <a:pt x="1850" y="284"/>
                  </a:lnTo>
                  <a:lnTo>
                    <a:pt x="2122" y="216"/>
                  </a:lnTo>
                  <a:lnTo>
                    <a:pt x="2020" y="1"/>
                  </a:lnTo>
                  <a:close/>
                  <a:moveTo>
                    <a:pt x="1464" y="125"/>
                  </a:moveTo>
                  <a:lnTo>
                    <a:pt x="1" y="488"/>
                  </a:lnTo>
                  <a:lnTo>
                    <a:pt x="114" y="715"/>
                  </a:lnTo>
                  <a:lnTo>
                    <a:pt x="1566" y="352"/>
                  </a:lnTo>
                  <a:lnTo>
                    <a:pt x="1464" y="125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0"/>
            <p:cNvSpPr/>
            <p:nvPr/>
          </p:nvSpPr>
          <p:spPr>
            <a:xfrm>
              <a:off x="3914350" y="4536325"/>
              <a:ext cx="40875" cy="32625"/>
            </a:xfrm>
            <a:custGeom>
              <a:avLst/>
              <a:gdLst/>
              <a:ahLst/>
              <a:cxnLst/>
              <a:rect l="l" t="t" r="r" b="b"/>
              <a:pathLst>
                <a:path w="1635" h="1305" extrusionOk="0">
                  <a:moveTo>
                    <a:pt x="901" y="241"/>
                  </a:moveTo>
                  <a:cubicBezTo>
                    <a:pt x="990" y="241"/>
                    <a:pt x="1071" y="256"/>
                    <a:pt x="1146" y="286"/>
                  </a:cubicBezTo>
                  <a:cubicBezTo>
                    <a:pt x="1248" y="332"/>
                    <a:pt x="1328" y="411"/>
                    <a:pt x="1373" y="502"/>
                  </a:cubicBezTo>
                  <a:cubicBezTo>
                    <a:pt x="1407" y="593"/>
                    <a:pt x="1418" y="683"/>
                    <a:pt x="1384" y="763"/>
                  </a:cubicBezTo>
                  <a:cubicBezTo>
                    <a:pt x="1350" y="853"/>
                    <a:pt x="1271" y="922"/>
                    <a:pt x="1158" y="978"/>
                  </a:cubicBezTo>
                  <a:cubicBezTo>
                    <a:pt x="1158" y="978"/>
                    <a:pt x="1135" y="990"/>
                    <a:pt x="1112" y="1001"/>
                  </a:cubicBezTo>
                  <a:lnTo>
                    <a:pt x="760" y="252"/>
                  </a:lnTo>
                  <a:cubicBezTo>
                    <a:pt x="810" y="245"/>
                    <a:pt x="856" y="241"/>
                    <a:pt x="901" y="241"/>
                  </a:cubicBezTo>
                  <a:close/>
                  <a:moveTo>
                    <a:pt x="787" y="0"/>
                  </a:moveTo>
                  <a:cubicBezTo>
                    <a:pt x="641" y="0"/>
                    <a:pt x="505" y="34"/>
                    <a:pt x="386" y="93"/>
                  </a:cubicBezTo>
                  <a:cubicBezTo>
                    <a:pt x="273" y="150"/>
                    <a:pt x="182" y="218"/>
                    <a:pt x="114" y="309"/>
                  </a:cubicBezTo>
                  <a:cubicBezTo>
                    <a:pt x="46" y="388"/>
                    <a:pt x="12" y="479"/>
                    <a:pt x="0" y="581"/>
                  </a:cubicBezTo>
                  <a:cubicBezTo>
                    <a:pt x="0" y="695"/>
                    <a:pt x="23" y="797"/>
                    <a:pt x="68" y="888"/>
                  </a:cubicBezTo>
                  <a:cubicBezTo>
                    <a:pt x="148" y="1046"/>
                    <a:pt x="261" y="1160"/>
                    <a:pt x="409" y="1228"/>
                  </a:cubicBezTo>
                  <a:cubicBezTo>
                    <a:pt x="519" y="1279"/>
                    <a:pt x="630" y="1304"/>
                    <a:pt x="731" y="1304"/>
                  </a:cubicBezTo>
                  <a:cubicBezTo>
                    <a:pt x="765" y="1304"/>
                    <a:pt x="797" y="1302"/>
                    <a:pt x="829" y="1296"/>
                  </a:cubicBezTo>
                  <a:lnTo>
                    <a:pt x="738" y="1069"/>
                  </a:lnTo>
                  <a:cubicBezTo>
                    <a:pt x="624" y="1069"/>
                    <a:pt x="522" y="1046"/>
                    <a:pt x="443" y="1001"/>
                  </a:cubicBezTo>
                  <a:cubicBezTo>
                    <a:pt x="352" y="944"/>
                    <a:pt x="295" y="876"/>
                    <a:pt x="250" y="808"/>
                  </a:cubicBezTo>
                  <a:cubicBezTo>
                    <a:pt x="216" y="717"/>
                    <a:pt x="216" y="638"/>
                    <a:pt x="250" y="547"/>
                  </a:cubicBezTo>
                  <a:cubicBezTo>
                    <a:pt x="284" y="456"/>
                    <a:pt x="375" y="388"/>
                    <a:pt x="500" y="320"/>
                  </a:cubicBezTo>
                  <a:cubicBezTo>
                    <a:pt x="511" y="320"/>
                    <a:pt x="545" y="309"/>
                    <a:pt x="568" y="298"/>
                  </a:cubicBezTo>
                  <a:lnTo>
                    <a:pt x="1033" y="1273"/>
                  </a:lnTo>
                  <a:cubicBezTo>
                    <a:pt x="1101" y="1251"/>
                    <a:pt x="1180" y="1228"/>
                    <a:pt x="1237" y="1194"/>
                  </a:cubicBezTo>
                  <a:cubicBezTo>
                    <a:pt x="1407" y="1114"/>
                    <a:pt x="1521" y="1001"/>
                    <a:pt x="1577" y="865"/>
                  </a:cubicBezTo>
                  <a:cubicBezTo>
                    <a:pt x="1634" y="717"/>
                    <a:pt x="1623" y="570"/>
                    <a:pt x="1543" y="411"/>
                  </a:cubicBezTo>
                  <a:cubicBezTo>
                    <a:pt x="1487" y="286"/>
                    <a:pt x="1396" y="184"/>
                    <a:pt x="1282" y="116"/>
                  </a:cubicBezTo>
                  <a:cubicBezTo>
                    <a:pt x="1158" y="37"/>
                    <a:pt x="1021" y="3"/>
                    <a:pt x="851" y="3"/>
                  </a:cubicBezTo>
                  <a:cubicBezTo>
                    <a:pt x="830" y="1"/>
                    <a:pt x="808" y="0"/>
                    <a:pt x="787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0"/>
            <p:cNvSpPr/>
            <p:nvPr/>
          </p:nvSpPr>
          <p:spPr>
            <a:xfrm>
              <a:off x="3912925" y="4570400"/>
              <a:ext cx="59600" cy="34425"/>
            </a:xfrm>
            <a:custGeom>
              <a:avLst/>
              <a:gdLst/>
              <a:ahLst/>
              <a:cxnLst/>
              <a:rect l="l" t="t" r="r" b="b"/>
              <a:pathLst>
                <a:path w="2384" h="1377" extrusionOk="0">
                  <a:moveTo>
                    <a:pt x="1654" y="367"/>
                  </a:moveTo>
                  <a:cubicBezTo>
                    <a:pt x="1700" y="367"/>
                    <a:pt x="1742" y="370"/>
                    <a:pt x="1782" y="375"/>
                  </a:cubicBezTo>
                  <a:cubicBezTo>
                    <a:pt x="1861" y="387"/>
                    <a:pt x="1929" y="409"/>
                    <a:pt x="1986" y="443"/>
                  </a:cubicBezTo>
                  <a:cubicBezTo>
                    <a:pt x="2043" y="477"/>
                    <a:pt x="2077" y="523"/>
                    <a:pt x="2111" y="591"/>
                  </a:cubicBezTo>
                  <a:cubicBezTo>
                    <a:pt x="2145" y="670"/>
                    <a:pt x="2145" y="750"/>
                    <a:pt x="2111" y="829"/>
                  </a:cubicBezTo>
                  <a:cubicBezTo>
                    <a:pt x="2077" y="909"/>
                    <a:pt x="1997" y="977"/>
                    <a:pt x="1884" y="1033"/>
                  </a:cubicBezTo>
                  <a:cubicBezTo>
                    <a:pt x="1760" y="1100"/>
                    <a:pt x="1620" y="1127"/>
                    <a:pt x="1470" y="1127"/>
                  </a:cubicBezTo>
                  <a:cubicBezTo>
                    <a:pt x="1442" y="1127"/>
                    <a:pt x="1413" y="1126"/>
                    <a:pt x="1385" y="1124"/>
                  </a:cubicBezTo>
                  <a:cubicBezTo>
                    <a:pt x="1203" y="1124"/>
                    <a:pt x="1078" y="1045"/>
                    <a:pt x="1010" y="920"/>
                  </a:cubicBezTo>
                  <a:cubicBezTo>
                    <a:pt x="988" y="852"/>
                    <a:pt x="976" y="795"/>
                    <a:pt x="988" y="727"/>
                  </a:cubicBezTo>
                  <a:cubicBezTo>
                    <a:pt x="999" y="670"/>
                    <a:pt x="1022" y="614"/>
                    <a:pt x="1067" y="568"/>
                  </a:cubicBezTo>
                  <a:cubicBezTo>
                    <a:pt x="1101" y="534"/>
                    <a:pt x="1169" y="489"/>
                    <a:pt x="1260" y="443"/>
                  </a:cubicBezTo>
                  <a:cubicBezTo>
                    <a:pt x="1328" y="409"/>
                    <a:pt x="1407" y="387"/>
                    <a:pt x="1510" y="375"/>
                  </a:cubicBezTo>
                  <a:cubicBezTo>
                    <a:pt x="1561" y="370"/>
                    <a:pt x="1609" y="367"/>
                    <a:pt x="1654" y="367"/>
                  </a:cubicBezTo>
                  <a:close/>
                  <a:moveTo>
                    <a:pt x="2020" y="1"/>
                  </a:moveTo>
                  <a:lnTo>
                    <a:pt x="1" y="500"/>
                  </a:lnTo>
                  <a:lnTo>
                    <a:pt x="103" y="727"/>
                  </a:lnTo>
                  <a:lnTo>
                    <a:pt x="897" y="534"/>
                  </a:lnTo>
                  <a:lnTo>
                    <a:pt x="897" y="534"/>
                  </a:lnTo>
                  <a:cubicBezTo>
                    <a:pt x="783" y="693"/>
                    <a:pt x="761" y="852"/>
                    <a:pt x="829" y="1022"/>
                  </a:cubicBezTo>
                  <a:cubicBezTo>
                    <a:pt x="863" y="1090"/>
                    <a:pt x="920" y="1147"/>
                    <a:pt x="988" y="1204"/>
                  </a:cubicBezTo>
                  <a:cubicBezTo>
                    <a:pt x="1044" y="1260"/>
                    <a:pt x="1135" y="1294"/>
                    <a:pt x="1226" y="1328"/>
                  </a:cubicBezTo>
                  <a:cubicBezTo>
                    <a:pt x="1310" y="1356"/>
                    <a:pt x="1409" y="1377"/>
                    <a:pt x="1518" y="1377"/>
                  </a:cubicBezTo>
                  <a:cubicBezTo>
                    <a:pt x="1541" y="1377"/>
                    <a:pt x="1565" y="1376"/>
                    <a:pt x="1589" y="1374"/>
                  </a:cubicBezTo>
                  <a:cubicBezTo>
                    <a:pt x="1725" y="1362"/>
                    <a:pt x="1861" y="1328"/>
                    <a:pt x="1997" y="1260"/>
                  </a:cubicBezTo>
                  <a:cubicBezTo>
                    <a:pt x="2168" y="1181"/>
                    <a:pt x="2281" y="1079"/>
                    <a:pt x="2326" y="943"/>
                  </a:cubicBezTo>
                  <a:cubicBezTo>
                    <a:pt x="2383" y="818"/>
                    <a:pt x="2383" y="693"/>
                    <a:pt x="2315" y="568"/>
                  </a:cubicBezTo>
                  <a:cubicBezTo>
                    <a:pt x="2292" y="500"/>
                    <a:pt x="2236" y="443"/>
                    <a:pt x="2179" y="398"/>
                  </a:cubicBezTo>
                  <a:cubicBezTo>
                    <a:pt x="2122" y="341"/>
                    <a:pt x="2031" y="307"/>
                    <a:pt x="1918" y="262"/>
                  </a:cubicBezTo>
                  <a:lnTo>
                    <a:pt x="2122" y="217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0"/>
            <p:cNvSpPr/>
            <p:nvPr/>
          </p:nvSpPr>
          <p:spPr>
            <a:xfrm>
              <a:off x="3948375" y="4607575"/>
              <a:ext cx="40600" cy="32550"/>
            </a:xfrm>
            <a:custGeom>
              <a:avLst/>
              <a:gdLst/>
              <a:ahLst/>
              <a:cxnLst/>
              <a:rect l="l" t="t" r="r" b="b"/>
              <a:pathLst>
                <a:path w="1624" h="1302" extrusionOk="0">
                  <a:moveTo>
                    <a:pt x="897" y="238"/>
                  </a:moveTo>
                  <a:cubicBezTo>
                    <a:pt x="989" y="238"/>
                    <a:pt x="1067" y="254"/>
                    <a:pt x="1135" y="284"/>
                  </a:cubicBezTo>
                  <a:cubicBezTo>
                    <a:pt x="1237" y="329"/>
                    <a:pt x="1317" y="409"/>
                    <a:pt x="1362" y="499"/>
                  </a:cubicBezTo>
                  <a:cubicBezTo>
                    <a:pt x="1408" y="590"/>
                    <a:pt x="1408" y="681"/>
                    <a:pt x="1373" y="760"/>
                  </a:cubicBezTo>
                  <a:cubicBezTo>
                    <a:pt x="1339" y="851"/>
                    <a:pt x="1271" y="919"/>
                    <a:pt x="1158" y="976"/>
                  </a:cubicBezTo>
                  <a:cubicBezTo>
                    <a:pt x="1147" y="976"/>
                    <a:pt x="1135" y="987"/>
                    <a:pt x="1101" y="999"/>
                  </a:cubicBezTo>
                  <a:lnTo>
                    <a:pt x="750" y="250"/>
                  </a:lnTo>
                  <a:cubicBezTo>
                    <a:pt x="802" y="242"/>
                    <a:pt x="852" y="238"/>
                    <a:pt x="897" y="238"/>
                  </a:cubicBezTo>
                  <a:close/>
                  <a:moveTo>
                    <a:pt x="840" y="0"/>
                  </a:moveTo>
                  <a:cubicBezTo>
                    <a:pt x="681" y="0"/>
                    <a:pt x="523" y="34"/>
                    <a:pt x="375" y="102"/>
                  </a:cubicBezTo>
                  <a:cubicBezTo>
                    <a:pt x="262" y="148"/>
                    <a:pt x="171" y="216"/>
                    <a:pt x="114" y="306"/>
                  </a:cubicBezTo>
                  <a:cubicBezTo>
                    <a:pt x="46" y="386"/>
                    <a:pt x="12" y="477"/>
                    <a:pt x="1" y="590"/>
                  </a:cubicBezTo>
                  <a:cubicBezTo>
                    <a:pt x="1" y="692"/>
                    <a:pt x="12" y="794"/>
                    <a:pt x="57" y="885"/>
                  </a:cubicBezTo>
                  <a:cubicBezTo>
                    <a:pt x="137" y="1044"/>
                    <a:pt x="250" y="1157"/>
                    <a:pt x="398" y="1225"/>
                  </a:cubicBezTo>
                  <a:cubicBezTo>
                    <a:pt x="517" y="1276"/>
                    <a:pt x="623" y="1302"/>
                    <a:pt x="722" y="1302"/>
                  </a:cubicBezTo>
                  <a:cubicBezTo>
                    <a:pt x="754" y="1302"/>
                    <a:pt x="786" y="1299"/>
                    <a:pt x="818" y="1293"/>
                  </a:cubicBezTo>
                  <a:lnTo>
                    <a:pt x="738" y="1067"/>
                  </a:lnTo>
                  <a:cubicBezTo>
                    <a:pt x="625" y="1067"/>
                    <a:pt x="523" y="1044"/>
                    <a:pt x="432" y="999"/>
                  </a:cubicBezTo>
                  <a:cubicBezTo>
                    <a:pt x="341" y="942"/>
                    <a:pt x="284" y="874"/>
                    <a:pt x="250" y="806"/>
                  </a:cubicBezTo>
                  <a:cubicBezTo>
                    <a:pt x="205" y="715"/>
                    <a:pt x="205" y="635"/>
                    <a:pt x="250" y="545"/>
                  </a:cubicBezTo>
                  <a:cubicBezTo>
                    <a:pt x="284" y="454"/>
                    <a:pt x="364" y="386"/>
                    <a:pt x="489" y="329"/>
                  </a:cubicBezTo>
                  <a:cubicBezTo>
                    <a:pt x="511" y="318"/>
                    <a:pt x="534" y="306"/>
                    <a:pt x="557" y="295"/>
                  </a:cubicBezTo>
                  <a:lnTo>
                    <a:pt x="1033" y="1271"/>
                  </a:lnTo>
                  <a:cubicBezTo>
                    <a:pt x="1101" y="1248"/>
                    <a:pt x="1169" y="1225"/>
                    <a:pt x="1237" y="1191"/>
                  </a:cubicBezTo>
                  <a:cubicBezTo>
                    <a:pt x="1408" y="1112"/>
                    <a:pt x="1521" y="999"/>
                    <a:pt x="1566" y="862"/>
                  </a:cubicBezTo>
                  <a:cubicBezTo>
                    <a:pt x="1623" y="715"/>
                    <a:pt x="1612" y="567"/>
                    <a:pt x="1532" y="409"/>
                  </a:cubicBezTo>
                  <a:cubicBezTo>
                    <a:pt x="1476" y="284"/>
                    <a:pt x="1385" y="193"/>
                    <a:pt x="1271" y="114"/>
                  </a:cubicBezTo>
                  <a:cubicBezTo>
                    <a:pt x="1158" y="34"/>
                    <a:pt x="1010" y="0"/>
                    <a:pt x="840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0"/>
            <p:cNvSpPr/>
            <p:nvPr/>
          </p:nvSpPr>
          <p:spPr>
            <a:xfrm>
              <a:off x="3960850" y="4641875"/>
              <a:ext cx="44575" cy="18175"/>
            </a:xfrm>
            <a:custGeom>
              <a:avLst/>
              <a:gdLst/>
              <a:ahLst/>
              <a:cxnLst/>
              <a:rect l="l" t="t" r="r" b="b"/>
              <a:pathLst>
                <a:path w="1783" h="727" extrusionOk="0">
                  <a:moveTo>
                    <a:pt x="1464" y="1"/>
                  </a:moveTo>
                  <a:lnTo>
                    <a:pt x="1" y="353"/>
                  </a:lnTo>
                  <a:lnTo>
                    <a:pt x="103" y="568"/>
                  </a:lnTo>
                  <a:lnTo>
                    <a:pt x="693" y="432"/>
                  </a:lnTo>
                  <a:cubicBezTo>
                    <a:pt x="839" y="392"/>
                    <a:pt x="962" y="376"/>
                    <a:pt x="1066" y="376"/>
                  </a:cubicBezTo>
                  <a:cubicBezTo>
                    <a:pt x="1140" y="376"/>
                    <a:pt x="1204" y="384"/>
                    <a:pt x="1260" y="398"/>
                  </a:cubicBezTo>
                  <a:cubicBezTo>
                    <a:pt x="1385" y="443"/>
                    <a:pt x="1464" y="500"/>
                    <a:pt x="1510" y="579"/>
                  </a:cubicBezTo>
                  <a:cubicBezTo>
                    <a:pt x="1532" y="625"/>
                    <a:pt x="1532" y="682"/>
                    <a:pt x="1521" y="727"/>
                  </a:cubicBezTo>
                  <a:lnTo>
                    <a:pt x="1782" y="727"/>
                  </a:lnTo>
                  <a:cubicBezTo>
                    <a:pt x="1782" y="636"/>
                    <a:pt x="1771" y="579"/>
                    <a:pt x="1748" y="534"/>
                  </a:cubicBezTo>
                  <a:cubicBezTo>
                    <a:pt x="1714" y="466"/>
                    <a:pt x="1657" y="409"/>
                    <a:pt x="1578" y="364"/>
                  </a:cubicBezTo>
                  <a:cubicBezTo>
                    <a:pt x="1498" y="330"/>
                    <a:pt x="1396" y="296"/>
                    <a:pt x="1260" y="273"/>
                  </a:cubicBezTo>
                  <a:lnTo>
                    <a:pt x="1555" y="205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0"/>
            <p:cNvSpPr/>
            <p:nvPr/>
          </p:nvSpPr>
          <p:spPr>
            <a:xfrm>
              <a:off x="4039700" y="3620175"/>
              <a:ext cx="51375" cy="61675"/>
            </a:xfrm>
            <a:custGeom>
              <a:avLst/>
              <a:gdLst/>
              <a:ahLst/>
              <a:cxnLst/>
              <a:rect l="l" t="t" r="r" b="b"/>
              <a:pathLst>
                <a:path w="2055" h="2467" extrusionOk="0">
                  <a:moveTo>
                    <a:pt x="981" y="257"/>
                  </a:moveTo>
                  <a:cubicBezTo>
                    <a:pt x="1008" y="257"/>
                    <a:pt x="1037" y="260"/>
                    <a:pt x="1067" y="266"/>
                  </a:cubicBezTo>
                  <a:cubicBezTo>
                    <a:pt x="1169" y="277"/>
                    <a:pt x="1283" y="334"/>
                    <a:pt x="1408" y="447"/>
                  </a:cubicBezTo>
                  <a:cubicBezTo>
                    <a:pt x="1521" y="549"/>
                    <a:pt x="1600" y="652"/>
                    <a:pt x="1657" y="754"/>
                  </a:cubicBezTo>
                  <a:cubicBezTo>
                    <a:pt x="1714" y="867"/>
                    <a:pt x="1759" y="969"/>
                    <a:pt x="1782" y="1083"/>
                  </a:cubicBezTo>
                  <a:cubicBezTo>
                    <a:pt x="1793" y="1173"/>
                    <a:pt x="1805" y="1253"/>
                    <a:pt x="1793" y="1332"/>
                  </a:cubicBezTo>
                  <a:cubicBezTo>
                    <a:pt x="1782" y="1389"/>
                    <a:pt x="1759" y="1446"/>
                    <a:pt x="1725" y="1514"/>
                  </a:cubicBezTo>
                  <a:cubicBezTo>
                    <a:pt x="1668" y="1616"/>
                    <a:pt x="1600" y="1718"/>
                    <a:pt x="1498" y="1831"/>
                  </a:cubicBezTo>
                  <a:lnTo>
                    <a:pt x="1294" y="2070"/>
                  </a:lnTo>
                  <a:lnTo>
                    <a:pt x="330" y="788"/>
                  </a:lnTo>
                  <a:lnTo>
                    <a:pt x="557" y="515"/>
                  </a:lnTo>
                  <a:cubicBezTo>
                    <a:pt x="659" y="413"/>
                    <a:pt x="727" y="345"/>
                    <a:pt x="784" y="311"/>
                  </a:cubicBezTo>
                  <a:cubicBezTo>
                    <a:pt x="842" y="278"/>
                    <a:pt x="906" y="257"/>
                    <a:pt x="981" y="257"/>
                  </a:cubicBezTo>
                  <a:close/>
                  <a:moveTo>
                    <a:pt x="1032" y="1"/>
                  </a:moveTo>
                  <a:cubicBezTo>
                    <a:pt x="1007" y="1"/>
                    <a:pt x="981" y="2"/>
                    <a:pt x="954" y="5"/>
                  </a:cubicBezTo>
                  <a:cubicBezTo>
                    <a:pt x="852" y="16"/>
                    <a:pt x="750" y="50"/>
                    <a:pt x="647" y="118"/>
                  </a:cubicBezTo>
                  <a:cubicBezTo>
                    <a:pt x="591" y="164"/>
                    <a:pt x="500" y="232"/>
                    <a:pt x="409" y="345"/>
                  </a:cubicBezTo>
                  <a:lnTo>
                    <a:pt x="1" y="810"/>
                  </a:lnTo>
                  <a:lnTo>
                    <a:pt x="1249" y="2467"/>
                  </a:lnTo>
                  <a:lnTo>
                    <a:pt x="1737" y="1911"/>
                  </a:lnTo>
                  <a:cubicBezTo>
                    <a:pt x="1816" y="1820"/>
                    <a:pt x="1884" y="1729"/>
                    <a:pt x="1929" y="1639"/>
                  </a:cubicBezTo>
                  <a:cubicBezTo>
                    <a:pt x="1986" y="1536"/>
                    <a:pt x="2020" y="1423"/>
                    <a:pt x="2032" y="1321"/>
                  </a:cubicBezTo>
                  <a:cubicBezTo>
                    <a:pt x="2054" y="1219"/>
                    <a:pt x="2043" y="1105"/>
                    <a:pt x="2020" y="981"/>
                  </a:cubicBezTo>
                  <a:cubicBezTo>
                    <a:pt x="1997" y="856"/>
                    <a:pt x="1952" y="720"/>
                    <a:pt x="1884" y="595"/>
                  </a:cubicBezTo>
                  <a:cubicBezTo>
                    <a:pt x="1816" y="470"/>
                    <a:pt x="1714" y="357"/>
                    <a:pt x="1600" y="243"/>
                  </a:cubicBezTo>
                  <a:cubicBezTo>
                    <a:pt x="1487" y="164"/>
                    <a:pt x="1385" y="96"/>
                    <a:pt x="1283" y="50"/>
                  </a:cubicBezTo>
                  <a:cubicBezTo>
                    <a:pt x="1196" y="16"/>
                    <a:pt x="1116" y="1"/>
                    <a:pt x="1032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0"/>
            <p:cNvSpPr/>
            <p:nvPr/>
          </p:nvSpPr>
          <p:spPr>
            <a:xfrm>
              <a:off x="4084800" y="3598125"/>
              <a:ext cx="34925" cy="39600"/>
            </a:xfrm>
            <a:custGeom>
              <a:avLst/>
              <a:gdLst/>
              <a:ahLst/>
              <a:cxnLst/>
              <a:rect l="l" t="t" r="r" b="b"/>
              <a:pathLst>
                <a:path w="1397" h="1584" extrusionOk="0">
                  <a:moveTo>
                    <a:pt x="579" y="218"/>
                  </a:moveTo>
                  <a:cubicBezTo>
                    <a:pt x="670" y="218"/>
                    <a:pt x="761" y="252"/>
                    <a:pt x="863" y="331"/>
                  </a:cubicBezTo>
                  <a:cubicBezTo>
                    <a:pt x="863" y="342"/>
                    <a:pt x="886" y="354"/>
                    <a:pt x="897" y="376"/>
                  </a:cubicBezTo>
                  <a:lnTo>
                    <a:pt x="352" y="989"/>
                  </a:lnTo>
                  <a:cubicBezTo>
                    <a:pt x="273" y="864"/>
                    <a:pt x="239" y="739"/>
                    <a:pt x="239" y="626"/>
                  </a:cubicBezTo>
                  <a:cubicBezTo>
                    <a:pt x="239" y="512"/>
                    <a:pt x="273" y="410"/>
                    <a:pt x="341" y="331"/>
                  </a:cubicBezTo>
                  <a:cubicBezTo>
                    <a:pt x="409" y="263"/>
                    <a:pt x="488" y="218"/>
                    <a:pt x="579" y="218"/>
                  </a:cubicBezTo>
                  <a:close/>
                  <a:moveTo>
                    <a:pt x="630" y="1"/>
                  </a:moveTo>
                  <a:cubicBezTo>
                    <a:pt x="617" y="1"/>
                    <a:pt x="604" y="1"/>
                    <a:pt x="591" y="2"/>
                  </a:cubicBezTo>
                  <a:cubicBezTo>
                    <a:pt x="443" y="2"/>
                    <a:pt x="307" y="81"/>
                    <a:pt x="193" y="206"/>
                  </a:cubicBezTo>
                  <a:cubicBezTo>
                    <a:pt x="103" y="308"/>
                    <a:pt x="46" y="433"/>
                    <a:pt x="23" y="569"/>
                  </a:cubicBezTo>
                  <a:cubicBezTo>
                    <a:pt x="1" y="705"/>
                    <a:pt x="23" y="853"/>
                    <a:pt x="91" y="1012"/>
                  </a:cubicBezTo>
                  <a:cubicBezTo>
                    <a:pt x="148" y="1159"/>
                    <a:pt x="250" y="1295"/>
                    <a:pt x="364" y="1397"/>
                  </a:cubicBezTo>
                  <a:cubicBezTo>
                    <a:pt x="454" y="1477"/>
                    <a:pt x="557" y="1534"/>
                    <a:pt x="659" y="1568"/>
                  </a:cubicBezTo>
                  <a:cubicBezTo>
                    <a:pt x="705" y="1578"/>
                    <a:pt x="750" y="1583"/>
                    <a:pt x="796" y="1583"/>
                  </a:cubicBezTo>
                  <a:cubicBezTo>
                    <a:pt x="853" y="1583"/>
                    <a:pt x="909" y="1575"/>
                    <a:pt x="965" y="1556"/>
                  </a:cubicBezTo>
                  <a:cubicBezTo>
                    <a:pt x="1056" y="1522"/>
                    <a:pt x="1146" y="1454"/>
                    <a:pt x="1215" y="1375"/>
                  </a:cubicBezTo>
                  <a:cubicBezTo>
                    <a:pt x="1328" y="1250"/>
                    <a:pt x="1385" y="1091"/>
                    <a:pt x="1385" y="932"/>
                  </a:cubicBezTo>
                  <a:cubicBezTo>
                    <a:pt x="1396" y="762"/>
                    <a:pt x="1362" y="626"/>
                    <a:pt x="1294" y="524"/>
                  </a:cubicBezTo>
                  <a:lnTo>
                    <a:pt x="1112" y="683"/>
                  </a:lnTo>
                  <a:cubicBezTo>
                    <a:pt x="1158" y="796"/>
                    <a:pt x="1180" y="898"/>
                    <a:pt x="1169" y="989"/>
                  </a:cubicBezTo>
                  <a:cubicBezTo>
                    <a:pt x="1158" y="1091"/>
                    <a:pt x="1124" y="1170"/>
                    <a:pt x="1067" y="1239"/>
                  </a:cubicBezTo>
                  <a:cubicBezTo>
                    <a:pt x="999" y="1307"/>
                    <a:pt x="920" y="1341"/>
                    <a:pt x="829" y="1341"/>
                  </a:cubicBezTo>
                  <a:cubicBezTo>
                    <a:pt x="727" y="1341"/>
                    <a:pt x="636" y="1295"/>
                    <a:pt x="534" y="1205"/>
                  </a:cubicBezTo>
                  <a:cubicBezTo>
                    <a:pt x="511" y="1193"/>
                    <a:pt x="488" y="1170"/>
                    <a:pt x="477" y="1148"/>
                  </a:cubicBezTo>
                  <a:lnTo>
                    <a:pt x="1192" y="331"/>
                  </a:lnTo>
                  <a:cubicBezTo>
                    <a:pt x="1135" y="274"/>
                    <a:pt x="1090" y="218"/>
                    <a:pt x="1033" y="172"/>
                  </a:cubicBezTo>
                  <a:cubicBezTo>
                    <a:pt x="908" y="58"/>
                    <a:pt x="774" y="1"/>
                    <a:pt x="630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0"/>
            <p:cNvSpPr/>
            <p:nvPr/>
          </p:nvSpPr>
          <p:spPr>
            <a:xfrm>
              <a:off x="4110325" y="3569175"/>
              <a:ext cx="35775" cy="40075"/>
            </a:xfrm>
            <a:custGeom>
              <a:avLst/>
              <a:gdLst/>
              <a:ahLst/>
              <a:cxnLst/>
              <a:rect l="l" t="t" r="r" b="b"/>
              <a:pathLst>
                <a:path w="1431" h="1603" extrusionOk="0">
                  <a:moveTo>
                    <a:pt x="580" y="1"/>
                  </a:moveTo>
                  <a:cubicBezTo>
                    <a:pt x="565" y="1"/>
                    <a:pt x="549" y="1"/>
                    <a:pt x="534" y="3"/>
                  </a:cubicBezTo>
                  <a:cubicBezTo>
                    <a:pt x="409" y="26"/>
                    <a:pt x="284" y="105"/>
                    <a:pt x="159" y="241"/>
                  </a:cubicBezTo>
                  <a:cubicBezTo>
                    <a:pt x="46" y="366"/>
                    <a:pt x="1" y="491"/>
                    <a:pt x="1" y="615"/>
                  </a:cubicBezTo>
                  <a:cubicBezTo>
                    <a:pt x="1" y="740"/>
                    <a:pt x="46" y="842"/>
                    <a:pt x="137" y="910"/>
                  </a:cubicBezTo>
                  <a:cubicBezTo>
                    <a:pt x="182" y="956"/>
                    <a:pt x="239" y="990"/>
                    <a:pt x="296" y="1001"/>
                  </a:cubicBezTo>
                  <a:cubicBezTo>
                    <a:pt x="352" y="1001"/>
                    <a:pt x="420" y="1001"/>
                    <a:pt x="488" y="978"/>
                  </a:cubicBezTo>
                  <a:cubicBezTo>
                    <a:pt x="534" y="967"/>
                    <a:pt x="613" y="933"/>
                    <a:pt x="749" y="865"/>
                  </a:cubicBezTo>
                  <a:cubicBezTo>
                    <a:pt x="874" y="808"/>
                    <a:pt x="965" y="774"/>
                    <a:pt x="1022" y="774"/>
                  </a:cubicBezTo>
                  <a:cubicBezTo>
                    <a:pt x="1067" y="774"/>
                    <a:pt x="1112" y="786"/>
                    <a:pt x="1146" y="820"/>
                  </a:cubicBezTo>
                  <a:cubicBezTo>
                    <a:pt x="1192" y="854"/>
                    <a:pt x="1215" y="910"/>
                    <a:pt x="1203" y="978"/>
                  </a:cubicBezTo>
                  <a:cubicBezTo>
                    <a:pt x="1203" y="1058"/>
                    <a:pt x="1169" y="1126"/>
                    <a:pt x="1090" y="1217"/>
                  </a:cubicBezTo>
                  <a:cubicBezTo>
                    <a:pt x="1044" y="1273"/>
                    <a:pt x="976" y="1319"/>
                    <a:pt x="920" y="1341"/>
                  </a:cubicBezTo>
                  <a:cubicBezTo>
                    <a:pt x="880" y="1355"/>
                    <a:pt x="844" y="1360"/>
                    <a:pt x="812" y="1360"/>
                  </a:cubicBezTo>
                  <a:cubicBezTo>
                    <a:pt x="789" y="1360"/>
                    <a:pt x="768" y="1358"/>
                    <a:pt x="749" y="1353"/>
                  </a:cubicBezTo>
                  <a:cubicBezTo>
                    <a:pt x="693" y="1330"/>
                    <a:pt x="636" y="1296"/>
                    <a:pt x="579" y="1251"/>
                  </a:cubicBezTo>
                  <a:lnTo>
                    <a:pt x="432" y="1455"/>
                  </a:lnTo>
                  <a:cubicBezTo>
                    <a:pt x="539" y="1553"/>
                    <a:pt x="646" y="1602"/>
                    <a:pt x="758" y="1602"/>
                  </a:cubicBezTo>
                  <a:cubicBezTo>
                    <a:pt x="789" y="1602"/>
                    <a:pt x="820" y="1598"/>
                    <a:pt x="852" y="1591"/>
                  </a:cubicBezTo>
                  <a:cubicBezTo>
                    <a:pt x="988" y="1557"/>
                    <a:pt x="1112" y="1478"/>
                    <a:pt x="1226" y="1353"/>
                  </a:cubicBezTo>
                  <a:cubicBezTo>
                    <a:pt x="1317" y="1262"/>
                    <a:pt x="1362" y="1160"/>
                    <a:pt x="1396" y="1069"/>
                  </a:cubicBezTo>
                  <a:cubicBezTo>
                    <a:pt x="1430" y="967"/>
                    <a:pt x="1430" y="876"/>
                    <a:pt x="1407" y="797"/>
                  </a:cubicBezTo>
                  <a:cubicBezTo>
                    <a:pt x="1385" y="718"/>
                    <a:pt x="1339" y="661"/>
                    <a:pt x="1283" y="604"/>
                  </a:cubicBezTo>
                  <a:cubicBezTo>
                    <a:pt x="1213" y="545"/>
                    <a:pt x="1135" y="511"/>
                    <a:pt x="1041" y="511"/>
                  </a:cubicBezTo>
                  <a:cubicBezTo>
                    <a:pt x="1027" y="511"/>
                    <a:pt x="1013" y="512"/>
                    <a:pt x="999" y="513"/>
                  </a:cubicBezTo>
                  <a:cubicBezTo>
                    <a:pt x="931" y="525"/>
                    <a:pt x="806" y="570"/>
                    <a:pt x="613" y="661"/>
                  </a:cubicBezTo>
                  <a:cubicBezTo>
                    <a:pt x="500" y="706"/>
                    <a:pt x="420" y="740"/>
                    <a:pt x="386" y="740"/>
                  </a:cubicBezTo>
                  <a:cubicBezTo>
                    <a:pt x="372" y="743"/>
                    <a:pt x="359" y="744"/>
                    <a:pt x="346" y="744"/>
                  </a:cubicBezTo>
                  <a:cubicBezTo>
                    <a:pt x="308" y="744"/>
                    <a:pt x="276" y="732"/>
                    <a:pt x="250" y="706"/>
                  </a:cubicBezTo>
                  <a:cubicBezTo>
                    <a:pt x="216" y="683"/>
                    <a:pt x="205" y="638"/>
                    <a:pt x="205" y="570"/>
                  </a:cubicBezTo>
                  <a:cubicBezTo>
                    <a:pt x="205" y="513"/>
                    <a:pt x="239" y="445"/>
                    <a:pt x="296" y="377"/>
                  </a:cubicBezTo>
                  <a:cubicBezTo>
                    <a:pt x="364" y="298"/>
                    <a:pt x="443" y="252"/>
                    <a:pt x="523" y="241"/>
                  </a:cubicBezTo>
                  <a:cubicBezTo>
                    <a:pt x="534" y="239"/>
                    <a:pt x="546" y="238"/>
                    <a:pt x="557" y="238"/>
                  </a:cubicBezTo>
                  <a:cubicBezTo>
                    <a:pt x="617" y="238"/>
                    <a:pt x="681" y="262"/>
                    <a:pt x="738" y="309"/>
                  </a:cubicBezTo>
                  <a:lnTo>
                    <a:pt x="886" y="116"/>
                  </a:lnTo>
                  <a:cubicBezTo>
                    <a:pt x="796" y="37"/>
                    <a:pt x="689" y="1"/>
                    <a:pt x="580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0"/>
            <p:cNvSpPr/>
            <p:nvPr/>
          </p:nvSpPr>
          <p:spPr>
            <a:xfrm>
              <a:off x="4130750" y="3539725"/>
              <a:ext cx="42275" cy="47675"/>
            </a:xfrm>
            <a:custGeom>
              <a:avLst/>
              <a:gdLst/>
              <a:ahLst/>
              <a:cxnLst/>
              <a:rect l="l" t="t" r="r" b="b"/>
              <a:pathLst>
                <a:path w="1691" h="1907" extrusionOk="0">
                  <a:moveTo>
                    <a:pt x="704" y="1"/>
                  </a:moveTo>
                  <a:cubicBezTo>
                    <a:pt x="613" y="12"/>
                    <a:pt x="534" y="58"/>
                    <a:pt x="454" y="148"/>
                  </a:cubicBezTo>
                  <a:cubicBezTo>
                    <a:pt x="386" y="217"/>
                    <a:pt x="352" y="296"/>
                    <a:pt x="329" y="398"/>
                  </a:cubicBezTo>
                  <a:cubicBezTo>
                    <a:pt x="307" y="489"/>
                    <a:pt x="307" y="614"/>
                    <a:pt x="318" y="750"/>
                  </a:cubicBezTo>
                  <a:lnTo>
                    <a:pt x="159" y="534"/>
                  </a:lnTo>
                  <a:lnTo>
                    <a:pt x="0" y="716"/>
                  </a:lnTo>
                  <a:lnTo>
                    <a:pt x="908" y="1907"/>
                  </a:lnTo>
                  <a:lnTo>
                    <a:pt x="1078" y="1725"/>
                  </a:lnTo>
                  <a:lnTo>
                    <a:pt x="658" y="1169"/>
                  </a:lnTo>
                  <a:cubicBezTo>
                    <a:pt x="511" y="977"/>
                    <a:pt x="443" y="818"/>
                    <a:pt x="443" y="682"/>
                  </a:cubicBezTo>
                  <a:cubicBezTo>
                    <a:pt x="443" y="546"/>
                    <a:pt x="477" y="432"/>
                    <a:pt x="568" y="341"/>
                  </a:cubicBezTo>
                  <a:cubicBezTo>
                    <a:pt x="602" y="285"/>
                    <a:pt x="647" y="262"/>
                    <a:pt x="693" y="262"/>
                  </a:cubicBezTo>
                  <a:cubicBezTo>
                    <a:pt x="704" y="259"/>
                    <a:pt x="715" y="258"/>
                    <a:pt x="726" y="258"/>
                  </a:cubicBezTo>
                  <a:cubicBezTo>
                    <a:pt x="760" y="258"/>
                    <a:pt x="792" y="270"/>
                    <a:pt x="817" y="296"/>
                  </a:cubicBezTo>
                  <a:cubicBezTo>
                    <a:pt x="851" y="330"/>
                    <a:pt x="897" y="375"/>
                    <a:pt x="953" y="455"/>
                  </a:cubicBezTo>
                  <a:lnTo>
                    <a:pt x="1521" y="1215"/>
                  </a:lnTo>
                  <a:lnTo>
                    <a:pt x="1691" y="1022"/>
                  </a:lnTo>
                  <a:lnTo>
                    <a:pt x="1135" y="296"/>
                  </a:lnTo>
                  <a:cubicBezTo>
                    <a:pt x="1067" y="205"/>
                    <a:pt x="1010" y="137"/>
                    <a:pt x="965" y="103"/>
                  </a:cubicBezTo>
                  <a:cubicBezTo>
                    <a:pt x="885" y="24"/>
                    <a:pt x="806" y="1"/>
                    <a:pt x="704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0"/>
            <p:cNvSpPr/>
            <p:nvPr/>
          </p:nvSpPr>
          <p:spPr>
            <a:xfrm>
              <a:off x="4159950" y="3511025"/>
              <a:ext cx="40600" cy="42400"/>
            </a:xfrm>
            <a:custGeom>
              <a:avLst/>
              <a:gdLst/>
              <a:ahLst/>
              <a:cxnLst/>
              <a:rect l="l" t="t" r="r" b="b"/>
              <a:pathLst>
                <a:path w="1624" h="1696" extrusionOk="0">
                  <a:moveTo>
                    <a:pt x="931" y="570"/>
                  </a:moveTo>
                  <a:cubicBezTo>
                    <a:pt x="1022" y="684"/>
                    <a:pt x="1090" y="775"/>
                    <a:pt x="1113" y="865"/>
                  </a:cubicBezTo>
                  <a:cubicBezTo>
                    <a:pt x="1147" y="945"/>
                    <a:pt x="1158" y="1036"/>
                    <a:pt x="1135" y="1126"/>
                  </a:cubicBezTo>
                  <a:cubicBezTo>
                    <a:pt x="1113" y="1206"/>
                    <a:pt x="1079" y="1285"/>
                    <a:pt x="1022" y="1342"/>
                  </a:cubicBezTo>
                  <a:cubicBezTo>
                    <a:pt x="965" y="1410"/>
                    <a:pt x="909" y="1455"/>
                    <a:pt x="840" y="1455"/>
                  </a:cubicBezTo>
                  <a:cubicBezTo>
                    <a:pt x="829" y="1457"/>
                    <a:pt x="817" y="1458"/>
                    <a:pt x="806" y="1458"/>
                  </a:cubicBezTo>
                  <a:cubicBezTo>
                    <a:pt x="753" y="1458"/>
                    <a:pt x="706" y="1436"/>
                    <a:pt x="659" y="1399"/>
                  </a:cubicBezTo>
                  <a:cubicBezTo>
                    <a:pt x="625" y="1365"/>
                    <a:pt x="591" y="1319"/>
                    <a:pt x="580" y="1262"/>
                  </a:cubicBezTo>
                  <a:cubicBezTo>
                    <a:pt x="568" y="1217"/>
                    <a:pt x="580" y="1160"/>
                    <a:pt x="602" y="1104"/>
                  </a:cubicBezTo>
                  <a:cubicBezTo>
                    <a:pt x="625" y="1047"/>
                    <a:pt x="682" y="956"/>
                    <a:pt x="772" y="843"/>
                  </a:cubicBezTo>
                  <a:cubicBezTo>
                    <a:pt x="829" y="763"/>
                    <a:pt x="863" y="707"/>
                    <a:pt x="886" y="672"/>
                  </a:cubicBezTo>
                  <a:cubicBezTo>
                    <a:pt x="909" y="638"/>
                    <a:pt x="920" y="604"/>
                    <a:pt x="931" y="570"/>
                  </a:cubicBezTo>
                  <a:close/>
                  <a:moveTo>
                    <a:pt x="640" y="0"/>
                  </a:moveTo>
                  <a:cubicBezTo>
                    <a:pt x="624" y="0"/>
                    <a:pt x="607" y="1"/>
                    <a:pt x="591" y="3"/>
                  </a:cubicBezTo>
                  <a:cubicBezTo>
                    <a:pt x="455" y="26"/>
                    <a:pt x="330" y="105"/>
                    <a:pt x="205" y="241"/>
                  </a:cubicBezTo>
                  <a:cubicBezTo>
                    <a:pt x="92" y="378"/>
                    <a:pt x="24" y="502"/>
                    <a:pt x="12" y="638"/>
                  </a:cubicBezTo>
                  <a:cubicBezTo>
                    <a:pt x="1" y="775"/>
                    <a:pt x="24" y="911"/>
                    <a:pt x="103" y="1047"/>
                  </a:cubicBezTo>
                  <a:lnTo>
                    <a:pt x="285" y="877"/>
                  </a:lnTo>
                  <a:cubicBezTo>
                    <a:pt x="239" y="797"/>
                    <a:pt x="228" y="707"/>
                    <a:pt x="239" y="627"/>
                  </a:cubicBezTo>
                  <a:cubicBezTo>
                    <a:pt x="239" y="548"/>
                    <a:pt x="285" y="468"/>
                    <a:pt x="353" y="389"/>
                  </a:cubicBezTo>
                  <a:cubicBezTo>
                    <a:pt x="421" y="309"/>
                    <a:pt x="500" y="253"/>
                    <a:pt x="568" y="241"/>
                  </a:cubicBezTo>
                  <a:cubicBezTo>
                    <a:pt x="578" y="239"/>
                    <a:pt x="588" y="238"/>
                    <a:pt x="597" y="238"/>
                  </a:cubicBezTo>
                  <a:cubicBezTo>
                    <a:pt x="641" y="238"/>
                    <a:pt x="678" y="259"/>
                    <a:pt x="716" y="287"/>
                  </a:cubicBezTo>
                  <a:cubicBezTo>
                    <a:pt x="750" y="321"/>
                    <a:pt x="784" y="366"/>
                    <a:pt x="829" y="423"/>
                  </a:cubicBezTo>
                  <a:cubicBezTo>
                    <a:pt x="795" y="491"/>
                    <a:pt x="738" y="582"/>
                    <a:pt x="636" y="707"/>
                  </a:cubicBezTo>
                  <a:cubicBezTo>
                    <a:pt x="546" y="831"/>
                    <a:pt x="477" y="922"/>
                    <a:pt x="443" y="967"/>
                  </a:cubicBezTo>
                  <a:cubicBezTo>
                    <a:pt x="398" y="1047"/>
                    <a:pt x="375" y="1115"/>
                    <a:pt x="364" y="1194"/>
                  </a:cubicBezTo>
                  <a:cubicBezTo>
                    <a:pt x="353" y="1262"/>
                    <a:pt x="353" y="1330"/>
                    <a:pt x="375" y="1410"/>
                  </a:cubicBezTo>
                  <a:cubicBezTo>
                    <a:pt x="398" y="1478"/>
                    <a:pt x="443" y="1535"/>
                    <a:pt x="500" y="1591"/>
                  </a:cubicBezTo>
                  <a:cubicBezTo>
                    <a:pt x="589" y="1661"/>
                    <a:pt x="679" y="1696"/>
                    <a:pt x="776" y="1696"/>
                  </a:cubicBezTo>
                  <a:cubicBezTo>
                    <a:pt x="790" y="1696"/>
                    <a:pt x="804" y="1695"/>
                    <a:pt x="818" y="1694"/>
                  </a:cubicBezTo>
                  <a:cubicBezTo>
                    <a:pt x="931" y="1694"/>
                    <a:pt x="1033" y="1637"/>
                    <a:pt x="1124" y="1535"/>
                  </a:cubicBezTo>
                  <a:cubicBezTo>
                    <a:pt x="1181" y="1467"/>
                    <a:pt x="1226" y="1387"/>
                    <a:pt x="1249" y="1308"/>
                  </a:cubicBezTo>
                  <a:cubicBezTo>
                    <a:pt x="1283" y="1217"/>
                    <a:pt x="1294" y="1115"/>
                    <a:pt x="1294" y="1001"/>
                  </a:cubicBezTo>
                  <a:cubicBezTo>
                    <a:pt x="1351" y="1047"/>
                    <a:pt x="1408" y="1081"/>
                    <a:pt x="1453" y="1104"/>
                  </a:cubicBezTo>
                  <a:lnTo>
                    <a:pt x="1623" y="911"/>
                  </a:lnTo>
                  <a:cubicBezTo>
                    <a:pt x="1544" y="877"/>
                    <a:pt x="1487" y="831"/>
                    <a:pt x="1453" y="809"/>
                  </a:cubicBezTo>
                  <a:cubicBezTo>
                    <a:pt x="1396" y="752"/>
                    <a:pt x="1328" y="684"/>
                    <a:pt x="1260" y="593"/>
                  </a:cubicBezTo>
                  <a:lnTo>
                    <a:pt x="1045" y="287"/>
                  </a:lnTo>
                  <a:cubicBezTo>
                    <a:pt x="977" y="196"/>
                    <a:pt x="920" y="128"/>
                    <a:pt x="852" y="83"/>
                  </a:cubicBezTo>
                  <a:cubicBezTo>
                    <a:pt x="795" y="26"/>
                    <a:pt x="722" y="0"/>
                    <a:pt x="640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>
              <a:off x="5606425" y="2332550"/>
              <a:ext cx="47375" cy="61375"/>
            </a:xfrm>
            <a:custGeom>
              <a:avLst/>
              <a:gdLst/>
              <a:ahLst/>
              <a:cxnLst/>
              <a:rect l="l" t="t" r="r" b="b"/>
              <a:pathLst>
                <a:path w="1895" h="2455" extrusionOk="0">
                  <a:moveTo>
                    <a:pt x="999" y="250"/>
                  </a:moveTo>
                  <a:cubicBezTo>
                    <a:pt x="1053" y="250"/>
                    <a:pt x="1109" y="261"/>
                    <a:pt x="1169" y="288"/>
                  </a:cubicBezTo>
                  <a:cubicBezTo>
                    <a:pt x="1260" y="333"/>
                    <a:pt x="1350" y="424"/>
                    <a:pt x="1441" y="560"/>
                  </a:cubicBezTo>
                  <a:cubicBezTo>
                    <a:pt x="1521" y="685"/>
                    <a:pt x="1577" y="810"/>
                    <a:pt x="1600" y="935"/>
                  </a:cubicBezTo>
                  <a:cubicBezTo>
                    <a:pt x="1634" y="1048"/>
                    <a:pt x="1634" y="1173"/>
                    <a:pt x="1623" y="1286"/>
                  </a:cubicBezTo>
                  <a:cubicBezTo>
                    <a:pt x="1623" y="1366"/>
                    <a:pt x="1600" y="1445"/>
                    <a:pt x="1566" y="1513"/>
                  </a:cubicBezTo>
                  <a:cubicBezTo>
                    <a:pt x="1543" y="1570"/>
                    <a:pt x="1509" y="1627"/>
                    <a:pt x="1453" y="1672"/>
                  </a:cubicBezTo>
                  <a:cubicBezTo>
                    <a:pt x="1373" y="1763"/>
                    <a:pt x="1271" y="1842"/>
                    <a:pt x="1146" y="1922"/>
                  </a:cubicBezTo>
                  <a:lnTo>
                    <a:pt x="885" y="2092"/>
                  </a:lnTo>
                  <a:lnTo>
                    <a:pt x="307" y="594"/>
                  </a:lnTo>
                  <a:lnTo>
                    <a:pt x="613" y="401"/>
                  </a:lnTo>
                  <a:cubicBezTo>
                    <a:pt x="727" y="322"/>
                    <a:pt x="817" y="277"/>
                    <a:pt x="885" y="265"/>
                  </a:cubicBezTo>
                  <a:cubicBezTo>
                    <a:pt x="923" y="256"/>
                    <a:pt x="961" y="250"/>
                    <a:pt x="999" y="250"/>
                  </a:cubicBezTo>
                  <a:close/>
                  <a:moveTo>
                    <a:pt x="1004" y="1"/>
                  </a:moveTo>
                  <a:cubicBezTo>
                    <a:pt x="941" y="1"/>
                    <a:pt x="877" y="12"/>
                    <a:pt x="817" y="38"/>
                  </a:cubicBezTo>
                  <a:cubicBezTo>
                    <a:pt x="738" y="61"/>
                    <a:pt x="636" y="107"/>
                    <a:pt x="511" y="186"/>
                  </a:cubicBezTo>
                  <a:lnTo>
                    <a:pt x="0" y="515"/>
                  </a:lnTo>
                  <a:lnTo>
                    <a:pt x="738" y="2455"/>
                  </a:lnTo>
                  <a:lnTo>
                    <a:pt x="1350" y="2069"/>
                  </a:lnTo>
                  <a:cubicBezTo>
                    <a:pt x="1464" y="1990"/>
                    <a:pt x="1555" y="1922"/>
                    <a:pt x="1611" y="1854"/>
                  </a:cubicBezTo>
                  <a:cubicBezTo>
                    <a:pt x="1702" y="1774"/>
                    <a:pt x="1759" y="1683"/>
                    <a:pt x="1804" y="1581"/>
                  </a:cubicBezTo>
                  <a:cubicBezTo>
                    <a:pt x="1850" y="1491"/>
                    <a:pt x="1872" y="1377"/>
                    <a:pt x="1884" y="1241"/>
                  </a:cubicBezTo>
                  <a:cubicBezTo>
                    <a:pt x="1895" y="1116"/>
                    <a:pt x="1895" y="980"/>
                    <a:pt x="1861" y="844"/>
                  </a:cubicBezTo>
                  <a:cubicBezTo>
                    <a:pt x="1827" y="708"/>
                    <a:pt x="1770" y="560"/>
                    <a:pt x="1679" y="424"/>
                  </a:cubicBezTo>
                  <a:cubicBezTo>
                    <a:pt x="1611" y="311"/>
                    <a:pt x="1521" y="220"/>
                    <a:pt x="1430" y="141"/>
                  </a:cubicBezTo>
                  <a:cubicBezTo>
                    <a:pt x="1339" y="73"/>
                    <a:pt x="1237" y="27"/>
                    <a:pt x="1135" y="16"/>
                  </a:cubicBezTo>
                  <a:cubicBezTo>
                    <a:pt x="1093" y="6"/>
                    <a:pt x="1048" y="1"/>
                    <a:pt x="1004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>
              <a:off x="5656050" y="2321275"/>
              <a:ext cx="33500" cy="40325"/>
            </a:xfrm>
            <a:custGeom>
              <a:avLst/>
              <a:gdLst/>
              <a:ahLst/>
              <a:cxnLst/>
              <a:rect l="l" t="t" r="r" b="b"/>
              <a:pathLst>
                <a:path w="1340" h="1613" extrusionOk="0">
                  <a:moveTo>
                    <a:pt x="638" y="208"/>
                  </a:moveTo>
                  <a:cubicBezTo>
                    <a:pt x="661" y="208"/>
                    <a:pt x="683" y="211"/>
                    <a:pt x="704" y="217"/>
                  </a:cubicBezTo>
                  <a:cubicBezTo>
                    <a:pt x="795" y="240"/>
                    <a:pt x="874" y="308"/>
                    <a:pt x="942" y="410"/>
                  </a:cubicBezTo>
                  <a:cubicBezTo>
                    <a:pt x="954" y="421"/>
                    <a:pt x="954" y="433"/>
                    <a:pt x="976" y="455"/>
                  </a:cubicBezTo>
                  <a:lnTo>
                    <a:pt x="273" y="909"/>
                  </a:lnTo>
                  <a:cubicBezTo>
                    <a:pt x="239" y="750"/>
                    <a:pt x="228" y="626"/>
                    <a:pt x="262" y="512"/>
                  </a:cubicBezTo>
                  <a:cubicBezTo>
                    <a:pt x="296" y="410"/>
                    <a:pt x="364" y="319"/>
                    <a:pt x="455" y="263"/>
                  </a:cubicBezTo>
                  <a:cubicBezTo>
                    <a:pt x="513" y="229"/>
                    <a:pt x="577" y="208"/>
                    <a:pt x="638" y="208"/>
                  </a:cubicBezTo>
                  <a:close/>
                  <a:moveTo>
                    <a:pt x="671" y="0"/>
                  </a:moveTo>
                  <a:cubicBezTo>
                    <a:pt x="561" y="0"/>
                    <a:pt x="451" y="36"/>
                    <a:pt x="341" y="104"/>
                  </a:cubicBezTo>
                  <a:cubicBezTo>
                    <a:pt x="228" y="183"/>
                    <a:pt x="137" y="274"/>
                    <a:pt x="80" y="399"/>
                  </a:cubicBezTo>
                  <a:cubicBezTo>
                    <a:pt x="12" y="524"/>
                    <a:pt x="1" y="671"/>
                    <a:pt x="12" y="841"/>
                  </a:cubicBezTo>
                  <a:cubicBezTo>
                    <a:pt x="35" y="1011"/>
                    <a:pt x="92" y="1159"/>
                    <a:pt x="171" y="1295"/>
                  </a:cubicBezTo>
                  <a:cubicBezTo>
                    <a:pt x="239" y="1397"/>
                    <a:pt x="318" y="1476"/>
                    <a:pt x="409" y="1533"/>
                  </a:cubicBezTo>
                  <a:cubicBezTo>
                    <a:pt x="500" y="1590"/>
                    <a:pt x="602" y="1613"/>
                    <a:pt x="704" y="1613"/>
                  </a:cubicBezTo>
                  <a:cubicBezTo>
                    <a:pt x="806" y="1601"/>
                    <a:pt x="908" y="1567"/>
                    <a:pt x="999" y="1510"/>
                  </a:cubicBezTo>
                  <a:cubicBezTo>
                    <a:pt x="1147" y="1420"/>
                    <a:pt x="1237" y="1284"/>
                    <a:pt x="1283" y="1125"/>
                  </a:cubicBezTo>
                  <a:cubicBezTo>
                    <a:pt x="1339" y="966"/>
                    <a:pt x="1339" y="830"/>
                    <a:pt x="1305" y="705"/>
                  </a:cubicBezTo>
                  <a:lnTo>
                    <a:pt x="1305" y="705"/>
                  </a:lnTo>
                  <a:lnTo>
                    <a:pt x="1090" y="818"/>
                  </a:lnTo>
                  <a:cubicBezTo>
                    <a:pt x="1101" y="932"/>
                    <a:pt x="1090" y="1034"/>
                    <a:pt x="1056" y="1125"/>
                  </a:cubicBezTo>
                  <a:cubicBezTo>
                    <a:pt x="1010" y="1216"/>
                    <a:pt x="954" y="1284"/>
                    <a:pt x="886" y="1340"/>
                  </a:cubicBezTo>
                  <a:cubicBezTo>
                    <a:pt x="833" y="1371"/>
                    <a:pt x="780" y="1386"/>
                    <a:pt x="723" y="1386"/>
                  </a:cubicBezTo>
                  <a:cubicBezTo>
                    <a:pt x="695" y="1386"/>
                    <a:pt x="666" y="1382"/>
                    <a:pt x="636" y="1374"/>
                  </a:cubicBezTo>
                  <a:cubicBezTo>
                    <a:pt x="545" y="1340"/>
                    <a:pt x="455" y="1272"/>
                    <a:pt x="386" y="1159"/>
                  </a:cubicBezTo>
                  <a:cubicBezTo>
                    <a:pt x="375" y="1136"/>
                    <a:pt x="364" y="1113"/>
                    <a:pt x="341" y="1091"/>
                  </a:cubicBezTo>
                  <a:lnTo>
                    <a:pt x="1260" y="501"/>
                  </a:lnTo>
                  <a:cubicBezTo>
                    <a:pt x="1226" y="433"/>
                    <a:pt x="1192" y="365"/>
                    <a:pt x="1158" y="308"/>
                  </a:cubicBezTo>
                  <a:cubicBezTo>
                    <a:pt x="1056" y="149"/>
                    <a:pt x="931" y="47"/>
                    <a:pt x="784" y="13"/>
                  </a:cubicBezTo>
                  <a:cubicBezTo>
                    <a:pt x="746" y="4"/>
                    <a:pt x="708" y="0"/>
                    <a:pt x="671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0"/>
            <p:cNvSpPr/>
            <p:nvPr/>
          </p:nvSpPr>
          <p:spPr>
            <a:xfrm>
              <a:off x="5688675" y="2300550"/>
              <a:ext cx="33500" cy="40400"/>
            </a:xfrm>
            <a:custGeom>
              <a:avLst/>
              <a:gdLst/>
              <a:ahLst/>
              <a:cxnLst/>
              <a:rect l="l" t="t" r="r" b="b"/>
              <a:pathLst>
                <a:path w="1340" h="1616" extrusionOk="0">
                  <a:moveTo>
                    <a:pt x="669" y="0"/>
                  </a:moveTo>
                  <a:cubicBezTo>
                    <a:pt x="557" y="0"/>
                    <a:pt x="435" y="38"/>
                    <a:pt x="295" y="127"/>
                  </a:cubicBezTo>
                  <a:cubicBezTo>
                    <a:pt x="159" y="218"/>
                    <a:pt x="68" y="320"/>
                    <a:pt x="34" y="434"/>
                  </a:cubicBezTo>
                  <a:cubicBezTo>
                    <a:pt x="0" y="558"/>
                    <a:pt x="23" y="672"/>
                    <a:pt x="80" y="763"/>
                  </a:cubicBezTo>
                  <a:cubicBezTo>
                    <a:pt x="114" y="819"/>
                    <a:pt x="159" y="865"/>
                    <a:pt x="216" y="887"/>
                  </a:cubicBezTo>
                  <a:cubicBezTo>
                    <a:pt x="262" y="906"/>
                    <a:pt x="309" y="924"/>
                    <a:pt x="367" y="924"/>
                  </a:cubicBezTo>
                  <a:cubicBezTo>
                    <a:pt x="380" y="924"/>
                    <a:pt x="394" y="923"/>
                    <a:pt x="409" y="921"/>
                  </a:cubicBezTo>
                  <a:cubicBezTo>
                    <a:pt x="454" y="921"/>
                    <a:pt x="545" y="910"/>
                    <a:pt x="681" y="887"/>
                  </a:cubicBezTo>
                  <a:cubicBezTo>
                    <a:pt x="768" y="874"/>
                    <a:pt x="834" y="869"/>
                    <a:pt x="886" y="869"/>
                  </a:cubicBezTo>
                  <a:cubicBezTo>
                    <a:pt x="923" y="869"/>
                    <a:pt x="953" y="871"/>
                    <a:pt x="976" y="876"/>
                  </a:cubicBezTo>
                  <a:cubicBezTo>
                    <a:pt x="1021" y="887"/>
                    <a:pt x="1055" y="921"/>
                    <a:pt x="1078" y="955"/>
                  </a:cubicBezTo>
                  <a:cubicBezTo>
                    <a:pt x="1112" y="1001"/>
                    <a:pt x="1112" y="1058"/>
                    <a:pt x="1090" y="1126"/>
                  </a:cubicBezTo>
                  <a:cubicBezTo>
                    <a:pt x="1067" y="1194"/>
                    <a:pt x="1010" y="1262"/>
                    <a:pt x="919" y="1318"/>
                  </a:cubicBezTo>
                  <a:cubicBezTo>
                    <a:pt x="851" y="1364"/>
                    <a:pt x="783" y="1387"/>
                    <a:pt x="715" y="1387"/>
                  </a:cubicBezTo>
                  <a:cubicBezTo>
                    <a:pt x="698" y="1389"/>
                    <a:pt x="682" y="1391"/>
                    <a:pt x="666" y="1391"/>
                  </a:cubicBezTo>
                  <a:cubicBezTo>
                    <a:pt x="619" y="1391"/>
                    <a:pt x="579" y="1378"/>
                    <a:pt x="545" y="1353"/>
                  </a:cubicBezTo>
                  <a:cubicBezTo>
                    <a:pt x="500" y="1318"/>
                    <a:pt x="454" y="1273"/>
                    <a:pt x="420" y="1216"/>
                  </a:cubicBezTo>
                  <a:lnTo>
                    <a:pt x="216" y="1364"/>
                  </a:lnTo>
                  <a:cubicBezTo>
                    <a:pt x="318" y="1523"/>
                    <a:pt x="432" y="1613"/>
                    <a:pt x="579" y="1613"/>
                  </a:cubicBezTo>
                  <a:cubicBezTo>
                    <a:pt x="594" y="1615"/>
                    <a:pt x="609" y="1615"/>
                    <a:pt x="624" y="1615"/>
                  </a:cubicBezTo>
                  <a:cubicBezTo>
                    <a:pt x="756" y="1615"/>
                    <a:pt x="888" y="1570"/>
                    <a:pt x="1010" y="1489"/>
                  </a:cubicBezTo>
                  <a:cubicBezTo>
                    <a:pt x="1124" y="1421"/>
                    <a:pt x="1203" y="1353"/>
                    <a:pt x="1248" y="1262"/>
                  </a:cubicBezTo>
                  <a:cubicBezTo>
                    <a:pt x="1305" y="1182"/>
                    <a:pt x="1339" y="1092"/>
                    <a:pt x="1339" y="1012"/>
                  </a:cubicBezTo>
                  <a:cubicBezTo>
                    <a:pt x="1339" y="921"/>
                    <a:pt x="1316" y="853"/>
                    <a:pt x="1271" y="797"/>
                  </a:cubicBezTo>
                  <a:cubicBezTo>
                    <a:pt x="1214" y="695"/>
                    <a:pt x="1135" y="638"/>
                    <a:pt x="1021" y="626"/>
                  </a:cubicBezTo>
                  <a:cubicBezTo>
                    <a:pt x="997" y="618"/>
                    <a:pt x="965" y="615"/>
                    <a:pt x="923" y="615"/>
                  </a:cubicBezTo>
                  <a:cubicBezTo>
                    <a:pt x="848" y="615"/>
                    <a:pt x="745" y="627"/>
                    <a:pt x="613" y="649"/>
                  </a:cubicBezTo>
                  <a:cubicBezTo>
                    <a:pt x="522" y="666"/>
                    <a:pt x="455" y="676"/>
                    <a:pt x="412" y="676"/>
                  </a:cubicBezTo>
                  <a:cubicBezTo>
                    <a:pt x="396" y="676"/>
                    <a:pt x="384" y="675"/>
                    <a:pt x="375" y="672"/>
                  </a:cubicBezTo>
                  <a:cubicBezTo>
                    <a:pt x="318" y="672"/>
                    <a:pt x="284" y="649"/>
                    <a:pt x="250" y="604"/>
                  </a:cubicBezTo>
                  <a:cubicBezTo>
                    <a:pt x="227" y="570"/>
                    <a:pt x="227" y="513"/>
                    <a:pt x="250" y="456"/>
                  </a:cubicBezTo>
                  <a:cubicBezTo>
                    <a:pt x="261" y="400"/>
                    <a:pt x="307" y="343"/>
                    <a:pt x="386" y="297"/>
                  </a:cubicBezTo>
                  <a:cubicBezTo>
                    <a:pt x="462" y="250"/>
                    <a:pt x="530" y="227"/>
                    <a:pt x="596" y="227"/>
                  </a:cubicBezTo>
                  <a:cubicBezTo>
                    <a:pt x="609" y="227"/>
                    <a:pt x="622" y="227"/>
                    <a:pt x="636" y="229"/>
                  </a:cubicBezTo>
                  <a:cubicBezTo>
                    <a:pt x="715" y="241"/>
                    <a:pt x="783" y="286"/>
                    <a:pt x="829" y="354"/>
                  </a:cubicBezTo>
                  <a:lnTo>
                    <a:pt x="1033" y="207"/>
                  </a:lnTo>
                  <a:cubicBezTo>
                    <a:pt x="953" y="93"/>
                    <a:pt x="851" y="25"/>
                    <a:pt x="715" y="2"/>
                  </a:cubicBezTo>
                  <a:cubicBezTo>
                    <a:pt x="700" y="1"/>
                    <a:pt x="685" y="0"/>
                    <a:pt x="669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0"/>
            <p:cNvSpPr/>
            <p:nvPr/>
          </p:nvSpPr>
          <p:spPr>
            <a:xfrm>
              <a:off x="5716750" y="2279125"/>
              <a:ext cx="38325" cy="47300"/>
            </a:xfrm>
            <a:custGeom>
              <a:avLst/>
              <a:gdLst/>
              <a:ahLst/>
              <a:cxnLst/>
              <a:rect l="l" t="t" r="r" b="b"/>
              <a:pathLst>
                <a:path w="1533" h="1892" extrusionOk="0">
                  <a:moveTo>
                    <a:pt x="806" y="0"/>
                  </a:moveTo>
                  <a:cubicBezTo>
                    <a:pt x="737" y="0"/>
                    <a:pt x="667" y="26"/>
                    <a:pt x="590" y="77"/>
                  </a:cubicBezTo>
                  <a:cubicBezTo>
                    <a:pt x="511" y="122"/>
                    <a:pt x="454" y="190"/>
                    <a:pt x="409" y="270"/>
                  </a:cubicBezTo>
                  <a:cubicBezTo>
                    <a:pt x="352" y="360"/>
                    <a:pt x="318" y="474"/>
                    <a:pt x="284" y="610"/>
                  </a:cubicBezTo>
                  <a:lnTo>
                    <a:pt x="193" y="360"/>
                  </a:lnTo>
                  <a:lnTo>
                    <a:pt x="1" y="485"/>
                  </a:lnTo>
                  <a:lnTo>
                    <a:pt x="545" y="1892"/>
                  </a:lnTo>
                  <a:lnTo>
                    <a:pt x="749" y="1756"/>
                  </a:lnTo>
                  <a:lnTo>
                    <a:pt x="500" y="1109"/>
                  </a:lnTo>
                  <a:cubicBezTo>
                    <a:pt x="420" y="894"/>
                    <a:pt x="398" y="712"/>
                    <a:pt x="432" y="587"/>
                  </a:cubicBezTo>
                  <a:cubicBezTo>
                    <a:pt x="466" y="451"/>
                    <a:pt x="534" y="349"/>
                    <a:pt x="647" y="281"/>
                  </a:cubicBezTo>
                  <a:cubicBezTo>
                    <a:pt x="690" y="255"/>
                    <a:pt x="726" y="243"/>
                    <a:pt x="760" y="243"/>
                  </a:cubicBezTo>
                  <a:cubicBezTo>
                    <a:pt x="772" y="243"/>
                    <a:pt x="783" y="244"/>
                    <a:pt x="795" y="247"/>
                  </a:cubicBezTo>
                  <a:cubicBezTo>
                    <a:pt x="840" y="247"/>
                    <a:pt x="874" y="270"/>
                    <a:pt x="897" y="315"/>
                  </a:cubicBezTo>
                  <a:cubicBezTo>
                    <a:pt x="919" y="349"/>
                    <a:pt x="954" y="417"/>
                    <a:pt x="988" y="496"/>
                  </a:cubicBezTo>
                  <a:lnTo>
                    <a:pt x="1317" y="1393"/>
                  </a:lnTo>
                  <a:lnTo>
                    <a:pt x="1532" y="1257"/>
                  </a:lnTo>
                  <a:lnTo>
                    <a:pt x="1214" y="406"/>
                  </a:lnTo>
                  <a:cubicBezTo>
                    <a:pt x="1169" y="292"/>
                    <a:pt x="1135" y="213"/>
                    <a:pt x="1101" y="167"/>
                  </a:cubicBezTo>
                  <a:cubicBezTo>
                    <a:pt x="1044" y="77"/>
                    <a:pt x="965" y="20"/>
                    <a:pt x="874" y="9"/>
                  </a:cubicBezTo>
                  <a:cubicBezTo>
                    <a:pt x="851" y="3"/>
                    <a:pt x="829" y="0"/>
                    <a:pt x="806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>
              <a:off x="5751925" y="2258875"/>
              <a:ext cx="38300" cy="42525"/>
            </a:xfrm>
            <a:custGeom>
              <a:avLst/>
              <a:gdLst/>
              <a:ahLst/>
              <a:cxnLst/>
              <a:rect l="l" t="t" r="r" b="b"/>
              <a:pathLst>
                <a:path w="1532" h="1701" extrusionOk="0">
                  <a:moveTo>
                    <a:pt x="976" y="637"/>
                  </a:moveTo>
                  <a:cubicBezTo>
                    <a:pt x="1033" y="773"/>
                    <a:pt x="1055" y="887"/>
                    <a:pt x="1067" y="977"/>
                  </a:cubicBezTo>
                  <a:cubicBezTo>
                    <a:pt x="1067" y="1068"/>
                    <a:pt x="1055" y="1148"/>
                    <a:pt x="1010" y="1227"/>
                  </a:cubicBezTo>
                  <a:cubicBezTo>
                    <a:pt x="965" y="1306"/>
                    <a:pt x="919" y="1375"/>
                    <a:pt x="840" y="1409"/>
                  </a:cubicBezTo>
                  <a:cubicBezTo>
                    <a:pt x="787" y="1453"/>
                    <a:pt x="734" y="1469"/>
                    <a:pt x="682" y="1469"/>
                  </a:cubicBezTo>
                  <a:cubicBezTo>
                    <a:pt x="666" y="1469"/>
                    <a:pt x="651" y="1468"/>
                    <a:pt x="636" y="1465"/>
                  </a:cubicBezTo>
                  <a:cubicBezTo>
                    <a:pt x="568" y="1454"/>
                    <a:pt x="522" y="1420"/>
                    <a:pt x="477" y="1363"/>
                  </a:cubicBezTo>
                  <a:cubicBezTo>
                    <a:pt x="454" y="1318"/>
                    <a:pt x="443" y="1272"/>
                    <a:pt x="443" y="1216"/>
                  </a:cubicBezTo>
                  <a:cubicBezTo>
                    <a:pt x="443" y="1159"/>
                    <a:pt x="465" y="1114"/>
                    <a:pt x="499" y="1068"/>
                  </a:cubicBezTo>
                  <a:cubicBezTo>
                    <a:pt x="545" y="1011"/>
                    <a:pt x="624" y="943"/>
                    <a:pt x="738" y="853"/>
                  </a:cubicBezTo>
                  <a:cubicBezTo>
                    <a:pt x="806" y="796"/>
                    <a:pt x="863" y="751"/>
                    <a:pt x="897" y="728"/>
                  </a:cubicBezTo>
                  <a:cubicBezTo>
                    <a:pt x="919" y="694"/>
                    <a:pt x="953" y="671"/>
                    <a:pt x="976" y="637"/>
                  </a:cubicBezTo>
                  <a:close/>
                  <a:moveTo>
                    <a:pt x="753" y="0"/>
                  </a:moveTo>
                  <a:cubicBezTo>
                    <a:pt x="629" y="0"/>
                    <a:pt x="496" y="45"/>
                    <a:pt x="363" y="127"/>
                  </a:cubicBezTo>
                  <a:cubicBezTo>
                    <a:pt x="216" y="217"/>
                    <a:pt x="114" y="331"/>
                    <a:pt x="68" y="456"/>
                  </a:cubicBezTo>
                  <a:cubicBezTo>
                    <a:pt x="12" y="580"/>
                    <a:pt x="0" y="717"/>
                    <a:pt x="34" y="875"/>
                  </a:cubicBezTo>
                  <a:lnTo>
                    <a:pt x="261" y="751"/>
                  </a:lnTo>
                  <a:cubicBezTo>
                    <a:pt x="250" y="660"/>
                    <a:pt x="250" y="580"/>
                    <a:pt x="284" y="512"/>
                  </a:cubicBezTo>
                  <a:cubicBezTo>
                    <a:pt x="307" y="433"/>
                    <a:pt x="375" y="365"/>
                    <a:pt x="465" y="308"/>
                  </a:cubicBezTo>
                  <a:cubicBezTo>
                    <a:pt x="544" y="259"/>
                    <a:pt x="615" y="227"/>
                    <a:pt x="684" y="227"/>
                  </a:cubicBezTo>
                  <a:cubicBezTo>
                    <a:pt x="695" y="227"/>
                    <a:pt x="705" y="227"/>
                    <a:pt x="715" y="229"/>
                  </a:cubicBezTo>
                  <a:cubicBezTo>
                    <a:pt x="760" y="229"/>
                    <a:pt x="806" y="263"/>
                    <a:pt x="840" y="308"/>
                  </a:cubicBezTo>
                  <a:cubicBezTo>
                    <a:pt x="863" y="353"/>
                    <a:pt x="885" y="399"/>
                    <a:pt x="908" y="467"/>
                  </a:cubicBezTo>
                  <a:cubicBezTo>
                    <a:pt x="863" y="524"/>
                    <a:pt x="783" y="603"/>
                    <a:pt x="647" y="694"/>
                  </a:cubicBezTo>
                  <a:cubicBezTo>
                    <a:pt x="522" y="785"/>
                    <a:pt x="431" y="853"/>
                    <a:pt x="397" y="887"/>
                  </a:cubicBezTo>
                  <a:cubicBezTo>
                    <a:pt x="329" y="955"/>
                    <a:pt x="273" y="1011"/>
                    <a:pt x="250" y="1080"/>
                  </a:cubicBezTo>
                  <a:cubicBezTo>
                    <a:pt x="216" y="1148"/>
                    <a:pt x="205" y="1216"/>
                    <a:pt x="205" y="1295"/>
                  </a:cubicBezTo>
                  <a:cubicBezTo>
                    <a:pt x="205" y="1363"/>
                    <a:pt x="227" y="1431"/>
                    <a:pt x="273" y="1499"/>
                  </a:cubicBezTo>
                  <a:cubicBezTo>
                    <a:pt x="341" y="1613"/>
                    <a:pt x="431" y="1669"/>
                    <a:pt x="545" y="1692"/>
                  </a:cubicBezTo>
                  <a:cubicBezTo>
                    <a:pt x="573" y="1698"/>
                    <a:pt x="602" y="1701"/>
                    <a:pt x="630" y="1701"/>
                  </a:cubicBezTo>
                  <a:cubicBezTo>
                    <a:pt x="715" y="1701"/>
                    <a:pt x="800" y="1675"/>
                    <a:pt x="885" y="1624"/>
                  </a:cubicBezTo>
                  <a:cubicBezTo>
                    <a:pt x="965" y="1567"/>
                    <a:pt x="1021" y="1511"/>
                    <a:pt x="1078" y="1431"/>
                  </a:cubicBezTo>
                  <a:cubicBezTo>
                    <a:pt x="1123" y="1363"/>
                    <a:pt x="1169" y="1272"/>
                    <a:pt x="1192" y="1159"/>
                  </a:cubicBezTo>
                  <a:cubicBezTo>
                    <a:pt x="1237" y="1227"/>
                    <a:pt x="1282" y="1272"/>
                    <a:pt x="1316" y="1306"/>
                  </a:cubicBezTo>
                  <a:lnTo>
                    <a:pt x="1532" y="1159"/>
                  </a:lnTo>
                  <a:cubicBezTo>
                    <a:pt x="1464" y="1102"/>
                    <a:pt x="1418" y="1057"/>
                    <a:pt x="1396" y="1011"/>
                  </a:cubicBezTo>
                  <a:cubicBezTo>
                    <a:pt x="1362" y="955"/>
                    <a:pt x="1316" y="864"/>
                    <a:pt x="1282" y="751"/>
                  </a:cubicBezTo>
                  <a:lnTo>
                    <a:pt x="1146" y="399"/>
                  </a:lnTo>
                  <a:cubicBezTo>
                    <a:pt x="1112" y="297"/>
                    <a:pt x="1078" y="217"/>
                    <a:pt x="1033" y="149"/>
                  </a:cubicBezTo>
                  <a:cubicBezTo>
                    <a:pt x="976" y="70"/>
                    <a:pt x="897" y="13"/>
                    <a:pt x="794" y="2"/>
                  </a:cubicBezTo>
                  <a:cubicBezTo>
                    <a:pt x="781" y="1"/>
                    <a:pt x="767" y="0"/>
                    <a:pt x="753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>
              <a:off x="5141850" y="3446625"/>
              <a:ext cx="52225" cy="50675"/>
            </a:xfrm>
            <a:custGeom>
              <a:avLst/>
              <a:gdLst/>
              <a:ahLst/>
              <a:cxnLst/>
              <a:rect l="l" t="t" r="r" b="b"/>
              <a:pathLst>
                <a:path w="2089" h="2027" extrusionOk="0">
                  <a:moveTo>
                    <a:pt x="1213" y="1"/>
                  </a:moveTo>
                  <a:cubicBezTo>
                    <a:pt x="1120" y="1"/>
                    <a:pt x="1031" y="23"/>
                    <a:pt x="965" y="61"/>
                  </a:cubicBezTo>
                  <a:cubicBezTo>
                    <a:pt x="874" y="106"/>
                    <a:pt x="806" y="185"/>
                    <a:pt x="749" y="276"/>
                  </a:cubicBezTo>
                  <a:cubicBezTo>
                    <a:pt x="715" y="356"/>
                    <a:pt x="693" y="435"/>
                    <a:pt x="704" y="514"/>
                  </a:cubicBezTo>
                  <a:cubicBezTo>
                    <a:pt x="704" y="605"/>
                    <a:pt x="738" y="696"/>
                    <a:pt x="795" y="787"/>
                  </a:cubicBezTo>
                  <a:cubicBezTo>
                    <a:pt x="829" y="843"/>
                    <a:pt x="897" y="945"/>
                    <a:pt x="1010" y="1082"/>
                  </a:cubicBezTo>
                  <a:cubicBezTo>
                    <a:pt x="1146" y="1252"/>
                    <a:pt x="1226" y="1377"/>
                    <a:pt x="1249" y="1445"/>
                  </a:cubicBezTo>
                  <a:cubicBezTo>
                    <a:pt x="1260" y="1501"/>
                    <a:pt x="1260" y="1569"/>
                    <a:pt x="1226" y="1626"/>
                  </a:cubicBezTo>
                  <a:cubicBezTo>
                    <a:pt x="1181" y="1706"/>
                    <a:pt x="1112" y="1762"/>
                    <a:pt x="999" y="1785"/>
                  </a:cubicBezTo>
                  <a:cubicBezTo>
                    <a:pt x="974" y="1790"/>
                    <a:pt x="947" y="1793"/>
                    <a:pt x="919" y="1793"/>
                  </a:cubicBezTo>
                  <a:cubicBezTo>
                    <a:pt x="831" y="1793"/>
                    <a:pt x="728" y="1766"/>
                    <a:pt x="625" y="1706"/>
                  </a:cubicBezTo>
                  <a:cubicBezTo>
                    <a:pt x="523" y="1649"/>
                    <a:pt x="443" y="1592"/>
                    <a:pt x="386" y="1524"/>
                  </a:cubicBezTo>
                  <a:cubicBezTo>
                    <a:pt x="330" y="1456"/>
                    <a:pt x="296" y="1377"/>
                    <a:pt x="296" y="1309"/>
                  </a:cubicBezTo>
                  <a:cubicBezTo>
                    <a:pt x="296" y="1229"/>
                    <a:pt x="307" y="1161"/>
                    <a:pt x="341" y="1093"/>
                  </a:cubicBezTo>
                  <a:lnTo>
                    <a:pt x="375" y="1025"/>
                  </a:lnTo>
                  <a:lnTo>
                    <a:pt x="137" y="934"/>
                  </a:lnTo>
                  <a:cubicBezTo>
                    <a:pt x="12" y="1161"/>
                    <a:pt x="1" y="1354"/>
                    <a:pt x="80" y="1513"/>
                  </a:cubicBezTo>
                  <a:cubicBezTo>
                    <a:pt x="159" y="1672"/>
                    <a:pt x="307" y="1796"/>
                    <a:pt x="511" y="1898"/>
                  </a:cubicBezTo>
                  <a:cubicBezTo>
                    <a:pt x="647" y="1978"/>
                    <a:pt x="772" y="2012"/>
                    <a:pt x="908" y="2023"/>
                  </a:cubicBezTo>
                  <a:cubicBezTo>
                    <a:pt x="929" y="2025"/>
                    <a:pt x="950" y="2026"/>
                    <a:pt x="970" y="2026"/>
                  </a:cubicBezTo>
                  <a:cubicBezTo>
                    <a:pt x="1071" y="2026"/>
                    <a:pt x="1164" y="2002"/>
                    <a:pt x="1249" y="1955"/>
                  </a:cubicBezTo>
                  <a:cubicBezTo>
                    <a:pt x="1351" y="1910"/>
                    <a:pt x="1430" y="1830"/>
                    <a:pt x="1475" y="1740"/>
                  </a:cubicBezTo>
                  <a:cubicBezTo>
                    <a:pt x="1521" y="1660"/>
                    <a:pt x="1532" y="1581"/>
                    <a:pt x="1532" y="1501"/>
                  </a:cubicBezTo>
                  <a:cubicBezTo>
                    <a:pt x="1532" y="1411"/>
                    <a:pt x="1510" y="1343"/>
                    <a:pt x="1464" y="1263"/>
                  </a:cubicBezTo>
                  <a:cubicBezTo>
                    <a:pt x="1430" y="1206"/>
                    <a:pt x="1362" y="1104"/>
                    <a:pt x="1271" y="991"/>
                  </a:cubicBezTo>
                  <a:cubicBezTo>
                    <a:pt x="1146" y="832"/>
                    <a:pt x="1067" y="730"/>
                    <a:pt x="1033" y="685"/>
                  </a:cubicBezTo>
                  <a:cubicBezTo>
                    <a:pt x="999" y="616"/>
                    <a:pt x="976" y="571"/>
                    <a:pt x="965" y="514"/>
                  </a:cubicBezTo>
                  <a:cubicBezTo>
                    <a:pt x="965" y="469"/>
                    <a:pt x="965" y="424"/>
                    <a:pt x="988" y="378"/>
                  </a:cubicBezTo>
                  <a:cubicBezTo>
                    <a:pt x="1033" y="310"/>
                    <a:pt x="1090" y="265"/>
                    <a:pt x="1169" y="242"/>
                  </a:cubicBezTo>
                  <a:cubicBezTo>
                    <a:pt x="1186" y="240"/>
                    <a:pt x="1203" y="239"/>
                    <a:pt x="1220" y="239"/>
                  </a:cubicBezTo>
                  <a:cubicBezTo>
                    <a:pt x="1309" y="239"/>
                    <a:pt x="1407" y="264"/>
                    <a:pt x="1521" y="322"/>
                  </a:cubicBezTo>
                  <a:cubicBezTo>
                    <a:pt x="1600" y="356"/>
                    <a:pt x="1657" y="401"/>
                    <a:pt x="1702" y="458"/>
                  </a:cubicBezTo>
                  <a:cubicBezTo>
                    <a:pt x="1759" y="503"/>
                    <a:pt x="1793" y="560"/>
                    <a:pt x="1804" y="605"/>
                  </a:cubicBezTo>
                  <a:cubicBezTo>
                    <a:pt x="1827" y="662"/>
                    <a:pt x="1827" y="719"/>
                    <a:pt x="1816" y="775"/>
                  </a:cubicBezTo>
                  <a:cubicBezTo>
                    <a:pt x="1816" y="809"/>
                    <a:pt x="1793" y="855"/>
                    <a:pt x="1770" y="900"/>
                  </a:cubicBezTo>
                  <a:lnTo>
                    <a:pt x="2009" y="1002"/>
                  </a:lnTo>
                  <a:cubicBezTo>
                    <a:pt x="2020" y="991"/>
                    <a:pt x="2031" y="980"/>
                    <a:pt x="2031" y="968"/>
                  </a:cubicBezTo>
                  <a:cubicBezTo>
                    <a:pt x="2065" y="889"/>
                    <a:pt x="2088" y="798"/>
                    <a:pt x="2088" y="696"/>
                  </a:cubicBezTo>
                  <a:cubicBezTo>
                    <a:pt x="2077" y="594"/>
                    <a:pt x="2043" y="492"/>
                    <a:pt x="1963" y="390"/>
                  </a:cubicBezTo>
                  <a:cubicBezTo>
                    <a:pt x="1895" y="287"/>
                    <a:pt x="1782" y="197"/>
                    <a:pt x="1634" y="117"/>
                  </a:cubicBezTo>
                  <a:cubicBezTo>
                    <a:pt x="1510" y="61"/>
                    <a:pt x="1385" y="15"/>
                    <a:pt x="1271" y="4"/>
                  </a:cubicBezTo>
                  <a:cubicBezTo>
                    <a:pt x="1252" y="2"/>
                    <a:pt x="1232" y="1"/>
                    <a:pt x="1213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>
              <a:off x="5182975" y="3479250"/>
              <a:ext cx="38600" cy="35850"/>
            </a:xfrm>
            <a:custGeom>
              <a:avLst/>
              <a:gdLst/>
              <a:ahLst/>
              <a:cxnLst/>
              <a:rect l="l" t="t" r="r" b="b"/>
              <a:pathLst>
                <a:path w="1544" h="1434" extrusionOk="0">
                  <a:moveTo>
                    <a:pt x="916" y="208"/>
                  </a:moveTo>
                  <a:cubicBezTo>
                    <a:pt x="988" y="208"/>
                    <a:pt x="1056" y="223"/>
                    <a:pt x="1124" y="253"/>
                  </a:cubicBezTo>
                  <a:cubicBezTo>
                    <a:pt x="1203" y="298"/>
                    <a:pt x="1260" y="367"/>
                    <a:pt x="1283" y="457"/>
                  </a:cubicBezTo>
                  <a:cubicBezTo>
                    <a:pt x="1317" y="548"/>
                    <a:pt x="1294" y="639"/>
                    <a:pt x="1237" y="752"/>
                  </a:cubicBezTo>
                  <a:cubicBezTo>
                    <a:pt x="1237" y="764"/>
                    <a:pt x="1226" y="775"/>
                    <a:pt x="1215" y="798"/>
                  </a:cubicBezTo>
                  <a:lnTo>
                    <a:pt x="477" y="423"/>
                  </a:lnTo>
                  <a:cubicBezTo>
                    <a:pt x="591" y="310"/>
                    <a:pt x="693" y="242"/>
                    <a:pt x="806" y="219"/>
                  </a:cubicBezTo>
                  <a:cubicBezTo>
                    <a:pt x="844" y="211"/>
                    <a:pt x="881" y="208"/>
                    <a:pt x="916" y="208"/>
                  </a:cubicBezTo>
                  <a:close/>
                  <a:moveTo>
                    <a:pt x="883" y="1"/>
                  </a:moveTo>
                  <a:cubicBezTo>
                    <a:pt x="861" y="1"/>
                    <a:pt x="840" y="2"/>
                    <a:pt x="817" y="4"/>
                  </a:cubicBezTo>
                  <a:cubicBezTo>
                    <a:pt x="670" y="15"/>
                    <a:pt x="534" y="60"/>
                    <a:pt x="398" y="162"/>
                  </a:cubicBezTo>
                  <a:cubicBezTo>
                    <a:pt x="262" y="264"/>
                    <a:pt x="159" y="389"/>
                    <a:pt x="91" y="525"/>
                  </a:cubicBezTo>
                  <a:cubicBezTo>
                    <a:pt x="35" y="639"/>
                    <a:pt x="1" y="741"/>
                    <a:pt x="1" y="854"/>
                  </a:cubicBezTo>
                  <a:cubicBezTo>
                    <a:pt x="1" y="956"/>
                    <a:pt x="23" y="1059"/>
                    <a:pt x="80" y="1149"/>
                  </a:cubicBezTo>
                  <a:cubicBezTo>
                    <a:pt x="137" y="1229"/>
                    <a:pt x="216" y="1297"/>
                    <a:pt x="318" y="1354"/>
                  </a:cubicBezTo>
                  <a:cubicBezTo>
                    <a:pt x="415" y="1406"/>
                    <a:pt x="517" y="1433"/>
                    <a:pt x="624" y="1433"/>
                  </a:cubicBezTo>
                  <a:cubicBezTo>
                    <a:pt x="679" y="1433"/>
                    <a:pt x="736" y="1426"/>
                    <a:pt x="795" y="1410"/>
                  </a:cubicBezTo>
                  <a:cubicBezTo>
                    <a:pt x="954" y="1376"/>
                    <a:pt x="1078" y="1308"/>
                    <a:pt x="1169" y="1217"/>
                  </a:cubicBezTo>
                  <a:lnTo>
                    <a:pt x="954" y="1081"/>
                  </a:lnTo>
                  <a:cubicBezTo>
                    <a:pt x="874" y="1161"/>
                    <a:pt x="772" y="1195"/>
                    <a:pt x="670" y="1206"/>
                  </a:cubicBezTo>
                  <a:cubicBezTo>
                    <a:pt x="647" y="1209"/>
                    <a:pt x="625" y="1210"/>
                    <a:pt x="602" y="1210"/>
                  </a:cubicBezTo>
                  <a:cubicBezTo>
                    <a:pt x="535" y="1210"/>
                    <a:pt x="469" y="1198"/>
                    <a:pt x="409" y="1172"/>
                  </a:cubicBezTo>
                  <a:cubicBezTo>
                    <a:pt x="330" y="1127"/>
                    <a:pt x="273" y="1059"/>
                    <a:pt x="250" y="968"/>
                  </a:cubicBezTo>
                  <a:cubicBezTo>
                    <a:pt x="228" y="866"/>
                    <a:pt x="250" y="764"/>
                    <a:pt x="318" y="639"/>
                  </a:cubicBezTo>
                  <a:cubicBezTo>
                    <a:pt x="330" y="616"/>
                    <a:pt x="341" y="593"/>
                    <a:pt x="352" y="571"/>
                  </a:cubicBezTo>
                  <a:lnTo>
                    <a:pt x="1317" y="1070"/>
                  </a:lnTo>
                  <a:cubicBezTo>
                    <a:pt x="1362" y="1013"/>
                    <a:pt x="1407" y="945"/>
                    <a:pt x="1441" y="888"/>
                  </a:cubicBezTo>
                  <a:cubicBezTo>
                    <a:pt x="1521" y="718"/>
                    <a:pt x="1544" y="559"/>
                    <a:pt x="1498" y="412"/>
                  </a:cubicBezTo>
                  <a:cubicBezTo>
                    <a:pt x="1464" y="276"/>
                    <a:pt x="1362" y="162"/>
                    <a:pt x="1203" y="83"/>
                  </a:cubicBezTo>
                  <a:cubicBezTo>
                    <a:pt x="1099" y="26"/>
                    <a:pt x="994" y="1"/>
                    <a:pt x="883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>
              <a:off x="5203675" y="3492375"/>
              <a:ext cx="58750" cy="46075"/>
            </a:xfrm>
            <a:custGeom>
              <a:avLst/>
              <a:gdLst/>
              <a:ahLst/>
              <a:cxnLst/>
              <a:rect l="l" t="t" r="r" b="b"/>
              <a:pathLst>
                <a:path w="2350" h="1843" extrusionOk="0">
                  <a:moveTo>
                    <a:pt x="1158" y="0"/>
                  </a:moveTo>
                  <a:lnTo>
                    <a:pt x="704" y="1418"/>
                  </a:lnTo>
                  <a:lnTo>
                    <a:pt x="568" y="1509"/>
                  </a:lnTo>
                  <a:cubicBezTo>
                    <a:pt x="489" y="1566"/>
                    <a:pt x="421" y="1600"/>
                    <a:pt x="364" y="1600"/>
                  </a:cubicBezTo>
                  <a:cubicBezTo>
                    <a:pt x="355" y="1603"/>
                    <a:pt x="345" y="1604"/>
                    <a:pt x="334" y="1604"/>
                  </a:cubicBezTo>
                  <a:cubicBezTo>
                    <a:pt x="306" y="1604"/>
                    <a:pt x="272" y="1594"/>
                    <a:pt x="239" y="1577"/>
                  </a:cubicBezTo>
                  <a:cubicBezTo>
                    <a:pt x="205" y="1555"/>
                    <a:pt x="160" y="1521"/>
                    <a:pt x="114" y="1487"/>
                  </a:cubicBezTo>
                  <a:lnTo>
                    <a:pt x="1" y="1691"/>
                  </a:lnTo>
                  <a:cubicBezTo>
                    <a:pt x="35" y="1736"/>
                    <a:pt x="80" y="1770"/>
                    <a:pt x="137" y="1793"/>
                  </a:cubicBezTo>
                  <a:cubicBezTo>
                    <a:pt x="198" y="1828"/>
                    <a:pt x="258" y="1842"/>
                    <a:pt x="324" y="1842"/>
                  </a:cubicBezTo>
                  <a:cubicBezTo>
                    <a:pt x="344" y="1842"/>
                    <a:pt x="365" y="1841"/>
                    <a:pt x="387" y="1838"/>
                  </a:cubicBezTo>
                  <a:cubicBezTo>
                    <a:pt x="477" y="1827"/>
                    <a:pt x="591" y="1759"/>
                    <a:pt x="750" y="1657"/>
                  </a:cubicBezTo>
                  <a:lnTo>
                    <a:pt x="2349" y="613"/>
                  </a:lnTo>
                  <a:lnTo>
                    <a:pt x="2111" y="488"/>
                  </a:lnTo>
                  <a:lnTo>
                    <a:pt x="988" y="1237"/>
                  </a:lnTo>
                  <a:cubicBezTo>
                    <a:pt x="1045" y="1101"/>
                    <a:pt x="1090" y="965"/>
                    <a:pt x="1135" y="829"/>
                  </a:cubicBezTo>
                  <a:lnTo>
                    <a:pt x="1385" y="114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>
              <a:off x="5243675" y="3510250"/>
              <a:ext cx="63850" cy="51925"/>
            </a:xfrm>
            <a:custGeom>
              <a:avLst/>
              <a:gdLst/>
              <a:ahLst/>
              <a:cxnLst/>
              <a:rect l="l" t="t" r="r" b="b"/>
              <a:pathLst>
                <a:path w="2554" h="2077" extrusionOk="0">
                  <a:moveTo>
                    <a:pt x="953" y="0"/>
                  </a:moveTo>
                  <a:lnTo>
                    <a:pt x="0" y="1169"/>
                  </a:lnTo>
                  <a:lnTo>
                    <a:pt x="216" y="1282"/>
                  </a:lnTo>
                  <a:lnTo>
                    <a:pt x="670" y="726"/>
                  </a:lnTo>
                  <a:cubicBezTo>
                    <a:pt x="772" y="613"/>
                    <a:pt x="851" y="533"/>
                    <a:pt x="931" y="477"/>
                  </a:cubicBezTo>
                  <a:cubicBezTo>
                    <a:pt x="1021" y="431"/>
                    <a:pt x="1101" y="409"/>
                    <a:pt x="1192" y="397"/>
                  </a:cubicBezTo>
                  <a:cubicBezTo>
                    <a:pt x="1282" y="397"/>
                    <a:pt x="1362" y="409"/>
                    <a:pt x="1419" y="443"/>
                  </a:cubicBezTo>
                  <a:cubicBezTo>
                    <a:pt x="1464" y="465"/>
                    <a:pt x="1487" y="499"/>
                    <a:pt x="1509" y="533"/>
                  </a:cubicBezTo>
                  <a:cubicBezTo>
                    <a:pt x="1521" y="579"/>
                    <a:pt x="1509" y="613"/>
                    <a:pt x="1487" y="658"/>
                  </a:cubicBezTo>
                  <a:cubicBezTo>
                    <a:pt x="1475" y="681"/>
                    <a:pt x="1453" y="726"/>
                    <a:pt x="1407" y="783"/>
                  </a:cubicBezTo>
                  <a:lnTo>
                    <a:pt x="761" y="1566"/>
                  </a:lnTo>
                  <a:lnTo>
                    <a:pt x="987" y="1679"/>
                  </a:lnTo>
                  <a:lnTo>
                    <a:pt x="1453" y="1112"/>
                  </a:lnTo>
                  <a:cubicBezTo>
                    <a:pt x="1543" y="998"/>
                    <a:pt x="1634" y="908"/>
                    <a:pt x="1702" y="862"/>
                  </a:cubicBezTo>
                  <a:cubicBezTo>
                    <a:pt x="1770" y="817"/>
                    <a:pt x="1861" y="794"/>
                    <a:pt x="1940" y="794"/>
                  </a:cubicBezTo>
                  <a:cubicBezTo>
                    <a:pt x="1956" y="792"/>
                    <a:pt x="1972" y="791"/>
                    <a:pt x="1988" y="791"/>
                  </a:cubicBezTo>
                  <a:cubicBezTo>
                    <a:pt x="2059" y="791"/>
                    <a:pt x="2123" y="812"/>
                    <a:pt x="2179" y="840"/>
                  </a:cubicBezTo>
                  <a:cubicBezTo>
                    <a:pt x="2224" y="862"/>
                    <a:pt x="2258" y="896"/>
                    <a:pt x="2269" y="930"/>
                  </a:cubicBezTo>
                  <a:cubicBezTo>
                    <a:pt x="2292" y="976"/>
                    <a:pt x="2281" y="1010"/>
                    <a:pt x="2258" y="1055"/>
                  </a:cubicBezTo>
                  <a:cubicBezTo>
                    <a:pt x="2247" y="1089"/>
                    <a:pt x="2213" y="1135"/>
                    <a:pt x="2156" y="1191"/>
                  </a:cubicBezTo>
                  <a:lnTo>
                    <a:pt x="1532" y="1963"/>
                  </a:lnTo>
                  <a:lnTo>
                    <a:pt x="1759" y="2076"/>
                  </a:lnTo>
                  <a:lnTo>
                    <a:pt x="2372" y="1327"/>
                  </a:lnTo>
                  <a:cubicBezTo>
                    <a:pt x="2440" y="1248"/>
                    <a:pt x="2474" y="1180"/>
                    <a:pt x="2496" y="1146"/>
                  </a:cubicBezTo>
                  <a:cubicBezTo>
                    <a:pt x="2553" y="1055"/>
                    <a:pt x="2553" y="964"/>
                    <a:pt x="2530" y="885"/>
                  </a:cubicBezTo>
                  <a:cubicBezTo>
                    <a:pt x="2508" y="806"/>
                    <a:pt x="2440" y="738"/>
                    <a:pt x="2326" y="681"/>
                  </a:cubicBezTo>
                  <a:cubicBezTo>
                    <a:pt x="2260" y="643"/>
                    <a:pt x="2187" y="621"/>
                    <a:pt x="2112" y="621"/>
                  </a:cubicBezTo>
                  <a:cubicBezTo>
                    <a:pt x="2096" y="621"/>
                    <a:pt x="2081" y="622"/>
                    <a:pt x="2065" y="624"/>
                  </a:cubicBezTo>
                  <a:cubicBezTo>
                    <a:pt x="1963" y="624"/>
                    <a:pt x="1872" y="647"/>
                    <a:pt x="1759" y="692"/>
                  </a:cubicBezTo>
                  <a:cubicBezTo>
                    <a:pt x="1782" y="613"/>
                    <a:pt x="1770" y="533"/>
                    <a:pt x="1748" y="465"/>
                  </a:cubicBezTo>
                  <a:cubicBezTo>
                    <a:pt x="1714" y="386"/>
                    <a:pt x="1657" y="329"/>
                    <a:pt x="1577" y="284"/>
                  </a:cubicBezTo>
                  <a:cubicBezTo>
                    <a:pt x="1498" y="250"/>
                    <a:pt x="1419" y="227"/>
                    <a:pt x="1339" y="227"/>
                  </a:cubicBezTo>
                  <a:cubicBezTo>
                    <a:pt x="1248" y="238"/>
                    <a:pt x="1146" y="261"/>
                    <a:pt x="1010" y="306"/>
                  </a:cubicBezTo>
                  <a:lnTo>
                    <a:pt x="1169" y="11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>
              <a:off x="2463350" y="2765350"/>
              <a:ext cx="43700" cy="52875"/>
            </a:xfrm>
            <a:custGeom>
              <a:avLst/>
              <a:gdLst/>
              <a:ahLst/>
              <a:cxnLst/>
              <a:rect l="l" t="t" r="r" b="b"/>
              <a:pathLst>
                <a:path w="1748" h="2115" extrusionOk="0">
                  <a:moveTo>
                    <a:pt x="1152" y="227"/>
                  </a:moveTo>
                  <a:cubicBezTo>
                    <a:pt x="1230" y="227"/>
                    <a:pt x="1284" y="235"/>
                    <a:pt x="1316" y="243"/>
                  </a:cubicBezTo>
                  <a:cubicBezTo>
                    <a:pt x="1362" y="254"/>
                    <a:pt x="1396" y="288"/>
                    <a:pt x="1430" y="334"/>
                  </a:cubicBezTo>
                  <a:cubicBezTo>
                    <a:pt x="1464" y="368"/>
                    <a:pt x="1475" y="424"/>
                    <a:pt x="1475" y="492"/>
                  </a:cubicBezTo>
                  <a:cubicBezTo>
                    <a:pt x="1487" y="572"/>
                    <a:pt x="1464" y="651"/>
                    <a:pt x="1419" y="731"/>
                  </a:cubicBezTo>
                  <a:cubicBezTo>
                    <a:pt x="1384" y="810"/>
                    <a:pt x="1316" y="878"/>
                    <a:pt x="1237" y="924"/>
                  </a:cubicBezTo>
                  <a:cubicBezTo>
                    <a:pt x="1158" y="958"/>
                    <a:pt x="1033" y="992"/>
                    <a:pt x="863" y="1003"/>
                  </a:cubicBezTo>
                  <a:lnTo>
                    <a:pt x="420" y="1037"/>
                  </a:lnTo>
                  <a:lnTo>
                    <a:pt x="522" y="266"/>
                  </a:lnTo>
                  <a:lnTo>
                    <a:pt x="1044" y="232"/>
                  </a:lnTo>
                  <a:cubicBezTo>
                    <a:pt x="1084" y="228"/>
                    <a:pt x="1120" y="227"/>
                    <a:pt x="1152" y="227"/>
                  </a:cubicBezTo>
                  <a:close/>
                  <a:moveTo>
                    <a:pt x="1235" y="0"/>
                  </a:moveTo>
                  <a:cubicBezTo>
                    <a:pt x="1200" y="0"/>
                    <a:pt x="1163" y="2"/>
                    <a:pt x="1124" y="5"/>
                  </a:cubicBezTo>
                  <a:lnTo>
                    <a:pt x="284" y="61"/>
                  </a:lnTo>
                  <a:lnTo>
                    <a:pt x="0" y="2115"/>
                  </a:lnTo>
                  <a:lnTo>
                    <a:pt x="273" y="2103"/>
                  </a:lnTo>
                  <a:lnTo>
                    <a:pt x="386" y="1264"/>
                  </a:lnTo>
                  <a:lnTo>
                    <a:pt x="897" y="1230"/>
                  </a:lnTo>
                  <a:cubicBezTo>
                    <a:pt x="1021" y="1219"/>
                    <a:pt x="1158" y="1196"/>
                    <a:pt x="1282" y="1162"/>
                  </a:cubicBezTo>
                  <a:cubicBezTo>
                    <a:pt x="1339" y="1139"/>
                    <a:pt x="1396" y="1116"/>
                    <a:pt x="1453" y="1082"/>
                  </a:cubicBezTo>
                  <a:cubicBezTo>
                    <a:pt x="1498" y="1048"/>
                    <a:pt x="1555" y="1003"/>
                    <a:pt x="1600" y="946"/>
                  </a:cubicBezTo>
                  <a:cubicBezTo>
                    <a:pt x="1645" y="890"/>
                    <a:pt x="1679" y="810"/>
                    <a:pt x="1713" y="719"/>
                  </a:cubicBezTo>
                  <a:cubicBezTo>
                    <a:pt x="1736" y="629"/>
                    <a:pt x="1748" y="549"/>
                    <a:pt x="1748" y="458"/>
                  </a:cubicBezTo>
                  <a:cubicBezTo>
                    <a:pt x="1736" y="356"/>
                    <a:pt x="1713" y="266"/>
                    <a:pt x="1657" y="197"/>
                  </a:cubicBezTo>
                  <a:cubicBezTo>
                    <a:pt x="1600" y="118"/>
                    <a:pt x="1532" y="61"/>
                    <a:pt x="1464" y="27"/>
                  </a:cubicBezTo>
                  <a:cubicBezTo>
                    <a:pt x="1406" y="11"/>
                    <a:pt x="1329" y="0"/>
                    <a:pt x="1235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0"/>
            <p:cNvSpPr/>
            <p:nvPr/>
          </p:nvSpPr>
          <p:spPr>
            <a:xfrm>
              <a:off x="2509850" y="2775950"/>
              <a:ext cx="24700" cy="39150"/>
            </a:xfrm>
            <a:custGeom>
              <a:avLst/>
              <a:gdLst/>
              <a:ahLst/>
              <a:cxnLst/>
              <a:rect l="l" t="t" r="r" b="b"/>
              <a:pathLst>
                <a:path w="988" h="1566" extrusionOk="0">
                  <a:moveTo>
                    <a:pt x="806" y="0"/>
                  </a:moveTo>
                  <a:cubicBezTo>
                    <a:pt x="727" y="12"/>
                    <a:pt x="659" y="34"/>
                    <a:pt x="591" y="102"/>
                  </a:cubicBezTo>
                  <a:cubicBezTo>
                    <a:pt x="523" y="159"/>
                    <a:pt x="455" y="250"/>
                    <a:pt x="387" y="363"/>
                  </a:cubicBezTo>
                  <a:lnTo>
                    <a:pt x="421" y="57"/>
                  </a:lnTo>
                  <a:lnTo>
                    <a:pt x="421" y="57"/>
                  </a:lnTo>
                  <a:lnTo>
                    <a:pt x="205" y="80"/>
                  </a:lnTo>
                  <a:lnTo>
                    <a:pt x="1" y="1566"/>
                  </a:lnTo>
                  <a:lnTo>
                    <a:pt x="239" y="1543"/>
                  </a:lnTo>
                  <a:lnTo>
                    <a:pt x="319" y="953"/>
                  </a:lnTo>
                  <a:cubicBezTo>
                    <a:pt x="353" y="692"/>
                    <a:pt x="409" y="511"/>
                    <a:pt x="500" y="409"/>
                  </a:cubicBezTo>
                  <a:cubicBezTo>
                    <a:pt x="591" y="307"/>
                    <a:pt x="670" y="250"/>
                    <a:pt x="761" y="239"/>
                  </a:cubicBezTo>
                  <a:cubicBezTo>
                    <a:pt x="806" y="239"/>
                    <a:pt x="863" y="250"/>
                    <a:pt x="909" y="284"/>
                  </a:cubicBezTo>
                  <a:lnTo>
                    <a:pt x="988" y="46"/>
                  </a:lnTo>
                  <a:cubicBezTo>
                    <a:pt x="920" y="12"/>
                    <a:pt x="852" y="0"/>
                    <a:pt x="806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0"/>
            <p:cNvSpPr/>
            <p:nvPr/>
          </p:nvSpPr>
          <p:spPr>
            <a:xfrm>
              <a:off x="2533125" y="2761475"/>
              <a:ext cx="13350" cy="51925"/>
            </a:xfrm>
            <a:custGeom>
              <a:avLst/>
              <a:gdLst/>
              <a:ahLst/>
              <a:cxnLst/>
              <a:rect l="l" t="t" r="r" b="b"/>
              <a:pathLst>
                <a:path w="534" h="2077" extrusionOk="0">
                  <a:moveTo>
                    <a:pt x="533" y="1"/>
                  </a:moveTo>
                  <a:lnTo>
                    <a:pt x="284" y="23"/>
                  </a:lnTo>
                  <a:lnTo>
                    <a:pt x="238" y="307"/>
                  </a:lnTo>
                  <a:lnTo>
                    <a:pt x="238" y="307"/>
                  </a:lnTo>
                  <a:lnTo>
                    <a:pt x="488" y="296"/>
                  </a:lnTo>
                  <a:lnTo>
                    <a:pt x="533" y="1"/>
                  </a:lnTo>
                  <a:close/>
                  <a:moveTo>
                    <a:pt x="454" y="568"/>
                  </a:moveTo>
                  <a:lnTo>
                    <a:pt x="204" y="591"/>
                  </a:lnTo>
                  <a:lnTo>
                    <a:pt x="0" y="2077"/>
                  </a:lnTo>
                  <a:lnTo>
                    <a:pt x="250" y="2066"/>
                  </a:lnTo>
                  <a:lnTo>
                    <a:pt x="454" y="568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0"/>
            <p:cNvSpPr/>
            <p:nvPr/>
          </p:nvSpPr>
          <p:spPr>
            <a:xfrm>
              <a:off x="2547025" y="2773075"/>
              <a:ext cx="36325" cy="53675"/>
            </a:xfrm>
            <a:custGeom>
              <a:avLst/>
              <a:gdLst/>
              <a:ahLst/>
              <a:cxnLst/>
              <a:rect l="l" t="t" r="r" b="b"/>
              <a:pathLst>
                <a:path w="1453" h="2147" extrusionOk="0">
                  <a:moveTo>
                    <a:pt x="851" y="206"/>
                  </a:moveTo>
                  <a:cubicBezTo>
                    <a:pt x="942" y="206"/>
                    <a:pt x="1021" y="229"/>
                    <a:pt x="1078" y="297"/>
                  </a:cubicBezTo>
                  <a:cubicBezTo>
                    <a:pt x="1146" y="365"/>
                    <a:pt x="1180" y="456"/>
                    <a:pt x="1191" y="581"/>
                  </a:cubicBezTo>
                  <a:cubicBezTo>
                    <a:pt x="1203" y="751"/>
                    <a:pt x="1169" y="921"/>
                    <a:pt x="1089" y="1080"/>
                  </a:cubicBezTo>
                  <a:cubicBezTo>
                    <a:pt x="1010" y="1250"/>
                    <a:pt x="908" y="1341"/>
                    <a:pt x="760" y="1352"/>
                  </a:cubicBezTo>
                  <a:cubicBezTo>
                    <a:pt x="692" y="1352"/>
                    <a:pt x="624" y="1341"/>
                    <a:pt x="579" y="1307"/>
                  </a:cubicBezTo>
                  <a:cubicBezTo>
                    <a:pt x="522" y="1273"/>
                    <a:pt x="477" y="1227"/>
                    <a:pt x="454" y="1170"/>
                  </a:cubicBezTo>
                  <a:cubicBezTo>
                    <a:pt x="431" y="1125"/>
                    <a:pt x="420" y="1057"/>
                    <a:pt x="409" y="944"/>
                  </a:cubicBezTo>
                  <a:cubicBezTo>
                    <a:pt x="409" y="875"/>
                    <a:pt x="420" y="785"/>
                    <a:pt x="443" y="683"/>
                  </a:cubicBezTo>
                  <a:cubicBezTo>
                    <a:pt x="465" y="592"/>
                    <a:pt x="499" y="501"/>
                    <a:pt x="533" y="433"/>
                  </a:cubicBezTo>
                  <a:cubicBezTo>
                    <a:pt x="579" y="365"/>
                    <a:pt x="624" y="308"/>
                    <a:pt x="681" y="274"/>
                  </a:cubicBezTo>
                  <a:cubicBezTo>
                    <a:pt x="726" y="240"/>
                    <a:pt x="783" y="217"/>
                    <a:pt x="851" y="206"/>
                  </a:cubicBezTo>
                  <a:close/>
                  <a:moveTo>
                    <a:pt x="951" y="0"/>
                  </a:moveTo>
                  <a:cubicBezTo>
                    <a:pt x="937" y="0"/>
                    <a:pt x="922" y="1"/>
                    <a:pt x="908" y="2"/>
                  </a:cubicBezTo>
                  <a:cubicBezTo>
                    <a:pt x="840" y="13"/>
                    <a:pt x="760" y="36"/>
                    <a:pt x="704" y="70"/>
                  </a:cubicBezTo>
                  <a:cubicBezTo>
                    <a:pt x="635" y="115"/>
                    <a:pt x="567" y="172"/>
                    <a:pt x="488" y="274"/>
                  </a:cubicBezTo>
                  <a:lnTo>
                    <a:pt x="511" y="70"/>
                  </a:lnTo>
                  <a:lnTo>
                    <a:pt x="284" y="81"/>
                  </a:lnTo>
                  <a:lnTo>
                    <a:pt x="0" y="2146"/>
                  </a:lnTo>
                  <a:lnTo>
                    <a:pt x="250" y="2123"/>
                  </a:lnTo>
                  <a:lnTo>
                    <a:pt x="363" y="1318"/>
                  </a:lnTo>
                  <a:cubicBezTo>
                    <a:pt x="459" y="1477"/>
                    <a:pt x="594" y="1557"/>
                    <a:pt x="751" y="1557"/>
                  </a:cubicBezTo>
                  <a:cubicBezTo>
                    <a:pt x="762" y="1557"/>
                    <a:pt x="772" y="1557"/>
                    <a:pt x="783" y="1556"/>
                  </a:cubicBezTo>
                  <a:cubicBezTo>
                    <a:pt x="862" y="1545"/>
                    <a:pt x="942" y="1522"/>
                    <a:pt x="1010" y="1488"/>
                  </a:cubicBezTo>
                  <a:cubicBezTo>
                    <a:pt x="1089" y="1443"/>
                    <a:pt x="1157" y="1386"/>
                    <a:pt x="1225" y="1295"/>
                  </a:cubicBezTo>
                  <a:cubicBezTo>
                    <a:pt x="1293" y="1216"/>
                    <a:pt x="1350" y="1114"/>
                    <a:pt x="1396" y="989"/>
                  </a:cubicBezTo>
                  <a:cubicBezTo>
                    <a:pt x="1430" y="853"/>
                    <a:pt x="1452" y="717"/>
                    <a:pt x="1441" y="558"/>
                  </a:cubicBezTo>
                  <a:cubicBezTo>
                    <a:pt x="1430" y="365"/>
                    <a:pt x="1373" y="229"/>
                    <a:pt x="1271" y="138"/>
                  </a:cubicBezTo>
                  <a:cubicBezTo>
                    <a:pt x="1179" y="46"/>
                    <a:pt x="1078" y="0"/>
                    <a:pt x="951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>
              <a:off x="2587000" y="2770275"/>
              <a:ext cx="36050" cy="54200"/>
            </a:xfrm>
            <a:custGeom>
              <a:avLst/>
              <a:gdLst/>
              <a:ahLst/>
              <a:cxnLst/>
              <a:rect l="l" t="t" r="r" b="b"/>
              <a:pathLst>
                <a:path w="1442" h="2168" extrusionOk="0">
                  <a:moveTo>
                    <a:pt x="1442" y="0"/>
                  </a:moveTo>
                  <a:lnTo>
                    <a:pt x="1181" y="12"/>
                  </a:lnTo>
                  <a:lnTo>
                    <a:pt x="613" y="1248"/>
                  </a:lnTo>
                  <a:cubicBezTo>
                    <a:pt x="591" y="1101"/>
                    <a:pt x="557" y="953"/>
                    <a:pt x="523" y="806"/>
                  </a:cubicBezTo>
                  <a:lnTo>
                    <a:pt x="364" y="80"/>
                  </a:lnTo>
                  <a:lnTo>
                    <a:pt x="114" y="91"/>
                  </a:lnTo>
                  <a:lnTo>
                    <a:pt x="466" y="1543"/>
                  </a:lnTo>
                  <a:lnTo>
                    <a:pt x="398" y="1691"/>
                  </a:lnTo>
                  <a:cubicBezTo>
                    <a:pt x="352" y="1782"/>
                    <a:pt x="307" y="1838"/>
                    <a:pt x="273" y="1872"/>
                  </a:cubicBezTo>
                  <a:cubicBezTo>
                    <a:pt x="239" y="1906"/>
                    <a:pt x="205" y="1918"/>
                    <a:pt x="148" y="1918"/>
                  </a:cubicBezTo>
                  <a:cubicBezTo>
                    <a:pt x="135" y="1921"/>
                    <a:pt x="122" y="1922"/>
                    <a:pt x="108" y="1922"/>
                  </a:cubicBezTo>
                  <a:cubicBezTo>
                    <a:pt x="75" y="1922"/>
                    <a:pt x="41" y="1914"/>
                    <a:pt x="1" y="1906"/>
                  </a:cubicBezTo>
                  <a:lnTo>
                    <a:pt x="1" y="2145"/>
                  </a:lnTo>
                  <a:cubicBezTo>
                    <a:pt x="57" y="2156"/>
                    <a:pt x="114" y="2167"/>
                    <a:pt x="171" y="2167"/>
                  </a:cubicBezTo>
                  <a:cubicBezTo>
                    <a:pt x="262" y="2156"/>
                    <a:pt x="341" y="2122"/>
                    <a:pt x="409" y="2065"/>
                  </a:cubicBezTo>
                  <a:cubicBezTo>
                    <a:pt x="477" y="2009"/>
                    <a:pt x="545" y="1895"/>
                    <a:pt x="625" y="1725"/>
                  </a:cubicBezTo>
                  <a:lnTo>
                    <a:pt x="1442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>
              <a:off x="2623600" y="2767950"/>
              <a:ext cx="33200" cy="39225"/>
            </a:xfrm>
            <a:custGeom>
              <a:avLst/>
              <a:gdLst/>
              <a:ahLst/>
              <a:cxnLst/>
              <a:rect l="l" t="t" r="r" b="b"/>
              <a:pathLst>
                <a:path w="1328" h="1569" extrusionOk="0">
                  <a:moveTo>
                    <a:pt x="1033" y="740"/>
                  </a:moveTo>
                  <a:cubicBezTo>
                    <a:pt x="1021" y="888"/>
                    <a:pt x="987" y="1001"/>
                    <a:pt x="953" y="1092"/>
                  </a:cubicBezTo>
                  <a:cubicBezTo>
                    <a:pt x="919" y="1171"/>
                    <a:pt x="862" y="1239"/>
                    <a:pt x="783" y="1285"/>
                  </a:cubicBezTo>
                  <a:cubicBezTo>
                    <a:pt x="715" y="1330"/>
                    <a:pt x="636" y="1364"/>
                    <a:pt x="556" y="1364"/>
                  </a:cubicBezTo>
                  <a:cubicBezTo>
                    <a:pt x="541" y="1366"/>
                    <a:pt x="526" y="1367"/>
                    <a:pt x="511" y="1367"/>
                  </a:cubicBezTo>
                  <a:cubicBezTo>
                    <a:pt x="442" y="1367"/>
                    <a:pt x="388" y="1345"/>
                    <a:pt x="341" y="1307"/>
                  </a:cubicBezTo>
                  <a:cubicBezTo>
                    <a:pt x="284" y="1273"/>
                    <a:pt x="261" y="1217"/>
                    <a:pt x="261" y="1149"/>
                  </a:cubicBezTo>
                  <a:cubicBezTo>
                    <a:pt x="250" y="1092"/>
                    <a:pt x="261" y="1046"/>
                    <a:pt x="295" y="1001"/>
                  </a:cubicBezTo>
                  <a:cubicBezTo>
                    <a:pt x="318" y="956"/>
                    <a:pt x="363" y="922"/>
                    <a:pt x="420" y="899"/>
                  </a:cubicBezTo>
                  <a:cubicBezTo>
                    <a:pt x="477" y="865"/>
                    <a:pt x="579" y="842"/>
                    <a:pt x="726" y="820"/>
                  </a:cubicBezTo>
                  <a:cubicBezTo>
                    <a:pt x="817" y="808"/>
                    <a:pt x="885" y="797"/>
                    <a:pt x="919" y="786"/>
                  </a:cubicBezTo>
                  <a:cubicBezTo>
                    <a:pt x="965" y="774"/>
                    <a:pt x="999" y="763"/>
                    <a:pt x="1033" y="740"/>
                  </a:cubicBezTo>
                  <a:close/>
                  <a:moveTo>
                    <a:pt x="804" y="1"/>
                  </a:moveTo>
                  <a:cubicBezTo>
                    <a:pt x="782" y="1"/>
                    <a:pt x="760" y="1"/>
                    <a:pt x="738" y="3"/>
                  </a:cubicBezTo>
                  <a:cubicBezTo>
                    <a:pt x="567" y="14"/>
                    <a:pt x="431" y="71"/>
                    <a:pt x="329" y="150"/>
                  </a:cubicBezTo>
                  <a:cubicBezTo>
                    <a:pt x="216" y="241"/>
                    <a:pt x="148" y="354"/>
                    <a:pt x="102" y="502"/>
                  </a:cubicBezTo>
                  <a:lnTo>
                    <a:pt x="363" y="502"/>
                  </a:lnTo>
                  <a:cubicBezTo>
                    <a:pt x="386" y="422"/>
                    <a:pt x="431" y="354"/>
                    <a:pt x="488" y="298"/>
                  </a:cubicBezTo>
                  <a:cubicBezTo>
                    <a:pt x="556" y="252"/>
                    <a:pt x="636" y="218"/>
                    <a:pt x="749" y="207"/>
                  </a:cubicBezTo>
                  <a:cubicBezTo>
                    <a:pt x="851" y="207"/>
                    <a:pt x="942" y="218"/>
                    <a:pt x="999" y="264"/>
                  </a:cubicBezTo>
                  <a:cubicBezTo>
                    <a:pt x="1044" y="286"/>
                    <a:pt x="1067" y="332"/>
                    <a:pt x="1078" y="400"/>
                  </a:cubicBezTo>
                  <a:cubicBezTo>
                    <a:pt x="1078" y="434"/>
                    <a:pt x="1078" y="502"/>
                    <a:pt x="1055" y="570"/>
                  </a:cubicBezTo>
                  <a:cubicBezTo>
                    <a:pt x="987" y="593"/>
                    <a:pt x="885" y="627"/>
                    <a:pt x="726" y="638"/>
                  </a:cubicBezTo>
                  <a:cubicBezTo>
                    <a:pt x="567" y="661"/>
                    <a:pt x="465" y="672"/>
                    <a:pt x="409" y="683"/>
                  </a:cubicBezTo>
                  <a:cubicBezTo>
                    <a:pt x="318" y="706"/>
                    <a:pt x="250" y="740"/>
                    <a:pt x="182" y="786"/>
                  </a:cubicBezTo>
                  <a:cubicBezTo>
                    <a:pt x="125" y="831"/>
                    <a:pt x="80" y="888"/>
                    <a:pt x="46" y="944"/>
                  </a:cubicBezTo>
                  <a:cubicBezTo>
                    <a:pt x="12" y="1012"/>
                    <a:pt x="0" y="1092"/>
                    <a:pt x="12" y="1171"/>
                  </a:cubicBezTo>
                  <a:cubicBezTo>
                    <a:pt x="12" y="1296"/>
                    <a:pt x="68" y="1398"/>
                    <a:pt x="159" y="1466"/>
                  </a:cubicBezTo>
                  <a:cubicBezTo>
                    <a:pt x="238" y="1546"/>
                    <a:pt x="352" y="1568"/>
                    <a:pt x="488" y="1568"/>
                  </a:cubicBezTo>
                  <a:cubicBezTo>
                    <a:pt x="579" y="1557"/>
                    <a:pt x="670" y="1534"/>
                    <a:pt x="738" y="1500"/>
                  </a:cubicBezTo>
                  <a:cubicBezTo>
                    <a:pt x="817" y="1455"/>
                    <a:pt x="896" y="1398"/>
                    <a:pt x="976" y="1319"/>
                  </a:cubicBezTo>
                  <a:cubicBezTo>
                    <a:pt x="987" y="1387"/>
                    <a:pt x="1010" y="1444"/>
                    <a:pt x="1021" y="1489"/>
                  </a:cubicBezTo>
                  <a:lnTo>
                    <a:pt x="1271" y="1478"/>
                  </a:lnTo>
                  <a:cubicBezTo>
                    <a:pt x="1248" y="1387"/>
                    <a:pt x="1237" y="1330"/>
                    <a:pt x="1225" y="1285"/>
                  </a:cubicBezTo>
                  <a:cubicBezTo>
                    <a:pt x="1225" y="1205"/>
                    <a:pt x="1237" y="1115"/>
                    <a:pt x="1248" y="990"/>
                  </a:cubicBezTo>
                  <a:lnTo>
                    <a:pt x="1305" y="627"/>
                  </a:lnTo>
                  <a:cubicBezTo>
                    <a:pt x="1316" y="513"/>
                    <a:pt x="1328" y="422"/>
                    <a:pt x="1316" y="343"/>
                  </a:cubicBezTo>
                  <a:cubicBezTo>
                    <a:pt x="1316" y="241"/>
                    <a:pt x="1271" y="162"/>
                    <a:pt x="1180" y="105"/>
                  </a:cubicBezTo>
                  <a:cubicBezTo>
                    <a:pt x="1081" y="35"/>
                    <a:pt x="955" y="1"/>
                    <a:pt x="804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>
              <a:off x="2662725" y="2752975"/>
              <a:ext cx="18175" cy="51425"/>
            </a:xfrm>
            <a:custGeom>
              <a:avLst/>
              <a:gdLst/>
              <a:ahLst/>
              <a:cxnLst/>
              <a:rect l="l" t="t" r="r" b="b"/>
              <a:pathLst>
                <a:path w="727" h="2057" extrusionOk="0">
                  <a:moveTo>
                    <a:pt x="557" y="0"/>
                  </a:moveTo>
                  <a:lnTo>
                    <a:pt x="284" y="193"/>
                  </a:lnTo>
                  <a:lnTo>
                    <a:pt x="228" y="568"/>
                  </a:lnTo>
                  <a:lnTo>
                    <a:pt x="35" y="579"/>
                  </a:lnTo>
                  <a:lnTo>
                    <a:pt x="1" y="772"/>
                  </a:lnTo>
                  <a:lnTo>
                    <a:pt x="205" y="761"/>
                  </a:lnTo>
                  <a:lnTo>
                    <a:pt x="205" y="761"/>
                  </a:lnTo>
                  <a:lnTo>
                    <a:pt x="80" y="1623"/>
                  </a:lnTo>
                  <a:cubicBezTo>
                    <a:pt x="69" y="1748"/>
                    <a:pt x="58" y="1816"/>
                    <a:pt x="69" y="1850"/>
                  </a:cubicBezTo>
                  <a:cubicBezTo>
                    <a:pt x="69" y="1918"/>
                    <a:pt x="92" y="1963"/>
                    <a:pt x="137" y="1997"/>
                  </a:cubicBezTo>
                  <a:cubicBezTo>
                    <a:pt x="193" y="2035"/>
                    <a:pt x="258" y="2057"/>
                    <a:pt x="336" y="2057"/>
                  </a:cubicBezTo>
                  <a:cubicBezTo>
                    <a:pt x="352" y="2057"/>
                    <a:pt x="369" y="2056"/>
                    <a:pt x="387" y="2054"/>
                  </a:cubicBezTo>
                  <a:cubicBezTo>
                    <a:pt x="443" y="2054"/>
                    <a:pt x="500" y="2031"/>
                    <a:pt x="557" y="2020"/>
                  </a:cubicBezTo>
                  <a:lnTo>
                    <a:pt x="579" y="1804"/>
                  </a:lnTo>
                  <a:lnTo>
                    <a:pt x="579" y="1804"/>
                  </a:lnTo>
                  <a:cubicBezTo>
                    <a:pt x="545" y="1827"/>
                    <a:pt x="489" y="1827"/>
                    <a:pt x="432" y="1838"/>
                  </a:cubicBezTo>
                  <a:cubicBezTo>
                    <a:pt x="398" y="1838"/>
                    <a:pt x="364" y="1838"/>
                    <a:pt x="353" y="1816"/>
                  </a:cubicBezTo>
                  <a:cubicBezTo>
                    <a:pt x="330" y="1804"/>
                    <a:pt x="318" y="1782"/>
                    <a:pt x="318" y="1748"/>
                  </a:cubicBezTo>
                  <a:cubicBezTo>
                    <a:pt x="318" y="1736"/>
                    <a:pt x="330" y="1668"/>
                    <a:pt x="341" y="1566"/>
                  </a:cubicBezTo>
                  <a:lnTo>
                    <a:pt x="455" y="738"/>
                  </a:lnTo>
                  <a:lnTo>
                    <a:pt x="693" y="727"/>
                  </a:lnTo>
                  <a:lnTo>
                    <a:pt x="727" y="534"/>
                  </a:lnTo>
                  <a:lnTo>
                    <a:pt x="727" y="534"/>
                  </a:lnTo>
                  <a:lnTo>
                    <a:pt x="477" y="545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>
              <a:off x="4069775" y="1983125"/>
              <a:ext cx="55050" cy="39675"/>
            </a:xfrm>
            <a:custGeom>
              <a:avLst/>
              <a:gdLst/>
              <a:ahLst/>
              <a:cxnLst/>
              <a:rect l="l" t="t" r="r" b="b"/>
              <a:pathLst>
                <a:path w="2202" h="1587" extrusionOk="0">
                  <a:moveTo>
                    <a:pt x="1565" y="0"/>
                  </a:moveTo>
                  <a:cubicBezTo>
                    <a:pt x="1510" y="0"/>
                    <a:pt x="1457" y="9"/>
                    <a:pt x="1407" y="27"/>
                  </a:cubicBezTo>
                  <a:cubicBezTo>
                    <a:pt x="1316" y="50"/>
                    <a:pt x="1248" y="95"/>
                    <a:pt x="1192" y="152"/>
                  </a:cubicBezTo>
                  <a:cubicBezTo>
                    <a:pt x="1135" y="220"/>
                    <a:pt x="1101" y="300"/>
                    <a:pt x="1067" y="413"/>
                  </a:cubicBezTo>
                  <a:cubicBezTo>
                    <a:pt x="1044" y="481"/>
                    <a:pt x="1033" y="595"/>
                    <a:pt x="1010" y="765"/>
                  </a:cubicBezTo>
                  <a:cubicBezTo>
                    <a:pt x="987" y="992"/>
                    <a:pt x="965" y="1128"/>
                    <a:pt x="931" y="1196"/>
                  </a:cubicBezTo>
                  <a:cubicBezTo>
                    <a:pt x="885" y="1253"/>
                    <a:pt x="840" y="1287"/>
                    <a:pt x="783" y="1309"/>
                  </a:cubicBezTo>
                  <a:cubicBezTo>
                    <a:pt x="754" y="1316"/>
                    <a:pt x="726" y="1320"/>
                    <a:pt x="697" y="1320"/>
                  </a:cubicBezTo>
                  <a:cubicBezTo>
                    <a:pt x="635" y="1320"/>
                    <a:pt x="573" y="1303"/>
                    <a:pt x="511" y="1264"/>
                  </a:cubicBezTo>
                  <a:cubicBezTo>
                    <a:pt x="420" y="1196"/>
                    <a:pt x="341" y="1094"/>
                    <a:pt x="295" y="935"/>
                  </a:cubicBezTo>
                  <a:cubicBezTo>
                    <a:pt x="261" y="833"/>
                    <a:pt x="250" y="731"/>
                    <a:pt x="261" y="640"/>
                  </a:cubicBezTo>
                  <a:cubicBezTo>
                    <a:pt x="261" y="549"/>
                    <a:pt x="295" y="481"/>
                    <a:pt x="352" y="424"/>
                  </a:cubicBezTo>
                  <a:cubicBezTo>
                    <a:pt x="397" y="368"/>
                    <a:pt x="465" y="334"/>
                    <a:pt x="534" y="311"/>
                  </a:cubicBezTo>
                  <a:lnTo>
                    <a:pt x="602" y="288"/>
                  </a:lnTo>
                  <a:lnTo>
                    <a:pt x="500" y="39"/>
                  </a:lnTo>
                  <a:cubicBezTo>
                    <a:pt x="250" y="118"/>
                    <a:pt x="102" y="243"/>
                    <a:pt x="46" y="413"/>
                  </a:cubicBezTo>
                  <a:cubicBezTo>
                    <a:pt x="0" y="583"/>
                    <a:pt x="12" y="776"/>
                    <a:pt x="80" y="992"/>
                  </a:cubicBezTo>
                  <a:cubicBezTo>
                    <a:pt x="125" y="1139"/>
                    <a:pt x="182" y="1264"/>
                    <a:pt x="273" y="1355"/>
                  </a:cubicBezTo>
                  <a:cubicBezTo>
                    <a:pt x="352" y="1457"/>
                    <a:pt x="454" y="1525"/>
                    <a:pt x="556" y="1559"/>
                  </a:cubicBezTo>
                  <a:cubicBezTo>
                    <a:pt x="619" y="1578"/>
                    <a:pt x="678" y="1586"/>
                    <a:pt x="735" y="1586"/>
                  </a:cubicBezTo>
                  <a:cubicBezTo>
                    <a:pt x="782" y="1586"/>
                    <a:pt x="828" y="1580"/>
                    <a:pt x="874" y="1570"/>
                  </a:cubicBezTo>
                  <a:cubicBezTo>
                    <a:pt x="965" y="1536"/>
                    <a:pt x="1033" y="1491"/>
                    <a:pt x="1089" y="1434"/>
                  </a:cubicBezTo>
                  <a:cubicBezTo>
                    <a:pt x="1146" y="1377"/>
                    <a:pt x="1180" y="1309"/>
                    <a:pt x="1203" y="1219"/>
                  </a:cubicBezTo>
                  <a:cubicBezTo>
                    <a:pt x="1226" y="1162"/>
                    <a:pt x="1248" y="1048"/>
                    <a:pt x="1260" y="890"/>
                  </a:cubicBezTo>
                  <a:cubicBezTo>
                    <a:pt x="1282" y="697"/>
                    <a:pt x="1305" y="572"/>
                    <a:pt x="1316" y="515"/>
                  </a:cubicBezTo>
                  <a:cubicBezTo>
                    <a:pt x="1328" y="436"/>
                    <a:pt x="1350" y="379"/>
                    <a:pt x="1384" y="345"/>
                  </a:cubicBezTo>
                  <a:cubicBezTo>
                    <a:pt x="1407" y="311"/>
                    <a:pt x="1452" y="288"/>
                    <a:pt x="1498" y="266"/>
                  </a:cubicBezTo>
                  <a:cubicBezTo>
                    <a:pt x="1524" y="258"/>
                    <a:pt x="1550" y="254"/>
                    <a:pt x="1574" y="254"/>
                  </a:cubicBezTo>
                  <a:cubicBezTo>
                    <a:pt x="1623" y="254"/>
                    <a:pt x="1668" y="269"/>
                    <a:pt x="1713" y="300"/>
                  </a:cubicBezTo>
                  <a:cubicBezTo>
                    <a:pt x="1804" y="356"/>
                    <a:pt x="1872" y="458"/>
                    <a:pt x="1918" y="595"/>
                  </a:cubicBezTo>
                  <a:cubicBezTo>
                    <a:pt x="1940" y="674"/>
                    <a:pt x="1952" y="753"/>
                    <a:pt x="1952" y="821"/>
                  </a:cubicBezTo>
                  <a:cubicBezTo>
                    <a:pt x="1952" y="901"/>
                    <a:pt x="1929" y="958"/>
                    <a:pt x="1906" y="1003"/>
                  </a:cubicBezTo>
                  <a:cubicBezTo>
                    <a:pt x="1884" y="1048"/>
                    <a:pt x="1850" y="1094"/>
                    <a:pt x="1793" y="1128"/>
                  </a:cubicBezTo>
                  <a:cubicBezTo>
                    <a:pt x="1770" y="1150"/>
                    <a:pt x="1725" y="1173"/>
                    <a:pt x="1679" y="1184"/>
                  </a:cubicBezTo>
                  <a:lnTo>
                    <a:pt x="1770" y="1423"/>
                  </a:lnTo>
                  <a:lnTo>
                    <a:pt x="1816" y="1423"/>
                  </a:lnTo>
                  <a:cubicBezTo>
                    <a:pt x="1895" y="1389"/>
                    <a:pt x="1963" y="1343"/>
                    <a:pt x="2042" y="1264"/>
                  </a:cubicBezTo>
                  <a:cubicBezTo>
                    <a:pt x="2110" y="1184"/>
                    <a:pt x="2156" y="1082"/>
                    <a:pt x="2179" y="958"/>
                  </a:cubicBezTo>
                  <a:cubicBezTo>
                    <a:pt x="2201" y="833"/>
                    <a:pt x="2179" y="697"/>
                    <a:pt x="2133" y="538"/>
                  </a:cubicBezTo>
                  <a:cubicBezTo>
                    <a:pt x="2088" y="402"/>
                    <a:pt x="2031" y="288"/>
                    <a:pt x="1963" y="197"/>
                  </a:cubicBezTo>
                  <a:cubicBezTo>
                    <a:pt x="1884" y="107"/>
                    <a:pt x="1793" y="50"/>
                    <a:pt x="1702" y="16"/>
                  </a:cubicBezTo>
                  <a:cubicBezTo>
                    <a:pt x="1656" y="6"/>
                    <a:pt x="1610" y="0"/>
                    <a:pt x="1565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>
              <a:off x="4083100" y="2027075"/>
              <a:ext cx="40575" cy="33600"/>
            </a:xfrm>
            <a:custGeom>
              <a:avLst/>
              <a:gdLst/>
              <a:ahLst/>
              <a:cxnLst/>
              <a:rect l="l" t="t" r="r" b="b"/>
              <a:pathLst>
                <a:path w="1623" h="1344" extrusionOk="0">
                  <a:moveTo>
                    <a:pt x="847" y="250"/>
                  </a:moveTo>
                  <a:cubicBezTo>
                    <a:pt x="919" y="250"/>
                    <a:pt x="988" y="263"/>
                    <a:pt x="1056" y="289"/>
                  </a:cubicBezTo>
                  <a:cubicBezTo>
                    <a:pt x="1135" y="311"/>
                    <a:pt x="1203" y="357"/>
                    <a:pt x="1260" y="402"/>
                  </a:cubicBezTo>
                  <a:cubicBezTo>
                    <a:pt x="1317" y="459"/>
                    <a:pt x="1351" y="516"/>
                    <a:pt x="1373" y="595"/>
                  </a:cubicBezTo>
                  <a:cubicBezTo>
                    <a:pt x="1407" y="686"/>
                    <a:pt x="1396" y="777"/>
                    <a:pt x="1351" y="867"/>
                  </a:cubicBezTo>
                  <a:cubicBezTo>
                    <a:pt x="1294" y="947"/>
                    <a:pt x="1214" y="1015"/>
                    <a:pt x="1078" y="1049"/>
                  </a:cubicBezTo>
                  <a:cubicBezTo>
                    <a:pt x="999" y="1083"/>
                    <a:pt x="919" y="1094"/>
                    <a:pt x="817" y="1094"/>
                  </a:cubicBezTo>
                  <a:cubicBezTo>
                    <a:pt x="749" y="1094"/>
                    <a:pt x="681" y="1083"/>
                    <a:pt x="625" y="1071"/>
                  </a:cubicBezTo>
                  <a:cubicBezTo>
                    <a:pt x="556" y="1060"/>
                    <a:pt x="500" y="1037"/>
                    <a:pt x="443" y="1003"/>
                  </a:cubicBezTo>
                  <a:cubicBezTo>
                    <a:pt x="386" y="981"/>
                    <a:pt x="341" y="947"/>
                    <a:pt x="307" y="901"/>
                  </a:cubicBezTo>
                  <a:cubicBezTo>
                    <a:pt x="261" y="856"/>
                    <a:pt x="239" y="811"/>
                    <a:pt x="227" y="754"/>
                  </a:cubicBezTo>
                  <a:cubicBezTo>
                    <a:pt x="193" y="663"/>
                    <a:pt x="205" y="572"/>
                    <a:pt x="250" y="482"/>
                  </a:cubicBezTo>
                  <a:cubicBezTo>
                    <a:pt x="296" y="402"/>
                    <a:pt x="386" y="334"/>
                    <a:pt x="522" y="289"/>
                  </a:cubicBezTo>
                  <a:cubicBezTo>
                    <a:pt x="590" y="266"/>
                    <a:pt x="681" y="255"/>
                    <a:pt x="772" y="255"/>
                  </a:cubicBezTo>
                  <a:cubicBezTo>
                    <a:pt x="798" y="252"/>
                    <a:pt x="822" y="250"/>
                    <a:pt x="847" y="250"/>
                  </a:cubicBezTo>
                  <a:close/>
                  <a:moveTo>
                    <a:pt x="784" y="0"/>
                  </a:moveTo>
                  <a:cubicBezTo>
                    <a:pt x="666" y="0"/>
                    <a:pt x="544" y="20"/>
                    <a:pt x="420" y="62"/>
                  </a:cubicBezTo>
                  <a:cubicBezTo>
                    <a:pt x="307" y="96"/>
                    <a:pt x="216" y="153"/>
                    <a:pt x="148" y="221"/>
                  </a:cubicBezTo>
                  <a:cubicBezTo>
                    <a:pt x="80" y="300"/>
                    <a:pt x="35" y="391"/>
                    <a:pt x="12" y="493"/>
                  </a:cubicBezTo>
                  <a:cubicBezTo>
                    <a:pt x="1" y="595"/>
                    <a:pt x="1" y="697"/>
                    <a:pt x="35" y="811"/>
                  </a:cubicBezTo>
                  <a:cubicBezTo>
                    <a:pt x="80" y="947"/>
                    <a:pt x="159" y="1060"/>
                    <a:pt x="273" y="1151"/>
                  </a:cubicBezTo>
                  <a:cubicBezTo>
                    <a:pt x="375" y="1253"/>
                    <a:pt x="511" y="1310"/>
                    <a:pt x="670" y="1332"/>
                  </a:cubicBezTo>
                  <a:cubicBezTo>
                    <a:pt x="720" y="1340"/>
                    <a:pt x="772" y="1343"/>
                    <a:pt x="823" y="1343"/>
                  </a:cubicBezTo>
                  <a:cubicBezTo>
                    <a:pt x="935" y="1343"/>
                    <a:pt x="1049" y="1326"/>
                    <a:pt x="1158" y="1287"/>
                  </a:cubicBezTo>
                  <a:cubicBezTo>
                    <a:pt x="1339" y="1230"/>
                    <a:pt x="1464" y="1140"/>
                    <a:pt x="1532" y="1003"/>
                  </a:cubicBezTo>
                  <a:cubicBezTo>
                    <a:pt x="1612" y="867"/>
                    <a:pt x="1623" y="708"/>
                    <a:pt x="1566" y="538"/>
                  </a:cubicBezTo>
                  <a:cubicBezTo>
                    <a:pt x="1498" y="323"/>
                    <a:pt x="1373" y="175"/>
                    <a:pt x="1180" y="84"/>
                  </a:cubicBezTo>
                  <a:cubicBezTo>
                    <a:pt x="1057" y="29"/>
                    <a:pt x="923" y="0"/>
                    <a:pt x="784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>
              <a:off x="4091600" y="2063500"/>
              <a:ext cx="45425" cy="33200"/>
            </a:xfrm>
            <a:custGeom>
              <a:avLst/>
              <a:gdLst/>
              <a:ahLst/>
              <a:cxnLst/>
              <a:rect l="l" t="t" r="r" b="b"/>
              <a:pathLst>
                <a:path w="1817" h="1328" extrusionOk="0">
                  <a:moveTo>
                    <a:pt x="1476" y="0"/>
                  </a:moveTo>
                  <a:lnTo>
                    <a:pt x="1260" y="23"/>
                  </a:lnTo>
                  <a:lnTo>
                    <a:pt x="1430" y="545"/>
                  </a:lnTo>
                  <a:cubicBezTo>
                    <a:pt x="1442" y="590"/>
                    <a:pt x="1476" y="681"/>
                    <a:pt x="1521" y="783"/>
                  </a:cubicBezTo>
                  <a:cubicBezTo>
                    <a:pt x="1442" y="738"/>
                    <a:pt x="1362" y="704"/>
                    <a:pt x="1283" y="670"/>
                  </a:cubicBezTo>
                  <a:lnTo>
                    <a:pt x="194" y="182"/>
                  </a:lnTo>
                  <a:lnTo>
                    <a:pt x="1" y="193"/>
                  </a:lnTo>
                  <a:lnTo>
                    <a:pt x="353" y="1328"/>
                  </a:lnTo>
                  <a:lnTo>
                    <a:pt x="579" y="1305"/>
                  </a:lnTo>
                  <a:lnTo>
                    <a:pt x="398" y="749"/>
                  </a:lnTo>
                  <a:cubicBezTo>
                    <a:pt x="387" y="704"/>
                    <a:pt x="353" y="613"/>
                    <a:pt x="307" y="477"/>
                  </a:cubicBezTo>
                  <a:lnTo>
                    <a:pt x="307" y="477"/>
                  </a:lnTo>
                  <a:cubicBezTo>
                    <a:pt x="421" y="545"/>
                    <a:pt x="500" y="579"/>
                    <a:pt x="568" y="613"/>
                  </a:cubicBezTo>
                  <a:lnTo>
                    <a:pt x="1657" y="1101"/>
                  </a:lnTo>
                  <a:lnTo>
                    <a:pt x="1816" y="1089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>
              <a:off x="4102375" y="2098100"/>
              <a:ext cx="53650" cy="33200"/>
            </a:xfrm>
            <a:custGeom>
              <a:avLst/>
              <a:gdLst/>
              <a:ahLst/>
              <a:cxnLst/>
              <a:rect l="l" t="t" r="r" b="b"/>
              <a:pathLst>
                <a:path w="2146" h="1328" extrusionOk="0">
                  <a:moveTo>
                    <a:pt x="2066" y="0"/>
                  </a:moveTo>
                  <a:lnTo>
                    <a:pt x="1" y="204"/>
                  </a:lnTo>
                  <a:lnTo>
                    <a:pt x="80" y="443"/>
                  </a:lnTo>
                  <a:lnTo>
                    <a:pt x="716" y="375"/>
                  </a:lnTo>
                  <a:cubicBezTo>
                    <a:pt x="812" y="369"/>
                    <a:pt x="894" y="366"/>
                    <a:pt x="964" y="366"/>
                  </a:cubicBezTo>
                  <a:cubicBezTo>
                    <a:pt x="1033" y="366"/>
                    <a:pt x="1090" y="369"/>
                    <a:pt x="1135" y="375"/>
                  </a:cubicBezTo>
                  <a:cubicBezTo>
                    <a:pt x="1226" y="397"/>
                    <a:pt x="1317" y="443"/>
                    <a:pt x="1385" y="511"/>
                  </a:cubicBezTo>
                  <a:cubicBezTo>
                    <a:pt x="1453" y="568"/>
                    <a:pt x="1499" y="647"/>
                    <a:pt x="1533" y="738"/>
                  </a:cubicBezTo>
                  <a:cubicBezTo>
                    <a:pt x="1544" y="794"/>
                    <a:pt x="1544" y="840"/>
                    <a:pt x="1533" y="885"/>
                  </a:cubicBezTo>
                  <a:cubicBezTo>
                    <a:pt x="1510" y="919"/>
                    <a:pt x="1476" y="953"/>
                    <a:pt x="1430" y="965"/>
                  </a:cubicBezTo>
                  <a:cubicBezTo>
                    <a:pt x="1396" y="976"/>
                    <a:pt x="1317" y="987"/>
                    <a:pt x="1181" y="999"/>
                  </a:cubicBezTo>
                  <a:lnTo>
                    <a:pt x="285" y="1089"/>
                  </a:lnTo>
                  <a:lnTo>
                    <a:pt x="353" y="1328"/>
                  </a:lnTo>
                  <a:lnTo>
                    <a:pt x="1238" y="1237"/>
                  </a:lnTo>
                  <a:cubicBezTo>
                    <a:pt x="1374" y="1226"/>
                    <a:pt x="1476" y="1214"/>
                    <a:pt x="1521" y="1203"/>
                  </a:cubicBezTo>
                  <a:cubicBezTo>
                    <a:pt x="1623" y="1169"/>
                    <a:pt x="1691" y="1112"/>
                    <a:pt x="1737" y="1021"/>
                  </a:cubicBezTo>
                  <a:cubicBezTo>
                    <a:pt x="1771" y="942"/>
                    <a:pt x="1782" y="840"/>
                    <a:pt x="1737" y="726"/>
                  </a:cubicBezTo>
                  <a:cubicBezTo>
                    <a:pt x="1714" y="647"/>
                    <a:pt x="1669" y="568"/>
                    <a:pt x="1612" y="511"/>
                  </a:cubicBezTo>
                  <a:cubicBezTo>
                    <a:pt x="1555" y="443"/>
                    <a:pt x="1464" y="375"/>
                    <a:pt x="1351" y="318"/>
                  </a:cubicBezTo>
                  <a:lnTo>
                    <a:pt x="2145" y="239"/>
                  </a:lnTo>
                  <a:lnTo>
                    <a:pt x="2066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>
              <a:off x="3766575" y="3189925"/>
              <a:ext cx="52775" cy="58850"/>
            </a:xfrm>
            <a:custGeom>
              <a:avLst/>
              <a:gdLst/>
              <a:ahLst/>
              <a:cxnLst/>
              <a:rect l="l" t="t" r="r" b="b"/>
              <a:pathLst>
                <a:path w="2111" h="2354" extrusionOk="0">
                  <a:moveTo>
                    <a:pt x="940" y="264"/>
                  </a:moveTo>
                  <a:cubicBezTo>
                    <a:pt x="1042" y="264"/>
                    <a:pt x="1152" y="298"/>
                    <a:pt x="1271" y="368"/>
                  </a:cubicBezTo>
                  <a:cubicBezTo>
                    <a:pt x="1408" y="436"/>
                    <a:pt x="1510" y="515"/>
                    <a:pt x="1600" y="606"/>
                  </a:cubicBezTo>
                  <a:cubicBezTo>
                    <a:pt x="1680" y="697"/>
                    <a:pt x="1748" y="788"/>
                    <a:pt x="1793" y="890"/>
                  </a:cubicBezTo>
                  <a:cubicBezTo>
                    <a:pt x="1827" y="969"/>
                    <a:pt x="1850" y="1049"/>
                    <a:pt x="1861" y="1128"/>
                  </a:cubicBezTo>
                  <a:cubicBezTo>
                    <a:pt x="1861" y="1185"/>
                    <a:pt x="1861" y="1253"/>
                    <a:pt x="1839" y="1321"/>
                  </a:cubicBezTo>
                  <a:cubicBezTo>
                    <a:pt x="1816" y="1434"/>
                    <a:pt x="1771" y="1559"/>
                    <a:pt x="1702" y="1684"/>
                  </a:cubicBezTo>
                  <a:lnTo>
                    <a:pt x="1555" y="1967"/>
                  </a:lnTo>
                  <a:lnTo>
                    <a:pt x="307" y="958"/>
                  </a:lnTo>
                  <a:lnTo>
                    <a:pt x="477" y="640"/>
                  </a:lnTo>
                  <a:cubicBezTo>
                    <a:pt x="545" y="515"/>
                    <a:pt x="591" y="425"/>
                    <a:pt x="647" y="379"/>
                  </a:cubicBezTo>
                  <a:cubicBezTo>
                    <a:pt x="715" y="311"/>
                    <a:pt x="795" y="277"/>
                    <a:pt x="897" y="266"/>
                  </a:cubicBezTo>
                  <a:cubicBezTo>
                    <a:pt x="911" y="264"/>
                    <a:pt x="926" y="264"/>
                    <a:pt x="940" y="264"/>
                  </a:cubicBezTo>
                  <a:close/>
                  <a:moveTo>
                    <a:pt x="973" y="1"/>
                  </a:moveTo>
                  <a:cubicBezTo>
                    <a:pt x="891" y="1"/>
                    <a:pt x="815" y="13"/>
                    <a:pt x="738" y="39"/>
                  </a:cubicBezTo>
                  <a:cubicBezTo>
                    <a:pt x="636" y="73"/>
                    <a:pt x="545" y="141"/>
                    <a:pt x="466" y="220"/>
                  </a:cubicBezTo>
                  <a:cubicBezTo>
                    <a:pt x="409" y="277"/>
                    <a:pt x="352" y="379"/>
                    <a:pt x="284" y="504"/>
                  </a:cubicBezTo>
                  <a:lnTo>
                    <a:pt x="1" y="1049"/>
                  </a:lnTo>
                  <a:lnTo>
                    <a:pt x="1612" y="2353"/>
                  </a:lnTo>
                  <a:lnTo>
                    <a:pt x="1952" y="1707"/>
                  </a:lnTo>
                  <a:cubicBezTo>
                    <a:pt x="2009" y="1593"/>
                    <a:pt x="2054" y="1491"/>
                    <a:pt x="2077" y="1400"/>
                  </a:cubicBezTo>
                  <a:cubicBezTo>
                    <a:pt x="2100" y="1275"/>
                    <a:pt x="2111" y="1173"/>
                    <a:pt x="2100" y="1060"/>
                  </a:cubicBezTo>
                  <a:cubicBezTo>
                    <a:pt x="2088" y="958"/>
                    <a:pt x="2054" y="844"/>
                    <a:pt x="1997" y="731"/>
                  </a:cubicBezTo>
                  <a:cubicBezTo>
                    <a:pt x="1952" y="617"/>
                    <a:pt x="1873" y="504"/>
                    <a:pt x="1782" y="402"/>
                  </a:cubicBezTo>
                  <a:cubicBezTo>
                    <a:pt x="1680" y="288"/>
                    <a:pt x="1555" y="198"/>
                    <a:pt x="1419" y="130"/>
                  </a:cubicBezTo>
                  <a:cubicBezTo>
                    <a:pt x="1294" y="62"/>
                    <a:pt x="1169" y="27"/>
                    <a:pt x="1056" y="5"/>
                  </a:cubicBezTo>
                  <a:cubicBezTo>
                    <a:pt x="1027" y="2"/>
                    <a:pt x="1000" y="1"/>
                    <a:pt x="973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0"/>
            <p:cNvSpPr/>
            <p:nvPr/>
          </p:nvSpPr>
          <p:spPr>
            <a:xfrm>
              <a:off x="3800900" y="3158625"/>
              <a:ext cx="42575" cy="45625"/>
            </a:xfrm>
            <a:custGeom>
              <a:avLst/>
              <a:gdLst/>
              <a:ahLst/>
              <a:cxnLst/>
              <a:rect l="l" t="t" r="r" b="b"/>
              <a:pathLst>
                <a:path w="1703" h="1825" extrusionOk="0">
                  <a:moveTo>
                    <a:pt x="618" y="0"/>
                  </a:moveTo>
                  <a:cubicBezTo>
                    <a:pt x="583" y="0"/>
                    <a:pt x="547" y="7"/>
                    <a:pt x="511" y="20"/>
                  </a:cubicBezTo>
                  <a:cubicBezTo>
                    <a:pt x="420" y="43"/>
                    <a:pt x="352" y="111"/>
                    <a:pt x="295" y="224"/>
                  </a:cubicBezTo>
                  <a:cubicBezTo>
                    <a:pt x="261" y="304"/>
                    <a:pt x="239" y="383"/>
                    <a:pt x="239" y="485"/>
                  </a:cubicBezTo>
                  <a:cubicBezTo>
                    <a:pt x="239" y="587"/>
                    <a:pt x="261" y="701"/>
                    <a:pt x="307" y="837"/>
                  </a:cubicBezTo>
                  <a:lnTo>
                    <a:pt x="103" y="667"/>
                  </a:lnTo>
                  <a:lnTo>
                    <a:pt x="0" y="871"/>
                  </a:lnTo>
                  <a:lnTo>
                    <a:pt x="1169" y="1824"/>
                  </a:lnTo>
                  <a:lnTo>
                    <a:pt x="1282" y="1597"/>
                  </a:lnTo>
                  <a:lnTo>
                    <a:pt x="738" y="1155"/>
                  </a:lnTo>
                  <a:cubicBezTo>
                    <a:pt x="556" y="1007"/>
                    <a:pt x="454" y="871"/>
                    <a:pt x="420" y="746"/>
                  </a:cubicBezTo>
                  <a:cubicBezTo>
                    <a:pt x="386" y="610"/>
                    <a:pt x="398" y="485"/>
                    <a:pt x="454" y="372"/>
                  </a:cubicBezTo>
                  <a:cubicBezTo>
                    <a:pt x="477" y="315"/>
                    <a:pt x="511" y="281"/>
                    <a:pt x="556" y="258"/>
                  </a:cubicBezTo>
                  <a:cubicBezTo>
                    <a:pt x="575" y="254"/>
                    <a:pt x="594" y="251"/>
                    <a:pt x="613" y="251"/>
                  </a:cubicBezTo>
                  <a:cubicBezTo>
                    <a:pt x="639" y="251"/>
                    <a:pt x="666" y="257"/>
                    <a:pt x="693" y="270"/>
                  </a:cubicBezTo>
                  <a:cubicBezTo>
                    <a:pt x="727" y="292"/>
                    <a:pt x="783" y="338"/>
                    <a:pt x="851" y="395"/>
                  </a:cubicBezTo>
                  <a:lnTo>
                    <a:pt x="1589" y="996"/>
                  </a:lnTo>
                  <a:lnTo>
                    <a:pt x="1702" y="769"/>
                  </a:lnTo>
                  <a:lnTo>
                    <a:pt x="999" y="190"/>
                  </a:lnTo>
                  <a:cubicBezTo>
                    <a:pt x="908" y="122"/>
                    <a:pt x="840" y="66"/>
                    <a:pt x="783" y="43"/>
                  </a:cubicBezTo>
                  <a:cubicBezTo>
                    <a:pt x="728" y="15"/>
                    <a:pt x="673" y="0"/>
                    <a:pt x="618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0"/>
            <p:cNvSpPr/>
            <p:nvPr/>
          </p:nvSpPr>
          <p:spPr>
            <a:xfrm>
              <a:off x="3807700" y="3131050"/>
              <a:ext cx="43150" cy="38300"/>
            </a:xfrm>
            <a:custGeom>
              <a:avLst/>
              <a:gdLst/>
              <a:ahLst/>
              <a:cxnLst/>
              <a:rect l="l" t="t" r="r" b="b"/>
              <a:pathLst>
                <a:path w="1726" h="1532" extrusionOk="0">
                  <a:moveTo>
                    <a:pt x="114" y="0"/>
                  </a:moveTo>
                  <a:lnTo>
                    <a:pt x="1" y="216"/>
                  </a:lnTo>
                  <a:lnTo>
                    <a:pt x="228" y="397"/>
                  </a:lnTo>
                  <a:lnTo>
                    <a:pt x="341" y="182"/>
                  </a:lnTo>
                  <a:lnTo>
                    <a:pt x="114" y="0"/>
                  </a:lnTo>
                  <a:close/>
                  <a:moveTo>
                    <a:pt x="557" y="352"/>
                  </a:moveTo>
                  <a:lnTo>
                    <a:pt x="443" y="579"/>
                  </a:lnTo>
                  <a:lnTo>
                    <a:pt x="1612" y="1532"/>
                  </a:lnTo>
                  <a:lnTo>
                    <a:pt x="1725" y="1305"/>
                  </a:lnTo>
                  <a:lnTo>
                    <a:pt x="557" y="352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>
              <a:off x="3829250" y="3111175"/>
              <a:ext cx="36625" cy="38050"/>
            </a:xfrm>
            <a:custGeom>
              <a:avLst/>
              <a:gdLst/>
              <a:ahLst/>
              <a:cxnLst/>
              <a:rect l="l" t="t" r="r" b="b"/>
              <a:pathLst>
                <a:path w="1465" h="1522" extrusionOk="0">
                  <a:moveTo>
                    <a:pt x="556" y="228"/>
                  </a:moveTo>
                  <a:cubicBezTo>
                    <a:pt x="623" y="228"/>
                    <a:pt x="695" y="246"/>
                    <a:pt x="772" y="285"/>
                  </a:cubicBezTo>
                  <a:cubicBezTo>
                    <a:pt x="772" y="296"/>
                    <a:pt x="795" y="296"/>
                    <a:pt x="818" y="307"/>
                  </a:cubicBezTo>
                  <a:lnTo>
                    <a:pt x="432" y="1045"/>
                  </a:lnTo>
                  <a:cubicBezTo>
                    <a:pt x="330" y="943"/>
                    <a:pt x="262" y="829"/>
                    <a:pt x="228" y="716"/>
                  </a:cubicBezTo>
                  <a:cubicBezTo>
                    <a:pt x="205" y="602"/>
                    <a:pt x="217" y="500"/>
                    <a:pt x="273" y="409"/>
                  </a:cubicBezTo>
                  <a:cubicBezTo>
                    <a:pt x="319" y="319"/>
                    <a:pt x="375" y="262"/>
                    <a:pt x="466" y="239"/>
                  </a:cubicBezTo>
                  <a:cubicBezTo>
                    <a:pt x="495" y="232"/>
                    <a:pt x="525" y="228"/>
                    <a:pt x="556" y="228"/>
                  </a:cubicBezTo>
                  <a:close/>
                  <a:moveTo>
                    <a:pt x="580" y="1"/>
                  </a:moveTo>
                  <a:cubicBezTo>
                    <a:pt x="530" y="1"/>
                    <a:pt x="481" y="9"/>
                    <a:pt x="432" y="24"/>
                  </a:cubicBezTo>
                  <a:cubicBezTo>
                    <a:pt x="285" y="69"/>
                    <a:pt x="171" y="160"/>
                    <a:pt x="92" y="319"/>
                  </a:cubicBezTo>
                  <a:cubicBezTo>
                    <a:pt x="24" y="443"/>
                    <a:pt x="1" y="568"/>
                    <a:pt x="12" y="716"/>
                  </a:cubicBezTo>
                  <a:cubicBezTo>
                    <a:pt x="24" y="852"/>
                    <a:pt x="80" y="988"/>
                    <a:pt x="182" y="1124"/>
                  </a:cubicBezTo>
                  <a:cubicBezTo>
                    <a:pt x="285" y="1260"/>
                    <a:pt x="398" y="1362"/>
                    <a:pt x="546" y="1442"/>
                  </a:cubicBezTo>
                  <a:cubicBezTo>
                    <a:pt x="648" y="1498"/>
                    <a:pt x="761" y="1521"/>
                    <a:pt x="863" y="1521"/>
                  </a:cubicBezTo>
                  <a:cubicBezTo>
                    <a:pt x="977" y="1521"/>
                    <a:pt x="1067" y="1498"/>
                    <a:pt x="1158" y="1442"/>
                  </a:cubicBezTo>
                  <a:cubicBezTo>
                    <a:pt x="1249" y="1385"/>
                    <a:pt x="1317" y="1306"/>
                    <a:pt x="1362" y="1203"/>
                  </a:cubicBezTo>
                  <a:cubicBezTo>
                    <a:pt x="1442" y="1056"/>
                    <a:pt x="1464" y="897"/>
                    <a:pt x="1419" y="738"/>
                  </a:cubicBezTo>
                  <a:cubicBezTo>
                    <a:pt x="1385" y="568"/>
                    <a:pt x="1317" y="443"/>
                    <a:pt x="1226" y="364"/>
                  </a:cubicBezTo>
                  <a:lnTo>
                    <a:pt x="1090" y="568"/>
                  </a:lnTo>
                  <a:cubicBezTo>
                    <a:pt x="1169" y="659"/>
                    <a:pt x="1215" y="750"/>
                    <a:pt x="1226" y="852"/>
                  </a:cubicBezTo>
                  <a:cubicBezTo>
                    <a:pt x="1238" y="954"/>
                    <a:pt x="1215" y="1033"/>
                    <a:pt x="1181" y="1113"/>
                  </a:cubicBezTo>
                  <a:cubicBezTo>
                    <a:pt x="1135" y="1192"/>
                    <a:pt x="1067" y="1249"/>
                    <a:pt x="977" y="1272"/>
                  </a:cubicBezTo>
                  <a:cubicBezTo>
                    <a:pt x="953" y="1277"/>
                    <a:pt x="928" y="1280"/>
                    <a:pt x="902" y="1280"/>
                  </a:cubicBezTo>
                  <a:cubicBezTo>
                    <a:pt x="827" y="1280"/>
                    <a:pt x="743" y="1257"/>
                    <a:pt x="659" y="1215"/>
                  </a:cubicBezTo>
                  <a:cubicBezTo>
                    <a:pt x="636" y="1203"/>
                    <a:pt x="614" y="1181"/>
                    <a:pt x="591" y="1169"/>
                  </a:cubicBezTo>
                  <a:lnTo>
                    <a:pt x="1090" y="205"/>
                  </a:lnTo>
                  <a:cubicBezTo>
                    <a:pt x="1022" y="160"/>
                    <a:pt x="965" y="126"/>
                    <a:pt x="897" y="92"/>
                  </a:cubicBezTo>
                  <a:cubicBezTo>
                    <a:pt x="784" y="31"/>
                    <a:pt x="680" y="1"/>
                    <a:pt x="580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>
              <a:off x="3844300" y="3075650"/>
              <a:ext cx="43125" cy="53700"/>
            </a:xfrm>
            <a:custGeom>
              <a:avLst/>
              <a:gdLst/>
              <a:ahLst/>
              <a:cxnLst/>
              <a:rect l="l" t="t" r="r" b="b"/>
              <a:pathLst>
                <a:path w="1725" h="2148" extrusionOk="0">
                  <a:moveTo>
                    <a:pt x="683" y="254"/>
                  </a:moveTo>
                  <a:cubicBezTo>
                    <a:pt x="747" y="254"/>
                    <a:pt x="819" y="271"/>
                    <a:pt x="896" y="310"/>
                  </a:cubicBezTo>
                  <a:cubicBezTo>
                    <a:pt x="1044" y="390"/>
                    <a:pt x="1169" y="503"/>
                    <a:pt x="1271" y="662"/>
                  </a:cubicBezTo>
                  <a:cubicBezTo>
                    <a:pt x="1373" y="809"/>
                    <a:pt x="1396" y="957"/>
                    <a:pt x="1328" y="1082"/>
                  </a:cubicBezTo>
                  <a:cubicBezTo>
                    <a:pt x="1294" y="1138"/>
                    <a:pt x="1260" y="1184"/>
                    <a:pt x="1203" y="1218"/>
                  </a:cubicBezTo>
                  <a:cubicBezTo>
                    <a:pt x="1152" y="1243"/>
                    <a:pt x="1107" y="1256"/>
                    <a:pt x="1064" y="1256"/>
                  </a:cubicBezTo>
                  <a:cubicBezTo>
                    <a:pt x="1050" y="1256"/>
                    <a:pt x="1035" y="1255"/>
                    <a:pt x="1021" y="1252"/>
                  </a:cubicBezTo>
                  <a:cubicBezTo>
                    <a:pt x="976" y="1240"/>
                    <a:pt x="896" y="1218"/>
                    <a:pt x="806" y="1172"/>
                  </a:cubicBezTo>
                  <a:cubicBezTo>
                    <a:pt x="738" y="1138"/>
                    <a:pt x="670" y="1082"/>
                    <a:pt x="602" y="1014"/>
                  </a:cubicBezTo>
                  <a:cubicBezTo>
                    <a:pt x="522" y="934"/>
                    <a:pt x="477" y="866"/>
                    <a:pt x="431" y="798"/>
                  </a:cubicBezTo>
                  <a:cubicBezTo>
                    <a:pt x="397" y="719"/>
                    <a:pt x="375" y="650"/>
                    <a:pt x="375" y="594"/>
                  </a:cubicBezTo>
                  <a:cubicBezTo>
                    <a:pt x="363" y="526"/>
                    <a:pt x="375" y="469"/>
                    <a:pt x="409" y="412"/>
                  </a:cubicBezTo>
                  <a:cubicBezTo>
                    <a:pt x="443" y="333"/>
                    <a:pt x="511" y="276"/>
                    <a:pt x="602" y="265"/>
                  </a:cubicBezTo>
                  <a:cubicBezTo>
                    <a:pt x="627" y="258"/>
                    <a:pt x="654" y="254"/>
                    <a:pt x="683" y="254"/>
                  </a:cubicBezTo>
                  <a:close/>
                  <a:moveTo>
                    <a:pt x="678" y="0"/>
                  </a:moveTo>
                  <a:cubicBezTo>
                    <a:pt x="636" y="0"/>
                    <a:pt x="596" y="5"/>
                    <a:pt x="556" y="15"/>
                  </a:cubicBezTo>
                  <a:cubicBezTo>
                    <a:pt x="420" y="49"/>
                    <a:pt x="329" y="129"/>
                    <a:pt x="261" y="253"/>
                  </a:cubicBezTo>
                  <a:cubicBezTo>
                    <a:pt x="227" y="321"/>
                    <a:pt x="204" y="390"/>
                    <a:pt x="204" y="469"/>
                  </a:cubicBezTo>
                  <a:cubicBezTo>
                    <a:pt x="204" y="548"/>
                    <a:pt x="227" y="639"/>
                    <a:pt x="261" y="753"/>
                  </a:cubicBezTo>
                  <a:lnTo>
                    <a:pt x="102" y="628"/>
                  </a:lnTo>
                  <a:lnTo>
                    <a:pt x="0" y="832"/>
                  </a:lnTo>
                  <a:lnTo>
                    <a:pt x="1611" y="2148"/>
                  </a:lnTo>
                  <a:lnTo>
                    <a:pt x="1725" y="1921"/>
                  </a:lnTo>
                  <a:lnTo>
                    <a:pt x="1089" y="1411"/>
                  </a:lnTo>
                  <a:cubicBezTo>
                    <a:pt x="1294" y="1399"/>
                    <a:pt x="1441" y="1320"/>
                    <a:pt x="1520" y="1161"/>
                  </a:cubicBezTo>
                  <a:cubicBezTo>
                    <a:pt x="1554" y="1093"/>
                    <a:pt x="1577" y="1014"/>
                    <a:pt x="1577" y="934"/>
                  </a:cubicBezTo>
                  <a:cubicBezTo>
                    <a:pt x="1577" y="855"/>
                    <a:pt x="1566" y="753"/>
                    <a:pt x="1532" y="650"/>
                  </a:cubicBezTo>
                  <a:cubicBezTo>
                    <a:pt x="1498" y="560"/>
                    <a:pt x="1430" y="458"/>
                    <a:pt x="1350" y="356"/>
                  </a:cubicBezTo>
                  <a:cubicBezTo>
                    <a:pt x="1260" y="242"/>
                    <a:pt x="1146" y="163"/>
                    <a:pt x="1010" y="95"/>
                  </a:cubicBezTo>
                  <a:cubicBezTo>
                    <a:pt x="889" y="30"/>
                    <a:pt x="780" y="0"/>
                    <a:pt x="678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>
              <a:off x="3865575" y="3041125"/>
              <a:ext cx="36325" cy="38025"/>
            </a:xfrm>
            <a:custGeom>
              <a:avLst/>
              <a:gdLst/>
              <a:ahLst/>
              <a:cxnLst/>
              <a:rect l="l" t="t" r="r" b="b"/>
              <a:pathLst>
                <a:path w="1453" h="1521" extrusionOk="0">
                  <a:moveTo>
                    <a:pt x="553" y="223"/>
                  </a:moveTo>
                  <a:cubicBezTo>
                    <a:pt x="616" y="223"/>
                    <a:pt x="683" y="246"/>
                    <a:pt x="760" y="284"/>
                  </a:cubicBezTo>
                  <a:cubicBezTo>
                    <a:pt x="772" y="284"/>
                    <a:pt x="794" y="296"/>
                    <a:pt x="806" y="307"/>
                  </a:cubicBezTo>
                  <a:lnTo>
                    <a:pt x="431" y="1044"/>
                  </a:lnTo>
                  <a:cubicBezTo>
                    <a:pt x="318" y="942"/>
                    <a:pt x="250" y="829"/>
                    <a:pt x="227" y="715"/>
                  </a:cubicBezTo>
                  <a:cubicBezTo>
                    <a:pt x="204" y="602"/>
                    <a:pt x="216" y="500"/>
                    <a:pt x="261" y="409"/>
                  </a:cubicBezTo>
                  <a:cubicBezTo>
                    <a:pt x="306" y="318"/>
                    <a:pt x="374" y="262"/>
                    <a:pt x="465" y="239"/>
                  </a:cubicBezTo>
                  <a:cubicBezTo>
                    <a:pt x="494" y="228"/>
                    <a:pt x="523" y="223"/>
                    <a:pt x="553" y="223"/>
                  </a:cubicBezTo>
                  <a:close/>
                  <a:moveTo>
                    <a:pt x="571" y="1"/>
                  </a:moveTo>
                  <a:cubicBezTo>
                    <a:pt x="519" y="1"/>
                    <a:pt x="469" y="8"/>
                    <a:pt x="420" y="23"/>
                  </a:cubicBezTo>
                  <a:cubicBezTo>
                    <a:pt x="284" y="69"/>
                    <a:pt x="170" y="160"/>
                    <a:pt x="91" y="318"/>
                  </a:cubicBezTo>
                  <a:cubicBezTo>
                    <a:pt x="23" y="443"/>
                    <a:pt x="0" y="568"/>
                    <a:pt x="11" y="715"/>
                  </a:cubicBezTo>
                  <a:cubicBezTo>
                    <a:pt x="23" y="852"/>
                    <a:pt x="80" y="988"/>
                    <a:pt x="170" y="1124"/>
                  </a:cubicBezTo>
                  <a:cubicBezTo>
                    <a:pt x="272" y="1260"/>
                    <a:pt x="397" y="1362"/>
                    <a:pt x="533" y="1442"/>
                  </a:cubicBezTo>
                  <a:cubicBezTo>
                    <a:pt x="647" y="1487"/>
                    <a:pt x="760" y="1521"/>
                    <a:pt x="862" y="1521"/>
                  </a:cubicBezTo>
                  <a:cubicBezTo>
                    <a:pt x="964" y="1521"/>
                    <a:pt x="1066" y="1498"/>
                    <a:pt x="1157" y="1442"/>
                  </a:cubicBezTo>
                  <a:cubicBezTo>
                    <a:pt x="1237" y="1385"/>
                    <a:pt x="1305" y="1305"/>
                    <a:pt x="1361" y="1203"/>
                  </a:cubicBezTo>
                  <a:cubicBezTo>
                    <a:pt x="1441" y="1056"/>
                    <a:pt x="1452" y="897"/>
                    <a:pt x="1418" y="738"/>
                  </a:cubicBezTo>
                  <a:cubicBezTo>
                    <a:pt x="1384" y="568"/>
                    <a:pt x="1316" y="443"/>
                    <a:pt x="1225" y="364"/>
                  </a:cubicBezTo>
                  <a:lnTo>
                    <a:pt x="1089" y="568"/>
                  </a:lnTo>
                  <a:cubicBezTo>
                    <a:pt x="1169" y="659"/>
                    <a:pt x="1203" y="750"/>
                    <a:pt x="1214" y="852"/>
                  </a:cubicBezTo>
                  <a:cubicBezTo>
                    <a:pt x="1225" y="954"/>
                    <a:pt x="1214" y="1033"/>
                    <a:pt x="1180" y="1113"/>
                  </a:cubicBezTo>
                  <a:cubicBezTo>
                    <a:pt x="1135" y="1192"/>
                    <a:pt x="1066" y="1249"/>
                    <a:pt x="976" y="1271"/>
                  </a:cubicBezTo>
                  <a:cubicBezTo>
                    <a:pt x="953" y="1277"/>
                    <a:pt x="929" y="1280"/>
                    <a:pt x="904" y="1280"/>
                  </a:cubicBezTo>
                  <a:cubicBezTo>
                    <a:pt x="828" y="1280"/>
                    <a:pt x="740" y="1254"/>
                    <a:pt x="647" y="1203"/>
                  </a:cubicBezTo>
                  <a:cubicBezTo>
                    <a:pt x="624" y="1192"/>
                    <a:pt x="613" y="1181"/>
                    <a:pt x="579" y="1169"/>
                  </a:cubicBezTo>
                  <a:lnTo>
                    <a:pt x="1078" y="205"/>
                  </a:lnTo>
                  <a:cubicBezTo>
                    <a:pt x="1021" y="160"/>
                    <a:pt x="953" y="114"/>
                    <a:pt x="896" y="92"/>
                  </a:cubicBezTo>
                  <a:cubicBezTo>
                    <a:pt x="783" y="31"/>
                    <a:pt x="674" y="1"/>
                    <a:pt x="571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>
              <a:off x="3880600" y="3008800"/>
              <a:ext cx="31775" cy="41150"/>
            </a:xfrm>
            <a:custGeom>
              <a:avLst/>
              <a:gdLst/>
              <a:ahLst/>
              <a:cxnLst/>
              <a:rect l="l" t="t" r="r" b="b"/>
              <a:pathLst>
                <a:path w="1271" h="1646" extrusionOk="0">
                  <a:moveTo>
                    <a:pt x="375" y="0"/>
                  </a:moveTo>
                  <a:cubicBezTo>
                    <a:pt x="307" y="57"/>
                    <a:pt x="273" y="103"/>
                    <a:pt x="250" y="148"/>
                  </a:cubicBezTo>
                  <a:cubicBezTo>
                    <a:pt x="205" y="216"/>
                    <a:pt x="205" y="295"/>
                    <a:pt x="216" y="375"/>
                  </a:cubicBezTo>
                  <a:cubicBezTo>
                    <a:pt x="227" y="466"/>
                    <a:pt x="273" y="568"/>
                    <a:pt x="341" y="692"/>
                  </a:cubicBezTo>
                  <a:lnTo>
                    <a:pt x="102" y="500"/>
                  </a:lnTo>
                  <a:lnTo>
                    <a:pt x="0" y="692"/>
                  </a:lnTo>
                  <a:lnTo>
                    <a:pt x="1158" y="1645"/>
                  </a:lnTo>
                  <a:lnTo>
                    <a:pt x="1271" y="1430"/>
                  </a:lnTo>
                  <a:lnTo>
                    <a:pt x="806" y="1056"/>
                  </a:lnTo>
                  <a:cubicBezTo>
                    <a:pt x="602" y="885"/>
                    <a:pt x="477" y="738"/>
                    <a:pt x="431" y="613"/>
                  </a:cubicBezTo>
                  <a:cubicBezTo>
                    <a:pt x="386" y="488"/>
                    <a:pt x="386" y="386"/>
                    <a:pt x="431" y="307"/>
                  </a:cubicBezTo>
                  <a:cubicBezTo>
                    <a:pt x="454" y="261"/>
                    <a:pt x="488" y="227"/>
                    <a:pt x="534" y="205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>
              <a:off x="3627900" y="718775"/>
              <a:ext cx="52775" cy="56825"/>
            </a:xfrm>
            <a:custGeom>
              <a:avLst/>
              <a:gdLst/>
              <a:ahLst/>
              <a:cxnLst/>
              <a:rect l="l" t="t" r="r" b="b"/>
              <a:pathLst>
                <a:path w="2111" h="2273" extrusionOk="0">
                  <a:moveTo>
                    <a:pt x="907" y="265"/>
                  </a:moveTo>
                  <a:cubicBezTo>
                    <a:pt x="991" y="265"/>
                    <a:pt x="1089" y="285"/>
                    <a:pt x="1191" y="332"/>
                  </a:cubicBezTo>
                  <a:cubicBezTo>
                    <a:pt x="1327" y="378"/>
                    <a:pt x="1441" y="446"/>
                    <a:pt x="1543" y="537"/>
                  </a:cubicBezTo>
                  <a:cubicBezTo>
                    <a:pt x="1634" y="616"/>
                    <a:pt x="1713" y="707"/>
                    <a:pt x="1770" y="798"/>
                  </a:cubicBezTo>
                  <a:cubicBezTo>
                    <a:pt x="1815" y="877"/>
                    <a:pt x="1838" y="945"/>
                    <a:pt x="1861" y="1024"/>
                  </a:cubicBezTo>
                  <a:cubicBezTo>
                    <a:pt x="1872" y="1081"/>
                    <a:pt x="1872" y="1149"/>
                    <a:pt x="1861" y="1217"/>
                  </a:cubicBezTo>
                  <a:cubicBezTo>
                    <a:pt x="1838" y="1331"/>
                    <a:pt x="1804" y="1456"/>
                    <a:pt x="1759" y="1592"/>
                  </a:cubicBezTo>
                  <a:lnTo>
                    <a:pt x="1645" y="1898"/>
                  </a:lnTo>
                  <a:lnTo>
                    <a:pt x="295" y="1024"/>
                  </a:lnTo>
                  <a:lnTo>
                    <a:pt x="431" y="684"/>
                  </a:lnTo>
                  <a:cubicBezTo>
                    <a:pt x="477" y="559"/>
                    <a:pt x="522" y="469"/>
                    <a:pt x="567" y="412"/>
                  </a:cubicBezTo>
                  <a:cubicBezTo>
                    <a:pt x="624" y="344"/>
                    <a:pt x="704" y="298"/>
                    <a:pt x="806" y="276"/>
                  </a:cubicBezTo>
                  <a:cubicBezTo>
                    <a:pt x="837" y="269"/>
                    <a:pt x="871" y="265"/>
                    <a:pt x="907" y="265"/>
                  </a:cubicBezTo>
                  <a:close/>
                  <a:moveTo>
                    <a:pt x="879" y="1"/>
                  </a:moveTo>
                  <a:cubicBezTo>
                    <a:pt x="782" y="1"/>
                    <a:pt x="699" y="23"/>
                    <a:pt x="624" y="60"/>
                  </a:cubicBezTo>
                  <a:cubicBezTo>
                    <a:pt x="522" y="106"/>
                    <a:pt x="443" y="185"/>
                    <a:pt x="375" y="276"/>
                  </a:cubicBezTo>
                  <a:cubicBezTo>
                    <a:pt x="329" y="332"/>
                    <a:pt x="272" y="435"/>
                    <a:pt x="227" y="571"/>
                  </a:cubicBezTo>
                  <a:lnTo>
                    <a:pt x="0" y="1149"/>
                  </a:lnTo>
                  <a:lnTo>
                    <a:pt x="1736" y="2272"/>
                  </a:lnTo>
                  <a:lnTo>
                    <a:pt x="2008" y="1592"/>
                  </a:lnTo>
                  <a:cubicBezTo>
                    <a:pt x="2054" y="1467"/>
                    <a:pt x="2076" y="1365"/>
                    <a:pt x="2099" y="1274"/>
                  </a:cubicBezTo>
                  <a:cubicBezTo>
                    <a:pt x="2110" y="1149"/>
                    <a:pt x="2110" y="1036"/>
                    <a:pt x="2088" y="934"/>
                  </a:cubicBezTo>
                  <a:cubicBezTo>
                    <a:pt x="2065" y="832"/>
                    <a:pt x="2020" y="730"/>
                    <a:pt x="1951" y="616"/>
                  </a:cubicBezTo>
                  <a:cubicBezTo>
                    <a:pt x="1883" y="503"/>
                    <a:pt x="1804" y="401"/>
                    <a:pt x="1691" y="310"/>
                  </a:cubicBezTo>
                  <a:cubicBezTo>
                    <a:pt x="1588" y="208"/>
                    <a:pt x="1452" y="140"/>
                    <a:pt x="1305" y="72"/>
                  </a:cubicBezTo>
                  <a:cubicBezTo>
                    <a:pt x="1180" y="26"/>
                    <a:pt x="1055" y="3"/>
                    <a:pt x="942" y="3"/>
                  </a:cubicBezTo>
                  <a:cubicBezTo>
                    <a:pt x="920" y="2"/>
                    <a:pt x="900" y="1"/>
                    <a:pt x="879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>
              <a:off x="3658250" y="684825"/>
              <a:ext cx="42000" cy="43975"/>
            </a:xfrm>
            <a:custGeom>
              <a:avLst/>
              <a:gdLst/>
              <a:ahLst/>
              <a:cxnLst/>
              <a:rect l="l" t="t" r="r" b="b"/>
              <a:pathLst>
                <a:path w="1680" h="1759" extrusionOk="0">
                  <a:moveTo>
                    <a:pt x="546" y="0"/>
                  </a:moveTo>
                  <a:cubicBezTo>
                    <a:pt x="499" y="0"/>
                    <a:pt x="454" y="11"/>
                    <a:pt x="408" y="34"/>
                  </a:cubicBezTo>
                  <a:cubicBezTo>
                    <a:pt x="329" y="68"/>
                    <a:pt x="261" y="148"/>
                    <a:pt x="227" y="261"/>
                  </a:cubicBezTo>
                  <a:cubicBezTo>
                    <a:pt x="193" y="340"/>
                    <a:pt x="182" y="431"/>
                    <a:pt x="193" y="533"/>
                  </a:cubicBezTo>
                  <a:cubicBezTo>
                    <a:pt x="204" y="624"/>
                    <a:pt x="238" y="737"/>
                    <a:pt x="295" y="862"/>
                  </a:cubicBezTo>
                  <a:lnTo>
                    <a:pt x="79" y="726"/>
                  </a:lnTo>
                  <a:lnTo>
                    <a:pt x="0" y="930"/>
                  </a:lnTo>
                  <a:lnTo>
                    <a:pt x="1259" y="1759"/>
                  </a:lnTo>
                  <a:lnTo>
                    <a:pt x="1339" y="1520"/>
                  </a:lnTo>
                  <a:lnTo>
                    <a:pt x="760" y="1135"/>
                  </a:lnTo>
                  <a:cubicBezTo>
                    <a:pt x="567" y="1010"/>
                    <a:pt x="442" y="885"/>
                    <a:pt x="397" y="760"/>
                  </a:cubicBezTo>
                  <a:cubicBezTo>
                    <a:pt x="352" y="635"/>
                    <a:pt x="340" y="511"/>
                    <a:pt x="386" y="397"/>
                  </a:cubicBezTo>
                  <a:cubicBezTo>
                    <a:pt x="408" y="329"/>
                    <a:pt x="442" y="295"/>
                    <a:pt x="488" y="272"/>
                  </a:cubicBezTo>
                  <a:cubicBezTo>
                    <a:pt x="505" y="261"/>
                    <a:pt x="525" y="255"/>
                    <a:pt x="546" y="255"/>
                  </a:cubicBezTo>
                  <a:cubicBezTo>
                    <a:pt x="567" y="255"/>
                    <a:pt x="590" y="261"/>
                    <a:pt x="613" y="272"/>
                  </a:cubicBezTo>
                  <a:cubicBezTo>
                    <a:pt x="658" y="284"/>
                    <a:pt x="715" y="318"/>
                    <a:pt x="794" y="363"/>
                  </a:cubicBezTo>
                  <a:lnTo>
                    <a:pt x="1588" y="885"/>
                  </a:lnTo>
                  <a:lnTo>
                    <a:pt x="1679" y="658"/>
                  </a:lnTo>
                  <a:lnTo>
                    <a:pt x="919" y="159"/>
                  </a:lnTo>
                  <a:cubicBezTo>
                    <a:pt x="817" y="91"/>
                    <a:pt x="737" y="45"/>
                    <a:pt x="692" y="34"/>
                  </a:cubicBezTo>
                  <a:cubicBezTo>
                    <a:pt x="641" y="11"/>
                    <a:pt x="593" y="0"/>
                    <a:pt x="546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>
              <a:off x="3660225" y="658150"/>
              <a:ext cx="45675" cy="34075"/>
            </a:xfrm>
            <a:custGeom>
              <a:avLst/>
              <a:gdLst/>
              <a:ahLst/>
              <a:cxnLst/>
              <a:rect l="l" t="t" r="r" b="b"/>
              <a:pathLst>
                <a:path w="1827" h="1363" extrusionOk="0">
                  <a:moveTo>
                    <a:pt x="91" y="1"/>
                  </a:moveTo>
                  <a:lnTo>
                    <a:pt x="0" y="228"/>
                  </a:lnTo>
                  <a:lnTo>
                    <a:pt x="250" y="386"/>
                  </a:lnTo>
                  <a:lnTo>
                    <a:pt x="341" y="148"/>
                  </a:lnTo>
                  <a:lnTo>
                    <a:pt x="91" y="1"/>
                  </a:lnTo>
                  <a:close/>
                  <a:moveTo>
                    <a:pt x="568" y="307"/>
                  </a:moveTo>
                  <a:lnTo>
                    <a:pt x="477" y="545"/>
                  </a:lnTo>
                  <a:lnTo>
                    <a:pt x="1736" y="1362"/>
                  </a:lnTo>
                  <a:lnTo>
                    <a:pt x="1827" y="1124"/>
                  </a:lnTo>
                  <a:lnTo>
                    <a:pt x="568" y="307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0"/>
            <p:cNvSpPr/>
            <p:nvPr/>
          </p:nvSpPr>
          <p:spPr>
            <a:xfrm>
              <a:off x="3680650" y="634725"/>
              <a:ext cx="37175" cy="37350"/>
            </a:xfrm>
            <a:custGeom>
              <a:avLst/>
              <a:gdLst/>
              <a:ahLst/>
              <a:cxnLst/>
              <a:rect l="l" t="t" r="r" b="b"/>
              <a:pathLst>
                <a:path w="1487" h="1494" extrusionOk="0">
                  <a:moveTo>
                    <a:pt x="533" y="226"/>
                  </a:moveTo>
                  <a:cubicBezTo>
                    <a:pt x="593" y="226"/>
                    <a:pt x="658" y="241"/>
                    <a:pt x="726" y="268"/>
                  </a:cubicBezTo>
                  <a:cubicBezTo>
                    <a:pt x="738" y="268"/>
                    <a:pt x="749" y="280"/>
                    <a:pt x="772" y="291"/>
                  </a:cubicBezTo>
                  <a:lnTo>
                    <a:pt x="477" y="1062"/>
                  </a:lnTo>
                  <a:cubicBezTo>
                    <a:pt x="352" y="960"/>
                    <a:pt x="273" y="858"/>
                    <a:pt x="239" y="756"/>
                  </a:cubicBezTo>
                  <a:cubicBezTo>
                    <a:pt x="204" y="643"/>
                    <a:pt x="204" y="541"/>
                    <a:pt x="239" y="438"/>
                  </a:cubicBezTo>
                  <a:cubicBezTo>
                    <a:pt x="273" y="348"/>
                    <a:pt x="341" y="291"/>
                    <a:pt x="420" y="246"/>
                  </a:cubicBezTo>
                  <a:cubicBezTo>
                    <a:pt x="456" y="232"/>
                    <a:pt x="493" y="226"/>
                    <a:pt x="533" y="226"/>
                  </a:cubicBezTo>
                  <a:close/>
                  <a:moveTo>
                    <a:pt x="572" y="0"/>
                  </a:moveTo>
                  <a:cubicBezTo>
                    <a:pt x="498" y="0"/>
                    <a:pt x="428" y="14"/>
                    <a:pt x="363" y="41"/>
                  </a:cubicBezTo>
                  <a:cubicBezTo>
                    <a:pt x="227" y="98"/>
                    <a:pt x="125" y="212"/>
                    <a:pt x="57" y="370"/>
                  </a:cubicBezTo>
                  <a:cubicBezTo>
                    <a:pt x="12" y="507"/>
                    <a:pt x="0" y="631"/>
                    <a:pt x="23" y="767"/>
                  </a:cubicBezTo>
                  <a:cubicBezTo>
                    <a:pt x="46" y="915"/>
                    <a:pt x="114" y="1040"/>
                    <a:pt x="227" y="1165"/>
                  </a:cubicBezTo>
                  <a:cubicBezTo>
                    <a:pt x="341" y="1289"/>
                    <a:pt x="477" y="1380"/>
                    <a:pt x="624" y="1437"/>
                  </a:cubicBezTo>
                  <a:cubicBezTo>
                    <a:pt x="738" y="1482"/>
                    <a:pt x="851" y="1494"/>
                    <a:pt x="953" y="1494"/>
                  </a:cubicBezTo>
                  <a:cubicBezTo>
                    <a:pt x="1067" y="1482"/>
                    <a:pt x="1157" y="1437"/>
                    <a:pt x="1237" y="1380"/>
                  </a:cubicBezTo>
                  <a:cubicBezTo>
                    <a:pt x="1316" y="1312"/>
                    <a:pt x="1373" y="1221"/>
                    <a:pt x="1418" y="1119"/>
                  </a:cubicBezTo>
                  <a:cubicBezTo>
                    <a:pt x="1475" y="960"/>
                    <a:pt x="1486" y="802"/>
                    <a:pt x="1430" y="643"/>
                  </a:cubicBezTo>
                  <a:cubicBezTo>
                    <a:pt x="1373" y="484"/>
                    <a:pt x="1294" y="370"/>
                    <a:pt x="1191" y="291"/>
                  </a:cubicBezTo>
                  <a:lnTo>
                    <a:pt x="1078" y="507"/>
                  </a:lnTo>
                  <a:cubicBezTo>
                    <a:pt x="1157" y="597"/>
                    <a:pt x="1214" y="677"/>
                    <a:pt x="1237" y="779"/>
                  </a:cubicBezTo>
                  <a:cubicBezTo>
                    <a:pt x="1260" y="881"/>
                    <a:pt x="1260" y="972"/>
                    <a:pt x="1226" y="1051"/>
                  </a:cubicBezTo>
                  <a:cubicBezTo>
                    <a:pt x="1191" y="1131"/>
                    <a:pt x="1135" y="1187"/>
                    <a:pt x="1044" y="1221"/>
                  </a:cubicBezTo>
                  <a:cubicBezTo>
                    <a:pt x="1008" y="1235"/>
                    <a:pt x="969" y="1241"/>
                    <a:pt x="927" y="1241"/>
                  </a:cubicBezTo>
                  <a:cubicBezTo>
                    <a:pt x="862" y="1241"/>
                    <a:pt x="791" y="1226"/>
                    <a:pt x="715" y="1199"/>
                  </a:cubicBezTo>
                  <a:cubicBezTo>
                    <a:pt x="692" y="1187"/>
                    <a:pt x="670" y="1176"/>
                    <a:pt x="636" y="1165"/>
                  </a:cubicBezTo>
                  <a:lnTo>
                    <a:pt x="1033" y="155"/>
                  </a:lnTo>
                  <a:cubicBezTo>
                    <a:pt x="965" y="121"/>
                    <a:pt x="897" y="87"/>
                    <a:pt x="828" y="53"/>
                  </a:cubicBezTo>
                  <a:cubicBezTo>
                    <a:pt x="739" y="17"/>
                    <a:pt x="654" y="0"/>
                    <a:pt x="572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0"/>
            <p:cNvSpPr/>
            <p:nvPr/>
          </p:nvSpPr>
          <p:spPr>
            <a:xfrm>
              <a:off x="3692275" y="597400"/>
              <a:ext cx="45675" cy="51125"/>
            </a:xfrm>
            <a:custGeom>
              <a:avLst/>
              <a:gdLst/>
              <a:ahLst/>
              <a:cxnLst/>
              <a:rect l="l" t="t" r="r" b="b"/>
              <a:pathLst>
                <a:path w="1827" h="2045" extrusionOk="0">
                  <a:moveTo>
                    <a:pt x="643" y="255"/>
                  </a:moveTo>
                  <a:cubicBezTo>
                    <a:pt x="701" y="255"/>
                    <a:pt x="764" y="270"/>
                    <a:pt x="840" y="298"/>
                  </a:cubicBezTo>
                  <a:cubicBezTo>
                    <a:pt x="999" y="355"/>
                    <a:pt x="1135" y="457"/>
                    <a:pt x="1248" y="604"/>
                  </a:cubicBezTo>
                  <a:cubicBezTo>
                    <a:pt x="1373" y="740"/>
                    <a:pt x="1407" y="876"/>
                    <a:pt x="1350" y="1013"/>
                  </a:cubicBezTo>
                  <a:cubicBezTo>
                    <a:pt x="1328" y="1081"/>
                    <a:pt x="1282" y="1126"/>
                    <a:pt x="1237" y="1160"/>
                  </a:cubicBezTo>
                  <a:cubicBezTo>
                    <a:pt x="1180" y="1205"/>
                    <a:pt x="1124" y="1217"/>
                    <a:pt x="1055" y="1217"/>
                  </a:cubicBezTo>
                  <a:cubicBezTo>
                    <a:pt x="1010" y="1217"/>
                    <a:pt x="942" y="1194"/>
                    <a:pt x="840" y="1160"/>
                  </a:cubicBezTo>
                  <a:cubicBezTo>
                    <a:pt x="772" y="1126"/>
                    <a:pt x="692" y="1081"/>
                    <a:pt x="613" y="1024"/>
                  </a:cubicBezTo>
                  <a:cubicBezTo>
                    <a:pt x="534" y="956"/>
                    <a:pt x="477" y="899"/>
                    <a:pt x="432" y="831"/>
                  </a:cubicBezTo>
                  <a:cubicBezTo>
                    <a:pt x="386" y="763"/>
                    <a:pt x="352" y="695"/>
                    <a:pt x="341" y="627"/>
                  </a:cubicBezTo>
                  <a:cubicBezTo>
                    <a:pt x="329" y="570"/>
                    <a:pt x="341" y="502"/>
                    <a:pt x="363" y="445"/>
                  </a:cubicBezTo>
                  <a:cubicBezTo>
                    <a:pt x="397" y="366"/>
                    <a:pt x="454" y="309"/>
                    <a:pt x="534" y="275"/>
                  </a:cubicBezTo>
                  <a:cubicBezTo>
                    <a:pt x="569" y="262"/>
                    <a:pt x="605" y="255"/>
                    <a:pt x="643" y="255"/>
                  </a:cubicBezTo>
                  <a:close/>
                  <a:moveTo>
                    <a:pt x="646" y="1"/>
                  </a:moveTo>
                  <a:cubicBezTo>
                    <a:pt x="580" y="1"/>
                    <a:pt x="519" y="12"/>
                    <a:pt x="466" y="37"/>
                  </a:cubicBezTo>
                  <a:cubicBezTo>
                    <a:pt x="341" y="82"/>
                    <a:pt x="250" y="173"/>
                    <a:pt x="193" y="309"/>
                  </a:cubicBezTo>
                  <a:cubicBezTo>
                    <a:pt x="171" y="377"/>
                    <a:pt x="159" y="445"/>
                    <a:pt x="171" y="525"/>
                  </a:cubicBezTo>
                  <a:cubicBezTo>
                    <a:pt x="182" y="604"/>
                    <a:pt x="205" y="695"/>
                    <a:pt x="261" y="808"/>
                  </a:cubicBezTo>
                  <a:lnTo>
                    <a:pt x="80" y="695"/>
                  </a:lnTo>
                  <a:lnTo>
                    <a:pt x="0" y="910"/>
                  </a:lnTo>
                  <a:lnTo>
                    <a:pt x="1736" y="2045"/>
                  </a:lnTo>
                  <a:lnTo>
                    <a:pt x="1827" y="1807"/>
                  </a:lnTo>
                  <a:lnTo>
                    <a:pt x="1146" y="1364"/>
                  </a:lnTo>
                  <a:cubicBezTo>
                    <a:pt x="1350" y="1342"/>
                    <a:pt x="1487" y="1239"/>
                    <a:pt x="1543" y="1081"/>
                  </a:cubicBezTo>
                  <a:cubicBezTo>
                    <a:pt x="1577" y="1001"/>
                    <a:pt x="1589" y="922"/>
                    <a:pt x="1577" y="842"/>
                  </a:cubicBezTo>
                  <a:cubicBezTo>
                    <a:pt x="1577" y="763"/>
                    <a:pt x="1543" y="672"/>
                    <a:pt x="1498" y="570"/>
                  </a:cubicBezTo>
                  <a:cubicBezTo>
                    <a:pt x="1464" y="479"/>
                    <a:pt x="1384" y="377"/>
                    <a:pt x="1294" y="286"/>
                  </a:cubicBezTo>
                  <a:cubicBezTo>
                    <a:pt x="1192" y="196"/>
                    <a:pt x="1067" y="116"/>
                    <a:pt x="931" y="60"/>
                  </a:cubicBezTo>
                  <a:cubicBezTo>
                    <a:pt x="828" y="21"/>
                    <a:pt x="732" y="1"/>
                    <a:pt x="646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0"/>
            <p:cNvSpPr/>
            <p:nvPr/>
          </p:nvSpPr>
          <p:spPr>
            <a:xfrm>
              <a:off x="3709000" y="561250"/>
              <a:ext cx="37175" cy="37200"/>
            </a:xfrm>
            <a:custGeom>
              <a:avLst/>
              <a:gdLst/>
              <a:ahLst/>
              <a:cxnLst/>
              <a:rect l="l" t="t" r="r" b="b"/>
              <a:pathLst>
                <a:path w="1487" h="1488" extrusionOk="0">
                  <a:moveTo>
                    <a:pt x="536" y="227"/>
                  </a:moveTo>
                  <a:cubicBezTo>
                    <a:pt x="594" y="227"/>
                    <a:pt x="658" y="242"/>
                    <a:pt x="727" y="269"/>
                  </a:cubicBezTo>
                  <a:cubicBezTo>
                    <a:pt x="738" y="269"/>
                    <a:pt x="761" y="280"/>
                    <a:pt x="784" y="292"/>
                  </a:cubicBezTo>
                  <a:lnTo>
                    <a:pt x="489" y="1052"/>
                  </a:lnTo>
                  <a:cubicBezTo>
                    <a:pt x="364" y="961"/>
                    <a:pt x="284" y="859"/>
                    <a:pt x="239" y="757"/>
                  </a:cubicBezTo>
                  <a:cubicBezTo>
                    <a:pt x="205" y="643"/>
                    <a:pt x="205" y="541"/>
                    <a:pt x="250" y="439"/>
                  </a:cubicBezTo>
                  <a:cubicBezTo>
                    <a:pt x="284" y="348"/>
                    <a:pt x="341" y="280"/>
                    <a:pt x="432" y="246"/>
                  </a:cubicBezTo>
                  <a:cubicBezTo>
                    <a:pt x="463" y="233"/>
                    <a:pt x="498" y="227"/>
                    <a:pt x="536" y="227"/>
                  </a:cubicBezTo>
                  <a:close/>
                  <a:moveTo>
                    <a:pt x="579" y="1"/>
                  </a:moveTo>
                  <a:cubicBezTo>
                    <a:pt x="505" y="1"/>
                    <a:pt x="434" y="15"/>
                    <a:pt x="364" y="42"/>
                  </a:cubicBezTo>
                  <a:cubicBezTo>
                    <a:pt x="228" y="99"/>
                    <a:pt x="126" y="212"/>
                    <a:pt x="57" y="371"/>
                  </a:cubicBezTo>
                  <a:cubicBezTo>
                    <a:pt x="12" y="496"/>
                    <a:pt x="1" y="632"/>
                    <a:pt x="23" y="768"/>
                  </a:cubicBezTo>
                  <a:cubicBezTo>
                    <a:pt x="57" y="904"/>
                    <a:pt x="126" y="1040"/>
                    <a:pt x="239" y="1165"/>
                  </a:cubicBezTo>
                  <a:cubicBezTo>
                    <a:pt x="352" y="1290"/>
                    <a:pt x="477" y="1381"/>
                    <a:pt x="636" y="1438"/>
                  </a:cubicBezTo>
                  <a:cubicBezTo>
                    <a:pt x="723" y="1472"/>
                    <a:pt x="803" y="1487"/>
                    <a:pt x="886" y="1487"/>
                  </a:cubicBezTo>
                  <a:cubicBezTo>
                    <a:pt x="912" y="1487"/>
                    <a:pt x="938" y="1486"/>
                    <a:pt x="965" y="1483"/>
                  </a:cubicBezTo>
                  <a:cubicBezTo>
                    <a:pt x="1067" y="1472"/>
                    <a:pt x="1158" y="1438"/>
                    <a:pt x="1237" y="1369"/>
                  </a:cubicBezTo>
                  <a:cubicBezTo>
                    <a:pt x="1317" y="1301"/>
                    <a:pt x="1385" y="1222"/>
                    <a:pt x="1419" y="1120"/>
                  </a:cubicBezTo>
                  <a:cubicBezTo>
                    <a:pt x="1487" y="961"/>
                    <a:pt x="1487" y="802"/>
                    <a:pt x="1430" y="643"/>
                  </a:cubicBezTo>
                  <a:cubicBezTo>
                    <a:pt x="1373" y="485"/>
                    <a:pt x="1294" y="371"/>
                    <a:pt x="1203" y="292"/>
                  </a:cubicBezTo>
                  <a:lnTo>
                    <a:pt x="1090" y="507"/>
                  </a:lnTo>
                  <a:cubicBezTo>
                    <a:pt x="1169" y="587"/>
                    <a:pt x="1226" y="677"/>
                    <a:pt x="1249" y="780"/>
                  </a:cubicBezTo>
                  <a:cubicBezTo>
                    <a:pt x="1271" y="870"/>
                    <a:pt x="1260" y="961"/>
                    <a:pt x="1226" y="1040"/>
                  </a:cubicBezTo>
                  <a:cubicBezTo>
                    <a:pt x="1192" y="1131"/>
                    <a:pt x="1135" y="1188"/>
                    <a:pt x="1044" y="1222"/>
                  </a:cubicBezTo>
                  <a:cubicBezTo>
                    <a:pt x="1009" y="1235"/>
                    <a:pt x="969" y="1242"/>
                    <a:pt x="927" y="1242"/>
                  </a:cubicBezTo>
                  <a:cubicBezTo>
                    <a:pt x="862" y="1242"/>
                    <a:pt x="791" y="1227"/>
                    <a:pt x="715" y="1199"/>
                  </a:cubicBezTo>
                  <a:cubicBezTo>
                    <a:pt x="693" y="1188"/>
                    <a:pt x="670" y="1177"/>
                    <a:pt x="647" y="1165"/>
                  </a:cubicBezTo>
                  <a:lnTo>
                    <a:pt x="1044" y="156"/>
                  </a:lnTo>
                  <a:cubicBezTo>
                    <a:pt x="976" y="110"/>
                    <a:pt x="908" y="76"/>
                    <a:pt x="840" y="53"/>
                  </a:cubicBezTo>
                  <a:cubicBezTo>
                    <a:pt x="745" y="18"/>
                    <a:pt x="660" y="1"/>
                    <a:pt x="579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>
              <a:off x="3720925" y="528250"/>
              <a:ext cx="33475" cy="38600"/>
            </a:xfrm>
            <a:custGeom>
              <a:avLst/>
              <a:gdLst/>
              <a:ahLst/>
              <a:cxnLst/>
              <a:rect l="l" t="t" r="r" b="b"/>
              <a:pathLst>
                <a:path w="1339" h="1544" extrusionOk="0">
                  <a:moveTo>
                    <a:pt x="295" y="1"/>
                  </a:moveTo>
                  <a:cubicBezTo>
                    <a:pt x="238" y="57"/>
                    <a:pt x="204" y="103"/>
                    <a:pt x="182" y="148"/>
                  </a:cubicBezTo>
                  <a:cubicBezTo>
                    <a:pt x="159" y="228"/>
                    <a:pt x="159" y="307"/>
                    <a:pt x="182" y="386"/>
                  </a:cubicBezTo>
                  <a:cubicBezTo>
                    <a:pt x="204" y="477"/>
                    <a:pt x="250" y="579"/>
                    <a:pt x="329" y="681"/>
                  </a:cubicBezTo>
                  <a:lnTo>
                    <a:pt x="80" y="523"/>
                  </a:lnTo>
                  <a:lnTo>
                    <a:pt x="0" y="727"/>
                  </a:lnTo>
                  <a:lnTo>
                    <a:pt x="1260" y="1544"/>
                  </a:lnTo>
                  <a:lnTo>
                    <a:pt x="1339" y="1328"/>
                  </a:lnTo>
                  <a:lnTo>
                    <a:pt x="840" y="999"/>
                  </a:lnTo>
                  <a:cubicBezTo>
                    <a:pt x="624" y="852"/>
                    <a:pt x="477" y="727"/>
                    <a:pt x="420" y="602"/>
                  </a:cubicBezTo>
                  <a:cubicBezTo>
                    <a:pt x="363" y="477"/>
                    <a:pt x="352" y="375"/>
                    <a:pt x="386" y="296"/>
                  </a:cubicBezTo>
                  <a:cubicBezTo>
                    <a:pt x="409" y="250"/>
                    <a:pt x="431" y="205"/>
                    <a:pt x="477" y="182"/>
                  </a:cubicBezTo>
                  <a:lnTo>
                    <a:pt x="295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>
              <a:off x="3583925" y="2157375"/>
              <a:ext cx="61850" cy="47500"/>
            </a:xfrm>
            <a:custGeom>
              <a:avLst/>
              <a:gdLst/>
              <a:ahLst/>
              <a:cxnLst/>
              <a:rect l="l" t="t" r="r" b="b"/>
              <a:pathLst>
                <a:path w="2474" h="1900" extrusionOk="0">
                  <a:moveTo>
                    <a:pt x="1861" y="318"/>
                  </a:moveTo>
                  <a:lnTo>
                    <a:pt x="2065" y="613"/>
                  </a:lnTo>
                  <a:cubicBezTo>
                    <a:pt x="2134" y="726"/>
                    <a:pt x="2179" y="817"/>
                    <a:pt x="2202" y="885"/>
                  </a:cubicBezTo>
                  <a:cubicBezTo>
                    <a:pt x="2224" y="976"/>
                    <a:pt x="2213" y="1078"/>
                    <a:pt x="2168" y="1169"/>
                  </a:cubicBezTo>
                  <a:cubicBezTo>
                    <a:pt x="2122" y="1260"/>
                    <a:pt x="2031" y="1362"/>
                    <a:pt x="1895" y="1441"/>
                  </a:cubicBezTo>
                  <a:cubicBezTo>
                    <a:pt x="1770" y="1521"/>
                    <a:pt x="1646" y="1577"/>
                    <a:pt x="1532" y="1611"/>
                  </a:cubicBezTo>
                  <a:cubicBezTo>
                    <a:pt x="1441" y="1628"/>
                    <a:pt x="1356" y="1638"/>
                    <a:pt x="1272" y="1638"/>
                  </a:cubicBezTo>
                  <a:cubicBezTo>
                    <a:pt x="1241" y="1638"/>
                    <a:pt x="1211" y="1637"/>
                    <a:pt x="1181" y="1634"/>
                  </a:cubicBezTo>
                  <a:cubicBezTo>
                    <a:pt x="1090" y="1623"/>
                    <a:pt x="1010" y="1600"/>
                    <a:pt x="942" y="1566"/>
                  </a:cubicBezTo>
                  <a:cubicBezTo>
                    <a:pt x="886" y="1543"/>
                    <a:pt x="840" y="1509"/>
                    <a:pt x="783" y="1464"/>
                  </a:cubicBezTo>
                  <a:cubicBezTo>
                    <a:pt x="704" y="1373"/>
                    <a:pt x="625" y="1282"/>
                    <a:pt x="545" y="1158"/>
                  </a:cubicBezTo>
                  <a:lnTo>
                    <a:pt x="375" y="885"/>
                  </a:lnTo>
                  <a:lnTo>
                    <a:pt x="1861" y="318"/>
                  </a:lnTo>
                  <a:close/>
                  <a:moveTo>
                    <a:pt x="1941" y="0"/>
                  </a:moveTo>
                  <a:lnTo>
                    <a:pt x="1" y="738"/>
                  </a:lnTo>
                  <a:lnTo>
                    <a:pt x="398" y="1350"/>
                  </a:lnTo>
                  <a:cubicBezTo>
                    <a:pt x="466" y="1464"/>
                    <a:pt x="534" y="1555"/>
                    <a:pt x="602" y="1623"/>
                  </a:cubicBezTo>
                  <a:cubicBezTo>
                    <a:pt x="693" y="1702"/>
                    <a:pt x="783" y="1770"/>
                    <a:pt x="874" y="1816"/>
                  </a:cubicBezTo>
                  <a:cubicBezTo>
                    <a:pt x="976" y="1850"/>
                    <a:pt x="1090" y="1884"/>
                    <a:pt x="1215" y="1895"/>
                  </a:cubicBezTo>
                  <a:cubicBezTo>
                    <a:pt x="1249" y="1898"/>
                    <a:pt x="1282" y="1899"/>
                    <a:pt x="1315" y="1899"/>
                  </a:cubicBezTo>
                  <a:cubicBezTo>
                    <a:pt x="1415" y="1899"/>
                    <a:pt x="1512" y="1886"/>
                    <a:pt x="1623" y="1861"/>
                  </a:cubicBezTo>
                  <a:cubicBezTo>
                    <a:pt x="1759" y="1827"/>
                    <a:pt x="1895" y="1770"/>
                    <a:pt x="2031" y="1679"/>
                  </a:cubicBezTo>
                  <a:cubicBezTo>
                    <a:pt x="2156" y="1611"/>
                    <a:pt x="2247" y="1532"/>
                    <a:pt x="2315" y="1430"/>
                  </a:cubicBezTo>
                  <a:cubicBezTo>
                    <a:pt x="2383" y="1339"/>
                    <a:pt x="2428" y="1237"/>
                    <a:pt x="2451" y="1135"/>
                  </a:cubicBezTo>
                  <a:cubicBezTo>
                    <a:pt x="2474" y="1033"/>
                    <a:pt x="2463" y="919"/>
                    <a:pt x="2428" y="817"/>
                  </a:cubicBezTo>
                  <a:cubicBezTo>
                    <a:pt x="2406" y="738"/>
                    <a:pt x="2349" y="636"/>
                    <a:pt x="2270" y="511"/>
                  </a:cubicBezTo>
                  <a:lnTo>
                    <a:pt x="1941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0"/>
            <p:cNvSpPr/>
            <p:nvPr/>
          </p:nvSpPr>
          <p:spPr>
            <a:xfrm>
              <a:off x="3611150" y="2204725"/>
              <a:ext cx="47675" cy="38325"/>
            </a:xfrm>
            <a:custGeom>
              <a:avLst/>
              <a:gdLst/>
              <a:ahLst/>
              <a:cxnLst/>
              <a:rect l="l" t="t" r="r" b="b"/>
              <a:pathLst>
                <a:path w="1907" h="1533" extrusionOk="0">
                  <a:moveTo>
                    <a:pt x="1408" y="1"/>
                  </a:moveTo>
                  <a:lnTo>
                    <a:pt x="1" y="545"/>
                  </a:lnTo>
                  <a:lnTo>
                    <a:pt x="137" y="750"/>
                  </a:lnTo>
                  <a:lnTo>
                    <a:pt x="795" y="500"/>
                  </a:lnTo>
                  <a:cubicBezTo>
                    <a:pt x="946" y="445"/>
                    <a:pt x="1074" y="417"/>
                    <a:pt x="1181" y="417"/>
                  </a:cubicBezTo>
                  <a:cubicBezTo>
                    <a:pt x="1226" y="417"/>
                    <a:pt x="1268" y="422"/>
                    <a:pt x="1305" y="432"/>
                  </a:cubicBezTo>
                  <a:cubicBezTo>
                    <a:pt x="1442" y="466"/>
                    <a:pt x="1544" y="534"/>
                    <a:pt x="1612" y="648"/>
                  </a:cubicBezTo>
                  <a:cubicBezTo>
                    <a:pt x="1646" y="704"/>
                    <a:pt x="1657" y="750"/>
                    <a:pt x="1657" y="795"/>
                  </a:cubicBezTo>
                  <a:cubicBezTo>
                    <a:pt x="1646" y="840"/>
                    <a:pt x="1623" y="874"/>
                    <a:pt x="1578" y="897"/>
                  </a:cubicBezTo>
                  <a:cubicBezTo>
                    <a:pt x="1544" y="920"/>
                    <a:pt x="1487" y="954"/>
                    <a:pt x="1396" y="988"/>
                  </a:cubicBezTo>
                  <a:lnTo>
                    <a:pt x="511" y="1328"/>
                  </a:lnTo>
                  <a:lnTo>
                    <a:pt x="636" y="1532"/>
                  </a:lnTo>
                  <a:lnTo>
                    <a:pt x="1487" y="1215"/>
                  </a:lnTo>
                  <a:cubicBezTo>
                    <a:pt x="1600" y="1169"/>
                    <a:pt x="1680" y="1135"/>
                    <a:pt x="1725" y="1101"/>
                  </a:cubicBezTo>
                  <a:cubicBezTo>
                    <a:pt x="1816" y="1045"/>
                    <a:pt x="1873" y="965"/>
                    <a:pt x="1884" y="874"/>
                  </a:cubicBezTo>
                  <a:cubicBezTo>
                    <a:pt x="1907" y="784"/>
                    <a:pt x="1884" y="693"/>
                    <a:pt x="1816" y="591"/>
                  </a:cubicBezTo>
                  <a:cubicBezTo>
                    <a:pt x="1771" y="511"/>
                    <a:pt x="1703" y="455"/>
                    <a:pt x="1623" y="409"/>
                  </a:cubicBezTo>
                  <a:cubicBezTo>
                    <a:pt x="1532" y="353"/>
                    <a:pt x="1419" y="319"/>
                    <a:pt x="1283" y="296"/>
                  </a:cubicBezTo>
                  <a:lnTo>
                    <a:pt x="1532" y="194"/>
                  </a:lnTo>
                  <a:lnTo>
                    <a:pt x="1408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0"/>
            <p:cNvSpPr/>
            <p:nvPr/>
          </p:nvSpPr>
          <p:spPr>
            <a:xfrm>
              <a:off x="3632425" y="2232825"/>
              <a:ext cx="51650" cy="23850"/>
            </a:xfrm>
            <a:custGeom>
              <a:avLst/>
              <a:gdLst/>
              <a:ahLst/>
              <a:cxnLst/>
              <a:rect l="l" t="t" r="r" b="b"/>
              <a:pathLst>
                <a:path w="2066" h="954" extrusionOk="0">
                  <a:moveTo>
                    <a:pt x="1941" y="0"/>
                  </a:moveTo>
                  <a:lnTo>
                    <a:pt x="1668" y="102"/>
                  </a:lnTo>
                  <a:lnTo>
                    <a:pt x="1804" y="306"/>
                  </a:lnTo>
                  <a:lnTo>
                    <a:pt x="2065" y="204"/>
                  </a:lnTo>
                  <a:lnTo>
                    <a:pt x="1941" y="0"/>
                  </a:lnTo>
                  <a:close/>
                  <a:moveTo>
                    <a:pt x="1407" y="204"/>
                  </a:moveTo>
                  <a:lnTo>
                    <a:pt x="1" y="737"/>
                  </a:lnTo>
                  <a:lnTo>
                    <a:pt x="137" y="953"/>
                  </a:lnTo>
                  <a:lnTo>
                    <a:pt x="1532" y="408"/>
                  </a:lnTo>
                  <a:lnTo>
                    <a:pt x="1407" y="204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>
              <a:off x="3646325" y="2253700"/>
              <a:ext cx="40875" cy="33075"/>
            </a:xfrm>
            <a:custGeom>
              <a:avLst/>
              <a:gdLst/>
              <a:ahLst/>
              <a:cxnLst/>
              <a:rect l="l" t="t" r="r" b="b"/>
              <a:pathLst>
                <a:path w="1635" h="1323" extrusionOk="0">
                  <a:moveTo>
                    <a:pt x="945" y="234"/>
                  </a:moveTo>
                  <a:cubicBezTo>
                    <a:pt x="998" y="234"/>
                    <a:pt x="1047" y="240"/>
                    <a:pt x="1090" y="254"/>
                  </a:cubicBezTo>
                  <a:cubicBezTo>
                    <a:pt x="1203" y="288"/>
                    <a:pt x="1283" y="356"/>
                    <a:pt x="1339" y="447"/>
                  </a:cubicBezTo>
                  <a:cubicBezTo>
                    <a:pt x="1396" y="526"/>
                    <a:pt x="1419" y="617"/>
                    <a:pt x="1385" y="697"/>
                  </a:cubicBezTo>
                  <a:cubicBezTo>
                    <a:pt x="1373" y="787"/>
                    <a:pt x="1305" y="867"/>
                    <a:pt x="1203" y="935"/>
                  </a:cubicBezTo>
                  <a:cubicBezTo>
                    <a:pt x="1192" y="946"/>
                    <a:pt x="1169" y="946"/>
                    <a:pt x="1146" y="969"/>
                  </a:cubicBezTo>
                  <a:lnTo>
                    <a:pt x="704" y="266"/>
                  </a:lnTo>
                  <a:cubicBezTo>
                    <a:pt x="790" y="246"/>
                    <a:pt x="872" y="234"/>
                    <a:pt x="945" y="234"/>
                  </a:cubicBezTo>
                  <a:close/>
                  <a:moveTo>
                    <a:pt x="867" y="1"/>
                  </a:moveTo>
                  <a:cubicBezTo>
                    <a:pt x="833" y="1"/>
                    <a:pt x="797" y="2"/>
                    <a:pt x="761" y="5"/>
                  </a:cubicBezTo>
                  <a:cubicBezTo>
                    <a:pt x="602" y="27"/>
                    <a:pt x="454" y="84"/>
                    <a:pt x="318" y="163"/>
                  </a:cubicBezTo>
                  <a:cubicBezTo>
                    <a:pt x="216" y="231"/>
                    <a:pt x="137" y="311"/>
                    <a:pt x="80" y="402"/>
                  </a:cubicBezTo>
                  <a:cubicBezTo>
                    <a:pt x="23" y="492"/>
                    <a:pt x="1" y="595"/>
                    <a:pt x="1" y="697"/>
                  </a:cubicBezTo>
                  <a:cubicBezTo>
                    <a:pt x="12" y="799"/>
                    <a:pt x="46" y="901"/>
                    <a:pt x="103" y="992"/>
                  </a:cubicBezTo>
                  <a:cubicBezTo>
                    <a:pt x="193" y="1139"/>
                    <a:pt x="318" y="1230"/>
                    <a:pt x="488" y="1287"/>
                  </a:cubicBezTo>
                  <a:cubicBezTo>
                    <a:pt x="574" y="1311"/>
                    <a:pt x="652" y="1322"/>
                    <a:pt x="726" y="1322"/>
                  </a:cubicBezTo>
                  <a:cubicBezTo>
                    <a:pt x="790" y="1322"/>
                    <a:pt x="850" y="1314"/>
                    <a:pt x="908" y="1298"/>
                  </a:cubicBezTo>
                  <a:lnTo>
                    <a:pt x="795" y="1082"/>
                  </a:lnTo>
                  <a:cubicBezTo>
                    <a:pt x="757" y="1086"/>
                    <a:pt x="720" y="1089"/>
                    <a:pt x="685" y="1089"/>
                  </a:cubicBezTo>
                  <a:cubicBezTo>
                    <a:pt x="614" y="1089"/>
                    <a:pt x="549" y="1079"/>
                    <a:pt x="488" y="1048"/>
                  </a:cubicBezTo>
                  <a:cubicBezTo>
                    <a:pt x="386" y="1014"/>
                    <a:pt x="318" y="958"/>
                    <a:pt x="273" y="878"/>
                  </a:cubicBezTo>
                  <a:cubicBezTo>
                    <a:pt x="227" y="810"/>
                    <a:pt x="216" y="719"/>
                    <a:pt x="239" y="629"/>
                  </a:cubicBezTo>
                  <a:cubicBezTo>
                    <a:pt x="273" y="538"/>
                    <a:pt x="341" y="447"/>
                    <a:pt x="454" y="379"/>
                  </a:cubicBezTo>
                  <a:cubicBezTo>
                    <a:pt x="477" y="368"/>
                    <a:pt x="500" y="356"/>
                    <a:pt x="522" y="345"/>
                  </a:cubicBezTo>
                  <a:lnTo>
                    <a:pt x="1112" y="1253"/>
                  </a:lnTo>
                  <a:cubicBezTo>
                    <a:pt x="1180" y="1218"/>
                    <a:pt x="1248" y="1184"/>
                    <a:pt x="1305" y="1150"/>
                  </a:cubicBezTo>
                  <a:cubicBezTo>
                    <a:pt x="1464" y="1048"/>
                    <a:pt x="1555" y="924"/>
                    <a:pt x="1600" y="776"/>
                  </a:cubicBezTo>
                  <a:cubicBezTo>
                    <a:pt x="1634" y="629"/>
                    <a:pt x="1600" y="481"/>
                    <a:pt x="1509" y="334"/>
                  </a:cubicBezTo>
                  <a:cubicBezTo>
                    <a:pt x="1430" y="220"/>
                    <a:pt x="1328" y="129"/>
                    <a:pt x="1203" y="73"/>
                  </a:cubicBezTo>
                  <a:cubicBezTo>
                    <a:pt x="1105" y="19"/>
                    <a:pt x="993" y="1"/>
                    <a:pt x="867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>
              <a:off x="3648875" y="2284425"/>
              <a:ext cx="60150" cy="35675"/>
            </a:xfrm>
            <a:custGeom>
              <a:avLst/>
              <a:gdLst/>
              <a:ahLst/>
              <a:cxnLst/>
              <a:rect l="l" t="t" r="r" b="b"/>
              <a:pathLst>
                <a:path w="2406" h="1427" extrusionOk="0">
                  <a:moveTo>
                    <a:pt x="1686" y="394"/>
                  </a:moveTo>
                  <a:cubicBezTo>
                    <a:pt x="1707" y="394"/>
                    <a:pt x="1728" y="395"/>
                    <a:pt x="1748" y="398"/>
                  </a:cubicBezTo>
                  <a:cubicBezTo>
                    <a:pt x="1839" y="398"/>
                    <a:pt x="1907" y="409"/>
                    <a:pt x="1963" y="443"/>
                  </a:cubicBezTo>
                  <a:cubicBezTo>
                    <a:pt x="2020" y="466"/>
                    <a:pt x="2065" y="511"/>
                    <a:pt x="2099" y="557"/>
                  </a:cubicBezTo>
                  <a:cubicBezTo>
                    <a:pt x="2145" y="636"/>
                    <a:pt x="2156" y="716"/>
                    <a:pt x="2133" y="806"/>
                  </a:cubicBezTo>
                  <a:cubicBezTo>
                    <a:pt x="2111" y="886"/>
                    <a:pt x="2043" y="965"/>
                    <a:pt x="1941" y="1033"/>
                  </a:cubicBezTo>
                  <a:cubicBezTo>
                    <a:pt x="1793" y="1124"/>
                    <a:pt x="1634" y="1181"/>
                    <a:pt x="1453" y="1192"/>
                  </a:cubicBezTo>
                  <a:cubicBezTo>
                    <a:pt x="1438" y="1193"/>
                    <a:pt x="1423" y="1193"/>
                    <a:pt x="1408" y="1193"/>
                  </a:cubicBezTo>
                  <a:cubicBezTo>
                    <a:pt x="1249" y="1193"/>
                    <a:pt x="1128" y="1137"/>
                    <a:pt x="1056" y="1033"/>
                  </a:cubicBezTo>
                  <a:cubicBezTo>
                    <a:pt x="1022" y="976"/>
                    <a:pt x="999" y="908"/>
                    <a:pt x="1010" y="852"/>
                  </a:cubicBezTo>
                  <a:cubicBezTo>
                    <a:pt x="1010" y="784"/>
                    <a:pt x="1033" y="727"/>
                    <a:pt x="1067" y="670"/>
                  </a:cubicBezTo>
                  <a:cubicBezTo>
                    <a:pt x="1090" y="636"/>
                    <a:pt x="1158" y="591"/>
                    <a:pt x="1249" y="534"/>
                  </a:cubicBezTo>
                  <a:cubicBezTo>
                    <a:pt x="1305" y="489"/>
                    <a:pt x="1385" y="455"/>
                    <a:pt x="1487" y="432"/>
                  </a:cubicBezTo>
                  <a:cubicBezTo>
                    <a:pt x="1555" y="406"/>
                    <a:pt x="1623" y="394"/>
                    <a:pt x="1686" y="394"/>
                  </a:cubicBezTo>
                  <a:close/>
                  <a:moveTo>
                    <a:pt x="1941" y="1"/>
                  </a:moveTo>
                  <a:lnTo>
                    <a:pt x="1" y="738"/>
                  </a:lnTo>
                  <a:lnTo>
                    <a:pt x="137" y="954"/>
                  </a:lnTo>
                  <a:lnTo>
                    <a:pt x="897" y="659"/>
                  </a:lnTo>
                  <a:lnTo>
                    <a:pt x="897" y="659"/>
                  </a:lnTo>
                  <a:cubicBezTo>
                    <a:pt x="795" y="840"/>
                    <a:pt x="795" y="999"/>
                    <a:pt x="897" y="1147"/>
                  </a:cubicBezTo>
                  <a:cubicBezTo>
                    <a:pt x="931" y="1215"/>
                    <a:pt x="988" y="1271"/>
                    <a:pt x="1067" y="1317"/>
                  </a:cubicBezTo>
                  <a:cubicBezTo>
                    <a:pt x="1135" y="1362"/>
                    <a:pt x="1226" y="1396"/>
                    <a:pt x="1328" y="1419"/>
                  </a:cubicBezTo>
                  <a:cubicBezTo>
                    <a:pt x="1370" y="1424"/>
                    <a:pt x="1415" y="1426"/>
                    <a:pt x="1462" y="1426"/>
                  </a:cubicBezTo>
                  <a:cubicBezTo>
                    <a:pt x="1528" y="1426"/>
                    <a:pt x="1600" y="1421"/>
                    <a:pt x="1680" y="1408"/>
                  </a:cubicBezTo>
                  <a:cubicBezTo>
                    <a:pt x="1816" y="1385"/>
                    <a:pt x="1952" y="1328"/>
                    <a:pt x="2077" y="1249"/>
                  </a:cubicBezTo>
                  <a:cubicBezTo>
                    <a:pt x="2236" y="1147"/>
                    <a:pt x="2338" y="1022"/>
                    <a:pt x="2372" y="886"/>
                  </a:cubicBezTo>
                  <a:cubicBezTo>
                    <a:pt x="2406" y="761"/>
                    <a:pt x="2383" y="636"/>
                    <a:pt x="2315" y="511"/>
                  </a:cubicBezTo>
                  <a:cubicBezTo>
                    <a:pt x="2270" y="455"/>
                    <a:pt x="2213" y="398"/>
                    <a:pt x="2145" y="364"/>
                  </a:cubicBezTo>
                  <a:cubicBezTo>
                    <a:pt x="2088" y="318"/>
                    <a:pt x="1986" y="296"/>
                    <a:pt x="1873" y="273"/>
                  </a:cubicBezTo>
                  <a:lnTo>
                    <a:pt x="2065" y="194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0"/>
            <p:cNvSpPr/>
            <p:nvPr/>
          </p:nvSpPr>
          <p:spPr>
            <a:xfrm>
              <a:off x="3683775" y="2317625"/>
              <a:ext cx="45100" cy="18450"/>
            </a:xfrm>
            <a:custGeom>
              <a:avLst/>
              <a:gdLst/>
              <a:ahLst/>
              <a:cxnLst/>
              <a:rect l="l" t="t" r="r" b="b"/>
              <a:pathLst>
                <a:path w="1804" h="738" extrusionOk="0">
                  <a:moveTo>
                    <a:pt x="1395" y="0"/>
                  </a:moveTo>
                  <a:lnTo>
                    <a:pt x="0" y="545"/>
                  </a:lnTo>
                  <a:lnTo>
                    <a:pt x="125" y="738"/>
                  </a:lnTo>
                  <a:lnTo>
                    <a:pt x="692" y="522"/>
                  </a:lnTo>
                  <a:cubicBezTo>
                    <a:pt x="883" y="449"/>
                    <a:pt x="1037" y="413"/>
                    <a:pt x="1161" y="413"/>
                  </a:cubicBezTo>
                  <a:cubicBezTo>
                    <a:pt x="1192" y="413"/>
                    <a:pt x="1221" y="415"/>
                    <a:pt x="1248" y="420"/>
                  </a:cubicBezTo>
                  <a:cubicBezTo>
                    <a:pt x="1384" y="443"/>
                    <a:pt x="1475" y="499"/>
                    <a:pt x="1520" y="567"/>
                  </a:cubicBezTo>
                  <a:cubicBezTo>
                    <a:pt x="1543" y="613"/>
                    <a:pt x="1554" y="658"/>
                    <a:pt x="1554" y="715"/>
                  </a:cubicBezTo>
                  <a:lnTo>
                    <a:pt x="1804" y="681"/>
                  </a:lnTo>
                  <a:cubicBezTo>
                    <a:pt x="1793" y="601"/>
                    <a:pt x="1781" y="533"/>
                    <a:pt x="1747" y="488"/>
                  </a:cubicBezTo>
                  <a:cubicBezTo>
                    <a:pt x="1713" y="431"/>
                    <a:pt x="1645" y="386"/>
                    <a:pt x="1566" y="352"/>
                  </a:cubicBezTo>
                  <a:cubicBezTo>
                    <a:pt x="1475" y="318"/>
                    <a:pt x="1373" y="306"/>
                    <a:pt x="1237" y="295"/>
                  </a:cubicBezTo>
                  <a:lnTo>
                    <a:pt x="1520" y="193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0"/>
            <p:cNvSpPr/>
            <p:nvPr/>
          </p:nvSpPr>
          <p:spPr>
            <a:xfrm>
              <a:off x="2952025" y="1405500"/>
              <a:ext cx="56175" cy="38600"/>
            </a:xfrm>
            <a:custGeom>
              <a:avLst/>
              <a:gdLst/>
              <a:ahLst/>
              <a:cxnLst/>
              <a:rect l="l" t="t" r="r" b="b"/>
              <a:pathLst>
                <a:path w="2247" h="1544" extrusionOk="0">
                  <a:moveTo>
                    <a:pt x="1895" y="273"/>
                  </a:moveTo>
                  <a:lnTo>
                    <a:pt x="1986" y="692"/>
                  </a:lnTo>
                  <a:cubicBezTo>
                    <a:pt x="2009" y="817"/>
                    <a:pt x="2020" y="896"/>
                    <a:pt x="2009" y="942"/>
                  </a:cubicBezTo>
                  <a:cubicBezTo>
                    <a:pt x="2009" y="987"/>
                    <a:pt x="1986" y="1033"/>
                    <a:pt x="1952" y="1067"/>
                  </a:cubicBezTo>
                  <a:cubicBezTo>
                    <a:pt x="1918" y="1101"/>
                    <a:pt x="1861" y="1123"/>
                    <a:pt x="1816" y="1135"/>
                  </a:cubicBezTo>
                  <a:cubicBezTo>
                    <a:pt x="1782" y="1144"/>
                    <a:pt x="1751" y="1148"/>
                    <a:pt x="1722" y="1148"/>
                  </a:cubicBezTo>
                  <a:cubicBezTo>
                    <a:pt x="1643" y="1148"/>
                    <a:pt x="1579" y="1116"/>
                    <a:pt x="1521" y="1067"/>
                  </a:cubicBezTo>
                  <a:cubicBezTo>
                    <a:pt x="1441" y="999"/>
                    <a:pt x="1373" y="862"/>
                    <a:pt x="1339" y="670"/>
                  </a:cubicBezTo>
                  <a:lnTo>
                    <a:pt x="1248" y="273"/>
                  </a:lnTo>
                  <a:close/>
                  <a:moveTo>
                    <a:pt x="1010" y="273"/>
                  </a:moveTo>
                  <a:lnTo>
                    <a:pt x="1124" y="772"/>
                  </a:lnTo>
                  <a:cubicBezTo>
                    <a:pt x="1158" y="942"/>
                    <a:pt x="1158" y="1055"/>
                    <a:pt x="1124" y="1123"/>
                  </a:cubicBezTo>
                  <a:cubicBezTo>
                    <a:pt x="1078" y="1191"/>
                    <a:pt x="1022" y="1237"/>
                    <a:pt x="931" y="1260"/>
                  </a:cubicBezTo>
                  <a:cubicBezTo>
                    <a:pt x="903" y="1264"/>
                    <a:pt x="876" y="1267"/>
                    <a:pt x="850" y="1267"/>
                  </a:cubicBezTo>
                  <a:cubicBezTo>
                    <a:pt x="814" y="1267"/>
                    <a:pt x="778" y="1261"/>
                    <a:pt x="738" y="1248"/>
                  </a:cubicBezTo>
                  <a:cubicBezTo>
                    <a:pt x="670" y="1237"/>
                    <a:pt x="624" y="1203"/>
                    <a:pt x="579" y="1157"/>
                  </a:cubicBezTo>
                  <a:cubicBezTo>
                    <a:pt x="534" y="1112"/>
                    <a:pt x="488" y="1044"/>
                    <a:pt x="454" y="965"/>
                  </a:cubicBezTo>
                  <a:cubicBezTo>
                    <a:pt x="443" y="931"/>
                    <a:pt x="420" y="851"/>
                    <a:pt x="398" y="726"/>
                  </a:cubicBezTo>
                  <a:lnTo>
                    <a:pt x="295" y="273"/>
                  </a:lnTo>
                  <a:close/>
                  <a:moveTo>
                    <a:pt x="2077" y="0"/>
                  </a:moveTo>
                  <a:lnTo>
                    <a:pt x="1" y="12"/>
                  </a:lnTo>
                  <a:lnTo>
                    <a:pt x="205" y="976"/>
                  </a:lnTo>
                  <a:cubicBezTo>
                    <a:pt x="239" y="1101"/>
                    <a:pt x="284" y="1214"/>
                    <a:pt x="364" y="1305"/>
                  </a:cubicBezTo>
                  <a:cubicBezTo>
                    <a:pt x="443" y="1396"/>
                    <a:pt x="534" y="1464"/>
                    <a:pt x="647" y="1498"/>
                  </a:cubicBezTo>
                  <a:cubicBezTo>
                    <a:pt x="723" y="1528"/>
                    <a:pt x="798" y="1543"/>
                    <a:pt x="874" y="1543"/>
                  </a:cubicBezTo>
                  <a:cubicBezTo>
                    <a:pt x="912" y="1543"/>
                    <a:pt x="950" y="1539"/>
                    <a:pt x="987" y="1532"/>
                  </a:cubicBezTo>
                  <a:cubicBezTo>
                    <a:pt x="1078" y="1509"/>
                    <a:pt x="1158" y="1464"/>
                    <a:pt x="1214" y="1396"/>
                  </a:cubicBezTo>
                  <a:cubicBezTo>
                    <a:pt x="1271" y="1328"/>
                    <a:pt x="1316" y="1237"/>
                    <a:pt x="1328" y="1123"/>
                  </a:cubicBezTo>
                  <a:cubicBezTo>
                    <a:pt x="1396" y="1237"/>
                    <a:pt x="1475" y="1316"/>
                    <a:pt x="1577" y="1350"/>
                  </a:cubicBezTo>
                  <a:cubicBezTo>
                    <a:pt x="1638" y="1381"/>
                    <a:pt x="1703" y="1396"/>
                    <a:pt x="1774" y="1396"/>
                  </a:cubicBezTo>
                  <a:cubicBezTo>
                    <a:pt x="1809" y="1396"/>
                    <a:pt x="1846" y="1392"/>
                    <a:pt x="1884" y="1384"/>
                  </a:cubicBezTo>
                  <a:cubicBezTo>
                    <a:pt x="1963" y="1362"/>
                    <a:pt x="2031" y="1339"/>
                    <a:pt x="2088" y="1282"/>
                  </a:cubicBezTo>
                  <a:cubicBezTo>
                    <a:pt x="2145" y="1237"/>
                    <a:pt x="2190" y="1180"/>
                    <a:pt x="2213" y="1112"/>
                  </a:cubicBezTo>
                  <a:cubicBezTo>
                    <a:pt x="2235" y="1044"/>
                    <a:pt x="2247" y="965"/>
                    <a:pt x="2247" y="874"/>
                  </a:cubicBezTo>
                  <a:cubicBezTo>
                    <a:pt x="2247" y="817"/>
                    <a:pt x="2235" y="726"/>
                    <a:pt x="2213" y="613"/>
                  </a:cubicBezTo>
                  <a:lnTo>
                    <a:pt x="2077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0"/>
            <p:cNvSpPr/>
            <p:nvPr/>
          </p:nvSpPr>
          <p:spPr>
            <a:xfrm>
              <a:off x="2963650" y="1448950"/>
              <a:ext cx="40300" cy="32850"/>
            </a:xfrm>
            <a:custGeom>
              <a:avLst/>
              <a:gdLst/>
              <a:ahLst/>
              <a:cxnLst/>
              <a:rect l="l" t="t" r="r" b="b"/>
              <a:pathLst>
                <a:path w="1612" h="1314" extrusionOk="0">
                  <a:moveTo>
                    <a:pt x="851" y="259"/>
                  </a:moveTo>
                  <a:lnTo>
                    <a:pt x="851" y="259"/>
                  </a:lnTo>
                  <a:cubicBezTo>
                    <a:pt x="999" y="270"/>
                    <a:pt x="1124" y="316"/>
                    <a:pt x="1215" y="384"/>
                  </a:cubicBezTo>
                  <a:cubicBezTo>
                    <a:pt x="1305" y="452"/>
                    <a:pt x="1362" y="543"/>
                    <a:pt x="1385" y="645"/>
                  </a:cubicBezTo>
                  <a:cubicBezTo>
                    <a:pt x="1407" y="747"/>
                    <a:pt x="1385" y="826"/>
                    <a:pt x="1339" y="906"/>
                  </a:cubicBezTo>
                  <a:cubicBezTo>
                    <a:pt x="1283" y="974"/>
                    <a:pt x="1192" y="1030"/>
                    <a:pt x="1078" y="1053"/>
                  </a:cubicBezTo>
                  <a:cubicBezTo>
                    <a:pt x="1067" y="1053"/>
                    <a:pt x="1044" y="1064"/>
                    <a:pt x="1022" y="1064"/>
                  </a:cubicBezTo>
                  <a:lnTo>
                    <a:pt x="851" y="259"/>
                  </a:lnTo>
                  <a:close/>
                  <a:moveTo>
                    <a:pt x="712" y="0"/>
                  </a:moveTo>
                  <a:cubicBezTo>
                    <a:pt x="644" y="0"/>
                    <a:pt x="578" y="6"/>
                    <a:pt x="511" y="21"/>
                  </a:cubicBezTo>
                  <a:cubicBezTo>
                    <a:pt x="398" y="43"/>
                    <a:pt x="296" y="89"/>
                    <a:pt x="205" y="157"/>
                  </a:cubicBezTo>
                  <a:cubicBezTo>
                    <a:pt x="125" y="225"/>
                    <a:pt x="69" y="316"/>
                    <a:pt x="35" y="406"/>
                  </a:cubicBezTo>
                  <a:cubicBezTo>
                    <a:pt x="12" y="509"/>
                    <a:pt x="1" y="611"/>
                    <a:pt x="23" y="724"/>
                  </a:cubicBezTo>
                  <a:cubicBezTo>
                    <a:pt x="69" y="894"/>
                    <a:pt x="148" y="1030"/>
                    <a:pt x="284" y="1121"/>
                  </a:cubicBezTo>
                  <a:cubicBezTo>
                    <a:pt x="420" y="1223"/>
                    <a:pt x="545" y="1280"/>
                    <a:pt x="670" y="1291"/>
                  </a:cubicBezTo>
                  <a:lnTo>
                    <a:pt x="647" y="1042"/>
                  </a:lnTo>
                  <a:cubicBezTo>
                    <a:pt x="534" y="1019"/>
                    <a:pt x="432" y="974"/>
                    <a:pt x="364" y="906"/>
                  </a:cubicBezTo>
                  <a:cubicBezTo>
                    <a:pt x="296" y="838"/>
                    <a:pt x="250" y="758"/>
                    <a:pt x="228" y="679"/>
                  </a:cubicBezTo>
                  <a:cubicBezTo>
                    <a:pt x="205" y="588"/>
                    <a:pt x="228" y="509"/>
                    <a:pt x="284" y="429"/>
                  </a:cubicBezTo>
                  <a:cubicBezTo>
                    <a:pt x="341" y="350"/>
                    <a:pt x="443" y="293"/>
                    <a:pt x="579" y="270"/>
                  </a:cubicBezTo>
                  <a:cubicBezTo>
                    <a:pt x="602" y="259"/>
                    <a:pt x="625" y="259"/>
                    <a:pt x="647" y="259"/>
                  </a:cubicBezTo>
                  <a:lnTo>
                    <a:pt x="874" y="1314"/>
                  </a:lnTo>
                  <a:cubicBezTo>
                    <a:pt x="954" y="1314"/>
                    <a:pt x="1033" y="1303"/>
                    <a:pt x="1101" y="1291"/>
                  </a:cubicBezTo>
                  <a:cubicBezTo>
                    <a:pt x="1283" y="1246"/>
                    <a:pt x="1419" y="1167"/>
                    <a:pt x="1498" y="1042"/>
                  </a:cubicBezTo>
                  <a:cubicBezTo>
                    <a:pt x="1589" y="917"/>
                    <a:pt x="1612" y="769"/>
                    <a:pt x="1578" y="599"/>
                  </a:cubicBezTo>
                  <a:cubicBezTo>
                    <a:pt x="1544" y="463"/>
                    <a:pt x="1487" y="350"/>
                    <a:pt x="1385" y="248"/>
                  </a:cubicBezTo>
                  <a:cubicBezTo>
                    <a:pt x="1294" y="145"/>
                    <a:pt x="1158" y="77"/>
                    <a:pt x="999" y="32"/>
                  </a:cubicBezTo>
                  <a:cubicBezTo>
                    <a:pt x="900" y="12"/>
                    <a:pt x="805" y="0"/>
                    <a:pt x="712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>
              <a:off x="2970175" y="1489725"/>
              <a:ext cx="41725" cy="19325"/>
            </a:xfrm>
            <a:custGeom>
              <a:avLst/>
              <a:gdLst/>
              <a:ahLst/>
              <a:cxnLst/>
              <a:rect l="l" t="t" r="r" b="b"/>
              <a:pathLst>
                <a:path w="1669" h="773" extrusionOk="0">
                  <a:moveTo>
                    <a:pt x="1498" y="1"/>
                  </a:moveTo>
                  <a:lnTo>
                    <a:pt x="1" y="12"/>
                  </a:lnTo>
                  <a:lnTo>
                    <a:pt x="46" y="239"/>
                  </a:lnTo>
                  <a:lnTo>
                    <a:pt x="647" y="239"/>
                  </a:lnTo>
                  <a:cubicBezTo>
                    <a:pt x="908" y="239"/>
                    <a:pt x="1101" y="273"/>
                    <a:pt x="1214" y="341"/>
                  </a:cubicBezTo>
                  <a:cubicBezTo>
                    <a:pt x="1328" y="409"/>
                    <a:pt x="1396" y="488"/>
                    <a:pt x="1407" y="579"/>
                  </a:cubicBezTo>
                  <a:cubicBezTo>
                    <a:pt x="1419" y="625"/>
                    <a:pt x="1419" y="670"/>
                    <a:pt x="1396" y="727"/>
                  </a:cubicBezTo>
                  <a:lnTo>
                    <a:pt x="1646" y="772"/>
                  </a:lnTo>
                  <a:cubicBezTo>
                    <a:pt x="1668" y="693"/>
                    <a:pt x="1668" y="636"/>
                    <a:pt x="1657" y="579"/>
                  </a:cubicBezTo>
                  <a:cubicBezTo>
                    <a:pt x="1646" y="511"/>
                    <a:pt x="1600" y="443"/>
                    <a:pt x="1532" y="386"/>
                  </a:cubicBezTo>
                  <a:cubicBezTo>
                    <a:pt x="1464" y="318"/>
                    <a:pt x="1362" y="273"/>
                    <a:pt x="1237" y="216"/>
                  </a:cubicBezTo>
                  <a:lnTo>
                    <a:pt x="1543" y="216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0"/>
            <p:cNvSpPr/>
            <p:nvPr/>
          </p:nvSpPr>
          <p:spPr>
            <a:xfrm>
              <a:off x="2976975" y="1510675"/>
              <a:ext cx="40025" cy="32975"/>
            </a:xfrm>
            <a:custGeom>
              <a:avLst/>
              <a:gdLst/>
              <a:ahLst/>
              <a:cxnLst/>
              <a:rect l="l" t="t" r="r" b="b"/>
              <a:pathLst>
                <a:path w="1601" h="1319" extrusionOk="0">
                  <a:moveTo>
                    <a:pt x="840" y="252"/>
                  </a:moveTo>
                  <a:lnTo>
                    <a:pt x="840" y="252"/>
                  </a:lnTo>
                  <a:cubicBezTo>
                    <a:pt x="999" y="263"/>
                    <a:pt x="1113" y="308"/>
                    <a:pt x="1203" y="377"/>
                  </a:cubicBezTo>
                  <a:cubicBezTo>
                    <a:pt x="1294" y="445"/>
                    <a:pt x="1351" y="535"/>
                    <a:pt x="1374" y="637"/>
                  </a:cubicBezTo>
                  <a:cubicBezTo>
                    <a:pt x="1396" y="740"/>
                    <a:pt x="1385" y="830"/>
                    <a:pt x="1328" y="898"/>
                  </a:cubicBezTo>
                  <a:cubicBezTo>
                    <a:pt x="1271" y="978"/>
                    <a:pt x="1192" y="1023"/>
                    <a:pt x="1067" y="1057"/>
                  </a:cubicBezTo>
                  <a:cubicBezTo>
                    <a:pt x="1056" y="1057"/>
                    <a:pt x="1033" y="1057"/>
                    <a:pt x="1011" y="1069"/>
                  </a:cubicBezTo>
                  <a:lnTo>
                    <a:pt x="840" y="252"/>
                  </a:lnTo>
                  <a:close/>
                  <a:moveTo>
                    <a:pt x="732" y="1"/>
                  </a:moveTo>
                  <a:cubicBezTo>
                    <a:pt x="659" y="1"/>
                    <a:pt x="585" y="9"/>
                    <a:pt x="511" y="25"/>
                  </a:cubicBezTo>
                  <a:cubicBezTo>
                    <a:pt x="387" y="48"/>
                    <a:pt x="284" y="93"/>
                    <a:pt x="205" y="161"/>
                  </a:cubicBezTo>
                  <a:cubicBezTo>
                    <a:pt x="126" y="229"/>
                    <a:pt x="58" y="308"/>
                    <a:pt x="35" y="411"/>
                  </a:cubicBezTo>
                  <a:cubicBezTo>
                    <a:pt x="1" y="513"/>
                    <a:pt x="1" y="615"/>
                    <a:pt x="24" y="717"/>
                  </a:cubicBezTo>
                  <a:cubicBezTo>
                    <a:pt x="58" y="887"/>
                    <a:pt x="148" y="1023"/>
                    <a:pt x="273" y="1125"/>
                  </a:cubicBezTo>
                  <a:cubicBezTo>
                    <a:pt x="409" y="1227"/>
                    <a:pt x="534" y="1284"/>
                    <a:pt x="659" y="1284"/>
                  </a:cubicBezTo>
                  <a:lnTo>
                    <a:pt x="636" y="1046"/>
                  </a:lnTo>
                  <a:cubicBezTo>
                    <a:pt x="523" y="1023"/>
                    <a:pt x="432" y="978"/>
                    <a:pt x="353" y="910"/>
                  </a:cubicBezTo>
                  <a:cubicBezTo>
                    <a:pt x="284" y="842"/>
                    <a:pt x="239" y="762"/>
                    <a:pt x="228" y="672"/>
                  </a:cubicBezTo>
                  <a:cubicBezTo>
                    <a:pt x="205" y="581"/>
                    <a:pt x="228" y="501"/>
                    <a:pt x="284" y="422"/>
                  </a:cubicBezTo>
                  <a:cubicBezTo>
                    <a:pt x="341" y="354"/>
                    <a:pt x="432" y="297"/>
                    <a:pt x="568" y="263"/>
                  </a:cubicBezTo>
                  <a:cubicBezTo>
                    <a:pt x="591" y="263"/>
                    <a:pt x="613" y="263"/>
                    <a:pt x="647" y="252"/>
                  </a:cubicBezTo>
                  <a:lnTo>
                    <a:pt x="874" y="1318"/>
                  </a:lnTo>
                  <a:cubicBezTo>
                    <a:pt x="942" y="1318"/>
                    <a:pt x="1022" y="1307"/>
                    <a:pt x="1090" y="1284"/>
                  </a:cubicBezTo>
                  <a:cubicBezTo>
                    <a:pt x="1271" y="1250"/>
                    <a:pt x="1408" y="1171"/>
                    <a:pt x="1498" y="1046"/>
                  </a:cubicBezTo>
                  <a:cubicBezTo>
                    <a:pt x="1578" y="921"/>
                    <a:pt x="1600" y="762"/>
                    <a:pt x="1566" y="592"/>
                  </a:cubicBezTo>
                  <a:cubicBezTo>
                    <a:pt x="1532" y="456"/>
                    <a:pt x="1476" y="343"/>
                    <a:pt x="1374" y="240"/>
                  </a:cubicBezTo>
                  <a:cubicBezTo>
                    <a:pt x="1283" y="138"/>
                    <a:pt x="1158" y="70"/>
                    <a:pt x="988" y="36"/>
                  </a:cubicBezTo>
                  <a:cubicBezTo>
                    <a:pt x="903" y="12"/>
                    <a:pt x="818" y="1"/>
                    <a:pt x="732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0"/>
            <p:cNvSpPr/>
            <p:nvPr/>
          </p:nvSpPr>
          <p:spPr>
            <a:xfrm>
              <a:off x="2982950" y="1549300"/>
              <a:ext cx="43400" cy="30350"/>
            </a:xfrm>
            <a:custGeom>
              <a:avLst/>
              <a:gdLst/>
              <a:ahLst/>
              <a:cxnLst/>
              <a:rect l="l" t="t" r="r" b="b"/>
              <a:pathLst>
                <a:path w="1736" h="1214" extrusionOk="0">
                  <a:moveTo>
                    <a:pt x="1282" y="0"/>
                  </a:moveTo>
                  <a:lnTo>
                    <a:pt x="1395" y="533"/>
                  </a:lnTo>
                  <a:cubicBezTo>
                    <a:pt x="1407" y="590"/>
                    <a:pt x="1430" y="669"/>
                    <a:pt x="1464" y="783"/>
                  </a:cubicBezTo>
                  <a:cubicBezTo>
                    <a:pt x="1384" y="726"/>
                    <a:pt x="1316" y="681"/>
                    <a:pt x="1237" y="635"/>
                  </a:cubicBezTo>
                  <a:lnTo>
                    <a:pt x="204" y="45"/>
                  </a:lnTo>
                  <a:lnTo>
                    <a:pt x="0" y="57"/>
                  </a:lnTo>
                  <a:lnTo>
                    <a:pt x="250" y="1214"/>
                  </a:lnTo>
                  <a:lnTo>
                    <a:pt x="477" y="1214"/>
                  </a:lnTo>
                  <a:lnTo>
                    <a:pt x="352" y="647"/>
                  </a:lnTo>
                  <a:cubicBezTo>
                    <a:pt x="340" y="590"/>
                    <a:pt x="318" y="499"/>
                    <a:pt x="284" y="363"/>
                  </a:cubicBezTo>
                  <a:lnTo>
                    <a:pt x="284" y="363"/>
                  </a:lnTo>
                  <a:cubicBezTo>
                    <a:pt x="386" y="431"/>
                    <a:pt x="477" y="488"/>
                    <a:pt x="533" y="522"/>
                  </a:cubicBezTo>
                  <a:lnTo>
                    <a:pt x="1577" y="1112"/>
                  </a:lnTo>
                  <a:lnTo>
                    <a:pt x="1736" y="1112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>
              <a:off x="2990600" y="1585875"/>
              <a:ext cx="53050" cy="6275"/>
            </a:xfrm>
            <a:custGeom>
              <a:avLst/>
              <a:gdLst/>
              <a:ahLst/>
              <a:cxnLst/>
              <a:rect l="l" t="t" r="r" b="b"/>
              <a:pathLst>
                <a:path w="2122" h="251" extrusionOk="0">
                  <a:moveTo>
                    <a:pt x="1782" y="1"/>
                  </a:moveTo>
                  <a:lnTo>
                    <a:pt x="1838" y="239"/>
                  </a:lnTo>
                  <a:lnTo>
                    <a:pt x="2122" y="239"/>
                  </a:lnTo>
                  <a:lnTo>
                    <a:pt x="2076" y="1"/>
                  </a:lnTo>
                  <a:close/>
                  <a:moveTo>
                    <a:pt x="0" y="1"/>
                  </a:moveTo>
                  <a:lnTo>
                    <a:pt x="57" y="250"/>
                  </a:lnTo>
                  <a:lnTo>
                    <a:pt x="1555" y="239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0"/>
            <p:cNvSpPr/>
            <p:nvPr/>
          </p:nvSpPr>
          <p:spPr>
            <a:xfrm>
              <a:off x="2994000" y="1601475"/>
              <a:ext cx="42575" cy="28950"/>
            </a:xfrm>
            <a:custGeom>
              <a:avLst/>
              <a:gdLst/>
              <a:ahLst/>
              <a:cxnLst/>
              <a:rect l="l" t="t" r="r" b="b"/>
              <a:pathLst>
                <a:path w="1703" h="1158" extrusionOk="0">
                  <a:moveTo>
                    <a:pt x="1498" y="1"/>
                  </a:moveTo>
                  <a:lnTo>
                    <a:pt x="1" y="12"/>
                  </a:lnTo>
                  <a:lnTo>
                    <a:pt x="46" y="250"/>
                  </a:lnTo>
                  <a:lnTo>
                    <a:pt x="749" y="250"/>
                  </a:lnTo>
                  <a:cubicBezTo>
                    <a:pt x="976" y="250"/>
                    <a:pt x="1146" y="284"/>
                    <a:pt x="1260" y="364"/>
                  </a:cubicBezTo>
                  <a:cubicBezTo>
                    <a:pt x="1373" y="443"/>
                    <a:pt x="1441" y="545"/>
                    <a:pt x="1464" y="670"/>
                  </a:cubicBezTo>
                  <a:cubicBezTo>
                    <a:pt x="1475" y="738"/>
                    <a:pt x="1475" y="783"/>
                    <a:pt x="1453" y="829"/>
                  </a:cubicBezTo>
                  <a:cubicBezTo>
                    <a:pt x="1430" y="863"/>
                    <a:pt x="1396" y="885"/>
                    <a:pt x="1351" y="897"/>
                  </a:cubicBezTo>
                  <a:cubicBezTo>
                    <a:pt x="1305" y="908"/>
                    <a:pt x="1237" y="908"/>
                    <a:pt x="1146" y="908"/>
                  </a:cubicBezTo>
                  <a:lnTo>
                    <a:pt x="193" y="919"/>
                  </a:lnTo>
                  <a:lnTo>
                    <a:pt x="250" y="1158"/>
                  </a:lnTo>
                  <a:lnTo>
                    <a:pt x="1158" y="1158"/>
                  </a:lnTo>
                  <a:cubicBezTo>
                    <a:pt x="1271" y="1158"/>
                    <a:pt x="1362" y="1146"/>
                    <a:pt x="1419" y="1135"/>
                  </a:cubicBezTo>
                  <a:cubicBezTo>
                    <a:pt x="1521" y="1112"/>
                    <a:pt x="1600" y="1067"/>
                    <a:pt x="1646" y="988"/>
                  </a:cubicBezTo>
                  <a:cubicBezTo>
                    <a:pt x="1691" y="908"/>
                    <a:pt x="1702" y="806"/>
                    <a:pt x="1680" y="693"/>
                  </a:cubicBezTo>
                  <a:cubicBezTo>
                    <a:pt x="1657" y="602"/>
                    <a:pt x="1623" y="522"/>
                    <a:pt x="1555" y="443"/>
                  </a:cubicBezTo>
                  <a:cubicBezTo>
                    <a:pt x="1498" y="375"/>
                    <a:pt x="1407" y="295"/>
                    <a:pt x="1282" y="227"/>
                  </a:cubicBezTo>
                  <a:lnTo>
                    <a:pt x="1543" y="227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0"/>
            <p:cNvSpPr/>
            <p:nvPr/>
          </p:nvSpPr>
          <p:spPr>
            <a:xfrm>
              <a:off x="3003075" y="1638600"/>
              <a:ext cx="41150" cy="32675"/>
            </a:xfrm>
            <a:custGeom>
              <a:avLst/>
              <a:gdLst/>
              <a:ahLst/>
              <a:cxnLst/>
              <a:rect l="l" t="t" r="r" b="b"/>
              <a:pathLst>
                <a:path w="1646" h="1307" extrusionOk="0">
                  <a:moveTo>
                    <a:pt x="459" y="247"/>
                  </a:moveTo>
                  <a:cubicBezTo>
                    <a:pt x="495" y="247"/>
                    <a:pt x="535" y="257"/>
                    <a:pt x="568" y="274"/>
                  </a:cubicBezTo>
                  <a:cubicBezTo>
                    <a:pt x="613" y="285"/>
                    <a:pt x="659" y="331"/>
                    <a:pt x="681" y="387"/>
                  </a:cubicBezTo>
                  <a:cubicBezTo>
                    <a:pt x="715" y="433"/>
                    <a:pt x="761" y="535"/>
                    <a:pt x="795" y="671"/>
                  </a:cubicBezTo>
                  <a:cubicBezTo>
                    <a:pt x="829" y="762"/>
                    <a:pt x="851" y="830"/>
                    <a:pt x="863" y="864"/>
                  </a:cubicBezTo>
                  <a:cubicBezTo>
                    <a:pt x="885" y="898"/>
                    <a:pt x="897" y="943"/>
                    <a:pt x="919" y="966"/>
                  </a:cubicBezTo>
                  <a:cubicBezTo>
                    <a:pt x="880" y="969"/>
                    <a:pt x="843" y="970"/>
                    <a:pt x="808" y="970"/>
                  </a:cubicBezTo>
                  <a:cubicBezTo>
                    <a:pt x="713" y="970"/>
                    <a:pt x="634" y="960"/>
                    <a:pt x="568" y="943"/>
                  </a:cubicBezTo>
                  <a:cubicBezTo>
                    <a:pt x="488" y="909"/>
                    <a:pt x="409" y="864"/>
                    <a:pt x="352" y="796"/>
                  </a:cubicBezTo>
                  <a:cubicBezTo>
                    <a:pt x="296" y="728"/>
                    <a:pt x="261" y="660"/>
                    <a:pt x="239" y="580"/>
                  </a:cubicBezTo>
                  <a:cubicBezTo>
                    <a:pt x="216" y="490"/>
                    <a:pt x="227" y="421"/>
                    <a:pt x="261" y="365"/>
                  </a:cubicBezTo>
                  <a:cubicBezTo>
                    <a:pt x="296" y="308"/>
                    <a:pt x="352" y="274"/>
                    <a:pt x="420" y="251"/>
                  </a:cubicBezTo>
                  <a:cubicBezTo>
                    <a:pt x="432" y="248"/>
                    <a:pt x="445" y="247"/>
                    <a:pt x="459" y="247"/>
                  </a:cubicBezTo>
                  <a:close/>
                  <a:moveTo>
                    <a:pt x="443" y="1"/>
                  </a:moveTo>
                  <a:cubicBezTo>
                    <a:pt x="413" y="1"/>
                    <a:pt x="383" y="4"/>
                    <a:pt x="352" y="13"/>
                  </a:cubicBezTo>
                  <a:cubicBezTo>
                    <a:pt x="239" y="36"/>
                    <a:pt x="148" y="104"/>
                    <a:pt x="80" y="195"/>
                  </a:cubicBezTo>
                  <a:cubicBezTo>
                    <a:pt x="23" y="297"/>
                    <a:pt x="1" y="410"/>
                    <a:pt x="35" y="546"/>
                  </a:cubicBezTo>
                  <a:cubicBezTo>
                    <a:pt x="57" y="637"/>
                    <a:pt x="91" y="716"/>
                    <a:pt x="137" y="784"/>
                  </a:cubicBezTo>
                  <a:cubicBezTo>
                    <a:pt x="193" y="853"/>
                    <a:pt x="261" y="932"/>
                    <a:pt x="352" y="1000"/>
                  </a:cubicBezTo>
                  <a:cubicBezTo>
                    <a:pt x="284" y="1023"/>
                    <a:pt x="227" y="1034"/>
                    <a:pt x="182" y="1068"/>
                  </a:cubicBezTo>
                  <a:lnTo>
                    <a:pt x="227" y="1306"/>
                  </a:lnTo>
                  <a:cubicBezTo>
                    <a:pt x="307" y="1272"/>
                    <a:pt x="375" y="1250"/>
                    <a:pt x="420" y="1238"/>
                  </a:cubicBezTo>
                  <a:cubicBezTo>
                    <a:pt x="488" y="1227"/>
                    <a:pt x="590" y="1216"/>
                    <a:pt x="704" y="1216"/>
                  </a:cubicBezTo>
                  <a:lnTo>
                    <a:pt x="1078" y="1227"/>
                  </a:lnTo>
                  <a:cubicBezTo>
                    <a:pt x="1180" y="1227"/>
                    <a:pt x="1271" y="1216"/>
                    <a:pt x="1351" y="1193"/>
                  </a:cubicBezTo>
                  <a:cubicBezTo>
                    <a:pt x="1453" y="1182"/>
                    <a:pt x="1532" y="1125"/>
                    <a:pt x="1577" y="1023"/>
                  </a:cubicBezTo>
                  <a:cubicBezTo>
                    <a:pt x="1634" y="909"/>
                    <a:pt x="1646" y="750"/>
                    <a:pt x="1612" y="580"/>
                  </a:cubicBezTo>
                  <a:cubicBezTo>
                    <a:pt x="1577" y="410"/>
                    <a:pt x="1509" y="274"/>
                    <a:pt x="1407" y="183"/>
                  </a:cubicBezTo>
                  <a:cubicBezTo>
                    <a:pt x="1305" y="92"/>
                    <a:pt x="1180" y="36"/>
                    <a:pt x="1033" y="13"/>
                  </a:cubicBezTo>
                  <a:lnTo>
                    <a:pt x="1033" y="13"/>
                  </a:lnTo>
                  <a:lnTo>
                    <a:pt x="1056" y="263"/>
                  </a:lnTo>
                  <a:cubicBezTo>
                    <a:pt x="1146" y="285"/>
                    <a:pt x="1226" y="308"/>
                    <a:pt x="1283" y="365"/>
                  </a:cubicBezTo>
                  <a:cubicBezTo>
                    <a:pt x="1351" y="421"/>
                    <a:pt x="1385" y="501"/>
                    <a:pt x="1407" y="603"/>
                  </a:cubicBezTo>
                  <a:cubicBezTo>
                    <a:pt x="1430" y="716"/>
                    <a:pt x="1430" y="807"/>
                    <a:pt x="1396" y="875"/>
                  </a:cubicBezTo>
                  <a:cubicBezTo>
                    <a:pt x="1373" y="921"/>
                    <a:pt x="1328" y="955"/>
                    <a:pt x="1271" y="966"/>
                  </a:cubicBezTo>
                  <a:cubicBezTo>
                    <a:pt x="1241" y="966"/>
                    <a:pt x="1206" y="971"/>
                    <a:pt x="1165" y="971"/>
                  </a:cubicBezTo>
                  <a:cubicBezTo>
                    <a:pt x="1145" y="971"/>
                    <a:pt x="1124" y="970"/>
                    <a:pt x="1101" y="966"/>
                  </a:cubicBezTo>
                  <a:cubicBezTo>
                    <a:pt x="1056" y="909"/>
                    <a:pt x="1022" y="796"/>
                    <a:pt x="976" y="648"/>
                  </a:cubicBezTo>
                  <a:cubicBezTo>
                    <a:pt x="942" y="501"/>
                    <a:pt x="908" y="387"/>
                    <a:pt x="885" y="342"/>
                  </a:cubicBezTo>
                  <a:cubicBezTo>
                    <a:pt x="851" y="251"/>
                    <a:pt x="806" y="183"/>
                    <a:pt x="761" y="138"/>
                  </a:cubicBezTo>
                  <a:cubicBezTo>
                    <a:pt x="715" y="81"/>
                    <a:pt x="647" y="47"/>
                    <a:pt x="579" y="24"/>
                  </a:cubicBezTo>
                  <a:cubicBezTo>
                    <a:pt x="537" y="10"/>
                    <a:pt x="491" y="1"/>
                    <a:pt x="443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>
              <a:off x="5934000" y="792300"/>
              <a:ext cx="60725" cy="45775"/>
            </a:xfrm>
            <a:custGeom>
              <a:avLst/>
              <a:gdLst/>
              <a:ahLst/>
              <a:cxnLst/>
              <a:rect l="l" t="t" r="r" b="b"/>
              <a:pathLst>
                <a:path w="2429" h="1831" extrusionOk="0">
                  <a:moveTo>
                    <a:pt x="1895" y="307"/>
                  </a:moveTo>
                  <a:lnTo>
                    <a:pt x="2088" y="693"/>
                  </a:lnTo>
                  <a:cubicBezTo>
                    <a:pt x="2145" y="806"/>
                    <a:pt x="2179" y="886"/>
                    <a:pt x="2179" y="931"/>
                  </a:cubicBezTo>
                  <a:cubicBezTo>
                    <a:pt x="2179" y="976"/>
                    <a:pt x="2168" y="1022"/>
                    <a:pt x="2145" y="1067"/>
                  </a:cubicBezTo>
                  <a:cubicBezTo>
                    <a:pt x="2122" y="1113"/>
                    <a:pt x="2088" y="1147"/>
                    <a:pt x="2031" y="1169"/>
                  </a:cubicBezTo>
                  <a:cubicBezTo>
                    <a:pt x="1977" y="1199"/>
                    <a:pt x="1924" y="1213"/>
                    <a:pt x="1871" y="1213"/>
                  </a:cubicBezTo>
                  <a:cubicBezTo>
                    <a:pt x="1825" y="1213"/>
                    <a:pt x="1779" y="1202"/>
                    <a:pt x="1736" y="1181"/>
                  </a:cubicBezTo>
                  <a:cubicBezTo>
                    <a:pt x="1634" y="1135"/>
                    <a:pt x="1544" y="1022"/>
                    <a:pt x="1453" y="852"/>
                  </a:cubicBezTo>
                  <a:lnTo>
                    <a:pt x="1271" y="477"/>
                  </a:lnTo>
                  <a:lnTo>
                    <a:pt x="1895" y="307"/>
                  </a:lnTo>
                  <a:close/>
                  <a:moveTo>
                    <a:pt x="1033" y="545"/>
                  </a:moveTo>
                  <a:lnTo>
                    <a:pt x="1271" y="999"/>
                  </a:lnTo>
                  <a:cubicBezTo>
                    <a:pt x="1351" y="1147"/>
                    <a:pt x="1385" y="1260"/>
                    <a:pt x="1362" y="1339"/>
                  </a:cubicBezTo>
                  <a:cubicBezTo>
                    <a:pt x="1351" y="1419"/>
                    <a:pt x="1294" y="1476"/>
                    <a:pt x="1215" y="1521"/>
                  </a:cubicBezTo>
                  <a:cubicBezTo>
                    <a:pt x="1158" y="1544"/>
                    <a:pt x="1090" y="1566"/>
                    <a:pt x="1033" y="1566"/>
                  </a:cubicBezTo>
                  <a:cubicBezTo>
                    <a:pt x="965" y="1555"/>
                    <a:pt x="897" y="1544"/>
                    <a:pt x="840" y="1510"/>
                  </a:cubicBezTo>
                  <a:cubicBezTo>
                    <a:pt x="795" y="1487"/>
                    <a:pt x="738" y="1430"/>
                    <a:pt x="681" y="1362"/>
                  </a:cubicBezTo>
                  <a:cubicBezTo>
                    <a:pt x="659" y="1328"/>
                    <a:pt x="613" y="1260"/>
                    <a:pt x="557" y="1147"/>
                  </a:cubicBezTo>
                  <a:lnTo>
                    <a:pt x="352" y="738"/>
                  </a:lnTo>
                  <a:lnTo>
                    <a:pt x="1033" y="545"/>
                  </a:lnTo>
                  <a:close/>
                  <a:moveTo>
                    <a:pt x="1997" y="1"/>
                  </a:moveTo>
                  <a:lnTo>
                    <a:pt x="1" y="557"/>
                  </a:lnTo>
                  <a:lnTo>
                    <a:pt x="443" y="1430"/>
                  </a:lnTo>
                  <a:cubicBezTo>
                    <a:pt x="500" y="1544"/>
                    <a:pt x="579" y="1634"/>
                    <a:pt x="681" y="1702"/>
                  </a:cubicBezTo>
                  <a:cubicBezTo>
                    <a:pt x="783" y="1771"/>
                    <a:pt x="886" y="1816"/>
                    <a:pt x="1010" y="1827"/>
                  </a:cubicBezTo>
                  <a:cubicBezTo>
                    <a:pt x="1031" y="1829"/>
                    <a:pt x="1051" y="1830"/>
                    <a:pt x="1071" y="1830"/>
                  </a:cubicBezTo>
                  <a:cubicBezTo>
                    <a:pt x="1169" y="1830"/>
                    <a:pt x="1254" y="1806"/>
                    <a:pt x="1339" y="1759"/>
                  </a:cubicBezTo>
                  <a:cubicBezTo>
                    <a:pt x="1430" y="1725"/>
                    <a:pt x="1487" y="1657"/>
                    <a:pt x="1532" y="1578"/>
                  </a:cubicBezTo>
                  <a:cubicBezTo>
                    <a:pt x="1566" y="1498"/>
                    <a:pt x="1578" y="1396"/>
                    <a:pt x="1555" y="1283"/>
                  </a:cubicBezTo>
                  <a:lnTo>
                    <a:pt x="1555" y="1283"/>
                  </a:lnTo>
                  <a:cubicBezTo>
                    <a:pt x="1657" y="1373"/>
                    <a:pt x="1759" y="1430"/>
                    <a:pt x="1861" y="1442"/>
                  </a:cubicBezTo>
                  <a:cubicBezTo>
                    <a:pt x="1888" y="1447"/>
                    <a:pt x="1914" y="1450"/>
                    <a:pt x="1940" y="1450"/>
                  </a:cubicBezTo>
                  <a:cubicBezTo>
                    <a:pt x="2016" y="1450"/>
                    <a:pt x="2092" y="1427"/>
                    <a:pt x="2168" y="1385"/>
                  </a:cubicBezTo>
                  <a:cubicBezTo>
                    <a:pt x="2236" y="1351"/>
                    <a:pt x="2292" y="1305"/>
                    <a:pt x="2338" y="1237"/>
                  </a:cubicBezTo>
                  <a:cubicBezTo>
                    <a:pt x="2383" y="1181"/>
                    <a:pt x="2406" y="1113"/>
                    <a:pt x="2417" y="1044"/>
                  </a:cubicBezTo>
                  <a:cubicBezTo>
                    <a:pt x="2428" y="965"/>
                    <a:pt x="2417" y="886"/>
                    <a:pt x="2383" y="795"/>
                  </a:cubicBezTo>
                  <a:cubicBezTo>
                    <a:pt x="2372" y="750"/>
                    <a:pt x="2338" y="670"/>
                    <a:pt x="2281" y="568"/>
                  </a:cubicBezTo>
                  <a:lnTo>
                    <a:pt x="1997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>
              <a:off x="5959825" y="838825"/>
              <a:ext cx="40850" cy="33775"/>
            </a:xfrm>
            <a:custGeom>
              <a:avLst/>
              <a:gdLst/>
              <a:ahLst/>
              <a:cxnLst/>
              <a:rect l="l" t="t" r="r" b="b"/>
              <a:pathLst>
                <a:path w="1634" h="1351" extrusionOk="0">
                  <a:moveTo>
                    <a:pt x="874" y="242"/>
                  </a:moveTo>
                  <a:cubicBezTo>
                    <a:pt x="912" y="242"/>
                    <a:pt x="949" y="245"/>
                    <a:pt x="987" y="250"/>
                  </a:cubicBezTo>
                  <a:cubicBezTo>
                    <a:pt x="1078" y="261"/>
                    <a:pt x="1146" y="295"/>
                    <a:pt x="1214" y="329"/>
                  </a:cubicBezTo>
                  <a:cubicBezTo>
                    <a:pt x="1271" y="375"/>
                    <a:pt x="1327" y="431"/>
                    <a:pt x="1361" y="499"/>
                  </a:cubicBezTo>
                  <a:cubicBezTo>
                    <a:pt x="1407" y="590"/>
                    <a:pt x="1418" y="681"/>
                    <a:pt x="1373" y="772"/>
                  </a:cubicBezTo>
                  <a:cubicBezTo>
                    <a:pt x="1339" y="863"/>
                    <a:pt x="1271" y="942"/>
                    <a:pt x="1146" y="999"/>
                  </a:cubicBezTo>
                  <a:cubicBezTo>
                    <a:pt x="1078" y="1044"/>
                    <a:pt x="987" y="1067"/>
                    <a:pt x="896" y="1089"/>
                  </a:cubicBezTo>
                  <a:cubicBezTo>
                    <a:pt x="828" y="1101"/>
                    <a:pt x="760" y="1101"/>
                    <a:pt x="692" y="1101"/>
                  </a:cubicBezTo>
                  <a:cubicBezTo>
                    <a:pt x="635" y="1101"/>
                    <a:pt x="567" y="1089"/>
                    <a:pt x="511" y="1067"/>
                  </a:cubicBezTo>
                  <a:cubicBezTo>
                    <a:pt x="454" y="1044"/>
                    <a:pt x="397" y="1021"/>
                    <a:pt x="352" y="987"/>
                  </a:cubicBezTo>
                  <a:cubicBezTo>
                    <a:pt x="306" y="942"/>
                    <a:pt x="284" y="908"/>
                    <a:pt x="250" y="851"/>
                  </a:cubicBezTo>
                  <a:cubicBezTo>
                    <a:pt x="204" y="760"/>
                    <a:pt x="204" y="670"/>
                    <a:pt x="238" y="579"/>
                  </a:cubicBezTo>
                  <a:cubicBezTo>
                    <a:pt x="261" y="488"/>
                    <a:pt x="340" y="409"/>
                    <a:pt x="465" y="352"/>
                  </a:cubicBezTo>
                  <a:cubicBezTo>
                    <a:pt x="533" y="318"/>
                    <a:pt x="613" y="284"/>
                    <a:pt x="715" y="261"/>
                  </a:cubicBezTo>
                  <a:cubicBezTo>
                    <a:pt x="768" y="248"/>
                    <a:pt x="821" y="242"/>
                    <a:pt x="874" y="242"/>
                  </a:cubicBezTo>
                  <a:close/>
                  <a:moveTo>
                    <a:pt x="836" y="0"/>
                  </a:moveTo>
                  <a:cubicBezTo>
                    <a:pt x="672" y="0"/>
                    <a:pt x="503" y="46"/>
                    <a:pt x="329" y="136"/>
                  </a:cubicBezTo>
                  <a:cubicBezTo>
                    <a:pt x="227" y="193"/>
                    <a:pt x="148" y="261"/>
                    <a:pt x="91" y="341"/>
                  </a:cubicBezTo>
                  <a:cubicBezTo>
                    <a:pt x="34" y="431"/>
                    <a:pt x="0" y="522"/>
                    <a:pt x="0" y="624"/>
                  </a:cubicBezTo>
                  <a:cubicBezTo>
                    <a:pt x="0" y="738"/>
                    <a:pt x="23" y="840"/>
                    <a:pt x="79" y="942"/>
                  </a:cubicBezTo>
                  <a:cubicBezTo>
                    <a:pt x="148" y="1067"/>
                    <a:pt x="238" y="1169"/>
                    <a:pt x="363" y="1237"/>
                  </a:cubicBezTo>
                  <a:cubicBezTo>
                    <a:pt x="488" y="1316"/>
                    <a:pt x="635" y="1350"/>
                    <a:pt x="794" y="1350"/>
                  </a:cubicBezTo>
                  <a:cubicBezTo>
                    <a:pt x="953" y="1339"/>
                    <a:pt x="1112" y="1305"/>
                    <a:pt x="1259" y="1226"/>
                  </a:cubicBezTo>
                  <a:cubicBezTo>
                    <a:pt x="1429" y="1135"/>
                    <a:pt x="1532" y="1021"/>
                    <a:pt x="1588" y="874"/>
                  </a:cubicBezTo>
                  <a:cubicBezTo>
                    <a:pt x="1634" y="726"/>
                    <a:pt x="1622" y="579"/>
                    <a:pt x="1543" y="420"/>
                  </a:cubicBezTo>
                  <a:cubicBezTo>
                    <a:pt x="1429" y="216"/>
                    <a:pt x="1282" y="91"/>
                    <a:pt x="1078" y="34"/>
                  </a:cubicBezTo>
                  <a:cubicBezTo>
                    <a:pt x="998" y="12"/>
                    <a:pt x="918" y="0"/>
                    <a:pt x="836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>
              <a:off x="5972850" y="868600"/>
              <a:ext cx="53075" cy="19300"/>
            </a:xfrm>
            <a:custGeom>
              <a:avLst/>
              <a:gdLst/>
              <a:ahLst/>
              <a:cxnLst/>
              <a:rect l="l" t="t" r="r" b="b"/>
              <a:pathLst>
                <a:path w="2123" h="772" extrusionOk="0">
                  <a:moveTo>
                    <a:pt x="2009" y="1"/>
                  </a:moveTo>
                  <a:lnTo>
                    <a:pt x="1" y="545"/>
                  </a:lnTo>
                  <a:lnTo>
                    <a:pt x="126" y="772"/>
                  </a:lnTo>
                  <a:lnTo>
                    <a:pt x="2122" y="216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>
              <a:off x="5984775" y="882775"/>
              <a:ext cx="45400" cy="30375"/>
            </a:xfrm>
            <a:custGeom>
              <a:avLst/>
              <a:gdLst/>
              <a:ahLst/>
              <a:cxnLst/>
              <a:rect l="l" t="t" r="r" b="b"/>
              <a:pathLst>
                <a:path w="1816" h="1215" extrusionOk="0">
                  <a:moveTo>
                    <a:pt x="1192" y="1"/>
                  </a:moveTo>
                  <a:lnTo>
                    <a:pt x="0" y="886"/>
                  </a:lnTo>
                  <a:lnTo>
                    <a:pt x="125" y="1135"/>
                  </a:lnTo>
                  <a:lnTo>
                    <a:pt x="1816" y="1215"/>
                  </a:lnTo>
                  <a:lnTo>
                    <a:pt x="1691" y="976"/>
                  </a:lnTo>
                  <a:lnTo>
                    <a:pt x="681" y="942"/>
                  </a:lnTo>
                  <a:lnTo>
                    <a:pt x="284" y="942"/>
                  </a:lnTo>
                  <a:cubicBezTo>
                    <a:pt x="443" y="829"/>
                    <a:pt x="568" y="750"/>
                    <a:pt x="636" y="704"/>
                  </a:cubicBezTo>
                  <a:lnTo>
                    <a:pt x="1305" y="216"/>
                  </a:lnTo>
                  <a:lnTo>
                    <a:pt x="1192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>
              <a:off x="5999525" y="920000"/>
              <a:ext cx="42850" cy="36550"/>
            </a:xfrm>
            <a:custGeom>
              <a:avLst/>
              <a:gdLst/>
              <a:ahLst/>
              <a:cxnLst/>
              <a:rect l="l" t="t" r="r" b="b"/>
              <a:pathLst>
                <a:path w="1714" h="1462" extrusionOk="0">
                  <a:moveTo>
                    <a:pt x="479" y="368"/>
                  </a:moveTo>
                  <a:cubicBezTo>
                    <a:pt x="493" y="368"/>
                    <a:pt x="507" y="369"/>
                    <a:pt x="522" y="372"/>
                  </a:cubicBezTo>
                  <a:cubicBezTo>
                    <a:pt x="568" y="372"/>
                    <a:pt x="613" y="406"/>
                    <a:pt x="658" y="452"/>
                  </a:cubicBezTo>
                  <a:cubicBezTo>
                    <a:pt x="704" y="497"/>
                    <a:pt x="772" y="577"/>
                    <a:pt x="851" y="701"/>
                  </a:cubicBezTo>
                  <a:cubicBezTo>
                    <a:pt x="897" y="781"/>
                    <a:pt x="931" y="837"/>
                    <a:pt x="965" y="871"/>
                  </a:cubicBezTo>
                  <a:cubicBezTo>
                    <a:pt x="987" y="906"/>
                    <a:pt x="1010" y="928"/>
                    <a:pt x="1044" y="951"/>
                  </a:cubicBezTo>
                  <a:cubicBezTo>
                    <a:pt x="897" y="996"/>
                    <a:pt x="783" y="1019"/>
                    <a:pt x="692" y="1019"/>
                  </a:cubicBezTo>
                  <a:cubicBezTo>
                    <a:pt x="602" y="1008"/>
                    <a:pt x="522" y="985"/>
                    <a:pt x="454" y="940"/>
                  </a:cubicBezTo>
                  <a:cubicBezTo>
                    <a:pt x="375" y="894"/>
                    <a:pt x="318" y="826"/>
                    <a:pt x="284" y="758"/>
                  </a:cubicBezTo>
                  <a:cubicBezTo>
                    <a:pt x="239" y="679"/>
                    <a:pt x="227" y="599"/>
                    <a:pt x="250" y="542"/>
                  </a:cubicBezTo>
                  <a:cubicBezTo>
                    <a:pt x="261" y="474"/>
                    <a:pt x="307" y="429"/>
                    <a:pt x="363" y="395"/>
                  </a:cubicBezTo>
                  <a:cubicBezTo>
                    <a:pt x="405" y="378"/>
                    <a:pt x="440" y="368"/>
                    <a:pt x="479" y="368"/>
                  </a:cubicBezTo>
                  <a:close/>
                  <a:moveTo>
                    <a:pt x="1015" y="1"/>
                  </a:moveTo>
                  <a:cubicBezTo>
                    <a:pt x="977" y="1"/>
                    <a:pt x="938" y="3"/>
                    <a:pt x="897" y="9"/>
                  </a:cubicBezTo>
                  <a:lnTo>
                    <a:pt x="999" y="236"/>
                  </a:lnTo>
                  <a:cubicBezTo>
                    <a:pt x="1020" y="233"/>
                    <a:pt x="1041" y="232"/>
                    <a:pt x="1061" y="232"/>
                  </a:cubicBezTo>
                  <a:cubicBezTo>
                    <a:pt x="1126" y="232"/>
                    <a:pt x="1185" y="247"/>
                    <a:pt x="1237" y="282"/>
                  </a:cubicBezTo>
                  <a:cubicBezTo>
                    <a:pt x="1305" y="316"/>
                    <a:pt x="1373" y="384"/>
                    <a:pt x="1418" y="474"/>
                  </a:cubicBezTo>
                  <a:cubicBezTo>
                    <a:pt x="1464" y="577"/>
                    <a:pt x="1486" y="667"/>
                    <a:pt x="1475" y="735"/>
                  </a:cubicBezTo>
                  <a:cubicBezTo>
                    <a:pt x="1464" y="792"/>
                    <a:pt x="1430" y="826"/>
                    <a:pt x="1384" y="849"/>
                  </a:cubicBezTo>
                  <a:cubicBezTo>
                    <a:pt x="1339" y="871"/>
                    <a:pt x="1282" y="894"/>
                    <a:pt x="1214" y="906"/>
                  </a:cubicBezTo>
                  <a:cubicBezTo>
                    <a:pt x="1157" y="860"/>
                    <a:pt x="1089" y="769"/>
                    <a:pt x="1021" y="622"/>
                  </a:cubicBezTo>
                  <a:cubicBezTo>
                    <a:pt x="942" y="486"/>
                    <a:pt x="885" y="395"/>
                    <a:pt x="851" y="350"/>
                  </a:cubicBezTo>
                  <a:cubicBezTo>
                    <a:pt x="794" y="282"/>
                    <a:pt x="726" y="225"/>
                    <a:pt x="670" y="191"/>
                  </a:cubicBezTo>
                  <a:cubicBezTo>
                    <a:pt x="602" y="157"/>
                    <a:pt x="545" y="134"/>
                    <a:pt x="465" y="123"/>
                  </a:cubicBezTo>
                  <a:cubicBezTo>
                    <a:pt x="397" y="123"/>
                    <a:pt x="318" y="145"/>
                    <a:pt x="250" y="179"/>
                  </a:cubicBezTo>
                  <a:cubicBezTo>
                    <a:pt x="136" y="236"/>
                    <a:pt x="68" y="316"/>
                    <a:pt x="34" y="429"/>
                  </a:cubicBezTo>
                  <a:cubicBezTo>
                    <a:pt x="0" y="542"/>
                    <a:pt x="12" y="656"/>
                    <a:pt x="80" y="781"/>
                  </a:cubicBezTo>
                  <a:cubicBezTo>
                    <a:pt x="114" y="860"/>
                    <a:pt x="170" y="928"/>
                    <a:pt x="239" y="985"/>
                  </a:cubicBezTo>
                  <a:cubicBezTo>
                    <a:pt x="307" y="1042"/>
                    <a:pt x="397" y="1087"/>
                    <a:pt x="499" y="1132"/>
                  </a:cubicBezTo>
                  <a:cubicBezTo>
                    <a:pt x="431" y="1166"/>
                    <a:pt x="386" y="1200"/>
                    <a:pt x="352" y="1235"/>
                  </a:cubicBezTo>
                  <a:lnTo>
                    <a:pt x="465" y="1461"/>
                  </a:lnTo>
                  <a:cubicBezTo>
                    <a:pt x="534" y="1405"/>
                    <a:pt x="590" y="1371"/>
                    <a:pt x="624" y="1348"/>
                  </a:cubicBezTo>
                  <a:cubicBezTo>
                    <a:pt x="692" y="1314"/>
                    <a:pt x="783" y="1280"/>
                    <a:pt x="897" y="1246"/>
                  </a:cubicBezTo>
                  <a:lnTo>
                    <a:pt x="1260" y="1155"/>
                  </a:lnTo>
                  <a:cubicBezTo>
                    <a:pt x="1362" y="1132"/>
                    <a:pt x="1452" y="1098"/>
                    <a:pt x="1521" y="1064"/>
                  </a:cubicBezTo>
                  <a:cubicBezTo>
                    <a:pt x="1611" y="1019"/>
                    <a:pt x="1668" y="940"/>
                    <a:pt x="1691" y="837"/>
                  </a:cubicBezTo>
                  <a:cubicBezTo>
                    <a:pt x="1713" y="701"/>
                    <a:pt x="1691" y="554"/>
                    <a:pt x="1611" y="395"/>
                  </a:cubicBezTo>
                  <a:cubicBezTo>
                    <a:pt x="1532" y="248"/>
                    <a:pt x="1430" y="134"/>
                    <a:pt x="1305" y="66"/>
                  </a:cubicBezTo>
                  <a:cubicBezTo>
                    <a:pt x="1221" y="24"/>
                    <a:pt x="1124" y="1"/>
                    <a:pt x="1015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0"/>
            <p:cNvSpPr/>
            <p:nvPr/>
          </p:nvSpPr>
          <p:spPr>
            <a:xfrm>
              <a:off x="3511325" y="3937950"/>
              <a:ext cx="49375" cy="50775"/>
            </a:xfrm>
            <a:custGeom>
              <a:avLst/>
              <a:gdLst/>
              <a:ahLst/>
              <a:cxnLst/>
              <a:rect l="l" t="t" r="r" b="b"/>
              <a:pathLst>
                <a:path w="1975" h="2031" extrusionOk="0">
                  <a:moveTo>
                    <a:pt x="432" y="0"/>
                  </a:moveTo>
                  <a:lnTo>
                    <a:pt x="0" y="2031"/>
                  </a:lnTo>
                  <a:lnTo>
                    <a:pt x="273" y="2031"/>
                  </a:lnTo>
                  <a:lnTo>
                    <a:pt x="409" y="1361"/>
                  </a:lnTo>
                  <a:lnTo>
                    <a:pt x="840" y="998"/>
                  </a:lnTo>
                  <a:lnTo>
                    <a:pt x="1419" y="2031"/>
                  </a:lnTo>
                  <a:lnTo>
                    <a:pt x="1725" y="2031"/>
                  </a:lnTo>
                  <a:lnTo>
                    <a:pt x="1033" y="817"/>
                  </a:lnTo>
                  <a:lnTo>
                    <a:pt x="1974" y="0"/>
                  </a:lnTo>
                  <a:lnTo>
                    <a:pt x="1600" y="0"/>
                  </a:lnTo>
                  <a:lnTo>
                    <a:pt x="500" y="976"/>
                  </a:lnTo>
                  <a:lnTo>
                    <a:pt x="500" y="976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0"/>
            <p:cNvSpPr/>
            <p:nvPr/>
          </p:nvSpPr>
          <p:spPr>
            <a:xfrm>
              <a:off x="3557550" y="3937950"/>
              <a:ext cx="17050" cy="50775"/>
            </a:xfrm>
            <a:custGeom>
              <a:avLst/>
              <a:gdLst/>
              <a:ahLst/>
              <a:cxnLst/>
              <a:rect l="l" t="t" r="r" b="b"/>
              <a:pathLst>
                <a:path w="682" h="2031" extrusionOk="0">
                  <a:moveTo>
                    <a:pt x="432" y="0"/>
                  </a:moveTo>
                  <a:lnTo>
                    <a:pt x="364" y="284"/>
                  </a:lnTo>
                  <a:lnTo>
                    <a:pt x="613" y="284"/>
                  </a:lnTo>
                  <a:lnTo>
                    <a:pt x="681" y="0"/>
                  </a:lnTo>
                  <a:close/>
                  <a:moveTo>
                    <a:pt x="307" y="556"/>
                  </a:moveTo>
                  <a:lnTo>
                    <a:pt x="1" y="2031"/>
                  </a:lnTo>
                  <a:lnTo>
                    <a:pt x="250" y="2031"/>
                  </a:lnTo>
                  <a:lnTo>
                    <a:pt x="557" y="556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>
              <a:off x="3574850" y="3950975"/>
              <a:ext cx="34075" cy="38600"/>
            </a:xfrm>
            <a:custGeom>
              <a:avLst/>
              <a:gdLst/>
              <a:ahLst/>
              <a:cxnLst/>
              <a:rect l="l" t="t" r="r" b="b"/>
              <a:pathLst>
                <a:path w="1363" h="1544" extrusionOk="0">
                  <a:moveTo>
                    <a:pt x="795" y="194"/>
                  </a:moveTo>
                  <a:cubicBezTo>
                    <a:pt x="886" y="194"/>
                    <a:pt x="976" y="228"/>
                    <a:pt x="1033" y="296"/>
                  </a:cubicBezTo>
                  <a:cubicBezTo>
                    <a:pt x="1101" y="364"/>
                    <a:pt x="1124" y="455"/>
                    <a:pt x="1124" y="591"/>
                  </a:cubicBezTo>
                  <a:cubicBezTo>
                    <a:pt x="1124" y="602"/>
                    <a:pt x="1124" y="614"/>
                    <a:pt x="1124" y="636"/>
                  </a:cubicBezTo>
                  <a:lnTo>
                    <a:pt x="307" y="636"/>
                  </a:lnTo>
                  <a:cubicBezTo>
                    <a:pt x="341" y="489"/>
                    <a:pt x="409" y="375"/>
                    <a:pt x="500" y="307"/>
                  </a:cubicBezTo>
                  <a:cubicBezTo>
                    <a:pt x="591" y="228"/>
                    <a:pt x="681" y="194"/>
                    <a:pt x="795" y="194"/>
                  </a:cubicBezTo>
                  <a:close/>
                  <a:moveTo>
                    <a:pt x="783" y="1"/>
                  </a:moveTo>
                  <a:cubicBezTo>
                    <a:pt x="647" y="1"/>
                    <a:pt x="523" y="35"/>
                    <a:pt x="398" y="114"/>
                  </a:cubicBezTo>
                  <a:cubicBezTo>
                    <a:pt x="284" y="182"/>
                    <a:pt x="194" y="296"/>
                    <a:pt x="114" y="443"/>
                  </a:cubicBezTo>
                  <a:cubicBezTo>
                    <a:pt x="35" y="602"/>
                    <a:pt x="1" y="750"/>
                    <a:pt x="1" y="920"/>
                  </a:cubicBezTo>
                  <a:cubicBezTo>
                    <a:pt x="1" y="1033"/>
                    <a:pt x="23" y="1147"/>
                    <a:pt x="69" y="1249"/>
                  </a:cubicBezTo>
                  <a:cubicBezTo>
                    <a:pt x="125" y="1340"/>
                    <a:pt x="194" y="1408"/>
                    <a:pt x="284" y="1464"/>
                  </a:cubicBezTo>
                  <a:cubicBezTo>
                    <a:pt x="375" y="1510"/>
                    <a:pt x="477" y="1544"/>
                    <a:pt x="579" y="1544"/>
                  </a:cubicBezTo>
                  <a:cubicBezTo>
                    <a:pt x="761" y="1544"/>
                    <a:pt x="908" y="1487"/>
                    <a:pt x="1033" y="1374"/>
                  </a:cubicBezTo>
                  <a:cubicBezTo>
                    <a:pt x="1158" y="1272"/>
                    <a:pt x="1237" y="1147"/>
                    <a:pt x="1271" y="1033"/>
                  </a:cubicBezTo>
                  <a:lnTo>
                    <a:pt x="1033" y="1011"/>
                  </a:lnTo>
                  <a:cubicBezTo>
                    <a:pt x="988" y="1113"/>
                    <a:pt x="920" y="1192"/>
                    <a:pt x="840" y="1249"/>
                  </a:cubicBezTo>
                  <a:cubicBezTo>
                    <a:pt x="749" y="1306"/>
                    <a:pt x="670" y="1328"/>
                    <a:pt x="579" y="1328"/>
                  </a:cubicBezTo>
                  <a:cubicBezTo>
                    <a:pt x="488" y="1328"/>
                    <a:pt x="409" y="1294"/>
                    <a:pt x="352" y="1226"/>
                  </a:cubicBezTo>
                  <a:cubicBezTo>
                    <a:pt x="284" y="1158"/>
                    <a:pt x="250" y="1045"/>
                    <a:pt x="250" y="909"/>
                  </a:cubicBezTo>
                  <a:cubicBezTo>
                    <a:pt x="250" y="886"/>
                    <a:pt x="262" y="863"/>
                    <a:pt x="262" y="829"/>
                  </a:cubicBezTo>
                  <a:lnTo>
                    <a:pt x="1339" y="829"/>
                  </a:lnTo>
                  <a:cubicBezTo>
                    <a:pt x="1351" y="761"/>
                    <a:pt x="1362" y="682"/>
                    <a:pt x="1362" y="614"/>
                  </a:cubicBezTo>
                  <a:cubicBezTo>
                    <a:pt x="1362" y="421"/>
                    <a:pt x="1305" y="273"/>
                    <a:pt x="1203" y="160"/>
                  </a:cubicBezTo>
                  <a:cubicBezTo>
                    <a:pt x="1101" y="58"/>
                    <a:pt x="965" y="1"/>
                    <a:pt x="783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>
              <a:off x="3616275" y="3951825"/>
              <a:ext cx="34050" cy="36900"/>
            </a:xfrm>
            <a:custGeom>
              <a:avLst/>
              <a:gdLst/>
              <a:ahLst/>
              <a:cxnLst/>
              <a:rect l="l" t="t" r="r" b="b"/>
              <a:pathLst>
                <a:path w="1362" h="1476" extrusionOk="0">
                  <a:moveTo>
                    <a:pt x="0" y="1"/>
                  </a:moveTo>
                  <a:lnTo>
                    <a:pt x="238" y="1476"/>
                  </a:lnTo>
                  <a:lnTo>
                    <a:pt x="522" y="1476"/>
                  </a:lnTo>
                  <a:lnTo>
                    <a:pt x="1361" y="1"/>
                  </a:lnTo>
                  <a:lnTo>
                    <a:pt x="1100" y="1"/>
                  </a:lnTo>
                  <a:lnTo>
                    <a:pt x="601" y="886"/>
                  </a:lnTo>
                  <a:cubicBezTo>
                    <a:pt x="533" y="1022"/>
                    <a:pt x="465" y="1135"/>
                    <a:pt x="420" y="1249"/>
                  </a:cubicBezTo>
                  <a:cubicBezTo>
                    <a:pt x="397" y="1045"/>
                    <a:pt x="386" y="897"/>
                    <a:pt x="363" y="806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>
              <a:off x="3428800" y="4026425"/>
              <a:ext cx="48525" cy="50800"/>
            </a:xfrm>
            <a:custGeom>
              <a:avLst/>
              <a:gdLst/>
              <a:ahLst/>
              <a:cxnLst/>
              <a:rect l="l" t="t" r="r" b="b"/>
              <a:pathLst>
                <a:path w="1941" h="2032" extrusionOk="0">
                  <a:moveTo>
                    <a:pt x="1316" y="228"/>
                  </a:moveTo>
                  <a:cubicBezTo>
                    <a:pt x="1418" y="228"/>
                    <a:pt x="1498" y="239"/>
                    <a:pt x="1532" y="250"/>
                  </a:cubicBezTo>
                  <a:cubicBezTo>
                    <a:pt x="1577" y="262"/>
                    <a:pt x="1611" y="296"/>
                    <a:pt x="1645" y="341"/>
                  </a:cubicBezTo>
                  <a:cubicBezTo>
                    <a:pt x="1668" y="386"/>
                    <a:pt x="1679" y="432"/>
                    <a:pt x="1679" y="488"/>
                  </a:cubicBezTo>
                  <a:cubicBezTo>
                    <a:pt x="1679" y="568"/>
                    <a:pt x="1668" y="625"/>
                    <a:pt x="1622" y="693"/>
                  </a:cubicBezTo>
                  <a:cubicBezTo>
                    <a:pt x="1588" y="749"/>
                    <a:pt x="1543" y="795"/>
                    <a:pt x="1475" y="840"/>
                  </a:cubicBezTo>
                  <a:cubicBezTo>
                    <a:pt x="1407" y="874"/>
                    <a:pt x="1327" y="897"/>
                    <a:pt x="1225" y="908"/>
                  </a:cubicBezTo>
                  <a:lnTo>
                    <a:pt x="511" y="908"/>
                  </a:lnTo>
                  <a:lnTo>
                    <a:pt x="658" y="228"/>
                  </a:lnTo>
                  <a:close/>
                  <a:moveTo>
                    <a:pt x="431" y="1"/>
                  </a:moveTo>
                  <a:lnTo>
                    <a:pt x="0" y="2031"/>
                  </a:lnTo>
                  <a:lnTo>
                    <a:pt x="272" y="2031"/>
                  </a:lnTo>
                  <a:lnTo>
                    <a:pt x="465" y="1135"/>
                  </a:lnTo>
                  <a:lnTo>
                    <a:pt x="783" y="1135"/>
                  </a:lnTo>
                  <a:cubicBezTo>
                    <a:pt x="885" y="1135"/>
                    <a:pt x="964" y="1146"/>
                    <a:pt x="1010" y="1169"/>
                  </a:cubicBezTo>
                  <a:cubicBezTo>
                    <a:pt x="1067" y="1192"/>
                    <a:pt x="1112" y="1226"/>
                    <a:pt x="1157" y="1305"/>
                  </a:cubicBezTo>
                  <a:cubicBezTo>
                    <a:pt x="1225" y="1396"/>
                    <a:pt x="1282" y="1521"/>
                    <a:pt x="1339" y="1657"/>
                  </a:cubicBezTo>
                  <a:lnTo>
                    <a:pt x="1475" y="2031"/>
                  </a:lnTo>
                  <a:lnTo>
                    <a:pt x="1781" y="2031"/>
                  </a:lnTo>
                  <a:lnTo>
                    <a:pt x="1622" y="1646"/>
                  </a:lnTo>
                  <a:cubicBezTo>
                    <a:pt x="1577" y="1521"/>
                    <a:pt x="1509" y="1396"/>
                    <a:pt x="1418" y="1283"/>
                  </a:cubicBezTo>
                  <a:cubicBezTo>
                    <a:pt x="1384" y="1226"/>
                    <a:pt x="1327" y="1181"/>
                    <a:pt x="1259" y="1124"/>
                  </a:cubicBezTo>
                  <a:cubicBezTo>
                    <a:pt x="1498" y="1090"/>
                    <a:pt x="1668" y="1022"/>
                    <a:pt x="1781" y="908"/>
                  </a:cubicBezTo>
                  <a:cubicBezTo>
                    <a:pt x="1883" y="795"/>
                    <a:pt x="1940" y="659"/>
                    <a:pt x="1940" y="500"/>
                  </a:cubicBezTo>
                  <a:cubicBezTo>
                    <a:pt x="1940" y="375"/>
                    <a:pt x="1917" y="284"/>
                    <a:pt x="1861" y="205"/>
                  </a:cubicBezTo>
                  <a:cubicBezTo>
                    <a:pt x="1815" y="125"/>
                    <a:pt x="1747" y="69"/>
                    <a:pt x="1668" y="46"/>
                  </a:cubicBezTo>
                  <a:cubicBezTo>
                    <a:pt x="1577" y="12"/>
                    <a:pt x="1452" y="1"/>
                    <a:pt x="1282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>
              <a:off x="3480400" y="4039750"/>
              <a:ext cx="34075" cy="38325"/>
            </a:xfrm>
            <a:custGeom>
              <a:avLst/>
              <a:gdLst/>
              <a:ahLst/>
              <a:cxnLst/>
              <a:rect l="l" t="t" r="r" b="b"/>
              <a:pathLst>
                <a:path w="1363" h="1533" extrusionOk="0">
                  <a:moveTo>
                    <a:pt x="795" y="194"/>
                  </a:moveTo>
                  <a:cubicBezTo>
                    <a:pt x="886" y="194"/>
                    <a:pt x="965" y="228"/>
                    <a:pt x="1033" y="296"/>
                  </a:cubicBezTo>
                  <a:cubicBezTo>
                    <a:pt x="1090" y="364"/>
                    <a:pt x="1124" y="455"/>
                    <a:pt x="1124" y="579"/>
                  </a:cubicBezTo>
                  <a:cubicBezTo>
                    <a:pt x="1124" y="591"/>
                    <a:pt x="1124" y="613"/>
                    <a:pt x="1124" y="636"/>
                  </a:cubicBezTo>
                  <a:lnTo>
                    <a:pt x="296" y="636"/>
                  </a:lnTo>
                  <a:cubicBezTo>
                    <a:pt x="341" y="489"/>
                    <a:pt x="409" y="375"/>
                    <a:pt x="500" y="307"/>
                  </a:cubicBezTo>
                  <a:cubicBezTo>
                    <a:pt x="579" y="228"/>
                    <a:pt x="682" y="194"/>
                    <a:pt x="795" y="194"/>
                  </a:cubicBezTo>
                  <a:close/>
                  <a:moveTo>
                    <a:pt x="784" y="1"/>
                  </a:moveTo>
                  <a:cubicBezTo>
                    <a:pt x="648" y="1"/>
                    <a:pt x="523" y="35"/>
                    <a:pt x="398" y="103"/>
                  </a:cubicBezTo>
                  <a:cubicBezTo>
                    <a:pt x="284" y="182"/>
                    <a:pt x="182" y="296"/>
                    <a:pt x="114" y="443"/>
                  </a:cubicBezTo>
                  <a:cubicBezTo>
                    <a:pt x="35" y="591"/>
                    <a:pt x="1" y="750"/>
                    <a:pt x="1" y="908"/>
                  </a:cubicBezTo>
                  <a:cubicBezTo>
                    <a:pt x="1" y="1033"/>
                    <a:pt x="24" y="1147"/>
                    <a:pt x="69" y="1237"/>
                  </a:cubicBezTo>
                  <a:cubicBezTo>
                    <a:pt x="114" y="1340"/>
                    <a:pt x="194" y="1408"/>
                    <a:pt x="284" y="1464"/>
                  </a:cubicBezTo>
                  <a:cubicBezTo>
                    <a:pt x="375" y="1510"/>
                    <a:pt x="466" y="1532"/>
                    <a:pt x="579" y="1532"/>
                  </a:cubicBezTo>
                  <a:cubicBezTo>
                    <a:pt x="750" y="1532"/>
                    <a:pt x="908" y="1476"/>
                    <a:pt x="1033" y="1374"/>
                  </a:cubicBezTo>
                  <a:cubicBezTo>
                    <a:pt x="1158" y="1260"/>
                    <a:pt x="1237" y="1147"/>
                    <a:pt x="1271" y="1022"/>
                  </a:cubicBezTo>
                  <a:lnTo>
                    <a:pt x="1033" y="999"/>
                  </a:lnTo>
                  <a:cubicBezTo>
                    <a:pt x="977" y="1101"/>
                    <a:pt x="920" y="1192"/>
                    <a:pt x="829" y="1249"/>
                  </a:cubicBezTo>
                  <a:cubicBezTo>
                    <a:pt x="750" y="1306"/>
                    <a:pt x="670" y="1328"/>
                    <a:pt x="579" y="1328"/>
                  </a:cubicBezTo>
                  <a:cubicBezTo>
                    <a:pt x="489" y="1328"/>
                    <a:pt x="409" y="1294"/>
                    <a:pt x="353" y="1226"/>
                  </a:cubicBezTo>
                  <a:cubicBezTo>
                    <a:pt x="284" y="1147"/>
                    <a:pt x="250" y="1045"/>
                    <a:pt x="250" y="908"/>
                  </a:cubicBezTo>
                  <a:cubicBezTo>
                    <a:pt x="250" y="886"/>
                    <a:pt x="250" y="852"/>
                    <a:pt x="262" y="829"/>
                  </a:cubicBezTo>
                  <a:lnTo>
                    <a:pt x="1340" y="829"/>
                  </a:lnTo>
                  <a:cubicBezTo>
                    <a:pt x="1351" y="750"/>
                    <a:pt x="1362" y="682"/>
                    <a:pt x="1362" y="602"/>
                  </a:cubicBezTo>
                  <a:cubicBezTo>
                    <a:pt x="1362" y="421"/>
                    <a:pt x="1306" y="273"/>
                    <a:pt x="1203" y="160"/>
                  </a:cubicBezTo>
                  <a:cubicBezTo>
                    <a:pt x="1101" y="46"/>
                    <a:pt x="954" y="1"/>
                    <a:pt x="784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>
              <a:off x="3518975" y="4039750"/>
              <a:ext cx="32650" cy="38325"/>
            </a:xfrm>
            <a:custGeom>
              <a:avLst/>
              <a:gdLst/>
              <a:ahLst/>
              <a:cxnLst/>
              <a:rect l="l" t="t" r="r" b="b"/>
              <a:pathLst>
                <a:path w="1306" h="1533" extrusionOk="0">
                  <a:moveTo>
                    <a:pt x="738" y="1"/>
                  </a:moveTo>
                  <a:cubicBezTo>
                    <a:pt x="568" y="1"/>
                    <a:pt x="443" y="35"/>
                    <a:pt x="352" y="126"/>
                  </a:cubicBezTo>
                  <a:cubicBezTo>
                    <a:pt x="262" y="205"/>
                    <a:pt x="216" y="307"/>
                    <a:pt x="216" y="421"/>
                  </a:cubicBezTo>
                  <a:cubicBezTo>
                    <a:pt x="216" y="489"/>
                    <a:pt x="228" y="545"/>
                    <a:pt x="262" y="602"/>
                  </a:cubicBezTo>
                  <a:cubicBezTo>
                    <a:pt x="284" y="648"/>
                    <a:pt x="341" y="693"/>
                    <a:pt x="398" y="727"/>
                  </a:cubicBezTo>
                  <a:cubicBezTo>
                    <a:pt x="432" y="750"/>
                    <a:pt x="523" y="795"/>
                    <a:pt x="647" y="852"/>
                  </a:cubicBezTo>
                  <a:cubicBezTo>
                    <a:pt x="784" y="908"/>
                    <a:pt x="863" y="954"/>
                    <a:pt x="897" y="999"/>
                  </a:cubicBezTo>
                  <a:cubicBezTo>
                    <a:pt x="931" y="1033"/>
                    <a:pt x="954" y="1079"/>
                    <a:pt x="954" y="1113"/>
                  </a:cubicBezTo>
                  <a:cubicBezTo>
                    <a:pt x="954" y="1181"/>
                    <a:pt x="920" y="1226"/>
                    <a:pt x="863" y="1271"/>
                  </a:cubicBezTo>
                  <a:cubicBezTo>
                    <a:pt x="818" y="1317"/>
                    <a:pt x="727" y="1340"/>
                    <a:pt x="625" y="1340"/>
                  </a:cubicBezTo>
                  <a:cubicBezTo>
                    <a:pt x="545" y="1340"/>
                    <a:pt x="466" y="1328"/>
                    <a:pt x="409" y="1294"/>
                  </a:cubicBezTo>
                  <a:cubicBezTo>
                    <a:pt x="352" y="1260"/>
                    <a:pt x="307" y="1215"/>
                    <a:pt x="284" y="1169"/>
                  </a:cubicBezTo>
                  <a:cubicBezTo>
                    <a:pt x="262" y="1113"/>
                    <a:pt x="250" y="1056"/>
                    <a:pt x="250" y="988"/>
                  </a:cubicBezTo>
                  <a:lnTo>
                    <a:pt x="1" y="999"/>
                  </a:lnTo>
                  <a:cubicBezTo>
                    <a:pt x="1" y="1192"/>
                    <a:pt x="57" y="1328"/>
                    <a:pt x="171" y="1408"/>
                  </a:cubicBezTo>
                  <a:cubicBezTo>
                    <a:pt x="296" y="1487"/>
                    <a:pt x="432" y="1532"/>
                    <a:pt x="602" y="1532"/>
                  </a:cubicBezTo>
                  <a:cubicBezTo>
                    <a:pt x="727" y="1532"/>
                    <a:pt x="840" y="1510"/>
                    <a:pt x="931" y="1476"/>
                  </a:cubicBezTo>
                  <a:cubicBezTo>
                    <a:pt x="1022" y="1430"/>
                    <a:pt x="1090" y="1374"/>
                    <a:pt x="1135" y="1306"/>
                  </a:cubicBezTo>
                  <a:cubicBezTo>
                    <a:pt x="1181" y="1237"/>
                    <a:pt x="1203" y="1158"/>
                    <a:pt x="1203" y="1090"/>
                  </a:cubicBezTo>
                  <a:cubicBezTo>
                    <a:pt x="1203" y="977"/>
                    <a:pt x="1158" y="886"/>
                    <a:pt x="1090" y="806"/>
                  </a:cubicBezTo>
                  <a:cubicBezTo>
                    <a:pt x="1033" y="761"/>
                    <a:pt x="908" y="693"/>
                    <a:pt x="727" y="613"/>
                  </a:cubicBezTo>
                  <a:cubicBezTo>
                    <a:pt x="602" y="557"/>
                    <a:pt x="534" y="523"/>
                    <a:pt x="511" y="500"/>
                  </a:cubicBezTo>
                  <a:cubicBezTo>
                    <a:pt x="466" y="466"/>
                    <a:pt x="443" y="421"/>
                    <a:pt x="443" y="375"/>
                  </a:cubicBezTo>
                  <a:cubicBezTo>
                    <a:pt x="443" y="330"/>
                    <a:pt x="466" y="284"/>
                    <a:pt x="511" y="250"/>
                  </a:cubicBezTo>
                  <a:cubicBezTo>
                    <a:pt x="568" y="205"/>
                    <a:pt x="636" y="194"/>
                    <a:pt x="715" y="194"/>
                  </a:cubicBezTo>
                  <a:cubicBezTo>
                    <a:pt x="829" y="194"/>
                    <a:pt x="908" y="216"/>
                    <a:pt x="965" y="273"/>
                  </a:cubicBezTo>
                  <a:cubicBezTo>
                    <a:pt x="1033" y="319"/>
                    <a:pt x="1056" y="387"/>
                    <a:pt x="1067" y="477"/>
                  </a:cubicBezTo>
                  <a:lnTo>
                    <a:pt x="1305" y="466"/>
                  </a:lnTo>
                  <a:cubicBezTo>
                    <a:pt x="1305" y="319"/>
                    <a:pt x="1260" y="205"/>
                    <a:pt x="1158" y="126"/>
                  </a:cubicBezTo>
                  <a:cubicBezTo>
                    <a:pt x="1067" y="35"/>
                    <a:pt x="920" y="1"/>
                    <a:pt x="738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0"/>
            <p:cNvSpPr/>
            <p:nvPr/>
          </p:nvSpPr>
          <p:spPr>
            <a:xfrm>
              <a:off x="3555275" y="4039750"/>
              <a:ext cx="34075" cy="38325"/>
            </a:xfrm>
            <a:custGeom>
              <a:avLst/>
              <a:gdLst/>
              <a:ahLst/>
              <a:cxnLst/>
              <a:rect l="l" t="t" r="r" b="b"/>
              <a:pathLst>
                <a:path w="1363" h="1533" extrusionOk="0">
                  <a:moveTo>
                    <a:pt x="784" y="194"/>
                  </a:moveTo>
                  <a:cubicBezTo>
                    <a:pt x="886" y="194"/>
                    <a:pt x="965" y="228"/>
                    <a:pt x="1033" y="296"/>
                  </a:cubicBezTo>
                  <a:cubicBezTo>
                    <a:pt x="1090" y="364"/>
                    <a:pt x="1124" y="455"/>
                    <a:pt x="1124" y="579"/>
                  </a:cubicBezTo>
                  <a:cubicBezTo>
                    <a:pt x="1124" y="591"/>
                    <a:pt x="1124" y="613"/>
                    <a:pt x="1124" y="636"/>
                  </a:cubicBezTo>
                  <a:lnTo>
                    <a:pt x="296" y="636"/>
                  </a:lnTo>
                  <a:cubicBezTo>
                    <a:pt x="341" y="489"/>
                    <a:pt x="409" y="375"/>
                    <a:pt x="489" y="307"/>
                  </a:cubicBezTo>
                  <a:cubicBezTo>
                    <a:pt x="579" y="228"/>
                    <a:pt x="682" y="194"/>
                    <a:pt x="784" y="194"/>
                  </a:cubicBezTo>
                  <a:close/>
                  <a:moveTo>
                    <a:pt x="784" y="1"/>
                  </a:moveTo>
                  <a:cubicBezTo>
                    <a:pt x="648" y="1"/>
                    <a:pt x="511" y="35"/>
                    <a:pt x="398" y="103"/>
                  </a:cubicBezTo>
                  <a:cubicBezTo>
                    <a:pt x="285" y="182"/>
                    <a:pt x="182" y="296"/>
                    <a:pt x="114" y="443"/>
                  </a:cubicBezTo>
                  <a:cubicBezTo>
                    <a:pt x="35" y="591"/>
                    <a:pt x="1" y="750"/>
                    <a:pt x="1" y="908"/>
                  </a:cubicBezTo>
                  <a:cubicBezTo>
                    <a:pt x="1" y="1033"/>
                    <a:pt x="24" y="1147"/>
                    <a:pt x="69" y="1237"/>
                  </a:cubicBezTo>
                  <a:cubicBezTo>
                    <a:pt x="114" y="1340"/>
                    <a:pt x="182" y="1408"/>
                    <a:pt x="273" y="1464"/>
                  </a:cubicBezTo>
                  <a:cubicBezTo>
                    <a:pt x="364" y="1510"/>
                    <a:pt x="466" y="1532"/>
                    <a:pt x="579" y="1532"/>
                  </a:cubicBezTo>
                  <a:cubicBezTo>
                    <a:pt x="750" y="1532"/>
                    <a:pt x="897" y="1476"/>
                    <a:pt x="1022" y="1374"/>
                  </a:cubicBezTo>
                  <a:cubicBezTo>
                    <a:pt x="1158" y="1260"/>
                    <a:pt x="1237" y="1147"/>
                    <a:pt x="1271" y="1022"/>
                  </a:cubicBezTo>
                  <a:lnTo>
                    <a:pt x="1022" y="999"/>
                  </a:lnTo>
                  <a:cubicBezTo>
                    <a:pt x="977" y="1101"/>
                    <a:pt x="920" y="1192"/>
                    <a:pt x="829" y="1249"/>
                  </a:cubicBezTo>
                  <a:cubicBezTo>
                    <a:pt x="750" y="1306"/>
                    <a:pt x="659" y="1328"/>
                    <a:pt x="579" y="1328"/>
                  </a:cubicBezTo>
                  <a:cubicBezTo>
                    <a:pt x="489" y="1328"/>
                    <a:pt x="409" y="1294"/>
                    <a:pt x="341" y="1226"/>
                  </a:cubicBezTo>
                  <a:cubicBezTo>
                    <a:pt x="285" y="1147"/>
                    <a:pt x="250" y="1045"/>
                    <a:pt x="250" y="908"/>
                  </a:cubicBezTo>
                  <a:cubicBezTo>
                    <a:pt x="250" y="886"/>
                    <a:pt x="250" y="852"/>
                    <a:pt x="262" y="829"/>
                  </a:cubicBezTo>
                  <a:lnTo>
                    <a:pt x="1340" y="829"/>
                  </a:lnTo>
                  <a:cubicBezTo>
                    <a:pt x="1351" y="750"/>
                    <a:pt x="1362" y="682"/>
                    <a:pt x="1362" y="602"/>
                  </a:cubicBezTo>
                  <a:cubicBezTo>
                    <a:pt x="1362" y="421"/>
                    <a:pt x="1306" y="273"/>
                    <a:pt x="1203" y="160"/>
                  </a:cubicBezTo>
                  <a:cubicBezTo>
                    <a:pt x="1101" y="46"/>
                    <a:pt x="954" y="1"/>
                    <a:pt x="784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0"/>
            <p:cNvSpPr/>
            <p:nvPr/>
          </p:nvSpPr>
          <p:spPr>
            <a:xfrm>
              <a:off x="3593300" y="4039750"/>
              <a:ext cx="27525" cy="37475"/>
            </a:xfrm>
            <a:custGeom>
              <a:avLst/>
              <a:gdLst/>
              <a:ahLst/>
              <a:cxnLst/>
              <a:rect l="l" t="t" r="r" b="b"/>
              <a:pathLst>
                <a:path w="1101" h="1499" extrusionOk="0">
                  <a:moveTo>
                    <a:pt x="908" y="1"/>
                  </a:moveTo>
                  <a:cubicBezTo>
                    <a:pt x="840" y="1"/>
                    <a:pt x="760" y="24"/>
                    <a:pt x="692" y="80"/>
                  </a:cubicBezTo>
                  <a:cubicBezTo>
                    <a:pt x="613" y="137"/>
                    <a:pt x="545" y="216"/>
                    <a:pt x="465" y="330"/>
                  </a:cubicBezTo>
                  <a:lnTo>
                    <a:pt x="533" y="35"/>
                  </a:lnTo>
                  <a:lnTo>
                    <a:pt x="306" y="35"/>
                  </a:lnTo>
                  <a:lnTo>
                    <a:pt x="0" y="1498"/>
                  </a:lnTo>
                  <a:lnTo>
                    <a:pt x="238" y="1498"/>
                  </a:lnTo>
                  <a:lnTo>
                    <a:pt x="363" y="908"/>
                  </a:lnTo>
                  <a:cubicBezTo>
                    <a:pt x="420" y="659"/>
                    <a:pt x="488" y="477"/>
                    <a:pt x="579" y="387"/>
                  </a:cubicBezTo>
                  <a:cubicBezTo>
                    <a:pt x="669" y="284"/>
                    <a:pt x="760" y="239"/>
                    <a:pt x="851" y="239"/>
                  </a:cubicBezTo>
                  <a:cubicBezTo>
                    <a:pt x="908" y="239"/>
                    <a:pt x="953" y="250"/>
                    <a:pt x="998" y="284"/>
                  </a:cubicBezTo>
                  <a:lnTo>
                    <a:pt x="1101" y="46"/>
                  </a:lnTo>
                  <a:cubicBezTo>
                    <a:pt x="1021" y="12"/>
                    <a:pt x="964" y="1"/>
                    <a:pt x="908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0"/>
            <p:cNvSpPr/>
            <p:nvPr/>
          </p:nvSpPr>
          <p:spPr>
            <a:xfrm>
              <a:off x="3620225" y="4040600"/>
              <a:ext cx="34075" cy="36625"/>
            </a:xfrm>
            <a:custGeom>
              <a:avLst/>
              <a:gdLst/>
              <a:ahLst/>
              <a:cxnLst/>
              <a:rect l="l" t="t" r="r" b="b"/>
              <a:pathLst>
                <a:path w="1363" h="1465" extrusionOk="0">
                  <a:moveTo>
                    <a:pt x="1" y="1"/>
                  </a:moveTo>
                  <a:lnTo>
                    <a:pt x="239" y="1464"/>
                  </a:lnTo>
                  <a:lnTo>
                    <a:pt x="523" y="1464"/>
                  </a:lnTo>
                  <a:lnTo>
                    <a:pt x="1362" y="1"/>
                  </a:lnTo>
                  <a:lnTo>
                    <a:pt x="1090" y="1"/>
                  </a:lnTo>
                  <a:lnTo>
                    <a:pt x="602" y="886"/>
                  </a:lnTo>
                  <a:cubicBezTo>
                    <a:pt x="523" y="1011"/>
                    <a:pt x="466" y="1135"/>
                    <a:pt x="421" y="1237"/>
                  </a:cubicBezTo>
                  <a:cubicBezTo>
                    <a:pt x="398" y="1045"/>
                    <a:pt x="387" y="897"/>
                    <a:pt x="364" y="806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0"/>
            <p:cNvSpPr/>
            <p:nvPr/>
          </p:nvSpPr>
          <p:spPr>
            <a:xfrm>
              <a:off x="3653425" y="4039750"/>
              <a:ext cx="34900" cy="38325"/>
            </a:xfrm>
            <a:custGeom>
              <a:avLst/>
              <a:gdLst/>
              <a:ahLst/>
              <a:cxnLst/>
              <a:rect l="l" t="t" r="r" b="b"/>
              <a:pathLst>
                <a:path w="1396" h="1533" extrusionOk="0">
                  <a:moveTo>
                    <a:pt x="794" y="194"/>
                  </a:moveTo>
                  <a:cubicBezTo>
                    <a:pt x="896" y="194"/>
                    <a:pt x="976" y="228"/>
                    <a:pt x="1044" y="296"/>
                  </a:cubicBezTo>
                  <a:cubicBezTo>
                    <a:pt x="1112" y="375"/>
                    <a:pt x="1146" y="477"/>
                    <a:pt x="1146" y="613"/>
                  </a:cubicBezTo>
                  <a:cubicBezTo>
                    <a:pt x="1146" y="693"/>
                    <a:pt x="1135" y="784"/>
                    <a:pt x="1101" y="874"/>
                  </a:cubicBezTo>
                  <a:cubicBezTo>
                    <a:pt x="1078" y="942"/>
                    <a:pt x="1055" y="999"/>
                    <a:pt x="1021" y="1056"/>
                  </a:cubicBezTo>
                  <a:cubicBezTo>
                    <a:pt x="999" y="1113"/>
                    <a:pt x="953" y="1169"/>
                    <a:pt x="908" y="1203"/>
                  </a:cubicBezTo>
                  <a:cubicBezTo>
                    <a:pt x="862" y="1249"/>
                    <a:pt x="817" y="1283"/>
                    <a:pt x="760" y="1306"/>
                  </a:cubicBezTo>
                  <a:cubicBezTo>
                    <a:pt x="715" y="1328"/>
                    <a:pt x="658" y="1340"/>
                    <a:pt x="601" y="1340"/>
                  </a:cubicBezTo>
                  <a:cubicBezTo>
                    <a:pt x="499" y="1340"/>
                    <a:pt x="420" y="1306"/>
                    <a:pt x="352" y="1237"/>
                  </a:cubicBezTo>
                  <a:cubicBezTo>
                    <a:pt x="284" y="1158"/>
                    <a:pt x="250" y="1056"/>
                    <a:pt x="250" y="920"/>
                  </a:cubicBezTo>
                  <a:cubicBezTo>
                    <a:pt x="250" y="840"/>
                    <a:pt x="261" y="761"/>
                    <a:pt x="284" y="659"/>
                  </a:cubicBezTo>
                  <a:cubicBezTo>
                    <a:pt x="318" y="568"/>
                    <a:pt x="352" y="477"/>
                    <a:pt x="397" y="409"/>
                  </a:cubicBezTo>
                  <a:cubicBezTo>
                    <a:pt x="454" y="341"/>
                    <a:pt x="511" y="284"/>
                    <a:pt x="579" y="250"/>
                  </a:cubicBezTo>
                  <a:cubicBezTo>
                    <a:pt x="647" y="205"/>
                    <a:pt x="715" y="194"/>
                    <a:pt x="794" y="194"/>
                  </a:cubicBezTo>
                  <a:close/>
                  <a:moveTo>
                    <a:pt x="806" y="1"/>
                  </a:moveTo>
                  <a:cubicBezTo>
                    <a:pt x="579" y="1"/>
                    <a:pt x="397" y="69"/>
                    <a:pt x="250" y="228"/>
                  </a:cubicBezTo>
                  <a:cubicBezTo>
                    <a:pt x="91" y="421"/>
                    <a:pt x="0" y="659"/>
                    <a:pt x="0" y="942"/>
                  </a:cubicBezTo>
                  <a:cubicBezTo>
                    <a:pt x="0" y="1056"/>
                    <a:pt x="23" y="1158"/>
                    <a:pt x="80" y="1249"/>
                  </a:cubicBezTo>
                  <a:cubicBezTo>
                    <a:pt x="125" y="1340"/>
                    <a:pt x="193" y="1408"/>
                    <a:pt x="284" y="1464"/>
                  </a:cubicBezTo>
                  <a:cubicBezTo>
                    <a:pt x="386" y="1510"/>
                    <a:pt x="488" y="1532"/>
                    <a:pt x="601" y="1532"/>
                  </a:cubicBezTo>
                  <a:cubicBezTo>
                    <a:pt x="738" y="1532"/>
                    <a:pt x="874" y="1498"/>
                    <a:pt x="999" y="1419"/>
                  </a:cubicBezTo>
                  <a:cubicBezTo>
                    <a:pt x="1123" y="1340"/>
                    <a:pt x="1225" y="1226"/>
                    <a:pt x="1293" y="1079"/>
                  </a:cubicBezTo>
                  <a:cubicBezTo>
                    <a:pt x="1362" y="942"/>
                    <a:pt x="1396" y="784"/>
                    <a:pt x="1396" y="613"/>
                  </a:cubicBezTo>
                  <a:cubicBezTo>
                    <a:pt x="1396" y="421"/>
                    <a:pt x="1339" y="273"/>
                    <a:pt x="1225" y="160"/>
                  </a:cubicBezTo>
                  <a:cubicBezTo>
                    <a:pt x="1123" y="46"/>
                    <a:pt x="976" y="1"/>
                    <a:pt x="806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0"/>
            <p:cNvSpPr/>
            <p:nvPr/>
          </p:nvSpPr>
          <p:spPr>
            <a:xfrm>
              <a:off x="3691425" y="4026425"/>
              <a:ext cx="17050" cy="50800"/>
            </a:xfrm>
            <a:custGeom>
              <a:avLst/>
              <a:gdLst/>
              <a:ahLst/>
              <a:cxnLst/>
              <a:rect l="l" t="t" r="r" b="b"/>
              <a:pathLst>
                <a:path w="682" h="2032" extrusionOk="0">
                  <a:moveTo>
                    <a:pt x="431" y="1"/>
                  </a:moveTo>
                  <a:lnTo>
                    <a:pt x="363" y="284"/>
                  </a:lnTo>
                  <a:lnTo>
                    <a:pt x="613" y="284"/>
                  </a:lnTo>
                  <a:lnTo>
                    <a:pt x="681" y="1"/>
                  </a:lnTo>
                  <a:close/>
                  <a:moveTo>
                    <a:pt x="307" y="568"/>
                  </a:moveTo>
                  <a:lnTo>
                    <a:pt x="0" y="2031"/>
                  </a:lnTo>
                  <a:lnTo>
                    <a:pt x="250" y="2031"/>
                  </a:lnTo>
                  <a:lnTo>
                    <a:pt x="556" y="568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0"/>
            <p:cNvSpPr/>
            <p:nvPr/>
          </p:nvSpPr>
          <p:spPr>
            <a:xfrm>
              <a:off x="3707600" y="4039750"/>
              <a:ext cx="27250" cy="37475"/>
            </a:xfrm>
            <a:custGeom>
              <a:avLst/>
              <a:gdLst/>
              <a:ahLst/>
              <a:cxnLst/>
              <a:rect l="l" t="t" r="r" b="b"/>
              <a:pathLst>
                <a:path w="1090" h="1499" extrusionOk="0">
                  <a:moveTo>
                    <a:pt x="908" y="1"/>
                  </a:moveTo>
                  <a:cubicBezTo>
                    <a:pt x="828" y="1"/>
                    <a:pt x="760" y="24"/>
                    <a:pt x="681" y="80"/>
                  </a:cubicBezTo>
                  <a:cubicBezTo>
                    <a:pt x="613" y="137"/>
                    <a:pt x="533" y="216"/>
                    <a:pt x="465" y="330"/>
                  </a:cubicBezTo>
                  <a:lnTo>
                    <a:pt x="522" y="35"/>
                  </a:lnTo>
                  <a:lnTo>
                    <a:pt x="306" y="35"/>
                  </a:lnTo>
                  <a:lnTo>
                    <a:pt x="0" y="1498"/>
                  </a:lnTo>
                  <a:lnTo>
                    <a:pt x="238" y="1498"/>
                  </a:lnTo>
                  <a:lnTo>
                    <a:pt x="363" y="908"/>
                  </a:lnTo>
                  <a:cubicBezTo>
                    <a:pt x="408" y="659"/>
                    <a:pt x="488" y="477"/>
                    <a:pt x="579" y="387"/>
                  </a:cubicBezTo>
                  <a:cubicBezTo>
                    <a:pt x="669" y="284"/>
                    <a:pt x="760" y="239"/>
                    <a:pt x="851" y="239"/>
                  </a:cubicBezTo>
                  <a:cubicBezTo>
                    <a:pt x="896" y="239"/>
                    <a:pt x="942" y="250"/>
                    <a:pt x="987" y="284"/>
                  </a:cubicBezTo>
                  <a:lnTo>
                    <a:pt x="1089" y="46"/>
                  </a:lnTo>
                  <a:cubicBezTo>
                    <a:pt x="1021" y="12"/>
                    <a:pt x="953" y="1"/>
                    <a:pt x="908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0"/>
            <p:cNvSpPr/>
            <p:nvPr/>
          </p:nvSpPr>
          <p:spPr>
            <a:xfrm>
              <a:off x="3594425" y="4445625"/>
              <a:ext cx="53900" cy="65250"/>
            </a:xfrm>
            <a:custGeom>
              <a:avLst/>
              <a:gdLst/>
              <a:ahLst/>
              <a:cxnLst/>
              <a:rect l="l" t="t" r="r" b="b"/>
              <a:pathLst>
                <a:path w="2156" h="2610" extrusionOk="0">
                  <a:moveTo>
                    <a:pt x="0" y="0"/>
                  </a:moveTo>
                  <a:lnTo>
                    <a:pt x="0" y="2610"/>
                  </a:lnTo>
                  <a:lnTo>
                    <a:pt x="341" y="2610"/>
                  </a:lnTo>
                  <a:lnTo>
                    <a:pt x="341" y="1702"/>
                  </a:lnTo>
                  <a:lnTo>
                    <a:pt x="772" y="1282"/>
                  </a:lnTo>
                  <a:lnTo>
                    <a:pt x="1702" y="2610"/>
                  </a:lnTo>
                  <a:lnTo>
                    <a:pt x="2156" y="2610"/>
                  </a:lnTo>
                  <a:lnTo>
                    <a:pt x="1010" y="1055"/>
                  </a:lnTo>
                  <a:lnTo>
                    <a:pt x="2111" y="0"/>
                  </a:lnTo>
                  <a:lnTo>
                    <a:pt x="1634" y="0"/>
                  </a:lnTo>
                  <a:lnTo>
                    <a:pt x="341" y="1294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0"/>
            <p:cNvSpPr/>
            <p:nvPr/>
          </p:nvSpPr>
          <p:spPr>
            <a:xfrm>
              <a:off x="3654550" y="4445625"/>
              <a:ext cx="7975" cy="65250"/>
            </a:xfrm>
            <a:custGeom>
              <a:avLst/>
              <a:gdLst/>
              <a:ahLst/>
              <a:cxnLst/>
              <a:rect l="l" t="t" r="r" b="b"/>
              <a:pathLst>
                <a:path w="319" h="2610" extrusionOk="0">
                  <a:moveTo>
                    <a:pt x="1" y="0"/>
                  </a:moveTo>
                  <a:lnTo>
                    <a:pt x="1" y="363"/>
                  </a:lnTo>
                  <a:lnTo>
                    <a:pt x="318" y="363"/>
                  </a:lnTo>
                  <a:lnTo>
                    <a:pt x="318" y="0"/>
                  </a:lnTo>
                  <a:close/>
                  <a:moveTo>
                    <a:pt x="1" y="715"/>
                  </a:moveTo>
                  <a:lnTo>
                    <a:pt x="1" y="2610"/>
                  </a:lnTo>
                  <a:lnTo>
                    <a:pt x="318" y="2610"/>
                  </a:lnTo>
                  <a:lnTo>
                    <a:pt x="318" y="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0"/>
            <p:cNvSpPr/>
            <p:nvPr/>
          </p:nvSpPr>
          <p:spPr>
            <a:xfrm>
              <a:off x="3672125" y="4462350"/>
              <a:ext cx="43425" cy="49375"/>
            </a:xfrm>
            <a:custGeom>
              <a:avLst/>
              <a:gdLst/>
              <a:ahLst/>
              <a:cxnLst/>
              <a:rect l="l" t="t" r="r" b="b"/>
              <a:pathLst>
                <a:path w="1737" h="1975" extrusionOk="0">
                  <a:moveTo>
                    <a:pt x="886" y="262"/>
                  </a:moveTo>
                  <a:cubicBezTo>
                    <a:pt x="1045" y="262"/>
                    <a:pt x="1181" y="330"/>
                    <a:pt x="1283" y="454"/>
                  </a:cubicBezTo>
                  <a:cubicBezTo>
                    <a:pt x="1351" y="534"/>
                    <a:pt x="1385" y="647"/>
                    <a:pt x="1396" y="806"/>
                  </a:cubicBezTo>
                  <a:lnTo>
                    <a:pt x="341" y="806"/>
                  </a:lnTo>
                  <a:cubicBezTo>
                    <a:pt x="353" y="647"/>
                    <a:pt x="409" y="511"/>
                    <a:pt x="511" y="409"/>
                  </a:cubicBezTo>
                  <a:cubicBezTo>
                    <a:pt x="614" y="318"/>
                    <a:pt x="738" y="262"/>
                    <a:pt x="886" y="262"/>
                  </a:cubicBezTo>
                  <a:close/>
                  <a:moveTo>
                    <a:pt x="874" y="1"/>
                  </a:moveTo>
                  <a:cubicBezTo>
                    <a:pt x="614" y="1"/>
                    <a:pt x="409" y="91"/>
                    <a:pt x="239" y="262"/>
                  </a:cubicBezTo>
                  <a:cubicBezTo>
                    <a:pt x="80" y="443"/>
                    <a:pt x="1" y="693"/>
                    <a:pt x="1" y="1010"/>
                  </a:cubicBezTo>
                  <a:cubicBezTo>
                    <a:pt x="1" y="1317"/>
                    <a:pt x="80" y="1555"/>
                    <a:pt x="239" y="1725"/>
                  </a:cubicBezTo>
                  <a:cubicBezTo>
                    <a:pt x="398" y="1895"/>
                    <a:pt x="625" y="1975"/>
                    <a:pt x="897" y="1975"/>
                  </a:cubicBezTo>
                  <a:cubicBezTo>
                    <a:pt x="1113" y="1975"/>
                    <a:pt x="1294" y="1929"/>
                    <a:pt x="1442" y="1816"/>
                  </a:cubicBezTo>
                  <a:cubicBezTo>
                    <a:pt x="1578" y="1714"/>
                    <a:pt x="1680" y="1566"/>
                    <a:pt x="1725" y="1373"/>
                  </a:cubicBezTo>
                  <a:lnTo>
                    <a:pt x="1396" y="1328"/>
                  </a:lnTo>
                  <a:cubicBezTo>
                    <a:pt x="1351" y="1464"/>
                    <a:pt x="1283" y="1566"/>
                    <a:pt x="1203" y="1623"/>
                  </a:cubicBezTo>
                  <a:cubicBezTo>
                    <a:pt x="1113" y="1680"/>
                    <a:pt x="1022" y="1714"/>
                    <a:pt x="897" y="1714"/>
                  </a:cubicBezTo>
                  <a:cubicBezTo>
                    <a:pt x="738" y="1714"/>
                    <a:pt x="614" y="1657"/>
                    <a:pt x="500" y="1555"/>
                  </a:cubicBezTo>
                  <a:cubicBezTo>
                    <a:pt x="398" y="1441"/>
                    <a:pt x="341" y="1283"/>
                    <a:pt x="330" y="1078"/>
                  </a:cubicBezTo>
                  <a:lnTo>
                    <a:pt x="1737" y="1078"/>
                  </a:lnTo>
                  <a:cubicBezTo>
                    <a:pt x="1737" y="1033"/>
                    <a:pt x="1737" y="1010"/>
                    <a:pt x="1737" y="988"/>
                  </a:cubicBezTo>
                  <a:cubicBezTo>
                    <a:pt x="1737" y="670"/>
                    <a:pt x="1657" y="432"/>
                    <a:pt x="1498" y="262"/>
                  </a:cubicBezTo>
                  <a:cubicBezTo>
                    <a:pt x="1340" y="91"/>
                    <a:pt x="1135" y="1"/>
                    <a:pt x="8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0"/>
            <p:cNvSpPr/>
            <p:nvPr/>
          </p:nvSpPr>
          <p:spPr>
            <a:xfrm>
              <a:off x="3720625" y="4463475"/>
              <a:ext cx="43150" cy="47400"/>
            </a:xfrm>
            <a:custGeom>
              <a:avLst/>
              <a:gdLst/>
              <a:ahLst/>
              <a:cxnLst/>
              <a:rect l="l" t="t" r="r" b="b"/>
              <a:pathLst>
                <a:path w="1726" h="1896" extrusionOk="0">
                  <a:moveTo>
                    <a:pt x="1" y="1"/>
                  </a:moveTo>
                  <a:lnTo>
                    <a:pt x="716" y="1896"/>
                  </a:lnTo>
                  <a:lnTo>
                    <a:pt x="1011" y="1896"/>
                  </a:lnTo>
                  <a:lnTo>
                    <a:pt x="1725" y="1"/>
                  </a:lnTo>
                  <a:lnTo>
                    <a:pt x="1396" y="1"/>
                  </a:lnTo>
                  <a:lnTo>
                    <a:pt x="977" y="1158"/>
                  </a:lnTo>
                  <a:cubicBezTo>
                    <a:pt x="931" y="1294"/>
                    <a:pt x="886" y="1419"/>
                    <a:pt x="863" y="1510"/>
                  </a:cubicBezTo>
                  <a:cubicBezTo>
                    <a:pt x="829" y="1385"/>
                    <a:pt x="784" y="1260"/>
                    <a:pt x="738" y="1135"/>
                  </a:cubicBez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0"/>
            <p:cNvSpPr/>
            <p:nvPr/>
          </p:nvSpPr>
          <p:spPr>
            <a:xfrm>
              <a:off x="2209800" y="1031675"/>
              <a:ext cx="62125" cy="65550"/>
            </a:xfrm>
            <a:custGeom>
              <a:avLst/>
              <a:gdLst/>
              <a:ahLst/>
              <a:cxnLst/>
              <a:rect l="l" t="t" r="r" b="b"/>
              <a:pathLst>
                <a:path w="2485" h="2622" extrusionOk="0">
                  <a:moveTo>
                    <a:pt x="0" y="1"/>
                  </a:moveTo>
                  <a:lnTo>
                    <a:pt x="0" y="2621"/>
                  </a:lnTo>
                  <a:lnTo>
                    <a:pt x="329" y="2621"/>
                  </a:lnTo>
                  <a:lnTo>
                    <a:pt x="329" y="398"/>
                  </a:lnTo>
                  <a:lnTo>
                    <a:pt x="1089" y="2621"/>
                  </a:lnTo>
                  <a:lnTo>
                    <a:pt x="1396" y="2621"/>
                  </a:lnTo>
                  <a:lnTo>
                    <a:pt x="2156" y="432"/>
                  </a:lnTo>
                  <a:lnTo>
                    <a:pt x="2156" y="2621"/>
                  </a:lnTo>
                  <a:lnTo>
                    <a:pt x="2485" y="2621"/>
                  </a:lnTo>
                  <a:lnTo>
                    <a:pt x="2485" y="1"/>
                  </a:lnTo>
                  <a:lnTo>
                    <a:pt x="2020" y="1"/>
                  </a:lnTo>
                  <a:lnTo>
                    <a:pt x="1396" y="1816"/>
                  </a:lnTo>
                  <a:cubicBezTo>
                    <a:pt x="1339" y="2009"/>
                    <a:pt x="1293" y="2145"/>
                    <a:pt x="1259" y="2236"/>
                  </a:cubicBezTo>
                  <a:cubicBezTo>
                    <a:pt x="1237" y="2156"/>
                    <a:pt x="1191" y="2032"/>
                    <a:pt x="1135" y="1850"/>
                  </a:cubicBezTo>
                  <a:lnTo>
                    <a:pt x="52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0"/>
            <p:cNvSpPr/>
            <p:nvPr/>
          </p:nvSpPr>
          <p:spPr>
            <a:xfrm>
              <a:off x="2284950" y="1031675"/>
              <a:ext cx="7975" cy="65550"/>
            </a:xfrm>
            <a:custGeom>
              <a:avLst/>
              <a:gdLst/>
              <a:ahLst/>
              <a:cxnLst/>
              <a:rect l="l" t="t" r="r" b="b"/>
              <a:pathLst>
                <a:path w="319" h="2622" extrusionOk="0">
                  <a:moveTo>
                    <a:pt x="1" y="1"/>
                  </a:moveTo>
                  <a:lnTo>
                    <a:pt x="1" y="375"/>
                  </a:lnTo>
                  <a:lnTo>
                    <a:pt x="318" y="375"/>
                  </a:lnTo>
                  <a:lnTo>
                    <a:pt x="318" y="1"/>
                  </a:lnTo>
                  <a:close/>
                  <a:moveTo>
                    <a:pt x="1" y="727"/>
                  </a:moveTo>
                  <a:lnTo>
                    <a:pt x="1" y="2621"/>
                  </a:lnTo>
                  <a:lnTo>
                    <a:pt x="318" y="2621"/>
                  </a:lnTo>
                  <a:lnTo>
                    <a:pt x="318" y="7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0"/>
            <p:cNvSpPr/>
            <p:nvPr/>
          </p:nvSpPr>
          <p:spPr>
            <a:xfrm>
              <a:off x="2305100" y="1048700"/>
              <a:ext cx="38300" cy="48525"/>
            </a:xfrm>
            <a:custGeom>
              <a:avLst/>
              <a:gdLst/>
              <a:ahLst/>
              <a:cxnLst/>
              <a:rect l="l" t="t" r="r" b="b"/>
              <a:pathLst>
                <a:path w="1532" h="1941" extrusionOk="0">
                  <a:moveTo>
                    <a:pt x="885" y="0"/>
                  </a:moveTo>
                  <a:cubicBezTo>
                    <a:pt x="624" y="0"/>
                    <a:pt x="431" y="103"/>
                    <a:pt x="284" y="307"/>
                  </a:cubicBezTo>
                  <a:lnTo>
                    <a:pt x="284" y="46"/>
                  </a:lnTo>
                  <a:lnTo>
                    <a:pt x="0" y="46"/>
                  </a:lnTo>
                  <a:lnTo>
                    <a:pt x="0" y="1940"/>
                  </a:lnTo>
                  <a:lnTo>
                    <a:pt x="318" y="1940"/>
                  </a:lnTo>
                  <a:lnTo>
                    <a:pt x="318" y="897"/>
                  </a:lnTo>
                  <a:cubicBezTo>
                    <a:pt x="318" y="658"/>
                    <a:pt x="374" y="500"/>
                    <a:pt x="465" y="409"/>
                  </a:cubicBezTo>
                  <a:cubicBezTo>
                    <a:pt x="567" y="318"/>
                    <a:pt x="681" y="284"/>
                    <a:pt x="817" y="284"/>
                  </a:cubicBezTo>
                  <a:cubicBezTo>
                    <a:pt x="908" y="284"/>
                    <a:pt x="976" y="295"/>
                    <a:pt x="1044" y="341"/>
                  </a:cubicBezTo>
                  <a:cubicBezTo>
                    <a:pt x="1112" y="375"/>
                    <a:pt x="1157" y="432"/>
                    <a:pt x="1180" y="488"/>
                  </a:cubicBezTo>
                  <a:cubicBezTo>
                    <a:pt x="1203" y="556"/>
                    <a:pt x="1214" y="658"/>
                    <a:pt x="1214" y="783"/>
                  </a:cubicBezTo>
                  <a:lnTo>
                    <a:pt x="1214" y="1940"/>
                  </a:lnTo>
                  <a:lnTo>
                    <a:pt x="1532" y="1940"/>
                  </a:lnTo>
                  <a:lnTo>
                    <a:pt x="1532" y="772"/>
                  </a:lnTo>
                  <a:cubicBezTo>
                    <a:pt x="1532" y="624"/>
                    <a:pt x="1532" y="522"/>
                    <a:pt x="1520" y="466"/>
                  </a:cubicBezTo>
                  <a:cubicBezTo>
                    <a:pt x="1498" y="364"/>
                    <a:pt x="1464" y="295"/>
                    <a:pt x="1418" y="227"/>
                  </a:cubicBezTo>
                  <a:cubicBezTo>
                    <a:pt x="1373" y="159"/>
                    <a:pt x="1293" y="103"/>
                    <a:pt x="1203" y="69"/>
                  </a:cubicBezTo>
                  <a:cubicBezTo>
                    <a:pt x="1112" y="23"/>
                    <a:pt x="998" y="0"/>
                    <a:pt x="8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0"/>
            <p:cNvSpPr/>
            <p:nvPr/>
          </p:nvSpPr>
          <p:spPr>
            <a:xfrm>
              <a:off x="2352450" y="1048700"/>
              <a:ext cx="39450" cy="49375"/>
            </a:xfrm>
            <a:custGeom>
              <a:avLst/>
              <a:gdLst/>
              <a:ahLst/>
              <a:cxnLst/>
              <a:rect l="l" t="t" r="r" b="b"/>
              <a:pathLst>
                <a:path w="1578" h="1975" extrusionOk="0">
                  <a:moveTo>
                    <a:pt x="749" y="0"/>
                  </a:moveTo>
                  <a:cubicBezTo>
                    <a:pt x="659" y="0"/>
                    <a:pt x="557" y="12"/>
                    <a:pt x="477" y="35"/>
                  </a:cubicBezTo>
                  <a:cubicBezTo>
                    <a:pt x="386" y="69"/>
                    <a:pt x="318" y="91"/>
                    <a:pt x="273" y="137"/>
                  </a:cubicBezTo>
                  <a:cubicBezTo>
                    <a:pt x="205" y="182"/>
                    <a:pt x="148" y="239"/>
                    <a:pt x="114" y="307"/>
                  </a:cubicBezTo>
                  <a:cubicBezTo>
                    <a:pt x="80" y="386"/>
                    <a:pt x="57" y="466"/>
                    <a:pt x="57" y="545"/>
                  </a:cubicBezTo>
                  <a:cubicBezTo>
                    <a:pt x="57" y="636"/>
                    <a:pt x="80" y="727"/>
                    <a:pt x="125" y="806"/>
                  </a:cubicBezTo>
                  <a:cubicBezTo>
                    <a:pt x="171" y="874"/>
                    <a:pt x="239" y="931"/>
                    <a:pt x="330" y="976"/>
                  </a:cubicBezTo>
                  <a:cubicBezTo>
                    <a:pt x="420" y="1022"/>
                    <a:pt x="591" y="1078"/>
                    <a:pt x="817" y="1135"/>
                  </a:cubicBezTo>
                  <a:cubicBezTo>
                    <a:pt x="999" y="1180"/>
                    <a:pt x="1101" y="1214"/>
                    <a:pt x="1146" y="1237"/>
                  </a:cubicBezTo>
                  <a:cubicBezTo>
                    <a:pt x="1215" y="1282"/>
                    <a:pt x="1249" y="1339"/>
                    <a:pt x="1249" y="1419"/>
                  </a:cubicBezTo>
                  <a:cubicBezTo>
                    <a:pt x="1249" y="1498"/>
                    <a:pt x="1203" y="1566"/>
                    <a:pt x="1135" y="1623"/>
                  </a:cubicBezTo>
                  <a:cubicBezTo>
                    <a:pt x="1067" y="1680"/>
                    <a:pt x="954" y="1714"/>
                    <a:pt x="806" y="1714"/>
                  </a:cubicBezTo>
                  <a:cubicBezTo>
                    <a:pt x="659" y="1714"/>
                    <a:pt x="545" y="1680"/>
                    <a:pt x="466" y="1611"/>
                  </a:cubicBezTo>
                  <a:cubicBezTo>
                    <a:pt x="386" y="1543"/>
                    <a:pt x="341" y="1453"/>
                    <a:pt x="318" y="1316"/>
                  </a:cubicBezTo>
                  <a:lnTo>
                    <a:pt x="1" y="1373"/>
                  </a:lnTo>
                  <a:cubicBezTo>
                    <a:pt x="35" y="1566"/>
                    <a:pt x="125" y="1725"/>
                    <a:pt x="250" y="1827"/>
                  </a:cubicBezTo>
                  <a:cubicBezTo>
                    <a:pt x="375" y="1929"/>
                    <a:pt x="568" y="1974"/>
                    <a:pt x="806" y="1974"/>
                  </a:cubicBezTo>
                  <a:cubicBezTo>
                    <a:pt x="965" y="1974"/>
                    <a:pt x="1090" y="1952"/>
                    <a:pt x="1215" y="1906"/>
                  </a:cubicBezTo>
                  <a:cubicBezTo>
                    <a:pt x="1328" y="1850"/>
                    <a:pt x="1419" y="1770"/>
                    <a:pt x="1475" y="1680"/>
                  </a:cubicBezTo>
                  <a:cubicBezTo>
                    <a:pt x="1543" y="1589"/>
                    <a:pt x="1578" y="1487"/>
                    <a:pt x="1578" y="1385"/>
                  </a:cubicBezTo>
                  <a:cubicBezTo>
                    <a:pt x="1578" y="1271"/>
                    <a:pt x="1543" y="1180"/>
                    <a:pt x="1498" y="1101"/>
                  </a:cubicBezTo>
                  <a:cubicBezTo>
                    <a:pt x="1441" y="1033"/>
                    <a:pt x="1373" y="976"/>
                    <a:pt x="1283" y="942"/>
                  </a:cubicBezTo>
                  <a:cubicBezTo>
                    <a:pt x="1192" y="897"/>
                    <a:pt x="1033" y="851"/>
                    <a:pt x="806" y="783"/>
                  </a:cubicBezTo>
                  <a:cubicBezTo>
                    <a:pt x="659" y="749"/>
                    <a:pt x="557" y="715"/>
                    <a:pt x="534" y="704"/>
                  </a:cubicBezTo>
                  <a:cubicBezTo>
                    <a:pt x="477" y="681"/>
                    <a:pt x="432" y="658"/>
                    <a:pt x="409" y="624"/>
                  </a:cubicBezTo>
                  <a:cubicBezTo>
                    <a:pt x="375" y="590"/>
                    <a:pt x="364" y="545"/>
                    <a:pt x="364" y="511"/>
                  </a:cubicBezTo>
                  <a:cubicBezTo>
                    <a:pt x="364" y="443"/>
                    <a:pt x="398" y="386"/>
                    <a:pt x="466" y="341"/>
                  </a:cubicBezTo>
                  <a:cubicBezTo>
                    <a:pt x="522" y="284"/>
                    <a:pt x="625" y="261"/>
                    <a:pt x="772" y="261"/>
                  </a:cubicBezTo>
                  <a:cubicBezTo>
                    <a:pt x="897" y="261"/>
                    <a:pt x="999" y="295"/>
                    <a:pt x="1067" y="341"/>
                  </a:cubicBezTo>
                  <a:cubicBezTo>
                    <a:pt x="1135" y="398"/>
                    <a:pt x="1169" y="477"/>
                    <a:pt x="1192" y="579"/>
                  </a:cubicBezTo>
                  <a:lnTo>
                    <a:pt x="1498" y="534"/>
                  </a:lnTo>
                  <a:cubicBezTo>
                    <a:pt x="1487" y="409"/>
                    <a:pt x="1441" y="307"/>
                    <a:pt x="1396" y="239"/>
                  </a:cubicBezTo>
                  <a:cubicBezTo>
                    <a:pt x="1339" y="171"/>
                    <a:pt x="1260" y="103"/>
                    <a:pt x="1146" y="69"/>
                  </a:cubicBezTo>
                  <a:cubicBezTo>
                    <a:pt x="1033" y="23"/>
                    <a:pt x="897" y="0"/>
                    <a:pt x="7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0"/>
            <p:cNvSpPr/>
            <p:nvPr/>
          </p:nvSpPr>
          <p:spPr>
            <a:xfrm>
              <a:off x="2401225" y="1031675"/>
              <a:ext cx="39175" cy="65550"/>
            </a:xfrm>
            <a:custGeom>
              <a:avLst/>
              <a:gdLst/>
              <a:ahLst/>
              <a:cxnLst/>
              <a:rect l="l" t="t" r="r" b="b"/>
              <a:pathLst>
                <a:path w="1567" h="2622" extrusionOk="0">
                  <a:moveTo>
                    <a:pt x="1" y="1"/>
                  </a:moveTo>
                  <a:lnTo>
                    <a:pt x="1" y="2621"/>
                  </a:lnTo>
                  <a:lnTo>
                    <a:pt x="330" y="2621"/>
                  </a:lnTo>
                  <a:lnTo>
                    <a:pt x="330" y="1861"/>
                  </a:lnTo>
                  <a:lnTo>
                    <a:pt x="545" y="1646"/>
                  </a:lnTo>
                  <a:lnTo>
                    <a:pt x="1181" y="2621"/>
                  </a:lnTo>
                  <a:lnTo>
                    <a:pt x="1566" y="2621"/>
                  </a:lnTo>
                  <a:lnTo>
                    <a:pt x="772" y="1430"/>
                  </a:lnTo>
                  <a:lnTo>
                    <a:pt x="1498" y="727"/>
                  </a:lnTo>
                  <a:lnTo>
                    <a:pt x="1079" y="727"/>
                  </a:lnTo>
                  <a:lnTo>
                    <a:pt x="330" y="1498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0"/>
            <p:cNvSpPr/>
            <p:nvPr/>
          </p:nvSpPr>
          <p:spPr>
            <a:xfrm>
              <a:off x="2719175" y="4513125"/>
              <a:ext cx="45675" cy="57875"/>
            </a:xfrm>
            <a:custGeom>
              <a:avLst/>
              <a:gdLst/>
              <a:ahLst/>
              <a:cxnLst/>
              <a:rect l="l" t="t" r="r" b="b"/>
              <a:pathLst>
                <a:path w="1827" h="2315" extrusionOk="0">
                  <a:moveTo>
                    <a:pt x="137" y="0"/>
                  </a:moveTo>
                  <a:lnTo>
                    <a:pt x="137" y="273"/>
                  </a:lnTo>
                  <a:lnTo>
                    <a:pt x="1430" y="273"/>
                  </a:lnTo>
                  <a:cubicBezTo>
                    <a:pt x="1350" y="352"/>
                    <a:pt x="1271" y="443"/>
                    <a:pt x="1180" y="545"/>
                  </a:cubicBezTo>
                  <a:lnTo>
                    <a:pt x="0" y="2031"/>
                  </a:lnTo>
                  <a:lnTo>
                    <a:pt x="0" y="2315"/>
                  </a:lnTo>
                  <a:lnTo>
                    <a:pt x="1827" y="2315"/>
                  </a:lnTo>
                  <a:lnTo>
                    <a:pt x="1827" y="2042"/>
                  </a:lnTo>
                  <a:lnTo>
                    <a:pt x="352" y="2042"/>
                  </a:lnTo>
                  <a:lnTo>
                    <a:pt x="488" y="1884"/>
                  </a:lnTo>
                  <a:lnTo>
                    <a:pt x="1793" y="273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0"/>
            <p:cNvSpPr/>
            <p:nvPr/>
          </p:nvSpPr>
          <p:spPr>
            <a:xfrm>
              <a:off x="2772200" y="4513125"/>
              <a:ext cx="34350" cy="57875"/>
            </a:xfrm>
            <a:custGeom>
              <a:avLst/>
              <a:gdLst/>
              <a:ahLst/>
              <a:cxnLst/>
              <a:rect l="l" t="t" r="r" b="b"/>
              <a:pathLst>
                <a:path w="1374" h="2315" extrusionOk="0">
                  <a:moveTo>
                    <a:pt x="1" y="0"/>
                  </a:moveTo>
                  <a:lnTo>
                    <a:pt x="1" y="2315"/>
                  </a:lnTo>
                  <a:lnTo>
                    <a:pt x="285" y="2315"/>
                  </a:lnTo>
                  <a:lnTo>
                    <a:pt x="285" y="1396"/>
                  </a:lnTo>
                  <a:cubicBezTo>
                    <a:pt x="285" y="1260"/>
                    <a:pt x="307" y="1158"/>
                    <a:pt x="330" y="1089"/>
                  </a:cubicBezTo>
                  <a:cubicBezTo>
                    <a:pt x="364" y="1010"/>
                    <a:pt x="421" y="953"/>
                    <a:pt x="489" y="908"/>
                  </a:cubicBezTo>
                  <a:cubicBezTo>
                    <a:pt x="568" y="863"/>
                    <a:pt x="648" y="840"/>
                    <a:pt x="727" y="840"/>
                  </a:cubicBezTo>
                  <a:cubicBezTo>
                    <a:pt x="840" y="840"/>
                    <a:pt x="931" y="874"/>
                    <a:pt x="988" y="942"/>
                  </a:cubicBezTo>
                  <a:cubicBezTo>
                    <a:pt x="1056" y="1010"/>
                    <a:pt x="1090" y="1112"/>
                    <a:pt x="1090" y="1248"/>
                  </a:cubicBezTo>
                  <a:lnTo>
                    <a:pt x="1090" y="2315"/>
                  </a:lnTo>
                  <a:lnTo>
                    <a:pt x="1374" y="2315"/>
                  </a:lnTo>
                  <a:lnTo>
                    <a:pt x="1374" y="1248"/>
                  </a:lnTo>
                  <a:cubicBezTo>
                    <a:pt x="1374" y="1089"/>
                    <a:pt x="1351" y="965"/>
                    <a:pt x="1306" y="874"/>
                  </a:cubicBezTo>
                  <a:cubicBezTo>
                    <a:pt x="1272" y="783"/>
                    <a:pt x="1203" y="715"/>
                    <a:pt x="1113" y="670"/>
                  </a:cubicBezTo>
                  <a:cubicBezTo>
                    <a:pt x="1022" y="624"/>
                    <a:pt x="920" y="602"/>
                    <a:pt x="795" y="602"/>
                  </a:cubicBezTo>
                  <a:cubicBezTo>
                    <a:pt x="591" y="602"/>
                    <a:pt x="421" y="670"/>
                    <a:pt x="285" y="829"/>
                  </a:cubicBezTo>
                  <a:lnTo>
                    <a:pt x="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0"/>
            <p:cNvSpPr/>
            <p:nvPr/>
          </p:nvSpPr>
          <p:spPr>
            <a:xfrm>
              <a:off x="2813325" y="4529000"/>
              <a:ext cx="38325" cy="59025"/>
            </a:xfrm>
            <a:custGeom>
              <a:avLst/>
              <a:gdLst/>
              <a:ahLst/>
              <a:cxnLst/>
              <a:rect l="l" t="t" r="r" b="b"/>
              <a:pathLst>
                <a:path w="1533" h="2361" extrusionOk="0">
                  <a:moveTo>
                    <a:pt x="1" y="1"/>
                  </a:moveTo>
                  <a:lnTo>
                    <a:pt x="636" y="1680"/>
                  </a:lnTo>
                  <a:cubicBezTo>
                    <a:pt x="625" y="1714"/>
                    <a:pt x="614" y="1736"/>
                    <a:pt x="614" y="1759"/>
                  </a:cubicBezTo>
                  <a:cubicBezTo>
                    <a:pt x="568" y="1873"/>
                    <a:pt x="545" y="1941"/>
                    <a:pt x="523" y="1963"/>
                  </a:cubicBezTo>
                  <a:cubicBezTo>
                    <a:pt x="500" y="2009"/>
                    <a:pt x="466" y="2031"/>
                    <a:pt x="432" y="2054"/>
                  </a:cubicBezTo>
                  <a:cubicBezTo>
                    <a:pt x="387" y="2077"/>
                    <a:pt x="341" y="2088"/>
                    <a:pt x="273" y="2088"/>
                  </a:cubicBezTo>
                  <a:cubicBezTo>
                    <a:pt x="228" y="2088"/>
                    <a:pt x="182" y="2077"/>
                    <a:pt x="114" y="2065"/>
                  </a:cubicBezTo>
                  <a:lnTo>
                    <a:pt x="114" y="2065"/>
                  </a:lnTo>
                  <a:lnTo>
                    <a:pt x="148" y="2326"/>
                  </a:lnTo>
                  <a:cubicBezTo>
                    <a:pt x="216" y="2349"/>
                    <a:pt x="273" y="2360"/>
                    <a:pt x="330" y="2360"/>
                  </a:cubicBezTo>
                  <a:cubicBezTo>
                    <a:pt x="421" y="2360"/>
                    <a:pt x="500" y="2338"/>
                    <a:pt x="568" y="2292"/>
                  </a:cubicBezTo>
                  <a:cubicBezTo>
                    <a:pt x="625" y="2258"/>
                    <a:pt x="682" y="2190"/>
                    <a:pt x="738" y="2088"/>
                  </a:cubicBezTo>
                  <a:cubicBezTo>
                    <a:pt x="772" y="2020"/>
                    <a:pt x="829" y="1895"/>
                    <a:pt x="897" y="1714"/>
                  </a:cubicBezTo>
                  <a:lnTo>
                    <a:pt x="1532" y="1"/>
                  </a:lnTo>
                  <a:lnTo>
                    <a:pt x="1249" y="1"/>
                  </a:lnTo>
                  <a:lnTo>
                    <a:pt x="897" y="976"/>
                  </a:lnTo>
                  <a:cubicBezTo>
                    <a:pt x="852" y="1101"/>
                    <a:pt x="806" y="1237"/>
                    <a:pt x="772" y="1362"/>
                  </a:cubicBezTo>
                  <a:cubicBezTo>
                    <a:pt x="738" y="1226"/>
                    <a:pt x="704" y="1101"/>
                    <a:pt x="659" y="976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0"/>
            <p:cNvSpPr/>
            <p:nvPr/>
          </p:nvSpPr>
          <p:spPr>
            <a:xfrm>
              <a:off x="2853900" y="4514250"/>
              <a:ext cx="20450" cy="57325"/>
            </a:xfrm>
            <a:custGeom>
              <a:avLst/>
              <a:gdLst/>
              <a:ahLst/>
              <a:cxnLst/>
              <a:rect l="l" t="t" r="r" b="b"/>
              <a:pathLst>
                <a:path w="818" h="2293" extrusionOk="0">
                  <a:moveTo>
                    <a:pt x="488" y="1"/>
                  </a:moveTo>
                  <a:lnTo>
                    <a:pt x="204" y="171"/>
                  </a:lnTo>
                  <a:lnTo>
                    <a:pt x="204" y="591"/>
                  </a:lnTo>
                  <a:lnTo>
                    <a:pt x="0" y="591"/>
                  </a:lnTo>
                  <a:lnTo>
                    <a:pt x="0" y="818"/>
                  </a:lnTo>
                  <a:lnTo>
                    <a:pt x="204" y="818"/>
                  </a:lnTo>
                  <a:lnTo>
                    <a:pt x="204" y="1782"/>
                  </a:lnTo>
                  <a:cubicBezTo>
                    <a:pt x="204" y="1952"/>
                    <a:pt x="216" y="2065"/>
                    <a:pt x="238" y="2111"/>
                  </a:cubicBezTo>
                  <a:cubicBezTo>
                    <a:pt x="261" y="2168"/>
                    <a:pt x="307" y="2213"/>
                    <a:pt x="363" y="2247"/>
                  </a:cubicBezTo>
                  <a:cubicBezTo>
                    <a:pt x="420" y="2281"/>
                    <a:pt x="499" y="2292"/>
                    <a:pt x="601" y="2292"/>
                  </a:cubicBezTo>
                  <a:cubicBezTo>
                    <a:pt x="670" y="2292"/>
                    <a:pt x="738" y="2281"/>
                    <a:pt x="817" y="2270"/>
                  </a:cubicBezTo>
                  <a:lnTo>
                    <a:pt x="772" y="2020"/>
                  </a:lnTo>
                  <a:cubicBezTo>
                    <a:pt x="726" y="2020"/>
                    <a:pt x="681" y="2031"/>
                    <a:pt x="647" y="2031"/>
                  </a:cubicBezTo>
                  <a:cubicBezTo>
                    <a:pt x="613" y="2031"/>
                    <a:pt x="579" y="2020"/>
                    <a:pt x="556" y="2009"/>
                  </a:cubicBezTo>
                  <a:cubicBezTo>
                    <a:pt x="533" y="1997"/>
                    <a:pt x="511" y="1975"/>
                    <a:pt x="499" y="1952"/>
                  </a:cubicBezTo>
                  <a:cubicBezTo>
                    <a:pt x="499" y="1929"/>
                    <a:pt x="488" y="1873"/>
                    <a:pt x="488" y="1793"/>
                  </a:cubicBezTo>
                  <a:lnTo>
                    <a:pt x="488" y="818"/>
                  </a:lnTo>
                  <a:lnTo>
                    <a:pt x="772" y="818"/>
                  </a:lnTo>
                  <a:lnTo>
                    <a:pt x="772" y="591"/>
                  </a:lnTo>
                  <a:lnTo>
                    <a:pt x="488" y="591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0"/>
            <p:cNvSpPr/>
            <p:nvPr/>
          </p:nvSpPr>
          <p:spPr>
            <a:xfrm>
              <a:off x="2877725" y="4528150"/>
              <a:ext cx="39150" cy="44000"/>
            </a:xfrm>
            <a:custGeom>
              <a:avLst/>
              <a:gdLst/>
              <a:ahLst/>
              <a:cxnLst/>
              <a:rect l="l" t="t" r="r" b="b"/>
              <a:pathLst>
                <a:path w="1566" h="1760" extrusionOk="0">
                  <a:moveTo>
                    <a:pt x="783" y="228"/>
                  </a:moveTo>
                  <a:cubicBezTo>
                    <a:pt x="919" y="228"/>
                    <a:pt x="1044" y="284"/>
                    <a:pt x="1135" y="398"/>
                  </a:cubicBezTo>
                  <a:cubicBezTo>
                    <a:pt x="1225" y="500"/>
                    <a:pt x="1282" y="659"/>
                    <a:pt x="1282" y="863"/>
                  </a:cubicBezTo>
                  <a:cubicBezTo>
                    <a:pt x="1282" y="1090"/>
                    <a:pt x="1225" y="1249"/>
                    <a:pt x="1135" y="1362"/>
                  </a:cubicBezTo>
                  <a:cubicBezTo>
                    <a:pt x="1044" y="1464"/>
                    <a:pt x="930" y="1521"/>
                    <a:pt x="783" y="1521"/>
                  </a:cubicBezTo>
                  <a:cubicBezTo>
                    <a:pt x="647" y="1521"/>
                    <a:pt x="522" y="1464"/>
                    <a:pt x="431" y="1362"/>
                  </a:cubicBezTo>
                  <a:cubicBezTo>
                    <a:pt x="341" y="1249"/>
                    <a:pt x="284" y="1090"/>
                    <a:pt x="284" y="874"/>
                  </a:cubicBezTo>
                  <a:cubicBezTo>
                    <a:pt x="284" y="659"/>
                    <a:pt x="341" y="500"/>
                    <a:pt x="431" y="398"/>
                  </a:cubicBezTo>
                  <a:cubicBezTo>
                    <a:pt x="522" y="284"/>
                    <a:pt x="647" y="228"/>
                    <a:pt x="783" y="228"/>
                  </a:cubicBezTo>
                  <a:close/>
                  <a:moveTo>
                    <a:pt x="783" y="1"/>
                  </a:moveTo>
                  <a:cubicBezTo>
                    <a:pt x="579" y="1"/>
                    <a:pt x="397" y="57"/>
                    <a:pt x="261" y="182"/>
                  </a:cubicBezTo>
                  <a:cubicBezTo>
                    <a:pt x="80" y="330"/>
                    <a:pt x="0" y="568"/>
                    <a:pt x="0" y="874"/>
                  </a:cubicBezTo>
                  <a:cubicBezTo>
                    <a:pt x="0" y="1158"/>
                    <a:pt x="68" y="1373"/>
                    <a:pt x="216" y="1532"/>
                  </a:cubicBezTo>
                  <a:cubicBezTo>
                    <a:pt x="363" y="1680"/>
                    <a:pt x="545" y="1759"/>
                    <a:pt x="783" y="1759"/>
                  </a:cubicBezTo>
                  <a:cubicBezTo>
                    <a:pt x="930" y="1759"/>
                    <a:pt x="1067" y="1714"/>
                    <a:pt x="1191" y="1646"/>
                  </a:cubicBezTo>
                  <a:cubicBezTo>
                    <a:pt x="1316" y="1578"/>
                    <a:pt x="1407" y="1487"/>
                    <a:pt x="1475" y="1362"/>
                  </a:cubicBezTo>
                  <a:cubicBezTo>
                    <a:pt x="1532" y="1237"/>
                    <a:pt x="1566" y="1067"/>
                    <a:pt x="1566" y="851"/>
                  </a:cubicBezTo>
                  <a:cubicBezTo>
                    <a:pt x="1566" y="579"/>
                    <a:pt x="1498" y="375"/>
                    <a:pt x="1350" y="228"/>
                  </a:cubicBezTo>
                  <a:cubicBezTo>
                    <a:pt x="1203" y="69"/>
                    <a:pt x="1010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0"/>
            <p:cNvSpPr/>
            <p:nvPr/>
          </p:nvSpPr>
          <p:spPr>
            <a:xfrm>
              <a:off x="2925375" y="4528150"/>
              <a:ext cx="56750" cy="42850"/>
            </a:xfrm>
            <a:custGeom>
              <a:avLst/>
              <a:gdLst/>
              <a:ahLst/>
              <a:cxnLst/>
              <a:rect l="l" t="t" r="r" b="b"/>
              <a:pathLst>
                <a:path w="2270" h="1714" extrusionOk="0">
                  <a:moveTo>
                    <a:pt x="760" y="1"/>
                  </a:moveTo>
                  <a:cubicBezTo>
                    <a:pt x="647" y="1"/>
                    <a:pt x="545" y="23"/>
                    <a:pt x="465" y="69"/>
                  </a:cubicBezTo>
                  <a:cubicBezTo>
                    <a:pt x="374" y="125"/>
                    <a:pt x="306" y="193"/>
                    <a:pt x="250" y="273"/>
                  </a:cubicBezTo>
                  <a:lnTo>
                    <a:pt x="250" y="35"/>
                  </a:lnTo>
                  <a:lnTo>
                    <a:pt x="0" y="35"/>
                  </a:lnTo>
                  <a:lnTo>
                    <a:pt x="0" y="1714"/>
                  </a:lnTo>
                  <a:lnTo>
                    <a:pt x="284" y="1714"/>
                  </a:lnTo>
                  <a:lnTo>
                    <a:pt x="284" y="840"/>
                  </a:lnTo>
                  <a:cubicBezTo>
                    <a:pt x="284" y="693"/>
                    <a:pt x="295" y="568"/>
                    <a:pt x="329" y="488"/>
                  </a:cubicBezTo>
                  <a:cubicBezTo>
                    <a:pt x="363" y="409"/>
                    <a:pt x="409" y="352"/>
                    <a:pt x="477" y="307"/>
                  </a:cubicBezTo>
                  <a:cubicBezTo>
                    <a:pt x="545" y="262"/>
                    <a:pt x="613" y="239"/>
                    <a:pt x="703" y="239"/>
                  </a:cubicBezTo>
                  <a:cubicBezTo>
                    <a:pt x="806" y="239"/>
                    <a:pt x="874" y="273"/>
                    <a:pt x="930" y="341"/>
                  </a:cubicBezTo>
                  <a:cubicBezTo>
                    <a:pt x="976" y="398"/>
                    <a:pt x="998" y="500"/>
                    <a:pt x="998" y="625"/>
                  </a:cubicBezTo>
                  <a:lnTo>
                    <a:pt x="998" y="1714"/>
                  </a:lnTo>
                  <a:lnTo>
                    <a:pt x="1282" y="1714"/>
                  </a:lnTo>
                  <a:lnTo>
                    <a:pt x="1282" y="738"/>
                  </a:lnTo>
                  <a:cubicBezTo>
                    <a:pt x="1282" y="568"/>
                    <a:pt x="1316" y="443"/>
                    <a:pt x="1396" y="364"/>
                  </a:cubicBezTo>
                  <a:cubicBezTo>
                    <a:pt x="1475" y="284"/>
                    <a:pt x="1577" y="239"/>
                    <a:pt x="1690" y="239"/>
                  </a:cubicBezTo>
                  <a:cubicBezTo>
                    <a:pt x="1759" y="239"/>
                    <a:pt x="1815" y="262"/>
                    <a:pt x="1861" y="284"/>
                  </a:cubicBezTo>
                  <a:cubicBezTo>
                    <a:pt x="1906" y="318"/>
                    <a:pt x="1940" y="364"/>
                    <a:pt x="1963" y="409"/>
                  </a:cubicBezTo>
                  <a:cubicBezTo>
                    <a:pt x="1985" y="466"/>
                    <a:pt x="1985" y="545"/>
                    <a:pt x="1985" y="659"/>
                  </a:cubicBezTo>
                  <a:lnTo>
                    <a:pt x="1985" y="1714"/>
                  </a:lnTo>
                  <a:lnTo>
                    <a:pt x="2269" y="1714"/>
                  </a:lnTo>
                  <a:lnTo>
                    <a:pt x="2269" y="557"/>
                  </a:lnTo>
                  <a:cubicBezTo>
                    <a:pt x="2269" y="375"/>
                    <a:pt x="2224" y="228"/>
                    <a:pt x="2133" y="137"/>
                  </a:cubicBezTo>
                  <a:cubicBezTo>
                    <a:pt x="2053" y="46"/>
                    <a:pt x="1917" y="1"/>
                    <a:pt x="1759" y="1"/>
                  </a:cubicBezTo>
                  <a:cubicBezTo>
                    <a:pt x="1543" y="1"/>
                    <a:pt x="1373" y="91"/>
                    <a:pt x="1237" y="296"/>
                  </a:cubicBezTo>
                  <a:cubicBezTo>
                    <a:pt x="1203" y="193"/>
                    <a:pt x="1146" y="125"/>
                    <a:pt x="1067" y="69"/>
                  </a:cubicBezTo>
                  <a:cubicBezTo>
                    <a:pt x="987" y="23"/>
                    <a:pt x="885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0"/>
            <p:cNvSpPr/>
            <p:nvPr/>
          </p:nvSpPr>
          <p:spPr>
            <a:xfrm>
              <a:off x="2988600" y="4529000"/>
              <a:ext cx="38600" cy="59025"/>
            </a:xfrm>
            <a:custGeom>
              <a:avLst/>
              <a:gdLst/>
              <a:ahLst/>
              <a:cxnLst/>
              <a:rect l="l" t="t" r="r" b="b"/>
              <a:pathLst>
                <a:path w="1544" h="2361" extrusionOk="0">
                  <a:moveTo>
                    <a:pt x="1" y="1"/>
                  </a:moveTo>
                  <a:lnTo>
                    <a:pt x="648" y="1680"/>
                  </a:lnTo>
                  <a:cubicBezTo>
                    <a:pt x="625" y="1714"/>
                    <a:pt x="625" y="1736"/>
                    <a:pt x="614" y="1759"/>
                  </a:cubicBezTo>
                  <a:cubicBezTo>
                    <a:pt x="580" y="1873"/>
                    <a:pt x="546" y="1941"/>
                    <a:pt x="534" y="1963"/>
                  </a:cubicBezTo>
                  <a:cubicBezTo>
                    <a:pt x="500" y="2009"/>
                    <a:pt x="477" y="2031"/>
                    <a:pt x="432" y="2054"/>
                  </a:cubicBezTo>
                  <a:cubicBezTo>
                    <a:pt x="398" y="2077"/>
                    <a:pt x="353" y="2088"/>
                    <a:pt x="285" y="2088"/>
                  </a:cubicBezTo>
                  <a:cubicBezTo>
                    <a:pt x="239" y="2088"/>
                    <a:pt x="182" y="2077"/>
                    <a:pt x="126" y="2065"/>
                  </a:cubicBezTo>
                  <a:lnTo>
                    <a:pt x="126" y="2065"/>
                  </a:lnTo>
                  <a:lnTo>
                    <a:pt x="148" y="2326"/>
                  </a:lnTo>
                  <a:cubicBezTo>
                    <a:pt x="217" y="2349"/>
                    <a:pt x="285" y="2360"/>
                    <a:pt x="341" y="2360"/>
                  </a:cubicBezTo>
                  <a:cubicBezTo>
                    <a:pt x="432" y="2360"/>
                    <a:pt x="500" y="2338"/>
                    <a:pt x="568" y="2292"/>
                  </a:cubicBezTo>
                  <a:cubicBezTo>
                    <a:pt x="636" y="2258"/>
                    <a:pt x="693" y="2190"/>
                    <a:pt x="750" y="2088"/>
                  </a:cubicBezTo>
                  <a:cubicBezTo>
                    <a:pt x="784" y="2020"/>
                    <a:pt x="840" y="1895"/>
                    <a:pt x="909" y="1714"/>
                  </a:cubicBezTo>
                  <a:lnTo>
                    <a:pt x="1544" y="1"/>
                  </a:lnTo>
                  <a:lnTo>
                    <a:pt x="1260" y="1"/>
                  </a:lnTo>
                  <a:lnTo>
                    <a:pt x="897" y="976"/>
                  </a:lnTo>
                  <a:cubicBezTo>
                    <a:pt x="852" y="1101"/>
                    <a:pt x="818" y="1237"/>
                    <a:pt x="784" y="1362"/>
                  </a:cubicBezTo>
                  <a:cubicBezTo>
                    <a:pt x="750" y="1226"/>
                    <a:pt x="704" y="1101"/>
                    <a:pt x="659" y="976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0"/>
            <p:cNvSpPr/>
            <p:nvPr/>
          </p:nvSpPr>
          <p:spPr>
            <a:xfrm>
              <a:off x="3033150" y="4528150"/>
              <a:ext cx="22700" cy="42850"/>
            </a:xfrm>
            <a:custGeom>
              <a:avLst/>
              <a:gdLst/>
              <a:ahLst/>
              <a:cxnLst/>
              <a:rect l="l" t="t" r="r" b="b"/>
              <a:pathLst>
                <a:path w="908" h="1714" extrusionOk="0">
                  <a:moveTo>
                    <a:pt x="624" y="1"/>
                  </a:moveTo>
                  <a:cubicBezTo>
                    <a:pt x="556" y="1"/>
                    <a:pt x="488" y="12"/>
                    <a:pt x="431" y="57"/>
                  </a:cubicBezTo>
                  <a:cubicBezTo>
                    <a:pt x="386" y="91"/>
                    <a:pt x="318" y="171"/>
                    <a:pt x="261" y="284"/>
                  </a:cubicBezTo>
                  <a:lnTo>
                    <a:pt x="261" y="35"/>
                  </a:lnTo>
                  <a:lnTo>
                    <a:pt x="0" y="35"/>
                  </a:lnTo>
                  <a:lnTo>
                    <a:pt x="0" y="1714"/>
                  </a:lnTo>
                  <a:lnTo>
                    <a:pt x="284" y="1714"/>
                  </a:lnTo>
                  <a:lnTo>
                    <a:pt x="284" y="840"/>
                  </a:lnTo>
                  <a:cubicBezTo>
                    <a:pt x="284" y="715"/>
                    <a:pt x="306" y="602"/>
                    <a:pt x="329" y="500"/>
                  </a:cubicBezTo>
                  <a:cubicBezTo>
                    <a:pt x="352" y="432"/>
                    <a:pt x="386" y="386"/>
                    <a:pt x="443" y="352"/>
                  </a:cubicBezTo>
                  <a:cubicBezTo>
                    <a:pt x="488" y="307"/>
                    <a:pt x="545" y="296"/>
                    <a:pt x="601" y="296"/>
                  </a:cubicBezTo>
                  <a:cubicBezTo>
                    <a:pt x="681" y="296"/>
                    <a:pt x="749" y="307"/>
                    <a:pt x="817" y="352"/>
                  </a:cubicBezTo>
                  <a:lnTo>
                    <a:pt x="908" y="91"/>
                  </a:lnTo>
                  <a:cubicBezTo>
                    <a:pt x="817" y="23"/>
                    <a:pt x="715" y="1"/>
                    <a:pt x="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0"/>
            <p:cNvSpPr/>
            <p:nvPr/>
          </p:nvSpPr>
          <p:spPr>
            <a:xfrm>
              <a:off x="2760875" y="3926600"/>
              <a:ext cx="47950" cy="58150"/>
            </a:xfrm>
            <a:custGeom>
              <a:avLst/>
              <a:gdLst/>
              <a:ahLst/>
              <a:cxnLst/>
              <a:rect l="l" t="t" r="r" b="b"/>
              <a:pathLst>
                <a:path w="1918" h="2326" extrusionOk="0">
                  <a:moveTo>
                    <a:pt x="0" y="0"/>
                  </a:moveTo>
                  <a:lnTo>
                    <a:pt x="0" y="2326"/>
                  </a:lnTo>
                  <a:lnTo>
                    <a:pt x="306" y="2326"/>
                  </a:lnTo>
                  <a:lnTo>
                    <a:pt x="306" y="1520"/>
                  </a:lnTo>
                  <a:lnTo>
                    <a:pt x="692" y="1146"/>
                  </a:lnTo>
                  <a:lnTo>
                    <a:pt x="1509" y="2326"/>
                  </a:lnTo>
                  <a:lnTo>
                    <a:pt x="1917" y="2326"/>
                  </a:lnTo>
                  <a:lnTo>
                    <a:pt x="896" y="942"/>
                  </a:lnTo>
                  <a:lnTo>
                    <a:pt x="1872" y="0"/>
                  </a:lnTo>
                  <a:lnTo>
                    <a:pt x="1464" y="0"/>
                  </a:lnTo>
                  <a:lnTo>
                    <a:pt x="306" y="1157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0"/>
            <p:cNvSpPr/>
            <p:nvPr/>
          </p:nvSpPr>
          <p:spPr>
            <a:xfrm>
              <a:off x="2811625" y="3941625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84" y="239"/>
                  </a:moveTo>
                  <a:cubicBezTo>
                    <a:pt x="931" y="239"/>
                    <a:pt x="1045" y="296"/>
                    <a:pt x="1135" y="398"/>
                  </a:cubicBezTo>
                  <a:cubicBezTo>
                    <a:pt x="1237" y="511"/>
                    <a:pt x="1283" y="670"/>
                    <a:pt x="1283" y="874"/>
                  </a:cubicBezTo>
                  <a:cubicBezTo>
                    <a:pt x="1283" y="1090"/>
                    <a:pt x="1237" y="1260"/>
                    <a:pt x="1147" y="1362"/>
                  </a:cubicBezTo>
                  <a:cubicBezTo>
                    <a:pt x="1045" y="1475"/>
                    <a:pt x="931" y="1532"/>
                    <a:pt x="784" y="1532"/>
                  </a:cubicBezTo>
                  <a:cubicBezTo>
                    <a:pt x="647" y="1532"/>
                    <a:pt x="523" y="1475"/>
                    <a:pt x="432" y="1373"/>
                  </a:cubicBezTo>
                  <a:cubicBezTo>
                    <a:pt x="341" y="1260"/>
                    <a:pt x="296" y="1101"/>
                    <a:pt x="296" y="885"/>
                  </a:cubicBezTo>
                  <a:cubicBezTo>
                    <a:pt x="296" y="670"/>
                    <a:pt x="341" y="511"/>
                    <a:pt x="432" y="398"/>
                  </a:cubicBezTo>
                  <a:cubicBezTo>
                    <a:pt x="523" y="296"/>
                    <a:pt x="647" y="239"/>
                    <a:pt x="784" y="239"/>
                  </a:cubicBezTo>
                  <a:close/>
                  <a:moveTo>
                    <a:pt x="784" y="1"/>
                  </a:moveTo>
                  <a:cubicBezTo>
                    <a:pt x="579" y="1"/>
                    <a:pt x="409" y="69"/>
                    <a:pt x="262" y="193"/>
                  </a:cubicBezTo>
                  <a:cubicBezTo>
                    <a:pt x="92" y="341"/>
                    <a:pt x="1" y="568"/>
                    <a:pt x="1" y="885"/>
                  </a:cubicBezTo>
                  <a:cubicBezTo>
                    <a:pt x="1" y="1169"/>
                    <a:pt x="69" y="1385"/>
                    <a:pt x="216" y="1532"/>
                  </a:cubicBezTo>
                  <a:cubicBezTo>
                    <a:pt x="364" y="1691"/>
                    <a:pt x="557" y="1759"/>
                    <a:pt x="784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7" y="1589"/>
                    <a:pt x="1408" y="1498"/>
                    <a:pt x="1476" y="1373"/>
                  </a:cubicBezTo>
                  <a:cubicBezTo>
                    <a:pt x="1544" y="1248"/>
                    <a:pt x="1578" y="1078"/>
                    <a:pt x="1578" y="863"/>
                  </a:cubicBezTo>
                  <a:cubicBezTo>
                    <a:pt x="1578" y="590"/>
                    <a:pt x="1498" y="386"/>
                    <a:pt x="1351" y="239"/>
                  </a:cubicBezTo>
                  <a:cubicBezTo>
                    <a:pt x="1203" y="80"/>
                    <a:pt x="1022" y="1"/>
                    <a:pt x="7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0"/>
            <p:cNvSpPr/>
            <p:nvPr/>
          </p:nvSpPr>
          <p:spPr>
            <a:xfrm>
              <a:off x="2859275" y="3941625"/>
              <a:ext cx="22725" cy="43125"/>
            </a:xfrm>
            <a:custGeom>
              <a:avLst/>
              <a:gdLst/>
              <a:ahLst/>
              <a:cxnLst/>
              <a:rect l="l" t="t" r="r" b="b"/>
              <a:pathLst>
                <a:path w="909" h="1725" extrusionOk="0">
                  <a:moveTo>
                    <a:pt x="613" y="1"/>
                  </a:moveTo>
                  <a:cubicBezTo>
                    <a:pt x="557" y="1"/>
                    <a:pt x="489" y="23"/>
                    <a:pt x="432" y="57"/>
                  </a:cubicBezTo>
                  <a:cubicBezTo>
                    <a:pt x="375" y="103"/>
                    <a:pt x="318" y="182"/>
                    <a:pt x="250" y="296"/>
                  </a:cubicBezTo>
                  <a:lnTo>
                    <a:pt x="250" y="46"/>
                  </a:lnTo>
                  <a:lnTo>
                    <a:pt x="1" y="46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40"/>
                  </a:lnTo>
                  <a:cubicBezTo>
                    <a:pt x="284" y="727"/>
                    <a:pt x="296" y="613"/>
                    <a:pt x="330" y="511"/>
                  </a:cubicBezTo>
                  <a:cubicBezTo>
                    <a:pt x="352" y="443"/>
                    <a:pt x="386" y="398"/>
                    <a:pt x="432" y="352"/>
                  </a:cubicBezTo>
                  <a:cubicBezTo>
                    <a:pt x="489" y="318"/>
                    <a:pt x="545" y="296"/>
                    <a:pt x="602" y="296"/>
                  </a:cubicBezTo>
                  <a:cubicBezTo>
                    <a:pt x="670" y="296"/>
                    <a:pt x="750" y="318"/>
                    <a:pt x="818" y="364"/>
                  </a:cubicBezTo>
                  <a:lnTo>
                    <a:pt x="908" y="103"/>
                  </a:lnTo>
                  <a:cubicBezTo>
                    <a:pt x="818" y="35"/>
                    <a:pt x="715" y="1"/>
                    <a:pt x="6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0"/>
            <p:cNvSpPr/>
            <p:nvPr/>
          </p:nvSpPr>
          <p:spPr>
            <a:xfrm>
              <a:off x="2883675" y="3941625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83" y="239"/>
                  </a:moveTo>
                  <a:cubicBezTo>
                    <a:pt x="931" y="239"/>
                    <a:pt x="1044" y="296"/>
                    <a:pt x="1135" y="398"/>
                  </a:cubicBezTo>
                  <a:cubicBezTo>
                    <a:pt x="1237" y="511"/>
                    <a:pt x="1282" y="670"/>
                    <a:pt x="1282" y="874"/>
                  </a:cubicBezTo>
                  <a:cubicBezTo>
                    <a:pt x="1282" y="1090"/>
                    <a:pt x="1237" y="1260"/>
                    <a:pt x="1135" y="1362"/>
                  </a:cubicBezTo>
                  <a:cubicBezTo>
                    <a:pt x="1044" y="1475"/>
                    <a:pt x="931" y="1532"/>
                    <a:pt x="783" y="1532"/>
                  </a:cubicBezTo>
                  <a:cubicBezTo>
                    <a:pt x="647" y="1532"/>
                    <a:pt x="522" y="1475"/>
                    <a:pt x="432" y="1373"/>
                  </a:cubicBezTo>
                  <a:cubicBezTo>
                    <a:pt x="341" y="1260"/>
                    <a:pt x="295" y="1101"/>
                    <a:pt x="295" y="885"/>
                  </a:cubicBezTo>
                  <a:cubicBezTo>
                    <a:pt x="295" y="670"/>
                    <a:pt x="341" y="511"/>
                    <a:pt x="432" y="398"/>
                  </a:cubicBezTo>
                  <a:cubicBezTo>
                    <a:pt x="522" y="296"/>
                    <a:pt x="647" y="239"/>
                    <a:pt x="783" y="239"/>
                  </a:cubicBezTo>
                  <a:close/>
                  <a:moveTo>
                    <a:pt x="783" y="1"/>
                  </a:moveTo>
                  <a:cubicBezTo>
                    <a:pt x="579" y="1"/>
                    <a:pt x="397" y="69"/>
                    <a:pt x="261" y="193"/>
                  </a:cubicBezTo>
                  <a:cubicBezTo>
                    <a:pt x="80" y="341"/>
                    <a:pt x="0" y="568"/>
                    <a:pt x="0" y="885"/>
                  </a:cubicBezTo>
                  <a:cubicBezTo>
                    <a:pt x="0" y="1169"/>
                    <a:pt x="68" y="1385"/>
                    <a:pt x="216" y="1532"/>
                  </a:cubicBezTo>
                  <a:cubicBezTo>
                    <a:pt x="363" y="1691"/>
                    <a:pt x="556" y="1759"/>
                    <a:pt x="783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6" y="1589"/>
                    <a:pt x="1407" y="1498"/>
                    <a:pt x="1475" y="1373"/>
                  </a:cubicBezTo>
                  <a:cubicBezTo>
                    <a:pt x="1543" y="1248"/>
                    <a:pt x="1577" y="1078"/>
                    <a:pt x="1577" y="863"/>
                  </a:cubicBezTo>
                  <a:cubicBezTo>
                    <a:pt x="1577" y="590"/>
                    <a:pt x="1498" y="386"/>
                    <a:pt x="1350" y="239"/>
                  </a:cubicBezTo>
                  <a:cubicBezTo>
                    <a:pt x="1203" y="80"/>
                    <a:pt x="1021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0"/>
            <p:cNvSpPr/>
            <p:nvPr/>
          </p:nvSpPr>
          <p:spPr>
            <a:xfrm>
              <a:off x="2928475" y="3941625"/>
              <a:ext cx="34925" cy="43975"/>
            </a:xfrm>
            <a:custGeom>
              <a:avLst/>
              <a:gdLst/>
              <a:ahLst/>
              <a:cxnLst/>
              <a:rect l="l" t="t" r="r" b="b"/>
              <a:pathLst>
                <a:path w="1397" h="1759" extrusionOk="0">
                  <a:moveTo>
                    <a:pt x="670" y="1"/>
                  </a:moveTo>
                  <a:cubicBezTo>
                    <a:pt x="579" y="1"/>
                    <a:pt x="500" y="12"/>
                    <a:pt x="421" y="35"/>
                  </a:cubicBezTo>
                  <a:cubicBezTo>
                    <a:pt x="341" y="57"/>
                    <a:pt x="285" y="91"/>
                    <a:pt x="239" y="125"/>
                  </a:cubicBezTo>
                  <a:cubicBezTo>
                    <a:pt x="182" y="159"/>
                    <a:pt x="137" y="216"/>
                    <a:pt x="103" y="284"/>
                  </a:cubicBezTo>
                  <a:cubicBezTo>
                    <a:pt x="69" y="341"/>
                    <a:pt x="46" y="420"/>
                    <a:pt x="46" y="488"/>
                  </a:cubicBezTo>
                  <a:cubicBezTo>
                    <a:pt x="46" y="568"/>
                    <a:pt x="69" y="647"/>
                    <a:pt x="114" y="715"/>
                  </a:cubicBezTo>
                  <a:cubicBezTo>
                    <a:pt x="148" y="783"/>
                    <a:pt x="216" y="840"/>
                    <a:pt x="296" y="874"/>
                  </a:cubicBezTo>
                  <a:cubicBezTo>
                    <a:pt x="375" y="919"/>
                    <a:pt x="523" y="965"/>
                    <a:pt x="727" y="1010"/>
                  </a:cubicBezTo>
                  <a:cubicBezTo>
                    <a:pt x="886" y="1056"/>
                    <a:pt x="977" y="1078"/>
                    <a:pt x="1022" y="1112"/>
                  </a:cubicBezTo>
                  <a:cubicBezTo>
                    <a:pt x="1079" y="1146"/>
                    <a:pt x="1101" y="1192"/>
                    <a:pt x="1101" y="1260"/>
                  </a:cubicBezTo>
                  <a:cubicBezTo>
                    <a:pt x="1101" y="1328"/>
                    <a:pt x="1067" y="1396"/>
                    <a:pt x="1011" y="1453"/>
                  </a:cubicBezTo>
                  <a:cubicBezTo>
                    <a:pt x="943" y="1498"/>
                    <a:pt x="852" y="1532"/>
                    <a:pt x="716" y="1532"/>
                  </a:cubicBezTo>
                  <a:cubicBezTo>
                    <a:pt x="591" y="1532"/>
                    <a:pt x="489" y="1498"/>
                    <a:pt x="409" y="1441"/>
                  </a:cubicBezTo>
                  <a:cubicBezTo>
                    <a:pt x="341" y="1373"/>
                    <a:pt x="296" y="1294"/>
                    <a:pt x="285" y="1180"/>
                  </a:cubicBezTo>
                  <a:lnTo>
                    <a:pt x="1" y="1226"/>
                  </a:lnTo>
                  <a:cubicBezTo>
                    <a:pt x="35" y="1396"/>
                    <a:pt x="103" y="1532"/>
                    <a:pt x="216" y="1623"/>
                  </a:cubicBezTo>
                  <a:cubicBezTo>
                    <a:pt x="330" y="1714"/>
                    <a:pt x="500" y="1759"/>
                    <a:pt x="716" y="1759"/>
                  </a:cubicBezTo>
                  <a:cubicBezTo>
                    <a:pt x="852" y="1759"/>
                    <a:pt x="965" y="1736"/>
                    <a:pt x="1067" y="1691"/>
                  </a:cubicBezTo>
                  <a:cubicBezTo>
                    <a:pt x="1181" y="1646"/>
                    <a:pt x="1260" y="1589"/>
                    <a:pt x="1306" y="1498"/>
                  </a:cubicBezTo>
                  <a:cubicBezTo>
                    <a:pt x="1362" y="1419"/>
                    <a:pt x="1396" y="1328"/>
                    <a:pt x="1396" y="1226"/>
                  </a:cubicBezTo>
                  <a:cubicBezTo>
                    <a:pt x="1396" y="1135"/>
                    <a:pt x="1374" y="1056"/>
                    <a:pt x="1328" y="988"/>
                  </a:cubicBezTo>
                  <a:cubicBezTo>
                    <a:pt x="1283" y="919"/>
                    <a:pt x="1215" y="874"/>
                    <a:pt x="1135" y="840"/>
                  </a:cubicBezTo>
                  <a:cubicBezTo>
                    <a:pt x="1056" y="806"/>
                    <a:pt x="920" y="761"/>
                    <a:pt x="716" y="704"/>
                  </a:cubicBezTo>
                  <a:cubicBezTo>
                    <a:pt x="579" y="670"/>
                    <a:pt x="500" y="647"/>
                    <a:pt x="466" y="636"/>
                  </a:cubicBezTo>
                  <a:cubicBezTo>
                    <a:pt x="421" y="613"/>
                    <a:pt x="375" y="590"/>
                    <a:pt x="353" y="556"/>
                  </a:cubicBezTo>
                  <a:cubicBezTo>
                    <a:pt x="330" y="522"/>
                    <a:pt x="319" y="488"/>
                    <a:pt x="319" y="454"/>
                  </a:cubicBezTo>
                  <a:cubicBezTo>
                    <a:pt x="319" y="398"/>
                    <a:pt x="353" y="352"/>
                    <a:pt x="409" y="307"/>
                  </a:cubicBezTo>
                  <a:cubicBezTo>
                    <a:pt x="466" y="261"/>
                    <a:pt x="557" y="239"/>
                    <a:pt x="682" y="239"/>
                  </a:cubicBezTo>
                  <a:cubicBezTo>
                    <a:pt x="795" y="239"/>
                    <a:pt x="886" y="261"/>
                    <a:pt x="943" y="307"/>
                  </a:cubicBezTo>
                  <a:cubicBezTo>
                    <a:pt x="999" y="364"/>
                    <a:pt x="1045" y="432"/>
                    <a:pt x="1056" y="511"/>
                  </a:cubicBezTo>
                  <a:lnTo>
                    <a:pt x="1328" y="477"/>
                  </a:lnTo>
                  <a:cubicBezTo>
                    <a:pt x="1317" y="364"/>
                    <a:pt x="1283" y="284"/>
                    <a:pt x="1237" y="216"/>
                  </a:cubicBezTo>
                  <a:cubicBezTo>
                    <a:pt x="1181" y="148"/>
                    <a:pt x="1113" y="103"/>
                    <a:pt x="1011" y="57"/>
                  </a:cubicBezTo>
                  <a:cubicBezTo>
                    <a:pt x="908" y="23"/>
                    <a:pt x="795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0"/>
            <p:cNvSpPr/>
            <p:nvPr/>
          </p:nvSpPr>
          <p:spPr>
            <a:xfrm>
              <a:off x="2967900" y="3928000"/>
              <a:ext cx="20450" cy="57325"/>
            </a:xfrm>
            <a:custGeom>
              <a:avLst/>
              <a:gdLst/>
              <a:ahLst/>
              <a:cxnLst/>
              <a:rect l="l" t="t" r="r" b="b"/>
              <a:pathLst>
                <a:path w="818" h="2293" extrusionOk="0">
                  <a:moveTo>
                    <a:pt x="489" y="1"/>
                  </a:moveTo>
                  <a:lnTo>
                    <a:pt x="205" y="171"/>
                  </a:lnTo>
                  <a:lnTo>
                    <a:pt x="205" y="591"/>
                  </a:lnTo>
                  <a:lnTo>
                    <a:pt x="1" y="591"/>
                  </a:lnTo>
                  <a:lnTo>
                    <a:pt x="1" y="806"/>
                  </a:lnTo>
                  <a:lnTo>
                    <a:pt x="205" y="806"/>
                  </a:lnTo>
                  <a:lnTo>
                    <a:pt x="205" y="1782"/>
                  </a:lnTo>
                  <a:cubicBezTo>
                    <a:pt x="205" y="1952"/>
                    <a:pt x="216" y="2066"/>
                    <a:pt x="239" y="2111"/>
                  </a:cubicBezTo>
                  <a:cubicBezTo>
                    <a:pt x="262" y="2168"/>
                    <a:pt x="307" y="2213"/>
                    <a:pt x="364" y="2247"/>
                  </a:cubicBezTo>
                  <a:cubicBezTo>
                    <a:pt x="421" y="2270"/>
                    <a:pt x="500" y="2293"/>
                    <a:pt x="602" y="2293"/>
                  </a:cubicBezTo>
                  <a:cubicBezTo>
                    <a:pt x="670" y="2293"/>
                    <a:pt x="738" y="2281"/>
                    <a:pt x="818" y="2270"/>
                  </a:cubicBezTo>
                  <a:lnTo>
                    <a:pt x="772" y="2020"/>
                  </a:lnTo>
                  <a:lnTo>
                    <a:pt x="647" y="2020"/>
                  </a:lnTo>
                  <a:cubicBezTo>
                    <a:pt x="613" y="2020"/>
                    <a:pt x="579" y="2020"/>
                    <a:pt x="557" y="2009"/>
                  </a:cubicBezTo>
                  <a:cubicBezTo>
                    <a:pt x="534" y="1986"/>
                    <a:pt x="511" y="1975"/>
                    <a:pt x="511" y="1952"/>
                  </a:cubicBezTo>
                  <a:cubicBezTo>
                    <a:pt x="500" y="1930"/>
                    <a:pt x="489" y="1873"/>
                    <a:pt x="489" y="1793"/>
                  </a:cubicBezTo>
                  <a:lnTo>
                    <a:pt x="489" y="806"/>
                  </a:lnTo>
                  <a:lnTo>
                    <a:pt x="772" y="806"/>
                  </a:lnTo>
                  <a:lnTo>
                    <a:pt x="772" y="591"/>
                  </a:lnTo>
                  <a:lnTo>
                    <a:pt x="489" y="591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0"/>
            <p:cNvSpPr/>
            <p:nvPr/>
          </p:nvSpPr>
          <p:spPr>
            <a:xfrm>
              <a:off x="2992025" y="3941625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783" y="239"/>
                  </a:moveTo>
                  <a:cubicBezTo>
                    <a:pt x="930" y="239"/>
                    <a:pt x="1044" y="296"/>
                    <a:pt x="1135" y="409"/>
                  </a:cubicBezTo>
                  <a:cubicBezTo>
                    <a:pt x="1191" y="477"/>
                    <a:pt x="1237" y="579"/>
                    <a:pt x="1248" y="727"/>
                  </a:cubicBezTo>
                  <a:lnTo>
                    <a:pt x="306" y="727"/>
                  </a:lnTo>
                  <a:cubicBezTo>
                    <a:pt x="318" y="579"/>
                    <a:pt x="363" y="454"/>
                    <a:pt x="454" y="375"/>
                  </a:cubicBezTo>
                  <a:cubicBezTo>
                    <a:pt x="545" y="284"/>
                    <a:pt x="658" y="239"/>
                    <a:pt x="783" y="239"/>
                  </a:cubicBezTo>
                  <a:close/>
                  <a:moveTo>
                    <a:pt x="783" y="1"/>
                  </a:moveTo>
                  <a:cubicBezTo>
                    <a:pt x="545" y="1"/>
                    <a:pt x="363" y="80"/>
                    <a:pt x="216" y="239"/>
                  </a:cubicBezTo>
                  <a:cubicBezTo>
                    <a:pt x="68" y="398"/>
                    <a:pt x="0" y="613"/>
                    <a:pt x="0" y="897"/>
                  </a:cubicBezTo>
                  <a:cubicBezTo>
                    <a:pt x="0" y="1169"/>
                    <a:pt x="68" y="1385"/>
                    <a:pt x="216" y="1532"/>
                  </a:cubicBezTo>
                  <a:cubicBezTo>
                    <a:pt x="352" y="1691"/>
                    <a:pt x="556" y="1759"/>
                    <a:pt x="794" y="1759"/>
                  </a:cubicBezTo>
                  <a:cubicBezTo>
                    <a:pt x="987" y="1759"/>
                    <a:pt x="1157" y="1714"/>
                    <a:pt x="1282" y="1623"/>
                  </a:cubicBezTo>
                  <a:cubicBezTo>
                    <a:pt x="1407" y="1521"/>
                    <a:pt x="1486" y="1396"/>
                    <a:pt x="1532" y="1214"/>
                  </a:cubicBezTo>
                  <a:lnTo>
                    <a:pt x="1237" y="1180"/>
                  </a:lnTo>
                  <a:cubicBezTo>
                    <a:pt x="1203" y="1305"/>
                    <a:pt x="1135" y="1396"/>
                    <a:pt x="1067" y="1441"/>
                  </a:cubicBezTo>
                  <a:cubicBezTo>
                    <a:pt x="987" y="1498"/>
                    <a:pt x="908" y="1532"/>
                    <a:pt x="794" y="1532"/>
                  </a:cubicBezTo>
                  <a:cubicBezTo>
                    <a:pt x="658" y="1532"/>
                    <a:pt x="545" y="1475"/>
                    <a:pt x="443" y="1385"/>
                  </a:cubicBezTo>
                  <a:cubicBezTo>
                    <a:pt x="352" y="1283"/>
                    <a:pt x="306" y="1146"/>
                    <a:pt x="295" y="954"/>
                  </a:cubicBezTo>
                  <a:lnTo>
                    <a:pt x="1543" y="954"/>
                  </a:lnTo>
                  <a:cubicBezTo>
                    <a:pt x="1543" y="919"/>
                    <a:pt x="1543" y="897"/>
                    <a:pt x="1543" y="885"/>
                  </a:cubicBezTo>
                  <a:cubicBezTo>
                    <a:pt x="1543" y="602"/>
                    <a:pt x="1475" y="386"/>
                    <a:pt x="1327" y="239"/>
                  </a:cubicBezTo>
                  <a:cubicBezTo>
                    <a:pt x="1191" y="80"/>
                    <a:pt x="1010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0"/>
            <p:cNvSpPr/>
            <p:nvPr/>
          </p:nvSpPr>
          <p:spPr>
            <a:xfrm>
              <a:off x="3039375" y="3941625"/>
              <a:ext cx="34075" cy="43125"/>
            </a:xfrm>
            <a:custGeom>
              <a:avLst/>
              <a:gdLst/>
              <a:ahLst/>
              <a:cxnLst/>
              <a:rect l="l" t="t" r="r" b="b"/>
              <a:pathLst>
                <a:path w="1363" h="1725" extrusionOk="0">
                  <a:moveTo>
                    <a:pt x="783" y="1"/>
                  </a:moveTo>
                  <a:cubicBezTo>
                    <a:pt x="557" y="1"/>
                    <a:pt x="375" y="103"/>
                    <a:pt x="250" y="284"/>
                  </a:cubicBezTo>
                  <a:lnTo>
                    <a:pt x="250" y="46"/>
                  </a:lnTo>
                  <a:lnTo>
                    <a:pt x="1" y="46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06"/>
                  </a:lnTo>
                  <a:cubicBezTo>
                    <a:pt x="284" y="590"/>
                    <a:pt x="330" y="443"/>
                    <a:pt x="409" y="364"/>
                  </a:cubicBezTo>
                  <a:cubicBezTo>
                    <a:pt x="500" y="296"/>
                    <a:pt x="613" y="250"/>
                    <a:pt x="727" y="250"/>
                  </a:cubicBezTo>
                  <a:cubicBezTo>
                    <a:pt x="806" y="250"/>
                    <a:pt x="874" y="273"/>
                    <a:pt x="931" y="307"/>
                  </a:cubicBezTo>
                  <a:cubicBezTo>
                    <a:pt x="988" y="341"/>
                    <a:pt x="1022" y="386"/>
                    <a:pt x="1044" y="443"/>
                  </a:cubicBezTo>
                  <a:cubicBezTo>
                    <a:pt x="1067" y="500"/>
                    <a:pt x="1078" y="590"/>
                    <a:pt x="1078" y="704"/>
                  </a:cubicBezTo>
                  <a:lnTo>
                    <a:pt x="1078" y="1725"/>
                  </a:lnTo>
                  <a:lnTo>
                    <a:pt x="1362" y="1725"/>
                  </a:lnTo>
                  <a:lnTo>
                    <a:pt x="1362" y="693"/>
                  </a:lnTo>
                  <a:cubicBezTo>
                    <a:pt x="1362" y="556"/>
                    <a:pt x="1362" y="466"/>
                    <a:pt x="1351" y="409"/>
                  </a:cubicBezTo>
                  <a:cubicBezTo>
                    <a:pt x="1328" y="330"/>
                    <a:pt x="1305" y="261"/>
                    <a:pt x="1260" y="205"/>
                  </a:cubicBezTo>
                  <a:cubicBezTo>
                    <a:pt x="1215" y="148"/>
                    <a:pt x="1158" y="91"/>
                    <a:pt x="1067" y="57"/>
                  </a:cubicBezTo>
                  <a:cubicBezTo>
                    <a:pt x="988" y="23"/>
                    <a:pt x="886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0"/>
            <p:cNvSpPr/>
            <p:nvPr/>
          </p:nvSpPr>
          <p:spPr>
            <a:xfrm>
              <a:off x="2274450" y="3724100"/>
              <a:ext cx="36325" cy="57875"/>
            </a:xfrm>
            <a:custGeom>
              <a:avLst/>
              <a:gdLst/>
              <a:ahLst/>
              <a:cxnLst/>
              <a:rect l="l" t="t" r="r" b="b"/>
              <a:pathLst>
                <a:path w="1453" h="2315" extrusionOk="0">
                  <a:moveTo>
                    <a:pt x="1" y="0"/>
                  </a:moveTo>
                  <a:lnTo>
                    <a:pt x="1" y="2314"/>
                  </a:lnTo>
                  <a:lnTo>
                    <a:pt x="1453" y="2314"/>
                  </a:lnTo>
                  <a:lnTo>
                    <a:pt x="1453" y="2042"/>
                  </a:lnTo>
                  <a:lnTo>
                    <a:pt x="307" y="2042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0"/>
            <p:cNvSpPr/>
            <p:nvPr/>
          </p:nvSpPr>
          <p:spPr>
            <a:xfrm>
              <a:off x="2311900" y="3739975"/>
              <a:ext cx="38600" cy="59025"/>
            </a:xfrm>
            <a:custGeom>
              <a:avLst/>
              <a:gdLst/>
              <a:ahLst/>
              <a:cxnLst/>
              <a:rect l="l" t="t" r="r" b="b"/>
              <a:pathLst>
                <a:path w="1544" h="2361" extrusionOk="0">
                  <a:moveTo>
                    <a:pt x="0" y="0"/>
                  </a:moveTo>
                  <a:lnTo>
                    <a:pt x="636" y="1679"/>
                  </a:lnTo>
                  <a:cubicBezTo>
                    <a:pt x="624" y="1713"/>
                    <a:pt x="624" y="1736"/>
                    <a:pt x="613" y="1759"/>
                  </a:cubicBezTo>
                  <a:cubicBezTo>
                    <a:pt x="579" y="1872"/>
                    <a:pt x="545" y="1940"/>
                    <a:pt x="534" y="1963"/>
                  </a:cubicBezTo>
                  <a:cubicBezTo>
                    <a:pt x="499" y="2008"/>
                    <a:pt x="477" y="2031"/>
                    <a:pt x="431" y="2054"/>
                  </a:cubicBezTo>
                  <a:cubicBezTo>
                    <a:pt x="397" y="2076"/>
                    <a:pt x="352" y="2088"/>
                    <a:pt x="284" y="2088"/>
                  </a:cubicBezTo>
                  <a:cubicBezTo>
                    <a:pt x="239" y="2088"/>
                    <a:pt x="182" y="2076"/>
                    <a:pt x="125" y="2065"/>
                  </a:cubicBezTo>
                  <a:lnTo>
                    <a:pt x="125" y="2065"/>
                  </a:lnTo>
                  <a:lnTo>
                    <a:pt x="148" y="2326"/>
                  </a:lnTo>
                  <a:cubicBezTo>
                    <a:pt x="216" y="2349"/>
                    <a:pt x="284" y="2360"/>
                    <a:pt x="341" y="2360"/>
                  </a:cubicBezTo>
                  <a:cubicBezTo>
                    <a:pt x="431" y="2360"/>
                    <a:pt x="499" y="2337"/>
                    <a:pt x="568" y="2292"/>
                  </a:cubicBezTo>
                  <a:cubicBezTo>
                    <a:pt x="636" y="2258"/>
                    <a:pt x="692" y="2190"/>
                    <a:pt x="749" y="2088"/>
                  </a:cubicBezTo>
                  <a:cubicBezTo>
                    <a:pt x="783" y="2020"/>
                    <a:pt x="840" y="1895"/>
                    <a:pt x="908" y="1713"/>
                  </a:cubicBezTo>
                  <a:lnTo>
                    <a:pt x="1543" y="0"/>
                  </a:lnTo>
                  <a:lnTo>
                    <a:pt x="1260" y="0"/>
                  </a:lnTo>
                  <a:lnTo>
                    <a:pt x="897" y="976"/>
                  </a:lnTo>
                  <a:cubicBezTo>
                    <a:pt x="851" y="1101"/>
                    <a:pt x="817" y="1237"/>
                    <a:pt x="783" y="1362"/>
                  </a:cubicBezTo>
                  <a:cubicBezTo>
                    <a:pt x="749" y="1226"/>
                    <a:pt x="704" y="1101"/>
                    <a:pt x="658" y="976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0"/>
            <p:cNvSpPr/>
            <p:nvPr/>
          </p:nvSpPr>
          <p:spPr>
            <a:xfrm>
              <a:off x="2356425" y="3739125"/>
              <a:ext cx="36600" cy="59025"/>
            </a:xfrm>
            <a:custGeom>
              <a:avLst/>
              <a:gdLst/>
              <a:ahLst/>
              <a:cxnLst/>
              <a:rect l="l" t="t" r="r" b="b"/>
              <a:pathLst>
                <a:path w="1464" h="2361" extrusionOk="0">
                  <a:moveTo>
                    <a:pt x="727" y="216"/>
                  </a:moveTo>
                  <a:cubicBezTo>
                    <a:pt x="840" y="216"/>
                    <a:pt x="953" y="273"/>
                    <a:pt x="1033" y="375"/>
                  </a:cubicBezTo>
                  <a:cubicBezTo>
                    <a:pt x="1124" y="488"/>
                    <a:pt x="1169" y="647"/>
                    <a:pt x="1169" y="863"/>
                  </a:cubicBezTo>
                  <a:cubicBezTo>
                    <a:pt x="1169" y="1089"/>
                    <a:pt x="1124" y="1248"/>
                    <a:pt x="1033" y="1362"/>
                  </a:cubicBezTo>
                  <a:cubicBezTo>
                    <a:pt x="942" y="1464"/>
                    <a:pt x="840" y="1521"/>
                    <a:pt x="715" y="1521"/>
                  </a:cubicBezTo>
                  <a:cubicBezTo>
                    <a:pt x="590" y="1521"/>
                    <a:pt x="477" y="1464"/>
                    <a:pt x="398" y="1362"/>
                  </a:cubicBezTo>
                  <a:cubicBezTo>
                    <a:pt x="307" y="1260"/>
                    <a:pt x="261" y="1101"/>
                    <a:pt x="261" y="885"/>
                  </a:cubicBezTo>
                  <a:cubicBezTo>
                    <a:pt x="261" y="670"/>
                    <a:pt x="307" y="500"/>
                    <a:pt x="398" y="386"/>
                  </a:cubicBezTo>
                  <a:cubicBezTo>
                    <a:pt x="488" y="273"/>
                    <a:pt x="602" y="216"/>
                    <a:pt x="727" y="216"/>
                  </a:cubicBezTo>
                  <a:close/>
                  <a:moveTo>
                    <a:pt x="749" y="0"/>
                  </a:moveTo>
                  <a:cubicBezTo>
                    <a:pt x="636" y="0"/>
                    <a:pt x="545" y="12"/>
                    <a:pt x="466" y="57"/>
                  </a:cubicBezTo>
                  <a:cubicBezTo>
                    <a:pt x="398" y="102"/>
                    <a:pt x="318" y="171"/>
                    <a:pt x="261" y="250"/>
                  </a:cubicBezTo>
                  <a:lnTo>
                    <a:pt x="261" y="34"/>
                  </a:lnTo>
                  <a:lnTo>
                    <a:pt x="0" y="34"/>
                  </a:lnTo>
                  <a:lnTo>
                    <a:pt x="0" y="2360"/>
                  </a:lnTo>
                  <a:lnTo>
                    <a:pt x="284" y="2360"/>
                  </a:lnTo>
                  <a:lnTo>
                    <a:pt x="284" y="1543"/>
                  </a:lnTo>
                  <a:cubicBezTo>
                    <a:pt x="341" y="1600"/>
                    <a:pt x="398" y="1657"/>
                    <a:pt x="477" y="1691"/>
                  </a:cubicBezTo>
                  <a:cubicBezTo>
                    <a:pt x="545" y="1736"/>
                    <a:pt x="636" y="1747"/>
                    <a:pt x="727" y="1747"/>
                  </a:cubicBezTo>
                  <a:cubicBezTo>
                    <a:pt x="863" y="1747"/>
                    <a:pt x="987" y="1713"/>
                    <a:pt x="1101" y="1645"/>
                  </a:cubicBezTo>
                  <a:cubicBezTo>
                    <a:pt x="1214" y="1566"/>
                    <a:pt x="1305" y="1464"/>
                    <a:pt x="1373" y="1328"/>
                  </a:cubicBezTo>
                  <a:cubicBezTo>
                    <a:pt x="1430" y="1192"/>
                    <a:pt x="1464" y="1033"/>
                    <a:pt x="1464" y="863"/>
                  </a:cubicBezTo>
                  <a:cubicBezTo>
                    <a:pt x="1464" y="704"/>
                    <a:pt x="1430" y="556"/>
                    <a:pt x="1373" y="420"/>
                  </a:cubicBezTo>
                  <a:cubicBezTo>
                    <a:pt x="1316" y="284"/>
                    <a:pt x="1237" y="182"/>
                    <a:pt x="1124" y="102"/>
                  </a:cubicBezTo>
                  <a:cubicBezTo>
                    <a:pt x="1021" y="34"/>
                    <a:pt x="897" y="0"/>
                    <a:pt x="7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0"/>
            <p:cNvSpPr/>
            <p:nvPr/>
          </p:nvSpPr>
          <p:spPr>
            <a:xfrm>
              <a:off x="2401525" y="3739125"/>
              <a:ext cx="34050" cy="42850"/>
            </a:xfrm>
            <a:custGeom>
              <a:avLst/>
              <a:gdLst/>
              <a:ahLst/>
              <a:cxnLst/>
              <a:rect l="l" t="t" r="r" b="b"/>
              <a:pathLst>
                <a:path w="1362" h="1714" extrusionOk="0">
                  <a:moveTo>
                    <a:pt x="794" y="0"/>
                  </a:moveTo>
                  <a:cubicBezTo>
                    <a:pt x="556" y="0"/>
                    <a:pt x="375" y="91"/>
                    <a:pt x="261" y="273"/>
                  </a:cubicBezTo>
                  <a:lnTo>
                    <a:pt x="261" y="34"/>
                  </a:lnTo>
                  <a:lnTo>
                    <a:pt x="0" y="34"/>
                  </a:lnTo>
                  <a:lnTo>
                    <a:pt x="0" y="1713"/>
                  </a:lnTo>
                  <a:lnTo>
                    <a:pt x="284" y="1713"/>
                  </a:lnTo>
                  <a:lnTo>
                    <a:pt x="284" y="794"/>
                  </a:lnTo>
                  <a:cubicBezTo>
                    <a:pt x="284" y="579"/>
                    <a:pt x="329" y="431"/>
                    <a:pt x="420" y="363"/>
                  </a:cubicBezTo>
                  <a:cubicBezTo>
                    <a:pt x="499" y="284"/>
                    <a:pt x="613" y="239"/>
                    <a:pt x="726" y="239"/>
                  </a:cubicBezTo>
                  <a:cubicBezTo>
                    <a:pt x="806" y="239"/>
                    <a:pt x="874" y="261"/>
                    <a:pt x="931" y="295"/>
                  </a:cubicBezTo>
                  <a:cubicBezTo>
                    <a:pt x="987" y="329"/>
                    <a:pt x="1021" y="375"/>
                    <a:pt x="1044" y="431"/>
                  </a:cubicBezTo>
                  <a:cubicBezTo>
                    <a:pt x="1067" y="488"/>
                    <a:pt x="1078" y="579"/>
                    <a:pt x="1078" y="692"/>
                  </a:cubicBezTo>
                  <a:lnTo>
                    <a:pt x="1078" y="1713"/>
                  </a:lnTo>
                  <a:lnTo>
                    <a:pt x="1362" y="1713"/>
                  </a:lnTo>
                  <a:lnTo>
                    <a:pt x="1362" y="681"/>
                  </a:lnTo>
                  <a:cubicBezTo>
                    <a:pt x="1362" y="545"/>
                    <a:pt x="1362" y="454"/>
                    <a:pt x="1350" y="409"/>
                  </a:cubicBezTo>
                  <a:cubicBezTo>
                    <a:pt x="1328" y="318"/>
                    <a:pt x="1305" y="250"/>
                    <a:pt x="1260" y="193"/>
                  </a:cubicBezTo>
                  <a:cubicBezTo>
                    <a:pt x="1214" y="136"/>
                    <a:pt x="1157" y="91"/>
                    <a:pt x="1067" y="46"/>
                  </a:cubicBezTo>
                  <a:cubicBezTo>
                    <a:pt x="987" y="12"/>
                    <a:pt x="896" y="0"/>
                    <a:pt x="7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0"/>
            <p:cNvSpPr/>
            <p:nvPr/>
          </p:nvSpPr>
          <p:spPr>
            <a:xfrm>
              <a:off x="2442650" y="3739975"/>
              <a:ext cx="38300" cy="59025"/>
            </a:xfrm>
            <a:custGeom>
              <a:avLst/>
              <a:gdLst/>
              <a:ahLst/>
              <a:cxnLst/>
              <a:rect l="l" t="t" r="r" b="b"/>
              <a:pathLst>
                <a:path w="1532" h="2361" extrusionOk="0">
                  <a:moveTo>
                    <a:pt x="0" y="0"/>
                  </a:moveTo>
                  <a:lnTo>
                    <a:pt x="636" y="1679"/>
                  </a:lnTo>
                  <a:cubicBezTo>
                    <a:pt x="624" y="1713"/>
                    <a:pt x="613" y="1736"/>
                    <a:pt x="602" y="1759"/>
                  </a:cubicBezTo>
                  <a:cubicBezTo>
                    <a:pt x="567" y="1872"/>
                    <a:pt x="533" y="1940"/>
                    <a:pt x="522" y="1963"/>
                  </a:cubicBezTo>
                  <a:cubicBezTo>
                    <a:pt x="499" y="2008"/>
                    <a:pt x="465" y="2031"/>
                    <a:pt x="431" y="2054"/>
                  </a:cubicBezTo>
                  <a:cubicBezTo>
                    <a:pt x="386" y="2076"/>
                    <a:pt x="341" y="2088"/>
                    <a:pt x="273" y="2088"/>
                  </a:cubicBezTo>
                  <a:cubicBezTo>
                    <a:pt x="227" y="2088"/>
                    <a:pt x="170" y="2076"/>
                    <a:pt x="114" y="2065"/>
                  </a:cubicBezTo>
                  <a:lnTo>
                    <a:pt x="114" y="2065"/>
                  </a:lnTo>
                  <a:lnTo>
                    <a:pt x="148" y="2326"/>
                  </a:lnTo>
                  <a:cubicBezTo>
                    <a:pt x="216" y="2349"/>
                    <a:pt x="273" y="2360"/>
                    <a:pt x="329" y="2360"/>
                  </a:cubicBezTo>
                  <a:cubicBezTo>
                    <a:pt x="420" y="2360"/>
                    <a:pt x="499" y="2337"/>
                    <a:pt x="556" y="2292"/>
                  </a:cubicBezTo>
                  <a:cubicBezTo>
                    <a:pt x="624" y="2258"/>
                    <a:pt x="681" y="2190"/>
                    <a:pt x="738" y="2088"/>
                  </a:cubicBezTo>
                  <a:cubicBezTo>
                    <a:pt x="772" y="2020"/>
                    <a:pt x="828" y="1895"/>
                    <a:pt x="896" y="1713"/>
                  </a:cubicBezTo>
                  <a:lnTo>
                    <a:pt x="1532" y="0"/>
                  </a:lnTo>
                  <a:lnTo>
                    <a:pt x="1248" y="0"/>
                  </a:lnTo>
                  <a:lnTo>
                    <a:pt x="885" y="976"/>
                  </a:lnTo>
                  <a:cubicBezTo>
                    <a:pt x="840" y="1101"/>
                    <a:pt x="806" y="1237"/>
                    <a:pt x="772" y="1362"/>
                  </a:cubicBezTo>
                  <a:cubicBezTo>
                    <a:pt x="738" y="1226"/>
                    <a:pt x="692" y="1101"/>
                    <a:pt x="647" y="976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0"/>
            <p:cNvSpPr/>
            <p:nvPr/>
          </p:nvSpPr>
          <p:spPr>
            <a:xfrm>
              <a:off x="2487175" y="3724100"/>
              <a:ext cx="34625" cy="57875"/>
            </a:xfrm>
            <a:custGeom>
              <a:avLst/>
              <a:gdLst/>
              <a:ahLst/>
              <a:cxnLst/>
              <a:rect l="l" t="t" r="r" b="b"/>
              <a:pathLst>
                <a:path w="1385" h="2315" extrusionOk="0">
                  <a:moveTo>
                    <a:pt x="0" y="0"/>
                  </a:moveTo>
                  <a:lnTo>
                    <a:pt x="0" y="2314"/>
                  </a:lnTo>
                  <a:lnTo>
                    <a:pt x="284" y="2314"/>
                  </a:lnTo>
                  <a:lnTo>
                    <a:pt x="284" y="1645"/>
                  </a:lnTo>
                  <a:lnTo>
                    <a:pt x="477" y="1452"/>
                  </a:lnTo>
                  <a:lnTo>
                    <a:pt x="1033" y="2314"/>
                  </a:lnTo>
                  <a:lnTo>
                    <a:pt x="1384" y="2314"/>
                  </a:lnTo>
                  <a:lnTo>
                    <a:pt x="681" y="1259"/>
                  </a:lnTo>
                  <a:lnTo>
                    <a:pt x="1328" y="635"/>
                  </a:lnTo>
                  <a:lnTo>
                    <a:pt x="953" y="635"/>
                  </a:lnTo>
                  <a:lnTo>
                    <a:pt x="284" y="1316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0"/>
            <p:cNvSpPr/>
            <p:nvPr/>
          </p:nvSpPr>
          <p:spPr>
            <a:xfrm>
              <a:off x="2523475" y="3739975"/>
              <a:ext cx="38600" cy="59025"/>
            </a:xfrm>
            <a:custGeom>
              <a:avLst/>
              <a:gdLst/>
              <a:ahLst/>
              <a:cxnLst/>
              <a:rect l="l" t="t" r="r" b="b"/>
              <a:pathLst>
                <a:path w="1544" h="2361" extrusionOk="0">
                  <a:moveTo>
                    <a:pt x="1" y="0"/>
                  </a:moveTo>
                  <a:lnTo>
                    <a:pt x="636" y="1679"/>
                  </a:lnTo>
                  <a:cubicBezTo>
                    <a:pt x="624" y="1713"/>
                    <a:pt x="613" y="1736"/>
                    <a:pt x="613" y="1759"/>
                  </a:cubicBezTo>
                  <a:cubicBezTo>
                    <a:pt x="568" y="1872"/>
                    <a:pt x="545" y="1940"/>
                    <a:pt x="522" y="1963"/>
                  </a:cubicBezTo>
                  <a:cubicBezTo>
                    <a:pt x="500" y="2008"/>
                    <a:pt x="466" y="2031"/>
                    <a:pt x="432" y="2054"/>
                  </a:cubicBezTo>
                  <a:cubicBezTo>
                    <a:pt x="398" y="2076"/>
                    <a:pt x="341" y="2088"/>
                    <a:pt x="284" y="2088"/>
                  </a:cubicBezTo>
                  <a:cubicBezTo>
                    <a:pt x="239" y="2088"/>
                    <a:pt x="182" y="2076"/>
                    <a:pt x="114" y="2065"/>
                  </a:cubicBezTo>
                  <a:lnTo>
                    <a:pt x="114" y="2065"/>
                  </a:lnTo>
                  <a:lnTo>
                    <a:pt x="148" y="2326"/>
                  </a:lnTo>
                  <a:cubicBezTo>
                    <a:pt x="216" y="2349"/>
                    <a:pt x="273" y="2360"/>
                    <a:pt x="330" y="2360"/>
                  </a:cubicBezTo>
                  <a:cubicBezTo>
                    <a:pt x="420" y="2360"/>
                    <a:pt x="500" y="2337"/>
                    <a:pt x="568" y="2292"/>
                  </a:cubicBezTo>
                  <a:cubicBezTo>
                    <a:pt x="636" y="2258"/>
                    <a:pt x="693" y="2190"/>
                    <a:pt x="738" y="2088"/>
                  </a:cubicBezTo>
                  <a:cubicBezTo>
                    <a:pt x="783" y="2020"/>
                    <a:pt x="829" y="1895"/>
                    <a:pt x="897" y="1713"/>
                  </a:cubicBezTo>
                  <a:lnTo>
                    <a:pt x="1543" y="0"/>
                  </a:lnTo>
                  <a:lnTo>
                    <a:pt x="1260" y="0"/>
                  </a:lnTo>
                  <a:lnTo>
                    <a:pt x="897" y="976"/>
                  </a:lnTo>
                  <a:cubicBezTo>
                    <a:pt x="851" y="1101"/>
                    <a:pt x="806" y="1237"/>
                    <a:pt x="783" y="1362"/>
                  </a:cubicBezTo>
                  <a:cubicBezTo>
                    <a:pt x="738" y="1226"/>
                    <a:pt x="704" y="1101"/>
                    <a:pt x="659" y="976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0"/>
            <p:cNvSpPr/>
            <p:nvPr/>
          </p:nvSpPr>
          <p:spPr>
            <a:xfrm>
              <a:off x="2524325" y="3591350"/>
              <a:ext cx="55325" cy="60150"/>
            </a:xfrm>
            <a:custGeom>
              <a:avLst/>
              <a:gdLst/>
              <a:ahLst/>
              <a:cxnLst/>
              <a:rect l="l" t="t" r="r" b="b"/>
              <a:pathLst>
                <a:path w="2213" h="2406" extrusionOk="0">
                  <a:moveTo>
                    <a:pt x="1112" y="273"/>
                  </a:moveTo>
                  <a:cubicBezTo>
                    <a:pt x="1260" y="273"/>
                    <a:pt x="1407" y="307"/>
                    <a:pt x="1521" y="386"/>
                  </a:cubicBezTo>
                  <a:cubicBezTo>
                    <a:pt x="1646" y="466"/>
                    <a:pt x="1736" y="568"/>
                    <a:pt x="1804" y="715"/>
                  </a:cubicBezTo>
                  <a:cubicBezTo>
                    <a:pt x="1872" y="852"/>
                    <a:pt x="1906" y="1022"/>
                    <a:pt x="1906" y="1203"/>
                  </a:cubicBezTo>
                  <a:cubicBezTo>
                    <a:pt x="1906" y="1510"/>
                    <a:pt x="1827" y="1736"/>
                    <a:pt x="1680" y="1895"/>
                  </a:cubicBezTo>
                  <a:cubicBezTo>
                    <a:pt x="1532" y="2065"/>
                    <a:pt x="1339" y="2145"/>
                    <a:pt x="1112" y="2145"/>
                  </a:cubicBezTo>
                  <a:cubicBezTo>
                    <a:pt x="885" y="2145"/>
                    <a:pt x="693" y="2065"/>
                    <a:pt x="545" y="1907"/>
                  </a:cubicBezTo>
                  <a:cubicBezTo>
                    <a:pt x="386" y="1736"/>
                    <a:pt x="318" y="1521"/>
                    <a:pt x="318" y="1237"/>
                  </a:cubicBezTo>
                  <a:cubicBezTo>
                    <a:pt x="318" y="886"/>
                    <a:pt x="398" y="647"/>
                    <a:pt x="556" y="489"/>
                  </a:cubicBezTo>
                  <a:cubicBezTo>
                    <a:pt x="704" y="341"/>
                    <a:pt x="897" y="273"/>
                    <a:pt x="1112" y="273"/>
                  </a:cubicBezTo>
                  <a:close/>
                  <a:moveTo>
                    <a:pt x="1112" y="1"/>
                  </a:moveTo>
                  <a:cubicBezTo>
                    <a:pt x="783" y="1"/>
                    <a:pt x="522" y="114"/>
                    <a:pt x="307" y="330"/>
                  </a:cubicBezTo>
                  <a:cubicBezTo>
                    <a:pt x="103" y="545"/>
                    <a:pt x="1" y="852"/>
                    <a:pt x="1" y="1237"/>
                  </a:cubicBezTo>
                  <a:cubicBezTo>
                    <a:pt x="1" y="1441"/>
                    <a:pt x="46" y="1634"/>
                    <a:pt x="137" y="1816"/>
                  </a:cubicBezTo>
                  <a:cubicBezTo>
                    <a:pt x="227" y="1997"/>
                    <a:pt x="352" y="2145"/>
                    <a:pt x="522" y="2247"/>
                  </a:cubicBezTo>
                  <a:cubicBezTo>
                    <a:pt x="693" y="2349"/>
                    <a:pt x="885" y="2406"/>
                    <a:pt x="1112" y="2406"/>
                  </a:cubicBezTo>
                  <a:cubicBezTo>
                    <a:pt x="1305" y="2406"/>
                    <a:pt x="1498" y="2360"/>
                    <a:pt x="1668" y="2258"/>
                  </a:cubicBezTo>
                  <a:cubicBezTo>
                    <a:pt x="1850" y="2168"/>
                    <a:pt x="1986" y="2031"/>
                    <a:pt x="2077" y="1839"/>
                  </a:cubicBezTo>
                  <a:cubicBezTo>
                    <a:pt x="2167" y="1657"/>
                    <a:pt x="2213" y="1441"/>
                    <a:pt x="2213" y="1203"/>
                  </a:cubicBezTo>
                  <a:cubicBezTo>
                    <a:pt x="2213" y="976"/>
                    <a:pt x="2167" y="772"/>
                    <a:pt x="2077" y="591"/>
                  </a:cubicBezTo>
                  <a:cubicBezTo>
                    <a:pt x="1997" y="398"/>
                    <a:pt x="1861" y="262"/>
                    <a:pt x="1691" y="160"/>
                  </a:cubicBezTo>
                  <a:cubicBezTo>
                    <a:pt x="1521" y="57"/>
                    <a:pt x="1328" y="1"/>
                    <a:pt x="1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0"/>
            <p:cNvSpPr/>
            <p:nvPr/>
          </p:nvSpPr>
          <p:spPr>
            <a:xfrm>
              <a:off x="2584450" y="3608375"/>
              <a:ext cx="38600" cy="42000"/>
            </a:xfrm>
            <a:custGeom>
              <a:avLst/>
              <a:gdLst/>
              <a:ahLst/>
              <a:cxnLst/>
              <a:rect l="l" t="t" r="r" b="b"/>
              <a:pathLst>
                <a:path w="1544" h="1680" extrusionOk="0">
                  <a:moveTo>
                    <a:pt x="1" y="0"/>
                  </a:moveTo>
                  <a:lnTo>
                    <a:pt x="636" y="1679"/>
                  </a:lnTo>
                  <a:lnTo>
                    <a:pt x="908" y="1679"/>
                  </a:lnTo>
                  <a:lnTo>
                    <a:pt x="1544" y="0"/>
                  </a:lnTo>
                  <a:lnTo>
                    <a:pt x="1249" y="0"/>
                  </a:lnTo>
                  <a:lnTo>
                    <a:pt x="874" y="1033"/>
                  </a:lnTo>
                  <a:cubicBezTo>
                    <a:pt x="829" y="1158"/>
                    <a:pt x="795" y="1260"/>
                    <a:pt x="772" y="1350"/>
                  </a:cubicBezTo>
                  <a:cubicBezTo>
                    <a:pt x="738" y="1237"/>
                    <a:pt x="704" y="1124"/>
                    <a:pt x="659" y="1010"/>
                  </a:cubicBezTo>
                  <a:lnTo>
                    <a:pt x="2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0"/>
            <p:cNvSpPr/>
            <p:nvPr/>
          </p:nvSpPr>
          <p:spPr>
            <a:xfrm>
              <a:off x="2629275" y="3607525"/>
              <a:ext cx="22700" cy="42850"/>
            </a:xfrm>
            <a:custGeom>
              <a:avLst/>
              <a:gdLst/>
              <a:ahLst/>
              <a:cxnLst/>
              <a:rect l="l" t="t" r="r" b="b"/>
              <a:pathLst>
                <a:path w="908" h="1714" extrusionOk="0">
                  <a:moveTo>
                    <a:pt x="613" y="0"/>
                  </a:moveTo>
                  <a:cubicBezTo>
                    <a:pt x="545" y="0"/>
                    <a:pt x="488" y="23"/>
                    <a:pt x="431" y="57"/>
                  </a:cubicBezTo>
                  <a:cubicBezTo>
                    <a:pt x="375" y="91"/>
                    <a:pt x="318" y="171"/>
                    <a:pt x="250" y="295"/>
                  </a:cubicBezTo>
                  <a:lnTo>
                    <a:pt x="250" y="34"/>
                  </a:lnTo>
                  <a:lnTo>
                    <a:pt x="0" y="34"/>
                  </a:lnTo>
                  <a:lnTo>
                    <a:pt x="0" y="1713"/>
                  </a:lnTo>
                  <a:lnTo>
                    <a:pt x="284" y="1713"/>
                  </a:lnTo>
                  <a:lnTo>
                    <a:pt x="284" y="840"/>
                  </a:lnTo>
                  <a:cubicBezTo>
                    <a:pt x="284" y="715"/>
                    <a:pt x="295" y="613"/>
                    <a:pt x="329" y="511"/>
                  </a:cubicBezTo>
                  <a:cubicBezTo>
                    <a:pt x="352" y="443"/>
                    <a:pt x="386" y="386"/>
                    <a:pt x="431" y="352"/>
                  </a:cubicBezTo>
                  <a:cubicBezTo>
                    <a:pt x="488" y="318"/>
                    <a:pt x="533" y="295"/>
                    <a:pt x="601" y="295"/>
                  </a:cubicBezTo>
                  <a:cubicBezTo>
                    <a:pt x="669" y="295"/>
                    <a:pt x="738" y="318"/>
                    <a:pt x="806" y="352"/>
                  </a:cubicBezTo>
                  <a:lnTo>
                    <a:pt x="908" y="91"/>
                  </a:lnTo>
                  <a:cubicBezTo>
                    <a:pt x="806" y="34"/>
                    <a:pt x="715" y="0"/>
                    <a:pt x="6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0"/>
            <p:cNvSpPr/>
            <p:nvPr/>
          </p:nvSpPr>
          <p:spPr>
            <a:xfrm>
              <a:off x="2655925" y="3608375"/>
              <a:ext cx="34050" cy="43125"/>
            </a:xfrm>
            <a:custGeom>
              <a:avLst/>
              <a:gdLst/>
              <a:ahLst/>
              <a:cxnLst/>
              <a:rect l="l" t="t" r="r" b="b"/>
              <a:pathLst>
                <a:path w="1362" h="1725" extrusionOk="0">
                  <a:moveTo>
                    <a:pt x="1" y="0"/>
                  </a:moveTo>
                  <a:lnTo>
                    <a:pt x="1" y="1044"/>
                  </a:lnTo>
                  <a:cubicBezTo>
                    <a:pt x="1" y="1169"/>
                    <a:pt x="12" y="1260"/>
                    <a:pt x="23" y="1316"/>
                  </a:cubicBezTo>
                  <a:cubicBezTo>
                    <a:pt x="35" y="1396"/>
                    <a:pt x="69" y="1464"/>
                    <a:pt x="114" y="1521"/>
                  </a:cubicBezTo>
                  <a:cubicBezTo>
                    <a:pt x="148" y="1577"/>
                    <a:pt x="216" y="1623"/>
                    <a:pt x="296" y="1668"/>
                  </a:cubicBezTo>
                  <a:cubicBezTo>
                    <a:pt x="386" y="1702"/>
                    <a:pt x="477" y="1725"/>
                    <a:pt x="579" y="1725"/>
                  </a:cubicBezTo>
                  <a:cubicBezTo>
                    <a:pt x="806" y="1725"/>
                    <a:pt x="976" y="1623"/>
                    <a:pt x="1112" y="1441"/>
                  </a:cubicBezTo>
                  <a:lnTo>
                    <a:pt x="1112" y="1679"/>
                  </a:lnTo>
                  <a:lnTo>
                    <a:pt x="1362" y="1679"/>
                  </a:lnTo>
                  <a:lnTo>
                    <a:pt x="1362" y="0"/>
                  </a:lnTo>
                  <a:lnTo>
                    <a:pt x="1078" y="0"/>
                  </a:lnTo>
                  <a:lnTo>
                    <a:pt x="1078" y="908"/>
                  </a:lnTo>
                  <a:cubicBezTo>
                    <a:pt x="1078" y="1044"/>
                    <a:pt x="1067" y="1158"/>
                    <a:pt x="1033" y="1237"/>
                  </a:cubicBezTo>
                  <a:cubicBezTo>
                    <a:pt x="999" y="1305"/>
                    <a:pt x="953" y="1373"/>
                    <a:pt x="874" y="1407"/>
                  </a:cubicBezTo>
                  <a:cubicBezTo>
                    <a:pt x="806" y="1453"/>
                    <a:pt x="715" y="1475"/>
                    <a:pt x="636" y="1475"/>
                  </a:cubicBezTo>
                  <a:cubicBezTo>
                    <a:pt x="545" y="1475"/>
                    <a:pt x="477" y="1453"/>
                    <a:pt x="420" y="1418"/>
                  </a:cubicBezTo>
                  <a:cubicBezTo>
                    <a:pt x="364" y="1373"/>
                    <a:pt x="330" y="1316"/>
                    <a:pt x="307" y="1237"/>
                  </a:cubicBezTo>
                  <a:cubicBezTo>
                    <a:pt x="296" y="1180"/>
                    <a:pt x="284" y="1089"/>
                    <a:pt x="284" y="931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0"/>
            <p:cNvSpPr/>
            <p:nvPr/>
          </p:nvSpPr>
          <p:spPr>
            <a:xfrm>
              <a:off x="2699025" y="3607525"/>
              <a:ext cx="36625" cy="43975"/>
            </a:xfrm>
            <a:custGeom>
              <a:avLst/>
              <a:gdLst/>
              <a:ahLst/>
              <a:cxnLst/>
              <a:rect l="l" t="t" r="r" b="b"/>
              <a:pathLst>
                <a:path w="1465" h="1759" extrusionOk="0">
                  <a:moveTo>
                    <a:pt x="761" y="0"/>
                  </a:moveTo>
                  <a:cubicBezTo>
                    <a:pt x="625" y="0"/>
                    <a:pt x="489" y="34"/>
                    <a:pt x="364" y="102"/>
                  </a:cubicBezTo>
                  <a:cubicBezTo>
                    <a:pt x="239" y="171"/>
                    <a:pt x="148" y="273"/>
                    <a:pt x="92" y="409"/>
                  </a:cubicBezTo>
                  <a:cubicBezTo>
                    <a:pt x="35" y="545"/>
                    <a:pt x="1" y="704"/>
                    <a:pt x="1" y="885"/>
                  </a:cubicBezTo>
                  <a:cubicBezTo>
                    <a:pt x="1" y="1169"/>
                    <a:pt x="69" y="1384"/>
                    <a:pt x="205" y="1532"/>
                  </a:cubicBezTo>
                  <a:cubicBezTo>
                    <a:pt x="353" y="1679"/>
                    <a:pt x="534" y="1759"/>
                    <a:pt x="761" y="1759"/>
                  </a:cubicBezTo>
                  <a:cubicBezTo>
                    <a:pt x="943" y="1759"/>
                    <a:pt x="1101" y="1702"/>
                    <a:pt x="1226" y="1589"/>
                  </a:cubicBezTo>
                  <a:cubicBezTo>
                    <a:pt x="1351" y="1487"/>
                    <a:pt x="1430" y="1328"/>
                    <a:pt x="1464" y="1135"/>
                  </a:cubicBezTo>
                  <a:lnTo>
                    <a:pt x="1181" y="1101"/>
                  </a:lnTo>
                  <a:cubicBezTo>
                    <a:pt x="1169" y="1248"/>
                    <a:pt x="1113" y="1350"/>
                    <a:pt x="1045" y="1418"/>
                  </a:cubicBezTo>
                  <a:cubicBezTo>
                    <a:pt x="965" y="1487"/>
                    <a:pt x="874" y="1521"/>
                    <a:pt x="761" y="1521"/>
                  </a:cubicBezTo>
                  <a:cubicBezTo>
                    <a:pt x="625" y="1521"/>
                    <a:pt x="511" y="1475"/>
                    <a:pt x="421" y="1373"/>
                  </a:cubicBezTo>
                  <a:cubicBezTo>
                    <a:pt x="341" y="1271"/>
                    <a:pt x="296" y="1101"/>
                    <a:pt x="296" y="874"/>
                  </a:cubicBezTo>
                  <a:cubicBezTo>
                    <a:pt x="296" y="658"/>
                    <a:pt x="341" y="488"/>
                    <a:pt x="432" y="386"/>
                  </a:cubicBezTo>
                  <a:cubicBezTo>
                    <a:pt x="523" y="284"/>
                    <a:pt x="636" y="239"/>
                    <a:pt x="772" y="239"/>
                  </a:cubicBezTo>
                  <a:cubicBezTo>
                    <a:pt x="874" y="239"/>
                    <a:pt x="954" y="261"/>
                    <a:pt x="1022" y="318"/>
                  </a:cubicBezTo>
                  <a:cubicBezTo>
                    <a:pt x="1090" y="375"/>
                    <a:pt x="1135" y="465"/>
                    <a:pt x="1158" y="579"/>
                  </a:cubicBezTo>
                  <a:lnTo>
                    <a:pt x="1442" y="534"/>
                  </a:lnTo>
                  <a:cubicBezTo>
                    <a:pt x="1408" y="363"/>
                    <a:pt x="1328" y="227"/>
                    <a:pt x="1215" y="136"/>
                  </a:cubicBezTo>
                  <a:cubicBezTo>
                    <a:pt x="1101" y="46"/>
                    <a:pt x="954" y="0"/>
                    <a:pt x="7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0"/>
            <p:cNvSpPr/>
            <p:nvPr/>
          </p:nvSpPr>
          <p:spPr>
            <a:xfrm>
              <a:off x="2741575" y="3592500"/>
              <a:ext cx="34350" cy="57875"/>
            </a:xfrm>
            <a:custGeom>
              <a:avLst/>
              <a:gdLst/>
              <a:ahLst/>
              <a:cxnLst/>
              <a:rect l="l" t="t" r="r" b="b"/>
              <a:pathLst>
                <a:path w="1374" h="2315" extrusionOk="0">
                  <a:moveTo>
                    <a:pt x="1" y="0"/>
                  </a:moveTo>
                  <a:lnTo>
                    <a:pt x="1" y="2314"/>
                  </a:lnTo>
                  <a:lnTo>
                    <a:pt x="284" y="2314"/>
                  </a:lnTo>
                  <a:lnTo>
                    <a:pt x="284" y="1395"/>
                  </a:lnTo>
                  <a:cubicBezTo>
                    <a:pt x="284" y="1271"/>
                    <a:pt x="307" y="1169"/>
                    <a:pt x="341" y="1089"/>
                  </a:cubicBezTo>
                  <a:cubicBezTo>
                    <a:pt x="364" y="1010"/>
                    <a:pt x="420" y="953"/>
                    <a:pt x="500" y="908"/>
                  </a:cubicBezTo>
                  <a:cubicBezTo>
                    <a:pt x="568" y="874"/>
                    <a:pt x="647" y="851"/>
                    <a:pt x="738" y="851"/>
                  </a:cubicBezTo>
                  <a:cubicBezTo>
                    <a:pt x="852" y="851"/>
                    <a:pt x="931" y="874"/>
                    <a:pt x="999" y="942"/>
                  </a:cubicBezTo>
                  <a:cubicBezTo>
                    <a:pt x="1056" y="1010"/>
                    <a:pt x="1090" y="1112"/>
                    <a:pt x="1090" y="1259"/>
                  </a:cubicBezTo>
                  <a:lnTo>
                    <a:pt x="1090" y="2314"/>
                  </a:lnTo>
                  <a:lnTo>
                    <a:pt x="1373" y="2314"/>
                  </a:lnTo>
                  <a:lnTo>
                    <a:pt x="1373" y="1259"/>
                  </a:lnTo>
                  <a:cubicBezTo>
                    <a:pt x="1373" y="1089"/>
                    <a:pt x="1351" y="964"/>
                    <a:pt x="1317" y="874"/>
                  </a:cubicBezTo>
                  <a:cubicBezTo>
                    <a:pt x="1271" y="794"/>
                    <a:pt x="1203" y="726"/>
                    <a:pt x="1112" y="669"/>
                  </a:cubicBezTo>
                  <a:cubicBezTo>
                    <a:pt x="1022" y="624"/>
                    <a:pt x="920" y="601"/>
                    <a:pt x="795" y="601"/>
                  </a:cubicBezTo>
                  <a:cubicBezTo>
                    <a:pt x="591" y="601"/>
                    <a:pt x="420" y="681"/>
                    <a:pt x="284" y="828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0"/>
            <p:cNvSpPr/>
            <p:nvPr/>
          </p:nvSpPr>
          <p:spPr>
            <a:xfrm>
              <a:off x="2707250" y="3745925"/>
              <a:ext cx="45700" cy="57875"/>
            </a:xfrm>
            <a:custGeom>
              <a:avLst/>
              <a:gdLst/>
              <a:ahLst/>
              <a:cxnLst/>
              <a:rect l="l" t="t" r="r" b="b"/>
              <a:pathLst>
                <a:path w="1828" h="2315" extrusionOk="0">
                  <a:moveTo>
                    <a:pt x="1" y="1"/>
                  </a:moveTo>
                  <a:lnTo>
                    <a:pt x="1" y="2315"/>
                  </a:lnTo>
                  <a:lnTo>
                    <a:pt x="296" y="2315"/>
                  </a:lnTo>
                  <a:lnTo>
                    <a:pt x="296" y="500"/>
                  </a:lnTo>
                  <a:lnTo>
                    <a:pt x="1510" y="2315"/>
                  </a:lnTo>
                  <a:lnTo>
                    <a:pt x="1827" y="2315"/>
                  </a:lnTo>
                  <a:lnTo>
                    <a:pt x="1827" y="1"/>
                  </a:lnTo>
                  <a:lnTo>
                    <a:pt x="1532" y="1"/>
                  </a:lnTo>
                  <a:lnTo>
                    <a:pt x="1532" y="1816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0"/>
            <p:cNvSpPr/>
            <p:nvPr/>
          </p:nvSpPr>
          <p:spPr>
            <a:xfrm>
              <a:off x="2762575" y="3760950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74"/>
                  </a:moveTo>
                  <a:lnTo>
                    <a:pt x="1169" y="977"/>
                  </a:lnTo>
                  <a:cubicBezTo>
                    <a:pt x="1169" y="1101"/>
                    <a:pt x="1146" y="1203"/>
                    <a:pt x="1123" y="1260"/>
                  </a:cubicBezTo>
                  <a:cubicBezTo>
                    <a:pt x="1078" y="1351"/>
                    <a:pt x="1010" y="1419"/>
                    <a:pt x="930" y="1464"/>
                  </a:cubicBezTo>
                  <a:cubicBezTo>
                    <a:pt x="840" y="1510"/>
                    <a:pt x="749" y="1532"/>
                    <a:pt x="635" y="1532"/>
                  </a:cubicBezTo>
                  <a:cubicBezTo>
                    <a:pt x="522" y="1532"/>
                    <a:pt x="443" y="1510"/>
                    <a:pt x="386" y="1453"/>
                  </a:cubicBezTo>
                  <a:cubicBezTo>
                    <a:pt x="329" y="1408"/>
                    <a:pt x="295" y="1340"/>
                    <a:pt x="295" y="1272"/>
                  </a:cubicBezTo>
                  <a:cubicBezTo>
                    <a:pt x="295" y="1215"/>
                    <a:pt x="306" y="1169"/>
                    <a:pt x="341" y="1135"/>
                  </a:cubicBezTo>
                  <a:cubicBezTo>
                    <a:pt x="363" y="1090"/>
                    <a:pt x="397" y="1056"/>
                    <a:pt x="454" y="1045"/>
                  </a:cubicBezTo>
                  <a:cubicBezTo>
                    <a:pt x="499" y="1022"/>
                    <a:pt x="579" y="999"/>
                    <a:pt x="704" y="988"/>
                  </a:cubicBezTo>
                  <a:cubicBezTo>
                    <a:pt x="908" y="954"/>
                    <a:pt x="1055" y="920"/>
                    <a:pt x="1169" y="874"/>
                  </a:cubicBezTo>
                  <a:close/>
                  <a:moveTo>
                    <a:pt x="806" y="1"/>
                  </a:moveTo>
                  <a:cubicBezTo>
                    <a:pt x="658" y="1"/>
                    <a:pt x="533" y="24"/>
                    <a:pt x="420" y="58"/>
                  </a:cubicBezTo>
                  <a:cubicBezTo>
                    <a:pt x="306" y="103"/>
                    <a:pt x="227" y="160"/>
                    <a:pt x="170" y="228"/>
                  </a:cubicBezTo>
                  <a:cubicBezTo>
                    <a:pt x="114" y="307"/>
                    <a:pt x="68" y="398"/>
                    <a:pt x="46" y="523"/>
                  </a:cubicBezTo>
                  <a:lnTo>
                    <a:pt x="318" y="557"/>
                  </a:lnTo>
                  <a:cubicBezTo>
                    <a:pt x="352" y="432"/>
                    <a:pt x="397" y="353"/>
                    <a:pt x="465" y="307"/>
                  </a:cubicBezTo>
                  <a:cubicBezTo>
                    <a:pt x="522" y="262"/>
                    <a:pt x="624" y="239"/>
                    <a:pt x="760" y="239"/>
                  </a:cubicBezTo>
                  <a:cubicBezTo>
                    <a:pt x="908" y="239"/>
                    <a:pt x="1010" y="262"/>
                    <a:pt x="1089" y="330"/>
                  </a:cubicBezTo>
                  <a:cubicBezTo>
                    <a:pt x="1135" y="375"/>
                    <a:pt x="1169" y="466"/>
                    <a:pt x="1169" y="579"/>
                  </a:cubicBezTo>
                  <a:cubicBezTo>
                    <a:pt x="1169" y="591"/>
                    <a:pt x="1169" y="614"/>
                    <a:pt x="1169" y="648"/>
                  </a:cubicBezTo>
                  <a:cubicBezTo>
                    <a:pt x="1055" y="693"/>
                    <a:pt x="885" y="727"/>
                    <a:pt x="658" y="750"/>
                  </a:cubicBezTo>
                  <a:cubicBezTo>
                    <a:pt x="545" y="761"/>
                    <a:pt x="454" y="772"/>
                    <a:pt x="409" y="795"/>
                  </a:cubicBezTo>
                  <a:cubicBezTo>
                    <a:pt x="329" y="818"/>
                    <a:pt x="261" y="840"/>
                    <a:pt x="193" y="886"/>
                  </a:cubicBezTo>
                  <a:cubicBezTo>
                    <a:pt x="136" y="931"/>
                    <a:pt x="91" y="977"/>
                    <a:pt x="46" y="1056"/>
                  </a:cubicBezTo>
                  <a:cubicBezTo>
                    <a:pt x="12" y="1113"/>
                    <a:pt x="0" y="1192"/>
                    <a:pt x="0" y="1272"/>
                  </a:cubicBezTo>
                  <a:cubicBezTo>
                    <a:pt x="0" y="1419"/>
                    <a:pt x="46" y="1532"/>
                    <a:pt x="148" y="1623"/>
                  </a:cubicBezTo>
                  <a:cubicBezTo>
                    <a:pt x="238" y="1714"/>
                    <a:pt x="386" y="1759"/>
                    <a:pt x="567" y="1759"/>
                  </a:cubicBezTo>
                  <a:cubicBezTo>
                    <a:pt x="681" y="1759"/>
                    <a:pt x="783" y="1737"/>
                    <a:pt x="885" y="1703"/>
                  </a:cubicBezTo>
                  <a:cubicBezTo>
                    <a:pt x="976" y="1669"/>
                    <a:pt x="1078" y="1601"/>
                    <a:pt x="1191" y="1510"/>
                  </a:cubicBezTo>
                  <a:cubicBezTo>
                    <a:pt x="1191" y="1589"/>
                    <a:pt x="1214" y="1657"/>
                    <a:pt x="1248" y="1714"/>
                  </a:cubicBezTo>
                  <a:lnTo>
                    <a:pt x="1543" y="1714"/>
                  </a:lnTo>
                  <a:cubicBezTo>
                    <a:pt x="1509" y="1657"/>
                    <a:pt x="1486" y="1589"/>
                    <a:pt x="1464" y="1521"/>
                  </a:cubicBezTo>
                  <a:cubicBezTo>
                    <a:pt x="1452" y="1442"/>
                    <a:pt x="1452" y="1283"/>
                    <a:pt x="1452" y="1011"/>
                  </a:cubicBezTo>
                  <a:lnTo>
                    <a:pt x="1452" y="636"/>
                  </a:lnTo>
                  <a:cubicBezTo>
                    <a:pt x="1452" y="511"/>
                    <a:pt x="1452" y="421"/>
                    <a:pt x="1441" y="375"/>
                  </a:cubicBezTo>
                  <a:cubicBezTo>
                    <a:pt x="1418" y="296"/>
                    <a:pt x="1396" y="228"/>
                    <a:pt x="1350" y="182"/>
                  </a:cubicBezTo>
                  <a:cubicBezTo>
                    <a:pt x="1305" y="126"/>
                    <a:pt x="1237" y="80"/>
                    <a:pt x="1146" y="46"/>
                  </a:cubicBezTo>
                  <a:cubicBezTo>
                    <a:pt x="1067" y="12"/>
                    <a:pt x="942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0"/>
            <p:cNvSpPr/>
            <p:nvPr/>
          </p:nvSpPr>
          <p:spPr>
            <a:xfrm>
              <a:off x="2809925" y="3760950"/>
              <a:ext cx="22725" cy="42850"/>
            </a:xfrm>
            <a:custGeom>
              <a:avLst/>
              <a:gdLst/>
              <a:ahLst/>
              <a:cxnLst/>
              <a:rect l="l" t="t" r="r" b="b"/>
              <a:pathLst>
                <a:path w="909" h="1714" extrusionOk="0">
                  <a:moveTo>
                    <a:pt x="613" y="1"/>
                  </a:moveTo>
                  <a:cubicBezTo>
                    <a:pt x="545" y="1"/>
                    <a:pt x="489" y="24"/>
                    <a:pt x="432" y="58"/>
                  </a:cubicBezTo>
                  <a:cubicBezTo>
                    <a:pt x="375" y="92"/>
                    <a:pt x="318" y="171"/>
                    <a:pt x="250" y="296"/>
                  </a:cubicBezTo>
                  <a:lnTo>
                    <a:pt x="250" y="35"/>
                  </a:lnTo>
                  <a:lnTo>
                    <a:pt x="1" y="35"/>
                  </a:lnTo>
                  <a:lnTo>
                    <a:pt x="1" y="1714"/>
                  </a:lnTo>
                  <a:lnTo>
                    <a:pt x="284" y="1714"/>
                  </a:lnTo>
                  <a:lnTo>
                    <a:pt x="284" y="840"/>
                  </a:lnTo>
                  <a:cubicBezTo>
                    <a:pt x="284" y="716"/>
                    <a:pt x="296" y="602"/>
                    <a:pt x="330" y="511"/>
                  </a:cubicBezTo>
                  <a:cubicBezTo>
                    <a:pt x="352" y="443"/>
                    <a:pt x="386" y="387"/>
                    <a:pt x="432" y="353"/>
                  </a:cubicBezTo>
                  <a:cubicBezTo>
                    <a:pt x="489" y="307"/>
                    <a:pt x="534" y="296"/>
                    <a:pt x="602" y="296"/>
                  </a:cubicBezTo>
                  <a:cubicBezTo>
                    <a:pt x="670" y="296"/>
                    <a:pt x="738" y="319"/>
                    <a:pt x="806" y="353"/>
                  </a:cubicBezTo>
                  <a:lnTo>
                    <a:pt x="908" y="92"/>
                  </a:lnTo>
                  <a:cubicBezTo>
                    <a:pt x="806" y="35"/>
                    <a:pt x="715" y="1"/>
                    <a:pt x="6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0"/>
            <p:cNvSpPr/>
            <p:nvPr/>
          </p:nvSpPr>
          <p:spPr>
            <a:xfrm>
              <a:off x="2834325" y="3760950"/>
              <a:ext cx="39150" cy="44000"/>
            </a:xfrm>
            <a:custGeom>
              <a:avLst/>
              <a:gdLst/>
              <a:ahLst/>
              <a:cxnLst/>
              <a:rect l="l" t="t" r="r" b="b"/>
              <a:pathLst>
                <a:path w="1566" h="1760" extrusionOk="0">
                  <a:moveTo>
                    <a:pt x="783" y="239"/>
                  </a:moveTo>
                  <a:cubicBezTo>
                    <a:pt x="919" y="239"/>
                    <a:pt x="1044" y="285"/>
                    <a:pt x="1135" y="398"/>
                  </a:cubicBezTo>
                  <a:cubicBezTo>
                    <a:pt x="1226" y="500"/>
                    <a:pt x="1271" y="659"/>
                    <a:pt x="1271" y="863"/>
                  </a:cubicBezTo>
                  <a:cubicBezTo>
                    <a:pt x="1271" y="1090"/>
                    <a:pt x="1226" y="1249"/>
                    <a:pt x="1135" y="1362"/>
                  </a:cubicBezTo>
                  <a:cubicBezTo>
                    <a:pt x="1044" y="1464"/>
                    <a:pt x="919" y="1521"/>
                    <a:pt x="783" y="1521"/>
                  </a:cubicBezTo>
                  <a:cubicBezTo>
                    <a:pt x="636" y="1521"/>
                    <a:pt x="522" y="1464"/>
                    <a:pt x="432" y="1362"/>
                  </a:cubicBezTo>
                  <a:cubicBezTo>
                    <a:pt x="329" y="1260"/>
                    <a:pt x="284" y="1090"/>
                    <a:pt x="284" y="874"/>
                  </a:cubicBezTo>
                  <a:cubicBezTo>
                    <a:pt x="284" y="659"/>
                    <a:pt x="329" y="500"/>
                    <a:pt x="432" y="398"/>
                  </a:cubicBezTo>
                  <a:cubicBezTo>
                    <a:pt x="522" y="285"/>
                    <a:pt x="636" y="239"/>
                    <a:pt x="783" y="239"/>
                  </a:cubicBezTo>
                  <a:close/>
                  <a:moveTo>
                    <a:pt x="783" y="1"/>
                  </a:moveTo>
                  <a:cubicBezTo>
                    <a:pt x="579" y="1"/>
                    <a:pt x="397" y="58"/>
                    <a:pt x="250" y="182"/>
                  </a:cubicBezTo>
                  <a:cubicBezTo>
                    <a:pt x="80" y="341"/>
                    <a:pt x="0" y="568"/>
                    <a:pt x="0" y="874"/>
                  </a:cubicBezTo>
                  <a:cubicBezTo>
                    <a:pt x="0" y="1158"/>
                    <a:pt x="68" y="1385"/>
                    <a:pt x="216" y="1532"/>
                  </a:cubicBezTo>
                  <a:cubicBezTo>
                    <a:pt x="352" y="1680"/>
                    <a:pt x="545" y="1759"/>
                    <a:pt x="783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6" y="1589"/>
                    <a:pt x="1407" y="1487"/>
                    <a:pt x="1475" y="1362"/>
                  </a:cubicBezTo>
                  <a:cubicBezTo>
                    <a:pt x="1532" y="1237"/>
                    <a:pt x="1566" y="1067"/>
                    <a:pt x="1566" y="852"/>
                  </a:cubicBezTo>
                  <a:cubicBezTo>
                    <a:pt x="1566" y="591"/>
                    <a:pt x="1498" y="375"/>
                    <a:pt x="1350" y="228"/>
                  </a:cubicBezTo>
                  <a:cubicBezTo>
                    <a:pt x="1203" y="80"/>
                    <a:pt x="1010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0"/>
            <p:cNvSpPr/>
            <p:nvPr/>
          </p:nvSpPr>
          <p:spPr>
            <a:xfrm>
              <a:off x="2879425" y="3745925"/>
              <a:ext cx="36325" cy="59025"/>
            </a:xfrm>
            <a:custGeom>
              <a:avLst/>
              <a:gdLst/>
              <a:ahLst/>
              <a:cxnLst/>
              <a:rect l="l" t="t" r="r" b="b"/>
              <a:pathLst>
                <a:path w="1453" h="2361" extrusionOk="0">
                  <a:moveTo>
                    <a:pt x="738" y="840"/>
                  </a:moveTo>
                  <a:cubicBezTo>
                    <a:pt x="862" y="840"/>
                    <a:pt x="976" y="886"/>
                    <a:pt x="1055" y="999"/>
                  </a:cubicBezTo>
                  <a:cubicBezTo>
                    <a:pt x="1146" y="1101"/>
                    <a:pt x="1191" y="1271"/>
                    <a:pt x="1191" y="1509"/>
                  </a:cubicBezTo>
                  <a:cubicBezTo>
                    <a:pt x="1191" y="1714"/>
                    <a:pt x="1146" y="1873"/>
                    <a:pt x="1067" y="1975"/>
                  </a:cubicBezTo>
                  <a:cubicBezTo>
                    <a:pt x="976" y="2077"/>
                    <a:pt x="874" y="2122"/>
                    <a:pt x="749" y="2122"/>
                  </a:cubicBezTo>
                  <a:cubicBezTo>
                    <a:pt x="624" y="2122"/>
                    <a:pt x="511" y="2065"/>
                    <a:pt x="420" y="1963"/>
                  </a:cubicBezTo>
                  <a:cubicBezTo>
                    <a:pt x="329" y="1861"/>
                    <a:pt x="284" y="1691"/>
                    <a:pt x="284" y="1475"/>
                  </a:cubicBezTo>
                  <a:cubicBezTo>
                    <a:pt x="284" y="1260"/>
                    <a:pt x="329" y="1090"/>
                    <a:pt x="420" y="988"/>
                  </a:cubicBezTo>
                  <a:cubicBezTo>
                    <a:pt x="499" y="886"/>
                    <a:pt x="602" y="840"/>
                    <a:pt x="738" y="840"/>
                  </a:cubicBezTo>
                  <a:close/>
                  <a:moveTo>
                    <a:pt x="1169" y="1"/>
                  </a:moveTo>
                  <a:lnTo>
                    <a:pt x="1169" y="829"/>
                  </a:lnTo>
                  <a:cubicBezTo>
                    <a:pt x="1123" y="761"/>
                    <a:pt x="1055" y="704"/>
                    <a:pt x="976" y="670"/>
                  </a:cubicBezTo>
                  <a:cubicBezTo>
                    <a:pt x="896" y="625"/>
                    <a:pt x="806" y="602"/>
                    <a:pt x="704" y="602"/>
                  </a:cubicBezTo>
                  <a:cubicBezTo>
                    <a:pt x="567" y="602"/>
                    <a:pt x="443" y="636"/>
                    <a:pt x="329" y="704"/>
                  </a:cubicBezTo>
                  <a:cubicBezTo>
                    <a:pt x="216" y="783"/>
                    <a:pt x="136" y="886"/>
                    <a:pt x="80" y="1022"/>
                  </a:cubicBezTo>
                  <a:cubicBezTo>
                    <a:pt x="23" y="1158"/>
                    <a:pt x="0" y="1317"/>
                    <a:pt x="0" y="1475"/>
                  </a:cubicBezTo>
                  <a:cubicBezTo>
                    <a:pt x="0" y="1657"/>
                    <a:pt x="23" y="1804"/>
                    <a:pt x="91" y="1941"/>
                  </a:cubicBezTo>
                  <a:cubicBezTo>
                    <a:pt x="148" y="2065"/>
                    <a:pt x="238" y="2167"/>
                    <a:pt x="352" y="2247"/>
                  </a:cubicBezTo>
                  <a:cubicBezTo>
                    <a:pt x="465" y="2326"/>
                    <a:pt x="579" y="2360"/>
                    <a:pt x="715" y="2360"/>
                  </a:cubicBezTo>
                  <a:cubicBezTo>
                    <a:pt x="931" y="2360"/>
                    <a:pt x="1078" y="2270"/>
                    <a:pt x="1191" y="2111"/>
                  </a:cubicBezTo>
                  <a:lnTo>
                    <a:pt x="1191" y="2315"/>
                  </a:lnTo>
                  <a:lnTo>
                    <a:pt x="1452" y="2315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0"/>
            <p:cNvSpPr/>
            <p:nvPr/>
          </p:nvSpPr>
          <p:spPr>
            <a:xfrm>
              <a:off x="2922800" y="3761800"/>
              <a:ext cx="38600" cy="59300"/>
            </a:xfrm>
            <a:custGeom>
              <a:avLst/>
              <a:gdLst/>
              <a:ahLst/>
              <a:cxnLst/>
              <a:rect l="l" t="t" r="r" b="b"/>
              <a:pathLst>
                <a:path w="1544" h="2372" extrusionOk="0">
                  <a:moveTo>
                    <a:pt x="1" y="1"/>
                  </a:moveTo>
                  <a:lnTo>
                    <a:pt x="636" y="1691"/>
                  </a:lnTo>
                  <a:cubicBezTo>
                    <a:pt x="625" y="1714"/>
                    <a:pt x="625" y="1737"/>
                    <a:pt x="614" y="1759"/>
                  </a:cubicBezTo>
                  <a:cubicBezTo>
                    <a:pt x="580" y="1873"/>
                    <a:pt x="546" y="1941"/>
                    <a:pt x="523" y="1975"/>
                  </a:cubicBezTo>
                  <a:cubicBezTo>
                    <a:pt x="500" y="2009"/>
                    <a:pt x="477" y="2032"/>
                    <a:pt x="432" y="2054"/>
                  </a:cubicBezTo>
                  <a:cubicBezTo>
                    <a:pt x="398" y="2077"/>
                    <a:pt x="341" y="2088"/>
                    <a:pt x="285" y="2088"/>
                  </a:cubicBezTo>
                  <a:cubicBezTo>
                    <a:pt x="239" y="2088"/>
                    <a:pt x="183" y="2077"/>
                    <a:pt x="126" y="2066"/>
                  </a:cubicBezTo>
                  <a:lnTo>
                    <a:pt x="126" y="2066"/>
                  </a:lnTo>
                  <a:lnTo>
                    <a:pt x="148" y="2327"/>
                  </a:lnTo>
                  <a:cubicBezTo>
                    <a:pt x="217" y="2361"/>
                    <a:pt x="285" y="2372"/>
                    <a:pt x="330" y="2372"/>
                  </a:cubicBezTo>
                  <a:cubicBezTo>
                    <a:pt x="421" y="2372"/>
                    <a:pt x="500" y="2349"/>
                    <a:pt x="568" y="2304"/>
                  </a:cubicBezTo>
                  <a:cubicBezTo>
                    <a:pt x="636" y="2259"/>
                    <a:pt x="693" y="2190"/>
                    <a:pt x="738" y="2100"/>
                  </a:cubicBezTo>
                  <a:cubicBezTo>
                    <a:pt x="784" y="2020"/>
                    <a:pt x="829" y="1896"/>
                    <a:pt x="909" y="1714"/>
                  </a:cubicBezTo>
                  <a:lnTo>
                    <a:pt x="1544" y="1"/>
                  </a:lnTo>
                  <a:lnTo>
                    <a:pt x="1260" y="1"/>
                  </a:lnTo>
                  <a:lnTo>
                    <a:pt x="897" y="988"/>
                  </a:lnTo>
                  <a:cubicBezTo>
                    <a:pt x="852" y="1113"/>
                    <a:pt x="818" y="1238"/>
                    <a:pt x="784" y="1362"/>
                  </a:cubicBezTo>
                  <a:cubicBezTo>
                    <a:pt x="750" y="1226"/>
                    <a:pt x="704" y="1101"/>
                    <a:pt x="659" y="977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0"/>
            <p:cNvSpPr/>
            <p:nvPr/>
          </p:nvSpPr>
          <p:spPr>
            <a:xfrm>
              <a:off x="2965075" y="3760950"/>
              <a:ext cx="36600" cy="44000"/>
            </a:xfrm>
            <a:custGeom>
              <a:avLst/>
              <a:gdLst/>
              <a:ahLst/>
              <a:cxnLst/>
              <a:rect l="l" t="t" r="r" b="b"/>
              <a:pathLst>
                <a:path w="1464" h="1760" extrusionOk="0">
                  <a:moveTo>
                    <a:pt x="772" y="1"/>
                  </a:moveTo>
                  <a:cubicBezTo>
                    <a:pt x="624" y="1"/>
                    <a:pt x="488" y="35"/>
                    <a:pt x="375" y="103"/>
                  </a:cubicBezTo>
                  <a:cubicBezTo>
                    <a:pt x="250" y="171"/>
                    <a:pt x="159" y="273"/>
                    <a:pt x="91" y="409"/>
                  </a:cubicBezTo>
                  <a:cubicBezTo>
                    <a:pt x="34" y="545"/>
                    <a:pt x="0" y="704"/>
                    <a:pt x="0" y="886"/>
                  </a:cubicBezTo>
                  <a:cubicBezTo>
                    <a:pt x="0" y="1169"/>
                    <a:pt x="80" y="1385"/>
                    <a:pt x="216" y="1532"/>
                  </a:cubicBezTo>
                  <a:cubicBezTo>
                    <a:pt x="352" y="1680"/>
                    <a:pt x="545" y="1759"/>
                    <a:pt x="772" y="1759"/>
                  </a:cubicBezTo>
                  <a:cubicBezTo>
                    <a:pt x="953" y="1759"/>
                    <a:pt x="1112" y="1703"/>
                    <a:pt x="1237" y="1589"/>
                  </a:cubicBezTo>
                  <a:cubicBezTo>
                    <a:pt x="1362" y="1487"/>
                    <a:pt x="1441" y="1328"/>
                    <a:pt x="1464" y="1135"/>
                  </a:cubicBezTo>
                  <a:lnTo>
                    <a:pt x="1192" y="1101"/>
                  </a:lnTo>
                  <a:cubicBezTo>
                    <a:pt x="1169" y="1249"/>
                    <a:pt x="1123" y="1351"/>
                    <a:pt x="1044" y="1419"/>
                  </a:cubicBezTo>
                  <a:cubicBezTo>
                    <a:pt x="976" y="1487"/>
                    <a:pt x="874" y="1521"/>
                    <a:pt x="772" y="1521"/>
                  </a:cubicBezTo>
                  <a:cubicBezTo>
                    <a:pt x="624" y="1521"/>
                    <a:pt x="511" y="1476"/>
                    <a:pt x="431" y="1374"/>
                  </a:cubicBezTo>
                  <a:cubicBezTo>
                    <a:pt x="341" y="1272"/>
                    <a:pt x="295" y="1101"/>
                    <a:pt x="295" y="874"/>
                  </a:cubicBezTo>
                  <a:cubicBezTo>
                    <a:pt x="295" y="659"/>
                    <a:pt x="341" y="489"/>
                    <a:pt x="431" y="387"/>
                  </a:cubicBezTo>
                  <a:cubicBezTo>
                    <a:pt x="522" y="285"/>
                    <a:pt x="636" y="239"/>
                    <a:pt x="783" y="239"/>
                  </a:cubicBezTo>
                  <a:cubicBezTo>
                    <a:pt x="874" y="239"/>
                    <a:pt x="953" y="262"/>
                    <a:pt x="1021" y="319"/>
                  </a:cubicBezTo>
                  <a:cubicBezTo>
                    <a:pt x="1089" y="375"/>
                    <a:pt x="1135" y="466"/>
                    <a:pt x="1169" y="579"/>
                  </a:cubicBezTo>
                  <a:lnTo>
                    <a:pt x="1441" y="534"/>
                  </a:lnTo>
                  <a:cubicBezTo>
                    <a:pt x="1407" y="364"/>
                    <a:pt x="1339" y="228"/>
                    <a:pt x="1214" y="137"/>
                  </a:cubicBezTo>
                  <a:cubicBezTo>
                    <a:pt x="1101" y="46"/>
                    <a:pt x="953" y="1"/>
                    <a:pt x="7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0"/>
            <p:cNvSpPr/>
            <p:nvPr/>
          </p:nvSpPr>
          <p:spPr>
            <a:xfrm>
              <a:off x="3007900" y="3745925"/>
              <a:ext cx="34050" cy="57875"/>
            </a:xfrm>
            <a:custGeom>
              <a:avLst/>
              <a:gdLst/>
              <a:ahLst/>
              <a:cxnLst/>
              <a:rect l="l" t="t" r="r" b="b"/>
              <a:pathLst>
                <a:path w="1362" h="2315" extrusionOk="0">
                  <a:moveTo>
                    <a:pt x="0" y="1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1396"/>
                  </a:lnTo>
                  <a:cubicBezTo>
                    <a:pt x="284" y="1271"/>
                    <a:pt x="295" y="1169"/>
                    <a:pt x="329" y="1090"/>
                  </a:cubicBezTo>
                  <a:cubicBezTo>
                    <a:pt x="363" y="1010"/>
                    <a:pt x="420" y="954"/>
                    <a:pt x="488" y="908"/>
                  </a:cubicBezTo>
                  <a:cubicBezTo>
                    <a:pt x="568" y="863"/>
                    <a:pt x="647" y="840"/>
                    <a:pt x="726" y="840"/>
                  </a:cubicBezTo>
                  <a:cubicBezTo>
                    <a:pt x="840" y="840"/>
                    <a:pt x="931" y="874"/>
                    <a:pt x="987" y="942"/>
                  </a:cubicBezTo>
                  <a:cubicBezTo>
                    <a:pt x="1055" y="1010"/>
                    <a:pt x="1078" y="1112"/>
                    <a:pt x="1078" y="1260"/>
                  </a:cubicBezTo>
                  <a:lnTo>
                    <a:pt x="1078" y="2315"/>
                  </a:lnTo>
                  <a:lnTo>
                    <a:pt x="1362" y="2315"/>
                  </a:lnTo>
                  <a:lnTo>
                    <a:pt x="1362" y="1260"/>
                  </a:lnTo>
                  <a:cubicBezTo>
                    <a:pt x="1362" y="1090"/>
                    <a:pt x="1350" y="965"/>
                    <a:pt x="1305" y="874"/>
                  </a:cubicBezTo>
                  <a:cubicBezTo>
                    <a:pt x="1271" y="795"/>
                    <a:pt x="1203" y="727"/>
                    <a:pt x="1112" y="670"/>
                  </a:cubicBezTo>
                  <a:cubicBezTo>
                    <a:pt x="1021" y="625"/>
                    <a:pt x="908" y="602"/>
                    <a:pt x="783" y="602"/>
                  </a:cubicBezTo>
                  <a:cubicBezTo>
                    <a:pt x="579" y="602"/>
                    <a:pt x="420" y="681"/>
                    <a:pt x="284" y="829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0"/>
            <p:cNvSpPr/>
            <p:nvPr/>
          </p:nvSpPr>
          <p:spPr>
            <a:xfrm>
              <a:off x="3053000" y="3745925"/>
              <a:ext cx="7100" cy="57875"/>
            </a:xfrm>
            <a:custGeom>
              <a:avLst/>
              <a:gdLst/>
              <a:ahLst/>
              <a:cxnLst/>
              <a:rect l="l" t="t" r="r" b="b"/>
              <a:pathLst>
                <a:path w="284" h="2315" extrusionOk="0">
                  <a:moveTo>
                    <a:pt x="0" y="1"/>
                  </a:moveTo>
                  <a:lnTo>
                    <a:pt x="0" y="330"/>
                  </a:lnTo>
                  <a:lnTo>
                    <a:pt x="284" y="330"/>
                  </a:lnTo>
                  <a:lnTo>
                    <a:pt x="284" y="1"/>
                  </a:lnTo>
                  <a:close/>
                  <a:moveTo>
                    <a:pt x="0" y="636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6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0"/>
            <p:cNvSpPr/>
            <p:nvPr/>
          </p:nvSpPr>
          <p:spPr>
            <a:xfrm>
              <a:off x="3156225" y="3701975"/>
              <a:ext cx="44275" cy="58150"/>
            </a:xfrm>
            <a:custGeom>
              <a:avLst/>
              <a:gdLst/>
              <a:ahLst/>
              <a:cxnLst/>
              <a:rect l="l" t="t" r="r" b="b"/>
              <a:pathLst>
                <a:path w="1771" h="2326" extrusionOk="0">
                  <a:moveTo>
                    <a:pt x="897" y="272"/>
                  </a:moveTo>
                  <a:cubicBezTo>
                    <a:pt x="1033" y="272"/>
                    <a:pt x="1135" y="284"/>
                    <a:pt x="1181" y="295"/>
                  </a:cubicBezTo>
                  <a:cubicBezTo>
                    <a:pt x="1260" y="318"/>
                    <a:pt x="1328" y="363"/>
                    <a:pt x="1373" y="431"/>
                  </a:cubicBezTo>
                  <a:cubicBezTo>
                    <a:pt x="1419" y="499"/>
                    <a:pt x="1453" y="590"/>
                    <a:pt x="1453" y="681"/>
                  </a:cubicBezTo>
                  <a:cubicBezTo>
                    <a:pt x="1453" y="817"/>
                    <a:pt x="1408" y="919"/>
                    <a:pt x="1328" y="999"/>
                  </a:cubicBezTo>
                  <a:cubicBezTo>
                    <a:pt x="1237" y="1067"/>
                    <a:pt x="1101" y="1112"/>
                    <a:pt x="897" y="1112"/>
                  </a:cubicBezTo>
                  <a:lnTo>
                    <a:pt x="307" y="1112"/>
                  </a:lnTo>
                  <a:lnTo>
                    <a:pt x="307" y="272"/>
                  </a:lnTo>
                  <a:close/>
                  <a:moveTo>
                    <a:pt x="1" y="0"/>
                  </a:moveTo>
                  <a:lnTo>
                    <a:pt x="1" y="2326"/>
                  </a:lnTo>
                  <a:lnTo>
                    <a:pt x="307" y="2326"/>
                  </a:lnTo>
                  <a:lnTo>
                    <a:pt x="307" y="1384"/>
                  </a:lnTo>
                  <a:lnTo>
                    <a:pt x="897" y="1384"/>
                  </a:lnTo>
                  <a:cubicBezTo>
                    <a:pt x="1226" y="1384"/>
                    <a:pt x="1453" y="1316"/>
                    <a:pt x="1578" y="1180"/>
                  </a:cubicBezTo>
                  <a:cubicBezTo>
                    <a:pt x="1702" y="1044"/>
                    <a:pt x="1771" y="874"/>
                    <a:pt x="1771" y="670"/>
                  </a:cubicBezTo>
                  <a:cubicBezTo>
                    <a:pt x="1771" y="556"/>
                    <a:pt x="1737" y="454"/>
                    <a:pt x="1691" y="363"/>
                  </a:cubicBezTo>
                  <a:cubicBezTo>
                    <a:pt x="1646" y="261"/>
                    <a:pt x="1589" y="193"/>
                    <a:pt x="1510" y="136"/>
                  </a:cubicBezTo>
                  <a:cubicBezTo>
                    <a:pt x="1430" y="80"/>
                    <a:pt x="1339" y="46"/>
                    <a:pt x="1226" y="23"/>
                  </a:cubicBezTo>
                  <a:cubicBezTo>
                    <a:pt x="1147" y="12"/>
                    <a:pt x="1022" y="0"/>
                    <a:pt x="8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0"/>
            <p:cNvSpPr/>
            <p:nvPr/>
          </p:nvSpPr>
          <p:spPr>
            <a:xfrm>
              <a:off x="3206425" y="3717000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95" y="239"/>
                  </a:moveTo>
                  <a:cubicBezTo>
                    <a:pt x="931" y="239"/>
                    <a:pt x="1056" y="295"/>
                    <a:pt x="1147" y="398"/>
                  </a:cubicBezTo>
                  <a:cubicBezTo>
                    <a:pt x="1237" y="511"/>
                    <a:pt x="1283" y="670"/>
                    <a:pt x="1283" y="874"/>
                  </a:cubicBezTo>
                  <a:cubicBezTo>
                    <a:pt x="1283" y="1090"/>
                    <a:pt x="1237" y="1260"/>
                    <a:pt x="1147" y="1362"/>
                  </a:cubicBezTo>
                  <a:cubicBezTo>
                    <a:pt x="1056" y="1475"/>
                    <a:pt x="931" y="1532"/>
                    <a:pt x="795" y="1532"/>
                  </a:cubicBezTo>
                  <a:cubicBezTo>
                    <a:pt x="647" y="1532"/>
                    <a:pt x="534" y="1475"/>
                    <a:pt x="443" y="1362"/>
                  </a:cubicBezTo>
                  <a:cubicBezTo>
                    <a:pt x="341" y="1260"/>
                    <a:pt x="296" y="1101"/>
                    <a:pt x="296" y="885"/>
                  </a:cubicBezTo>
                  <a:cubicBezTo>
                    <a:pt x="296" y="670"/>
                    <a:pt x="341" y="511"/>
                    <a:pt x="443" y="398"/>
                  </a:cubicBezTo>
                  <a:cubicBezTo>
                    <a:pt x="534" y="295"/>
                    <a:pt x="647" y="239"/>
                    <a:pt x="795" y="239"/>
                  </a:cubicBezTo>
                  <a:close/>
                  <a:moveTo>
                    <a:pt x="795" y="0"/>
                  </a:moveTo>
                  <a:cubicBezTo>
                    <a:pt x="591" y="0"/>
                    <a:pt x="409" y="69"/>
                    <a:pt x="262" y="193"/>
                  </a:cubicBezTo>
                  <a:cubicBezTo>
                    <a:pt x="92" y="341"/>
                    <a:pt x="1" y="568"/>
                    <a:pt x="1" y="885"/>
                  </a:cubicBezTo>
                  <a:cubicBezTo>
                    <a:pt x="1" y="1169"/>
                    <a:pt x="80" y="1385"/>
                    <a:pt x="228" y="1532"/>
                  </a:cubicBezTo>
                  <a:cubicBezTo>
                    <a:pt x="364" y="1691"/>
                    <a:pt x="557" y="1759"/>
                    <a:pt x="795" y="1759"/>
                  </a:cubicBezTo>
                  <a:cubicBezTo>
                    <a:pt x="942" y="1759"/>
                    <a:pt x="1079" y="1725"/>
                    <a:pt x="1203" y="1657"/>
                  </a:cubicBezTo>
                  <a:cubicBezTo>
                    <a:pt x="1317" y="1589"/>
                    <a:pt x="1419" y="1498"/>
                    <a:pt x="1476" y="1373"/>
                  </a:cubicBezTo>
                  <a:cubicBezTo>
                    <a:pt x="1544" y="1248"/>
                    <a:pt x="1578" y="1078"/>
                    <a:pt x="1578" y="863"/>
                  </a:cubicBezTo>
                  <a:cubicBezTo>
                    <a:pt x="1578" y="590"/>
                    <a:pt x="1510" y="386"/>
                    <a:pt x="1362" y="227"/>
                  </a:cubicBezTo>
                  <a:cubicBezTo>
                    <a:pt x="1215" y="80"/>
                    <a:pt x="1022" y="0"/>
                    <a:pt x="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0"/>
            <p:cNvSpPr/>
            <p:nvPr/>
          </p:nvSpPr>
          <p:spPr>
            <a:xfrm>
              <a:off x="3254075" y="3701975"/>
              <a:ext cx="7125" cy="58150"/>
            </a:xfrm>
            <a:custGeom>
              <a:avLst/>
              <a:gdLst/>
              <a:ahLst/>
              <a:cxnLst/>
              <a:rect l="l" t="t" r="r" b="b"/>
              <a:pathLst>
                <a:path w="285" h="2326" extrusionOk="0">
                  <a:moveTo>
                    <a:pt x="1" y="0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0"/>
            <p:cNvSpPr/>
            <p:nvPr/>
          </p:nvSpPr>
          <p:spPr>
            <a:xfrm>
              <a:off x="3272225" y="3701975"/>
              <a:ext cx="7125" cy="58150"/>
            </a:xfrm>
            <a:custGeom>
              <a:avLst/>
              <a:gdLst/>
              <a:ahLst/>
              <a:cxnLst/>
              <a:rect l="l" t="t" r="r" b="b"/>
              <a:pathLst>
                <a:path w="285" h="2326" extrusionOk="0">
                  <a:moveTo>
                    <a:pt x="1" y="0"/>
                  </a:moveTo>
                  <a:lnTo>
                    <a:pt x="1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1" y="647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0"/>
            <p:cNvSpPr/>
            <p:nvPr/>
          </p:nvSpPr>
          <p:spPr>
            <a:xfrm>
              <a:off x="3287275" y="3717000"/>
              <a:ext cx="34900" cy="43975"/>
            </a:xfrm>
            <a:custGeom>
              <a:avLst/>
              <a:gdLst/>
              <a:ahLst/>
              <a:cxnLst/>
              <a:rect l="l" t="t" r="r" b="b"/>
              <a:pathLst>
                <a:path w="1396" h="1759" extrusionOk="0">
                  <a:moveTo>
                    <a:pt x="669" y="0"/>
                  </a:moveTo>
                  <a:cubicBezTo>
                    <a:pt x="579" y="0"/>
                    <a:pt x="499" y="12"/>
                    <a:pt x="420" y="34"/>
                  </a:cubicBezTo>
                  <a:cubicBezTo>
                    <a:pt x="352" y="57"/>
                    <a:pt x="284" y="91"/>
                    <a:pt x="238" y="125"/>
                  </a:cubicBezTo>
                  <a:cubicBezTo>
                    <a:pt x="182" y="159"/>
                    <a:pt x="136" y="216"/>
                    <a:pt x="102" y="284"/>
                  </a:cubicBezTo>
                  <a:cubicBezTo>
                    <a:pt x="68" y="341"/>
                    <a:pt x="57" y="409"/>
                    <a:pt x="57" y="488"/>
                  </a:cubicBezTo>
                  <a:cubicBezTo>
                    <a:pt x="57" y="568"/>
                    <a:pt x="68" y="647"/>
                    <a:pt x="114" y="715"/>
                  </a:cubicBezTo>
                  <a:cubicBezTo>
                    <a:pt x="159" y="783"/>
                    <a:pt x="216" y="840"/>
                    <a:pt x="295" y="874"/>
                  </a:cubicBezTo>
                  <a:cubicBezTo>
                    <a:pt x="374" y="908"/>
                    <a:pt x="522" y="953"/>
                    <a:pt x="726" y="1010"/>
                  </a:cubicBezTo>
                  <a:cubicBezTo>
                    <a:pt x="885" y="1056"/>
                    <a:pt x="987" y="1078"/>
                    <a:pt x="1021" y="1112"/>
                  </a:cubicBezTo>
                  <a:cubicBezTo>
                    <a:pt x="1078" y="1146"/>
                    <a:pt x="1100" y="1192"/>
                    <a:pt x="1100" y="1260"/>
                  </a:cubicBezTo>
                  <a:cubicBezTo>
                    <a:pt x="1100" y="1328"/>
                    <a:pt x="1078" y="1396"/>
                    <a:pt x="1010" y="1453"/>
                  </a:cubicBezTo>
                  <a:cubicBezTo>
                    <a:pt x="953" y="1498"/>
                    <a:pt x="851" y="1532"/>
                    <a:pt x="715" y="1532"/>
                  </a:cubicBezTo>
                  <a:cubicBezTo>
                    <a:pt x="590" y="1532"/>
                    <a:pt x="488" y="1498"/>
                    <a:pt x="420" y="1441"/>
                  </a:cubicBezTo>
                  <a:cubicBezTo>
                    <a:pt x="340" y="1373"/>
                    <a:pt x="306" y="1294"/>
                    <a:pt x="284" y="1180"/>
                  </a:cubicBezTo>
                  <a:lnTo>
                    <a:pt x="0" y="1226"/>
                  </a:lnTo>
                  <a:cubicBezTo>
                    <a:pt x="34" y="1396"/>
                    <a:pt x="114" y="1532"/>
                    <a:pt x="227" y="1623"/>
                  </a:cubicBezTo>
                  <a:cubicBezTo>
                    <a:pt x="340" y="1714"/>
                    <a:pt x="499" y="1759"/>
                    <a:pt x="726" y="1759"/>
                  </a:cubicBezTo>
                  <a:cubicBezTo>
                    <a:pt x="851" y="1759"/>
                    <a:pt x="976" y="1736"/>
                    <a:pt x="1078" y="1691"/>
                  </a:cubicBezTo>
                  <a:cubicBezTo>
                    <a:pt x="1180" y="1645"/>
                    <a:pt x="1259" y="1577"/>
                    <a:pt x="1316" y="1498"/>
                  </a:cubicBezTo>
                  <a:cubicBezTo>
                    <a:pt x="1373" y="1419"/>
                    <a:pt x="1395" y="1328"/>
                    <a:pt x="1395" y="1226"/>
                  </a:cubicBezTo>
                  <a:cubicBezTo>
                    <a:pt x="1395" y="1135"/>
                    <a:pt x="1373" y="1056"/>
                    <a:pt x="1327" y="987"/>
                  </a:cubicBezTo>
                  <a:cubicBezTo>
                    <a:pt x="1282" y="919"/>
                    <a:pt x="1225" y="874"/>
                    <a:pt x="1146" y="840"/>
                  </a:cubicBezTo>
                  <a:cubicBezTo>
                    <a:pt x="1066" y="806"/>
                    <a:pt x="919" y="761"/>
                    <a:pt x="726" y="704"/>
                  </a:cubicBezTo>
                  <a:cubicBezTo>
                    <a:pt x="579" y="670"/>
                    <a:pt x="499" y="647"/>
                    <a:pt x="465" y="636"/>
                  </a:cubicBezTo>
                  <a:cubicBezTo>
                    <a:pt x="420" y="613"/>
                    <a:pt x="386" y="590"/>
                    <a:pt x="363" y="556"/>
                  </a:cubicBezTo>
                  <a:cubicBezTo>
                    <a:pt x="340" y="522"/>
                    <a:pt x="329" y="488"/>
                    <a:pt x="329" y="454"/>
                  </a:cubicBezTo>
                  <a:cubicBezTo>
                    <a:pt x="329" y="398"/>
                    <a:pt x="352" y="352"/>
                    <a:pt x="408" y="307"/>
                  </a:cubicBezTo>
                  <a:cubicBezTo>
                    <a:pt x="465" y="261"/>
                    <a:pt x="556" y="239"/>
                    <a:pt x="692" y="239"/>
                  </a:cubicBezTo>
                  <a:cubicBezTo>
                    <a:pt x="806" y="239"/>
                    <a:pt x="885" y="261"/>
                    <a:pt x="942" y="307"/>
                  </a:cubicBezTo>
                  <a:cubicBezTo>
                    <a:pt x="1010" y="363"/>
                    <a:pt x="1044" y="432"/>
                    <a:pt x="1055" y="511"/>
                  </a:cubicBezTo>
                  <a:lnTo>
                    <a:pt x="1339" y="477"/>
                  </a:lnTo>
                  <a:cubicBezTo>
                    <a:pt x="1316" y="363"/>
                    <a:pt x="1282" y="284"/>
                    <a:pt x="1237" y="216"/>
                  </a:cubicBezTo>
                  <a:cubicBezTo>
                    <a:pt x="1191" y="148"/>
                    <a:pt x="1112" y="103"/>
                    <a:pt x="1021" y="57"/>
                  </a:cubicBezTo>
                  <a:cubicBezTo>
                    <a:pt x="919" y="23"/>
                    <a:pt x="806" y="0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0"/>
            <p:cNvSpPr/>
            <p:nvPr/>
          </p:nvSpPr>
          <p:spPr>
            <a:xfrm>
              <a:off x="3330650" y="3701975"/>
              <a:ext cx="34925" cy="58150"/>
            </a:xfrm>
            <a:custGeom>
              <a:avLst/>
              <a:gdLst/>
              <a:ahLst/>
              <a:cxnLst/>
              <a:rect l="l" t="t" r="r" b="b"/>
              <a:pathLst>
                <a:path w="1397" h="2326" extrusionOk="0">
                  <a:moveTo>
                    <a:pt x="1" y="0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1657"/>
                  </a:lnTo>
                  <a:lnTo>
                    <a:pt x="489" y="1464"/>
                  </a:lnTo>
                  <a:lnTo>
                    <a:pt x="1045" y="2326"/>
                  </a:lnTo>
                  <a:lnTo>
                    <a:pt x="1396" y="2326"/>
                  </a:lnTo>
                  <a:lnTo>
                    <a:pt x="693" y="1271"/>
                  </a:lnTo>
                  <a:lnTo>
                    <a:pt x="1328" y="647"/>
                  </a:lnTo>
                  <a:lnTo>
                    <a:pt x="965" y="647"/>
                  </a:lnTo>
                  <a:lnTo>
                    <a:pt x="284" y="13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0"/>
            <p:cNvSpPr/>
            <p:nvPr/>
          </p:nvSpPr>
          <p:spPr>
            <a:xfrm>
              <a:off x="3368675" y="3717000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794" y="239"/>
                  </a:moveTo>
                  <a:cubicBezTo>
                    <a:pt x="942" y="239"/>
                    <a:pt x="1055" y="295"/>
                    <a:pt x="1146" y="398"/>
                  </a:cubicBezTo>
                  <a:cubicBezTo>
                    <a:pt x="1203" y="477"/>
                    <a:pt x="1237" y="579"/>
                    <a:pt x="1248" y="727"/>
                  </a:cubicBezTo>
                  <a:lnTo>
                    <a:pt x="318" y="727"/>
                  </a:lnTo>
                  <a:cubicBezTo>
                    <a:pt x="329" y="579"/>
                    <a:pt x="374" y="454"/>
                    <a:pt x="465" y="375"/>
                  </a:cubicBezTo>
                  <a:cubicBezTo>
                    <a:pt x="556" y="284"/>
                    <a:pt x="658" y="239"/>
                    <a:pt x="794" y="239"/>
                  </a:cubicBezTo>
                  <a:close/>
                  <a:moveTo>
                    <a:pt x="794" y="0"/>
                  </a:moveTo>
                  <a:cubicBezTo>
                    <a:pt x="556" y="0"/>
                    <a:pt x="374" y="80"/>
                    <a:pt x="227" y="239"/>
                  </a:cubicBezTo>
                  <a:cubicBezTo>
                    <a:pt x="79" y="398"/>
                    <a:pt x="0" y="613"/>
                    <a:pt x="0" y="897"/>
                  </a:cubicBezTo>
                  <a:cubicBezTo>
                    <a:pt x="0" y="1169"/>
                    <a:pt x="79" y="1385"/>
                    <a:pt x="216" y="1532"/>
                  </a:cubicBezTo>
                  <a:cubicBezTo>
                    <a:pt x="363" y="1691"/>
                    <a:pt x="556" y="1759"/>
                    <a:pt x="805" y="1759"/>
                  </a:cubicBezTo>
                  <a:cubicBezTo>
                    <a:pt x="998" y="1759"/>
                    <a:pt x="1157" y="1714"/>
                    <a:pt x="1282" y="1623"/>
                  </a:cubicBezTo>
                  <a:cubicBezTo>
                    <a:pt x="1407" y="1521"/>
                    <a:pt x="1498" y="1396"/>
                    <a:pt x="1543" y="1214"/>
                  </a:cubicBezTo>
                  <a:lnTo>
                    <a:pt x="1248" y="1180"/>
                  </a:lnTo>
                  <a:cubicBezTo>
                    <a:pt x="1203" y="1305"/>
                    <a:pt x="1146" y="1385"/>
                    <a:pt x="1078" y="1441"/>
                  </a:cubicBezTo>
                  <a:cubicBezTo>
                    <a:pt x="998" y="1498"/>
                    <a:pt x="908" y="1532"/>
                    <a:pt x="805" y="1532"/>
                  </a:cubicBezTo>
                  <a:cubicBezTo>
                    <a:pt x="669" y="1532"/>
                    <a:pt x="545" y="1475"/>
                    <a:pt x="454" y="1385"/>
                  </a:cubicBezTo>
                  <a:cubicBezTo>
                    <a:pt x="363" y="1282"/>
                    <a:pt x="306" y="1135"/>
                    <a:pt x="295" y="953"/>
                  </a:cubicBezTo>
                  <a:lnTo>
                    <a:pt x="1554" y="953"/>
                  </a:lnTo>
                  <a:cubicBezTo>
                    <a:pt x="1554" y="919"/>
                    <a:pt x="1554" y="897"/>
                    <a:pt x="1554" y="874"/>
                  </a:cubicBezTo>
                  <a:cubicBezTo>
                    <a:pt x="1554" y="602"/>
                    <a:pt x="1486" y="386"/>
                    <a:pt x="1339" y="239"/>
                  </a:cubicBezTo>
                  <a:cubicBezTo>
                    <a:pt x="1203" y="80"/>
                    <a:pt x="1010" y="0"/>
                    <a:pt x="7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0"/>
            <p:cNvSpPr/>
            <p:nvPr/>
          </p:nvSpPr>
          <p:spPr>
            <a:xfrm>
              <a:off x="3298325" y="3537750"/>
              <a:ext cx="44275" cy="57875"/>
            </a:xfrm>
            <a:custGeom>
              <a:avLst/>
              <a:gdLst/>
              <a:ahLst/>
              <a:cxnLst/>
              <a:rect l="l" t="t" r="r" b="b"/>
              <a:pathLst>
                <a:path w="1771" h="2315" extrusionOk="0">
                  <a:moveTo>
                    <a:pt x="908" y="273"/>
                  </a:moveTo>
                  <a:cubicBezTo>
                    <a:pt x="1044" y="273"/>
                    <a:pt x="1135" y="273"/>
                    <a:pt x="1192" y="296"/>
                  </a:cubicBezTo>
                  <a:cubicBezTo>
                    <a:pt x="1271" y="318"/>
                    <a:pt x="1339" y="364"/>
                    <a:pt x="1385" y="432"/>
                  </a:cubicBezTo>
                  <a:cubicBezTo>
                    <a:pt x="1430" y="500"/>
                    <a:pt x="1453" y="579"/>
                    <a:pt x="1453" y="681"/>
                  </a:cubicBezTo>
                  <a:cubicBezTo>
                    <a:pt x="1453" y="817"/>
                    <a:pt x="1419" y="919"/>
                    <a:pt x="1328" y="988"/>
                  </a:cubicBezTo>
                  <a:cubicBezTo>
                    <a:pt x="1248" y="1067"/>
                    <a:pt x="1112" y="1101"/>
                    <a:pt x="908" y="1101"/>
                  </a:cubicBezTo>
                  <a:lnTo>
                    <a:pt x="307" y="1101"/>
                  </a:lnTo>
                  <a:lnTo>
                    <a:pt x="307" y="273"/>
                  </a:lnTo>
                  <a:close/>
                  <a:moveTo>
                    <a:pt x="0" y="1"/>
                  </a:moveTo>
                  <a:lnTo>
                    <a:pt x="0" y="2315"/>
                  </a:lnTo>
                  <a:lnTo>
                    <a:pt x="307" y="2315"/>
                  </a:lnTo>
                  <a:lnTo>
                    <a:pt x="307" y="1373"/>
                  </a:lnTo>
                  <a:lnTo>
                    <a:pt x="908" y="1373"/>
                  </a:lnTo>
                  <a:cubicBezTo>
                    <a:pt x="1237" y="1373"/>
                    <a:pt x="1464" y="1305"/>
                    <a:pt x="1589" y="1169"/>
                  </a:cubicBezTo>
                  <a:cubicBezTo>
                    <a:pt x="1714" y="1033"/>
                    <a:pt x="1770" y="863"/>
                    <a:pt x="1770" y="670"/>
                  </a:cubicBezTo>
                  <a:cubicBezTo>
                    <a:pt x="1770" y="556"/>
                    <a:pt x="1748" y="443"/>
                    <a:pt x="1702" y="352"/>
                  </a:cubicBezTo>
                  <a:cubicBezTo>
                    <a:pt x="1657" y="250"/>
                    <a:pt x="1589" y="182"/>
                    <a:pt x="1521" y="125"/>
                  </a:cubicBezTo>
                  <a:cubicBezTo>
                    <a:pt x="1441" y="80"/>
                    <a:pt x="1351" y="35"/>
                    <a:pt x="1226" y="23"/>
                  </a:cubicBezTo>
                  <a:cubicBezTo>
                    <a:pt x="1146" y="1"/>
                    <a:pt x="1033" y="1"/>
                    <a:pt x="8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0"/>
            <p:cNvSpPr/>
            <p:nvPr/>
          </p:nvSpPr>
          <p:spPr>
            <a:xfrm>
              <a:off x="3351350" y="3552775"/>
              <a:ext cx="23000" cy="42850"/>
            </a:xfrm>
            <a:custGeom>
              <a:avLst/>
              <a:gdLst/>
              <a:ahLst/>
              <a:cxnLst/>
              <a:rect l="l" t="t" r="r" b="b"/>
              <a:pathLst>
                <a:path w="920" h="1714" extrusionOk="0">
                  <a:moveTo>
                    <a:pt x="625" y="1"/>
                  </a:moveTo>
                  <a:cubicBezTo>
                    <a:pt x="557" y="1"/>
                    <a:pt x="500" y="12"/>
                    <a:pt x="443" y="58"/>
                  </a:cubicBezTo>
                  <a:cubicBezTo>
                    <a:pt x="387" y="92"/>
                    <a:pt x="330" y="171"/>
                    <a:pt x="262" y="296"/>
                  </a:cubicBezTo>
                  <a:lnTo>
                    <a:pt x="262" y="35"/>
                  </a:lnTo>
                  <a:lnTo>
                    <a:pt x="1" y="35"/>
                  </a:lnTo>
                  <a:lnTo>
                    <a:pt x="1" y="1714"/>
                  </a:lnTo>
                  <a:lnTo>
                    <a:pt x="285" y="1714"/>
                  </a:lnTo>
                  <a:lnTo>
                    <a:pt x="285" y="840"/>
                  </a:lnTo>
                  <a:cubicBezTo>
                    <a:pt x="285" y="716"/>
                    <a:pt x="307" y="602"/>
                    <a:pt x="330" y="500"/>
                  </a:cubicBezTo>
                  <a:cubicBezTo>
                    <a:pt x="353" y="443"/>
                    <a:pt x="387" y="387"/>
                    <a:pt x="443" y="353"/>
                  </a:cubicBezTo>
                  <a:cubicBezTo>
                    <a:pt x="489" y="307"/>
                    <a:pt x="546" y="296"/>
                    <a:pt x="614" y="296"/>
                  </a:cubicBezTo>
                  <a:cubicBezTo>
                    <a:pt x="682" y="296"/>
                    <a:pt x="750" y="307"/>
                    <a:pt x="818" y="353"/>
                  </a:cubicBezTo>
                  <a:lnTo>
                    <a:pt x="920" y="92"/>
                  </a:lnTo>
                  <a:cubicBezTo>
                    <a:pt x="818" y="24"/>
                    <a:pt x="716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0"/>
            <p:cNvSpPr/>
            <p:nvPr/>
          </p:nvSpPr>
          <p:spPr>
            <a:xfrm>
              <a:off x="3378600" y="3537750"/>
              <a:ext cx="7100" cy="57875"/>
            </a:xfrm>
            <a:custGeom>
              <a:avLst/>
              <a:gdLst/>
              <a:ahLst/>
              <a:cxnLst/>
              <a:rect l="l" t="t" r="r" b="b"/>
              <a:pathLst>
                <a:path w="284" h="2315" extrusionOk="0">
                  <a:moveTo>
                    <a:pt x="0" y="1"/>
                  </a:moveTo>
                  <a:lnTo>
                    <a:pt x="0" y="330"/>
                  </a:lnTo>
                  <a:lnTo>
                    <a:pt x="284" y="330"/>
                  </a:lnTo>
                  <a:lnTo>
                    <a:pt x="284" y="1"/>
                  </a:lnTo>
                  <a:close/>
                  <a:moveTo>
                    <a:pt x="0" y="636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6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0"/>
            <p:cNvSpPr/>
            <p:nvPr/>
          </p:nvSpPr>
          <p:spPr>
            <a:xfrm>
              <a:off x="3396450" y="3552775"/>
              <a:ext cx="36625" cy="59025"/>
            </a:xfrm>
            <a:custGeom>
              <a:avLst/>
              <a:gdLst/>
              <a:ahLst/>
              <a:cxnLst/>
              <a:rect l="l" t="t" r="r" b="b"/>
              <a:pathLst>
                <a:path w="1465" h="2361" extrusionOk="0">
                  <a:moveTo>
                    <a:pt x="716" y="216"/>
                  </a:moveTo>
                  <a:cubicBezTo>
                    <a:pt x="840" y="216"/>
                    <a:pt x="942" y="273"/>
                    <a:pt x="1033" y="375"/>
                  </a:cubicBezTo>
                  <a:cubicBezTo>
                    <a:pt x="1124" y="489"/>
                    <a:pt x="1169" y="647"/>
                    <a:pt x="1169" y="863"/>
                  </a:cubicBezTo>
                  <a:cubicBezTo>
                    <a:pt x="1169" y="1090"/>
                    <a:pt x="1124" y="1249"/>
                    <a:pt x="1033" y="1362"/>
                  </a:cubicBezTo>
                  <a:cubicBezTo>
                    <a:pt x="942" y="1464"/>
                    <a:pt x="829" y="1521"/>
                    <a:pt x="704" y="1521"/>
                  </a:cubicBezTo>
                  <a:cubicBezTo>
                    <a:pt x="579" y="1521"/>
                    <a:pt x="477" y="1464"/>
                    <a:pt x="387" y="1362"/>
                  </a:cubicBezTo>
                  <a:cubicBezTo>
                    <a:pt x="307" y="1260"/>
                    <a:pt x="262" y="1101"/>
                    <a:pt x="262" y="886"/>
                  </a:cubicBezTo>
                  <a:cubicBezTo>
                    <a:pt x="262" y="670"/>
                    <a:pt x="307" y="500"/>
                    <a:pt x="398" y="387"/>
                  </a:cubicBezTo>
                  <a:cubicBezTo>
                    <a:pt x="489" y="273"/>
                    <a:pt x="602" y="216"/>
                    <a:pt x="716" y="216"/>
                  </a:cubicBezTo>
                  <a:close/>
                  <a:moveTo>
                    <a:pt x="750" y="1"/>
                  </a:moveTo>
                  <a:cubicBezTo>
                    <a:pt x="636" y="1"/>
                    <a:pt x="545" y="24"/>
                    <a:pt x="466" y="58"/>
                  </a:cubicBezTo>
                  <a:cubicBezTo>
                    <a:pt x="387" y="103"/>
                    <a:pt x="318" y="171"/>
                    <a:pt x="262" y="250"/>
                  </a:cubicBezTo>
                  <a:lnTo>
                    <a:pt x="262" y="35"/>
                  </a:lnTo>
                  <a:lnTo>
                    <a:pt x="1" y="35"/>
                  </a:lnTo>
                  <a:lnTo>
                    <a:pt x="1" y="2361"/>
                  </a:lnTo>
                  <a:lnTo>
                    <a:pt x="284" y="2361"/>
                  </a:lnTo>
                  <a:lnTo>
                    <a:pt x="284" y="1544"/>
                  </a:lnTo>
                  <a:cubicBezTo>
                    <a:pt x="330" y="1600"/>
                    <a:pt x="398" y="1657"/>
                    <a:pt x="466" y="1691"/>
                  </a:cubicBezTo>
                  <a:cubicBezTo>
                    <a:pt x="545" y="1737"/>
                    <a:pt x="636" y="1759"/>
                    <a:pt x="727" y="1759"/>
                  </a:cubicBezTo>
                  <a:cubicBezTo>
                    <a:pt x="852" y="1759"/>
                    <a:pt x="976" y="1714"/>
                    <a:pt x="1101" y="1646"/>
                  </a:cubicBezTo>
                  <a:cubicBezTo>
                    <a:pt x="1215" y="1566"/>
                    <a:pt x="1305" y="1464"/>
                    <a:pt x="1362" y="1328"/>
                  </a:cubicBezTo>
                  <a:cubicBezTo>
                    <a:pt x="1430" y="1192"/>
                    <a:pt x="1464" y="1033"/>
                    <a:pt x="1464" y="863"/>
                  </a:cubicBezTo>
                  <a:cubicBezTo>
                    <a:pt x="1464" y="704"/>
                    <a:pt x="1430" y="557"/>
                    <a:pt x="1374" y="421"/>
                  </a:cubicBezTo>
                  <a:cubicBezTo>
                    <a:pt x="1317" y="284"/>
                    <a:pt x="1237" y="182"/>
                    <a:pt x="1124" y="103"/>
                  </a:cubicBezTo>
                  <a:cubicBezTo>
                    <a:pt x="1022" y="35"/>
                    <a:pt x="886" y="1"/>
                    <a:pt x="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0"/>
            <p:cNvSpPr/>
            <p:nvPr/>
          </p:nvSpPr>
          <p:spPr>
            <a:xfrm>
              <a:off x="3437575" y="3553625"/>
              <a:ext cx="38325" cy="59025"/>
            </a:xfrm>
            <a:custGeom>
              <a:avLst/>
              <a:gdLst/>
              <a:ahLst/>
              <a:cxnLst/>
              <a:rect l="l" t="t" r="r" b="b"/>
              <a:pathLst>
                <a:path w="1533" h="2361" extrusionOk="0">
                  <a:moveTo>
                    <a:pt x="1" y="1"/>
                  </a:moveTo>
                  <a:lnTo>
                    <a:pt x="636" y="1691"/>
                  </a:lnTo>
                  <a:cubicBezTo>
                    <a:pt x="625" y="1714"/>
                    <a:pt x="613" y="1737"/>
                    <a:pt x="602" y="1759"/>
                  </a:cubicBezTo>
                  <a:cubicBezTo>
                    <a:pt x="568" y="1873"/>
                    <a:pt x="534" y="1941"/>
                    <a:pt x="523" y="1963"/>
                  </a:cubicBezTo>
                  <a:cubicBezTo>
                    <a:pt x="500" y="2009"/>
                    <a:pt x="466" y="2032"/>
                    <a:pt x="432" y="2054"/>
                  </a:cubicBezTo>
                  <a:cubicBezTo>
                    <a:pt x="387" y="2077"/>
                    <a:pt x="341" y="2088"/>
                    <a:pt x="273" y="2088"/>
                  </a:cubicBezTo>
                  <a:cubicBezTo>
                    <a:pt x="228" y="2088"/>
                    <a:pt x="171" y="2077"/>
                    <a:pt x="114" y="2066"/>
                  </a:cubicBezTo>
                  <a:lnTo>
                    <a:pt x="114" y="2066"/>
                  </a:lnTo>
                  <a:lnTo>
                    <a:pt x="148" y="2327"/>
                  </a:lnTo>
                  <a:cubicBezTo>
                    <a:pt x="216" y="2349"/>
                    <a:pt x="273" y="2361"/>
                    <a:pt x="330" y="2361"/>
                  </a:cubicBezTo>
                  <a:cubicBezTo>
                    <a:pt x="421" y="2361"/>
                    <a:pt x="500" y="2338"/>
                    <a:pt x="557" y="2304"/>
                  </a:cubicBezTo>
                  <a:cubicBezTo>
                    <a:pt x="625" y="2258"/>
                    <a:pt x="681" y="2190"/>
                    <a:pt x="738" y="2088"/>
                  </a:cubicBezTo>
                  <a:cubicBezTo>
                    <a:pt x="772" y="2020"/>
                    <a:pt x="829" y="1895"/>
                    <a:pt x="897" y="1714"/>
                  </a:cubicBezTo>
                  <a:lnTo>
                    <a:pt x="1532" y="1"/>
                  </a:lnTo>
                  <a:lnTo>
                    <a:pt x="1249" y="1"/>
                  </a:lnTo>
                  <a:lnTo>
                    <a:pt x="886" y="976"/>
                  </a:lnTo>
                  <a:cubicBezTo>
                    <a:pt x="840" y="1101"/>
                    <a:pt x="806" y="1237"/>
                    <a:pt x="772" y="1362"/>
                  </a:cubicBezTo>
                  <a:cubicBezTo>
                    <a:pt x="738" y="1226"/>
                    <a:pt x="693" y="1101"/>
                    <a:pt x="647" y="976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0"/>
            <p:cNvSpPr/>
            <p:nvPr/>
          </p:nvSpPr>
          <p:spPr>
            <a:xfrm>
              <a:off x="3479550" y="3552775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01"/>
                    <a:pt x="1158" y="1203"/>
                    <a:pt x="1124" y="1260"/>
                  </a:cubicBezTo>
                  <a:cubicBezTo>
                    <a:pt x="1079" y="1351"/>
                    <a:pt x="1022" y="1408"/>
                    <a:pt x="931" y="1464"/>
                  </a:cubicBezTo>
                  <a:cubicBezTo>
                    <a:pt x="852" y="1510"/>
                    <a:pt x="750" y="1532"/>
                    <a:pt x="647" y="1532"/>
                  </a:cubicBezTo>
                  <a:cubicBezTo>
                    <a:pt x="534" y="1532"/>
                    <a:pt x="443" y="1510"/>
                    <a:pt x="387" y="1453"/>
                  </a:cubicBezTo>
                  <a:cubicBezTo>
                    <a:pt x="330" y="1408"/>
                    <a:pt x="307" y="1339"/>
                    <a:pt x="307" y="1271"/>
                  </a:cubicBezTo>
                  <a:cubicBezTo>
                    <a:pt x="307" y="1215"/>
                    <a:pt x="318" y="1169"/>
                    <a:pt x="341" y="1135"/>
                  </a:cubicBezTo>
                  <a:cubicBezTo>
                    <a:pt x="375" y="1090"/>
                    <a:pt x="409" y="1056"/>
                    <a:pt x="455" y="1033"/>
                  </a:cubicBezTo>
                  <a:cubicBezTo>
                    <a:pt x="500" y="1022"/>
                    <a:pt x="591" y="999"/>
                    <a:pt x="704" y="976"/>
                  </a:cubicBezTo>
                  <a:cubicBezTo>
                    <a:pt x="908" y="954"/>
                    <a:pt x="1067" y="920"/>
                    <a:pt x="1169" y="874"/>
                  </a:cubicBezTo>
                  <a:close/>
                  <a:moveTo>
                    <a:pt x="806" y="1"/>
                  </a:moveTo>
                  <a:cubicBezTo>
                    <a:pt x="659" y="1"/>
                    <a:pt x="534" y="12"/>
                    <a:pt x="432" y="58"/>
                  </a:cubicBezTo>
                  <a:cubicBezTo>
                    <a:pt x="318" y="92"/>
                    <a:pt x="228" y="148"/>
                    <a:pt x="171" y="228"/>
                  </a:cubicBezTo>
                  <a:cubicBezTo>
                    <a:pt x="114" y="296"/>
                    <a:pt x="80" y="398"/>
                    <a:pt x="46" y="511"/>
                  </a:cubicBezTo>
                  <a:lnTo>
                    <a:pt x="330" y="557"/>
                  </a:lnTo>
                  <a:cubicBezTo>
                    <a:pt x="364" y="432"/>
                    <a:pt x="409" y="353"/>
                    <a:pt x="466" y="307"/>
                  </a:cubicBezTo>
                  <a:cubicBezTo>
                    <a:pt x="534" y="262"/>
                    <a:pt x="636" y="239"/>
                    <a:pt x="761" y="239"/>
                  </a:cubicBezTo>
                  <a:cubicBezTo>
                    <a:pt x="908" y="239"/>
                    <a:pt x="1022" y="262"/>
                    <a:pt x="1090" y="330"/>
                  </a:cubicBezTo>
                  <a:cubicBezTo>
                    <a:pt x="1147" y="375"/>
                    <a:pt x="1169" y="455"/>
                    <a:pt x="1169" y="579"/>
                  </a:cubicBezTo>
                  <a:cubicBezTo>
                    <a:pt x="1169" y="591"/>
                    <a:pt x="1169" y="613"/>
                    <a:pt x="1169" y="647"/>
                  </a:cubicBezTo>
                  <a:cubicBezTo>
                    <a:pt x="1056" y="693"/>
                    <a:pt x="897" y="716"/>
                    <a:pt x="659" y="750"/>
                  </a:cubicBezTo>
                  <a:cubicBezTo>
                    <a:pt x="545" y="761"/>
                    <a:pt x="466" y="772"/>
                    <a:pt x="409" y="795"/>
                  </a:cubicBezTo>
                  <a:cubicBezTo>
                    <a:pt x="330" y="818"/>
                    <a:pt x="262" y="840"/>
                    <a:pt x="205" y="886"/>
                  </a:cubicBezTo>
                  <a:cubicBezTo>
                    <a:pt x="148" y="931"/>
                    <a:pt x="92" y="976"/>
                    <a:pt x="58" y="1045"/>
                  </a:cubicBezTo>
                  <a:cubicBezTo>
                    <a:pt x="24" y="1113"/>
                    <a:pt x="1" y="1192"/>
                    <a:pt x="1" y="1271"/>
                  </a:cubicBezTo>
                  <a:cubicBezTo>
                    <a:pt x="1" y="1419"/>
                    <a:pt x="46" y="1532"/>
                    <a:pt x="148" y="1623"/>
                  </a:cubicBezTo>
                  <a:cubicBezTo>
                    <a:pt x="250" y="1714"/>
                    <a:pt x="387" y="1759"/>
                    <a:pt x="579" y="1759"/>
                  </a:cubicBezTo>
                  <a:cubicBezTo>
                    <a:pt x="682" y="1759"/>
                    <a:pt x="795" y="1737"/>
                    <a:pt x="886" y="1703"/>
                  </a:cubicBezTo>
                  <a:cubicBezTo>
                    <a:pt x="988" y="1657"/>
                    <a:pt x="1090" y="1600"/>
                    <a:pt x="1192" y="1510"/>
                  </a:cubicBezTo>
                  <a:cubicBezTo>
                    <a:pt x="1203" y="1589"/>
                    <a:pt x="1226" y="1657"/>
                    <a:pt x="1249" y="1714"/>
                  </a:cubicBezTo>
                  <a:lnTo>
                    <a:pt x="1544" y="1714"/>
                  </a:lnTo>
                  <a:cubicBezTo>
                    <a:pt x="1510" y="1657"/>
                    <a:pt x="1487" y="1589"/>
                    <a:pt x="1476" y="1521"/>
                  </a:cubicBezTo>
                  <a:cubicBezTo>
                    <a:pt x="1464" y="1442"/>
                    <a:pt x="1453" y="1283"/>
                    <a:pt x="1453" y="1010"/>
                  </a:cubicBezTo>
                  <a:lnTo>
                    <a:pt x="1453" y="636"/>
                  </a:lnTo>
                  <a:cubicBezTo>
                    <a:pt x="1453" y="511"/>
                    <a:pt x="1453" y="421"/>
                    <a:pt x="1442" y="375"/>
                  </a:cubicBezTo>
                  <a:cubicBezTo>
                    <a:pt x="1430" y="296"/>
                    <a:pt x="1396" y="228"/>
                    <a:pt x="1351" y="171"/>
                  </a:cubicBezTo>
                  <a:cubicBezTo>
                    <a:pt x="1317" y="126"/>
                    <a:pt x="1249" y="80"/>
                    <a:pt x="1158" y="46"/>
                  </a:cubicBezTo>
                  <a:cubicBezTo>
                    <a:pt x="1067" y="12"/>
                    <a:pt x="954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0"/>
            <p:cNvSpPr/>
            <p:nvPr/>
          </p:nvSpPr>
          <p:spPr>
            <a:xfrm>
              <a:off x="3522950" y="3538875"/>
              <a:ext cx="20725" cy="57325"/>
            </a:xfrm>
            <a:custGeom>
              <a:avLst/>
              <a:gdLst/>
              <a:ahLst/>
              <a:cxnLst/>
              <a:rect l="l" t="t" r="r" b="b"/>
              <a:pathLst>
                <a:path w="829" h="2293" extrusionOk="0">
                  <a:moveTo>
                    <a:pt x="500" y="1"/>
                  </a:moveTo>
                  <a:lnTo>
                    <a:pt x="216" y="171"/>
                  </a:lnTo>
                  <a:lnTo>
                    <a:pt x="216" y="591"/>
                  </a:lnTo>
                  <a:lnTo>
                    <a:pt x="1" y="591"/>
                  </a:lnTo>
                  <a:lnTo>
                    <a:pt x="1" y="818"/>
                  </a:lnTo>
                  <a:lnTo>
                    <a:pt x="216" y="818"/>
                  </a:lnTo>
                  <a:lnTo>
                    <a:pt x="216" y="1782"/>
                  </a:lnTo>
                  <a:cubicBezTo>
                    <a:pt x="216" y="1952"/>
                    <a:pt x="227" y="2066"/>
                    <a:pt x="250" y="2122"/>
                  </a:cubicBezTo>
                  <a:cubicBezTo>
                    <a:pt x="273" y="2168"/>
                    <a:pt x="318" y="2213"/>
                    <a:pt x="375" y="2247"/>
                  </a:cubicBezTo>
                  <a:cubicBezTo>
                    <a:pt x="432" y="2281"/>
                    <a:pt x="511" y="2293"/>
                    <a:pt x="613" y="2293"/>
                  </a:cubicBezTo>
                  <a:cubicBezTo>
                    <a:pt x="670" y="2293"/>
                    <a:pt x="749" y="2281"/>
                    <a:pt x="829" y="2270"/>
                  </a:cubicBezTo>
                  <a:lnTo>
                    <a:pt x="783" y="2020"/>
                  </a:lnTo>
                  <a:cubicBezTo>
                    <a:pt x="738" y="2020"/>
                    <a:pt x="693" y="2032"/>
                    <a:pt x="659" y="2032"/>
                  </a:cubicBezTo>
                  <a:cubicBezTo>
                    <a:pt x="613" y="2032"/>
                    <a:pt x="579" y="2020"/>
                    <a:pt x="556" y="2009"/>
                  </a:cubicBezTo>
                  <a:cubicBezTo>
                    <a:pt x="534" y="1998"/>
                    <a:pt x="522" y="1975"/>
                    <a:pt x="511" y="1952"/>
                  </a:cubicBezTo>
                  <a:cubicBezTo>
                    <a:pt x="500" y="1930"/>
                    <a:pt x="500" y="1873"/>
                    <a:pt x="500" y="1793"/>
                  </a:cubicBezTo>
                  <a:lnTo>
                    <a:pt x="500" y="818"/>
                  </a:lnTo>
                  <a:lnTo>
                    <a:pt x="783" y="818"/>
                  </a:lnTo>
                  <a:lnTo>
                    <a:pt x="783" y="591"/>
                  </a:lnTo>
                  <a:lnTo>
                    <a:pt x="500" y="591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0"/>
            <p:cNvSpPr/>
            <p:nvPr/>
          </p:nvSpPr>
          <p:spPr>
            <a:xfrm>
              <a:off x="3662775" y="3679275"/>
              <a:ext cx="51350" cy="59875"/>
            </a:xfrm>
            <a:custGeom>
              <a:avLst/>
              <a:gdLst/>
              <a:ahLst/>
              <a:cxnLst/>
              <a:rect l="l" t="t" r="r" b="b"/>
              <a:pathLst>
                <a:path w="2054" h="2395" extrusionOk="0">
                  <a:moveTo>
                    <a:pt x="1101" y="1"/>
                  </a:moveTo>
                  <a:cubicBezTo>
                    <a:pt x="897" y="1"/>
                    <a:pt x="704" y="46"/>
                    <a:pt x="534" y="137"/>
                  </a:cubicBezTo>
                  <a:cubicBezTo>
                    <a:pt x="364" y="227"/>
                    <a:pt x="239" y="364"/>
                    <a:pt x="148" y="545"/>
                  </a:cubicBezTo>
                  <a:cubicBezTo>
                    <a:pt x="57" y="727"/>
                    <a:pt x="1" y="931"/>
                    <a:pt x="1" y="1180"/>
                  </a:cubicBezTo>
                  <a:cubicBezTo>
                    <a:pt x="1" y="1396"/>
                    <a:pt x="46" y="1612"/>
                    <a:pt x="125" y="1804"/>
                  </a:cubicBezTo>
                  <a:cubicBezTo>
                    <a:pt x="205" y="1997"/>
                    <a:pt x="330" y="2145"/>
                    <a:pt x="488" y="2247"/>
                  </a:cubicBezTo>
                  <a:cubicBezTo>
                    <a:pt x="647" y="2349"/>
                    <a:pt x="840" y="2394"/>
                    <a:pt x="1101" y="2394"/>
                  </a:cubicBezTo>
                  <a:cubicBezTo>
                    <a:pt x="1339" y="2394"/>
                    <a:pt x="1543" y="2326"/>
                    <a:pt x="1702" y="2201"/>
                  </a:cubicBezTo>
                  <a:cubicBezTo>
                    <a:pt x="1872" y="2065"/>
                    <a:pt x="1986" y="1872"/>
                    <a:pt x="2054" y="1623"/>
                  </a:cubicBezTo>
                  <a:lnTo>
                    <a:pt x="1748" y="1543"/>
                  </a:lnTo>
                  <a:cubicBezTo>
                    <a:pt x="1702" y="1736"/>
                    <a:pt x="1623" y="1884"/>
                    <a:pt x="1509" y="1986"/>
                  </a:cubicBezTo>
                  <a:cubicBezTo>
                    <a:pt x="1385" y="2088"/>
                    <a:pt x="1237" y="2133"/>
                    <a:pt x="1067" y="2133"/>
                  </a:cubicBezTo>
                  <a:cubicBezTo>
                    <a:pt x="931" y="2133"/>
                    <a:pt x="795" y="2099"/>
                    <a:pt x="681" y="2020"/>
                  </a:cubicBezTo>
                  <a:cubicBezTo>
                    <a:pt x="556" y="1952"/>
                    <a:pt x="466" y="1838"/>
                    <a:pt x="409" y="1691"/>
                  </a:cubicBezTo>
                  <a:cubicBezTo>
                    <a:pt x="352" y="1543"/>
                    <a:pt x="318" y="1373"/>
                    <a:pt x="318" y="1180"/>
                  </a:cubicBezTo>
                  <a:cubicBezTo>
                    <a:pt x="318" y="1022"/>
                    <a:pt x="341" y="874"/>
                    <a:pt x="398" y="727"/>
                  </a:cubicBezTo>
                  <a:cubicBezTo>
                    <a:pt x="443" y="591"/>
                    <a:pt x="522" y="477"/>
                    <a:pt x="647" y="386"/>
                  </a:cubicBezTo>
                  <a:cubicBezTo>
                    <a:pt x="772" y="296"/>
                    <a:pt x="919" y="262"/>
                    <a:pt x="1090" y="262"/>
                  </a:cubicBezTo>
                  <a:cubicBezTo>
                    <a:pt x="1248" y="262"/>
                    <a:pt x="1373" y="296"/>
                    <a:pt x="1475" y="375"/>
                  </a:cubicBezTo>
                  <a:cubicBezTo>
                    <a:pt x="1577" y="454"/>
                    <a:pt x="1657" y="579"/>
                    <a:pt x="1714" y="738"/>
                  </a:cubicBezTo>
                  <a:lnTo>
                    <a:pt x="2020" y="670"/>
                  </a:lnTo>
                  <a:cubicBezTo>
                    <a:pt x="1952" y="454"/>
                    <a:pt x="1838" y="296"/>
                    <a:pt x="1691" y="171"/>
                  </a:cubicBezTo>
                  <a:cubicBezTo>
                    <a:pt x="1532" y="57"/>
                    <a:pt x="1328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0"/>
            <p:cNvSpPr/>
            <p:nvPr/>
          </p:nvSpPr>
          <p:spPr>
            <a:xfrm>
              <a:off x="3722625" y="3680125"/>
              <a:ext cx="34350" cy="58175"/>
            </a:xfrm>
            <a:custGeom>
              <a:avLst/>
              <a:gdLst/>
              <a:ahLst/>
              <a:cxnLst/>
              <a:rect l="l" t="t" r="r" b="b"/>
              <a:pathLst>
                <a:path w="1374" h="2327" extrusionOk="0">
                  <a:moveTo>
                    <a:pt x="0" y="1"/>
                  </a:moveTo>
                  <a:lnTo>
                    <a:pt x="0" y="2326"/>
                  </a:lnTo>
                  <a:lnTo>
                    <a:pt x="284" y="2326"/>
                  </a:lnTo>
                  <a:lnTo>
                    <a:pt x="284" y="1407"/>
                  </a:lnTo>
                  <a:cubicBezTo>
                    <a:pt x="284" y="1271"/>
                    <a:pt x="307" y="1169"/>
                    <a:pt x="341" y="1090"/>
                  </a:cubicBezTo>
                  <a:cubicBezTo>
                    <a:pt x="363" y="1022"/>
                    <a:pt x="420" y="954"/>
                    <a:pt x="488" y="920"/>
                  </a:cubicBezTo>
                  <a:cubicBezTo>
                    <a:pt x="568" y="874"/>
                    <a:pt x="647" y="851"/>
                    <a:pt x="738" y="851"/>
                  </a:cubicBezTo>
                  <a:cubicBezTo>
                    <a:pt x="840" y="851"/>
                    <a:pt x="931" y="886"/>
                    <a:pt x="999" y="942"/>
                  </a:cubicBezTo>
                  <a:cubicBezTo>
                    <a:pt x="1055" y="1010"/>
                    <a:pt x="1089" y="1112"/>
                    <a:pt x="1089" y="1260"/>
                  </a:cubicBezTo>
                  <a:lnTo>
                    <a:pt x="1089" y="2326"/>
                  </a:lnTo>
                  <a:lnTo>
                    <a:pt x="1373" y="2326"/>
                  </a:lnTo>
                  <a:lnTo>
                    <a:pt x="1373" y="1260"/>
                  </a:lnTo>
                  <a:cubicBezTo>
                    <a:pt x="1373" y="1090"/>
                    <a:pt x="1350" y="965"/>
                    <a:pt x="1316" y="874"/>
                  </a:cubicBezTo>
                  <a:cubicBezTo>
                    <a:pt x="1271" y="795"/>
                    <a:pt x="1203" y="727"/>
                    <a:pt x="1112" y="681"/>
                  </a:cubicBezTo>
                  <a:cubicBezTo>
                    <a:pt x="1021" y="625"/>
                    <a:pt x="919" y="602"/>
                    <a:pt x="794" y="602"/>
                  </a:cubicBezTo>
                  <a:cubicBezTo>
                    <a:pt x="590" y="602"/>
                    <a:pt x="420" y="681"/>
                    <a:pt x="284" y="829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0"/>
            <p:cNvSpPr/>
            <p:nvPr/>
          </p:nvSpPr>
          <p:spPr>
            <a:xfrm>
              <a:off x="3765450" y="3695150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783" y="239"/>
                  </a:moveTo>
                  <a:cubicBezTo>
                    <a:pt x="931" y="239"/>
                    <a:pt x="1044" y="296"/>
                    <a:pt x="1135" y="398"/>
                  </a:cubicBezTo>
                  <a:cubicBezTo>
                    <a:pt x="1192" y="466"/>
                    <a:pt x="1237" y="579"/>
                    <a:pt x="1248" y="716"/>
                  </a:cubicBezTo>
                  <a:lnTo>
                    <a:pt x="307" y="716"/>
                  </a:lnTo>
                  <a:cubicBezTo>
                    <a:pt x="318" y="568"/>
                    <a:pt x="363" y="455"/>
                    <a:pt x="454" y="364"/>
                  </a:cubicBezTo>
                  <a:cubicBezTo>
                    <a:pt x="545" y="285"/>
                    <a:pt x="658" y="239"/>
                    <a:pt x="783" y="239"/>
                  </a:cubicBezTo>
                  <a:close/>
                  <a:moveTo>
                    <a:pt x="783" y="1"/>
                  </a:moveTo>
                  <a:cubicBezTo>
                    <a:pt x="545" y="1"/>
                    <a:pt x="363" y="80"/>
                    <a:pt x="216" y="239"/>
                  </a:cubicBezTo>
                  <a:cubicBezTo>
                    <a:pt x="68" y="387"/>
                    <a:pt x="0" y="614"/>
                    <a:pt x="0" y="897"/>
                  </a:cubicBezTo>
                  <a:cubicBezTo>
                    <a:pt x="0" y="1169"/>
                    <a:pt x="68" y="1385"/>
                    <a:pt x="216" y="1532"/>
                  </a:cubicBezTo>
                  <a:cubicBezTo>
                    <a:pt x="352" y="1680"/>
                    <a:pt x="556" y="1759"/>
                    <a:pt x="795" y="1759"/>
                  </a:cubicBezTo>
                  <a:cubicBezTo>
                    <a:pt x="987" y="1759"/>
                    <a:pt x="1146" y="1714"/>
                    <a:pt x="1282" y="1612"/>
                  </a:cubicBezTo>
                  <a:cubicBezTo>
                    <a:pt x="1407" y="1521"/>
                    <a:pt x="1487" y="1385"/>
                    <a:pt x="1532" y="1215"/>
                  </a:cubicBezTo>
                  <a:lnTo>
                    <a:pt x="1237" y="1181"/>
                  </a:lnTo>
                  <a:cubicBezTo>
                    <a:pt x="1203" y="1294"/>
                    <a:pt x="1135" y="1385"/>
                    <a:pt x="1067" y="1442"/>
                  </a:cubicBezTo>
                  <a:cubicBezTo>
                    <a:pt x="987" y="1498"/>
                    <a:pt x="908" y="1521"/>
                    <a:pt x="795" y="1521"/>
                  </a:cubicBezTo>
                  <a:cubicBezTo>
                    <a:pt x="658" y="1521"/>
                    <a:pt x="545" y="1476"/>
                    <a:pt x="443" y="1374"/>
                  </a:cubicBezTo>
                  <a:cubicBezTo>
                    <a:pt x="352" y="1283"/>
                    <a:pt x="307" y="1135"/>
                    <a:pt x="295" y="954"/>
                  </a:cubicBezTo>
                  <a:lnTo>
                    <a:pt x="1543" y="954"/>
                  </a:lnTo>
                  <a:cubicBezTo>
                    <a:pt x="1543" y="920"/>
                    <a:pt x="1543" y="897"/>
                    <a:pt x="1543" y="874"/>
                  </a:cubicBezTo>
                  <a:cubicBezTo>
                    <a:pt x="1543" y="602"/>
                    <a:pt x="1475" y="387"/>
                    <a:pt x="1328" y="228"/>
                  </a:cubicBezTo>
                  <a:cubicBezTo>
                    <a:pt x="1192" y="80"/>
                    <a:pt x="1010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0"/>
            <p:cNvSpPr/>
            <p:nvPr/>
          </p:nvSpPr>
          <p:spPr>
            <a:xfrm>
              <a:off x="3812800" y="3695150"/>
              <a:ext cx="22725" cy="43150"/>
            </a:xfrm>
            <a:custGeom>
              <a:avLst/>
              <a:gdLst/>
              <a:ahLst/>
              <a:cxnLst/>
              <a:rect l="l" t="t" r="r" b="b"/>
              <a:pathLst>
                <a:path w="909" h="1726" extrusionOk="0">
                  <a:moveTo>
                    <a:pt x="614" y="1"/>
                  </a:moveTo>
                  <a:cubicBezTo>
                    <a:pt x="546" y="1"/>
                    <a:pt x="489" y="24"/>
                    <a:pt x="432" y="58"/>
                  </a:cubicBezTo>
                  <a:cubicBezTo>
                    <a:pt x="375" y="92"/>
                    <a:pt x="319" y="171"/>
                    <a:pt x="251" y="296"/>
                  </a:cubicBezTo>
                  <a:lnTo>
                    <a:pt x="251" y="35"/>
                  </a:lnTo>
                  <a:lnTo>
                    <a:pt x="1" y="35"/>
                  </a:lnTo>
                  <a:lnTo>
                    <a:pt x="1" y="1725"/>
                  </a:lnTo>
                  <a:lnTo>
                    <a:pt x="285" y="1725"/>
                  </a:lnTo>
                  <a:lnTo>
                    <a:pt x="285" y="840"/>
                  </a:lnTo>
                  <a:cubicBezTo>
                    <a:pt x="285" y="716"/>
                    <a:pt x="296" y="614"/>
                    <a:pt x="330" y="511"/>
                  </a:cubicBezTo>
                  <a:cubicBezTo>
                    <a:pt x="353" y="443"/>
                    <a:pt x="387" y="387"/>
                    <a:pt x="432" y="353"/>
                  </a:cubicBezTo>
                  <a:cubicBezTo>
                    <a:pt x="477" y="319"/>
                    <a:pt x="534" y="296"/>
                    <a:pt x="602" y="296"/>
                  </a:cubicBezTo>
                  <a:cubicBezTo>
                    <a:pt x="670" y="296"/>
                    <a:pt x="738" y="319"/>
                    <a:pt x="806" y="353"/>
                  </a:cubicBezTo>
                  <a:lnTo>
                    <a:pt x="909" y="92"/>
                  </a:lnTo>
                  <a:cubicBezTo>
                    <a:pt x="806" y="35"/>
                    <a:pt x="716" y="1"/>
                    <a:pt x="6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0"/>
            <p:cNvSpPr/>
            <p:nvPr/>
          </p:nvSpPr>
          <p:spPr>
            <a:xfrm>
              <a:off x="3839750" y="3695150"/>
              <a:ext cx="34075" cy="43150"/>
            </a:xfrm>
            <a:custGeom>
              <a:avLst/>
              <a:gdLst/>
              <a:ahLst/>
              <a:cxnLst/>
              <a:rect l="l" t="t" r="r" b="b"/>
              <a:pathLst>
                <a:path w="1363" h="1726" extrusionOk="0">
                  <a:moveTo>
                    <a:pt x="795" y="1"/>
                  </a:moveTo>
                  <a:cubicBezTo>
                    <a:pt x="557" y="1"/>
                    <a:pt x="375" y="92"/>
                    <a:pt x="250" y="273"/>
                  </a:cubicBezTo>
                  <a:lnTo>
                    <a:pt x="250" y="35"/>
                  </a:lnTo>
                  <a:lnTo>
                    <a:pt x="1" y="35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06"/>
                  </a:lnTo>
                  <a:cubicBezTo>
                    <a:pt x="284" y="591"/>
                    <a:pt x="330" y="443"/>
                    <a:pt x="420" y="364"/>
                  </a:cubicBezTo>
                  <a:cubicBezTo>
                    <a:pt x="500" y="285"/>
                    <a:pt x="613" y="250"/>
                    <a:pt x="727" y="250"/>
                  </a:cubicBezTo>
                  <a:cubicBezTo>
                    <a:pt x="806" y="250"/>
                    <a:pt x="874" y="262"/>
                    <a:pt x="931" y="296"/>
                  </a:cubicBezTo>
                  <a:cubicBezTo>
                    <a:pt x="988" y="330"/>
                    <a:pt x="1022" y="375"/>
                    <a:pt x="1044" y="443"/>
                  </a:cubicBezTo>
                  <a:cubicBezTo>
                    <a:pt x="1067" y="500"/>
                    <a:pt x="1078" y="579"/>
                    <a:pt x="1078" y="693"/>
                  </a:cubicBezTo>
                  <a:lnTo>
                    <a:pt x="1078" y="1725"/>
                  </a:lnTo>
                  <a:lnTo>
                    <a:pt x="1362" y="1725"/>
                  </a:lnTo>
                  <a:lnTo>
                    <a:pt x="1362" y="682"/>
                  </a:lnTo>
                  <a:cubicBezTo>
                    <a:pt x="1362" y="557"/>
                    <a:pt x="1362" y="466"/>
                    <a:pt x="1351" y="409"/>
                  </a:cubicBezTo>
                  <a:cubicBezTo>
                    <a:pt x="1328" y="330"/>
                    <a:pt x="1305" y="262"/>
                    <a:pt x="1260" y="194"/>
                  </a:cubicBezTo>
                  <a:cubicBezTo>
                    <a:pt x="1215" y="137"/>
                    <a:pt x="1158" y="92"/>
                    <a:pt x="1067" y="58"/>
                  </a:cubicBezTo>
                  <a:cubicBezTo>
                    <a:pt x="988" y="24"/>
                    <a:pt x="886" y="1"/>
                    <a:pt x="7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0"/>
            <p:cNvSpPr/>
            <p:nvPr/>
          </p:nvSpPr>
          <p:spPr>
            <a:xfrm>
              <a:off x="3882025" y="3695150"/>
              <a:ext cx="39425" cy="44000"/>
            </a:xfrm>
            <a:custGeom>
              <a:avLst/>
              <a:gdLst/>
              <a:ahLst/>
              <a:cxnLst/>
              <a:rect l="l" t="t" r="r" b="b"/>
              <a:pathLst>
                <a:path w="1577" h="1760" extrusionOk="0">
                  <a:moveTo>
                    <a:pt x="794" y="239"/>
                  </a:moveTo>
                  <a:cubicBezTo>
                    <a:pt x="930" y="239"/>
                    <a:pt x="1044" y="296"/>
                    <a:pt x="1146" y="398"/>
                  </a:cubicBezTo>
                  <a:cubicBezTo>
                    <a:pt x="1237" y="500"/>
                    <a:pt x="1282" y="659"/>
                    <a:pt x="1282" y="874"/>
                  </a:cubicBezTo>
                  <a:cubicBezTo>
                    <a:pt x="1282" y="1090"/>
                    <a:pt x="1237" y="1260"/>
                    <a:pt x="1146" y="1362"/>
                  </a:cubicBezTo>
                  <a:cubicBezTo>
                    <a:pt x="1055" y="1476"/>
                    <a:pt x="930" y="1521"/>
                    <a:pt x="794" y="1521"/>
                  </a:cubicBezTo>
                  <a:cubicBezTo>
                    <a:pt x="647" y="1521"/>
                    <a:pt x="533" y="1476"/>
                    <a:pt x="431" y="1362"/>
                  </a:cubicBezTo>
                  <a:cubicBezTo>
                    <a:pt x="340" y="1260"/>
                    <a:pt x="295" y="1090"/>
                    <a:pt x="295" y="874"/>
                  </a:cubicBezTo>
                  <a:cubicBezTo>
                    <a:pt x="295" y="670"/>
                    <a:pt x="340" y="500"/>
                    <a:pt x="431" y="398"/>
                  </a:cubicBezTo>
                  <a:cubicBezTo>
                    <a:pt x="533" y="296"/>
                    <a:pt x="647" y="239"/>
                    <a:pt x="794" y="239"/>
                  </a:cubicBezTo>
                  <a:close/>
                  <a:moveTo>
                    <a:pt x="794" y="1"/>
                  </a:moveTo>
                  <a:cubicBezTo>
                    <a:pt x="579" y="1"/>
                    <a:pt x="408" y="69"/>
                    <a:pt x="261" y="194"/>
                  </a:cubicBezTo>
                  <a:cubicBezTo>
                    <a:pt x="91" y="341"/>
                    <a:pt x="0" y="568"/>
                    <a:pt x="0" y="874"/>
                  </a:cubicBezTo>
                  <a:cubicBezTo>
                    <a:pt x="0" y="1169"/>
                    <a:pt x="79" y="1385"/>
                    <a:pt x="216" y="1532"/>
                  </a:cubicBezTo>
                  <a:cubicBezTo>
                    <a:pt x="363" y="1680"/>
                    <a:pt x="556" y="1759"/>
                    <a:pt x="794" y="1759"/>
                  </a:cubicBezTo>
                  <a:cubicBezTo>
                    <a:pt x="942" y="1759"/>
                    <a:pt x="1078" y="1725"/>
                    <a:pt x="1191" y="1657"/>
                  </a:cubicBezTo>
                  <a:cubicBezTo>
                    <a:pt x="1316" y="1589"/>
                    <a:pt x="1418" y="1487"/>
                    <a:pt x="1475" y="1362"/>
                  </a:cubicBezTo>
                  <a:cubicBezTo>
                    <a:pt x="1543" y="1237"/>
                    <a:pt x="1577" y="1067"/>
                    <a:pt x="1577" y="852"/>
                  </a:cubicBezTo>
                  <a:cubicBezTo>
                    <a:pt x="1577" y="591"/>
                    <a:pt x="1509" y="375"/>
                    <a:pt x="1361" y="228"/>
                  </a:cubicBezTo>
                  <a:cubicBezTo>
                    <a:pt x="1214" y="80"/>
                    <a:pt x="1021" y="1"/>
                    <a:pt x="7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0"/>
            <p:cNvSpPr/>
            <p:nvPr/>
          </p:nvSpPr>
          <p:spPr>
            <a:xfrm>
              <a:off x="3929675" y="3680125"/>
              <a:ext cx="36600" cy="59025"/>
            </a:xfrm>
            <a:custGeom>
              <a:avLst/>
              <a:gdLst/>
              <a:ahLst/>
              <a:cxnLst/>
              <a:rect l="l" t="t" r="r" b="b"/>
              <a:pathLst>
                <a:path w="1464" h="2361" extrusionOk="0">
                  <a:moveTo>
                    <a:pt x="726" y="840"/>
                  </a:moveTo>
                  <a:cubicBezTo>
                    <a:pt x="851" y="840"/>
                    <a:pt x="953" y="886"/>
                    <a:pt x="1032" y="999"/>
                  </a:cubicBezTo>
                  <a:cubicBezTo>
                    <a:pt x="1123" y="1101"/>
                    <a:pt x="1169" y="1260"/>
                    <a:pt x="1169" y="1475"/>
                  </a:cubicBezTo>
                  <a:cubicBezTo>
                    <a:pt x="1169" y="1691"/>
                    <a:pt x="1123" y="1850"/>
                    <a:pt x="1032" y="1963"/>
                  </a:cubicBezTo>
                  <a:cubicBezTo>
                    <a:pt x="942" y="2077"/>
                    <a:pt x="840" y="2122"/>
                    <a:pt x="715" y="2122"/>
                  </a:cubicBezTo>
                  <a:cubicBezTo>
                    <a:pt x="556" y="2122"/>
                    <a:pt x="431" y="2054"/>
                    <a:pt x="352" y="1907"/>
                  </a:cubicBezTo>
                  <a:cubicBezTo>
                    <a:pt x="295" y="1816"/>
                    <a:pt x="261" y="1668"/>
                    <a:pt x="261" y="1464"/>
                  </a:cubicBezTo>
                  <a:cubicBezTo>
                    <a:pt x="261" y="1260"/>
                    <a:pt x="306" y="1112"/>
                    <a:pt x="397" y="999"/>
                  </a:cubicBezTo>
                  <a:cubicBezTo>
                    <a:pt x="488" y="886"/>
                    <a:pt x="601" y="840"/>
                    <a:pt x="726" y="840"/>
                  </a:cubicBezTo>
                  <a:close/>
                  <a:moveTo>
                    <a:pt x="0" y="1"/>
                  </a:moveTo>
                  <a:lnTo>
                    <a:pt x="0" y="2326"/>
                  </a:lnTo>
                  <a:lnTo>
                    <a:pt x="272" y="2326"/>
                  </a:lnTo>
                  <a:lnTo>
                    <a:pt x="272" y="2111"/>
                  </a:lnTo>
                  <a:cubicBezTo>
                    <a:pt x="374" y="2281"/>
                    <a:pt x="533" y="2360"/>
                    <a:pt x="737" y="2360"/>
                  </a:cubicBezTo>
                  <a:cubicBezTo>
                    <a:pt x="930" y="2360"/>
                    <a:pt x="1100" y="2281"/>
                    <a:pt x="1248" y="2122"/>
                  </a:cubicBezTo>
                  <a:cubicBezTo>
                    <a:pt x="1384" y="1963"/>
                    <a:pt x="1463" y="1748"/>
                    <a:pt x="1463" y="1453"/>
                  </a:cubicBezTo>
                  <a:cubicBezTo>
                    <a:pt x="1463" y="1339"/>
                    <a:pt x="1441" y="1226"/>
                    <a:pt x="1407" y="1112"/>
                  </a:cubicBezTo>
                  <a:cubicBezTo>
                    <a:pt x="1373" y="1010"/>
                    <a:pt x="1327" y="920"/>
                    <a:pt x="1271" y="840"/>
                  </a:cubicBezTo>
                  <a:cubicBezTo>
                    <a:pt x="1214" y="761"/>
                    <a:pt x="1134" y="704"/>
                    <a:pt x="1044" y="670"/>
                  </a:cubicBezTo>
                  <a:cubicBezTo>
                    <a:pt x="953" y="625"/>
                    <a:pt x="851" y="602"/>
                    <a:pt x="749" y="602"/>
                  </a:cubicBezTo>
                  <a:cubicBezTo>
                    <a:pt x="556" y="602"/>
                    <a:pt x="408" y="681"/>
                    <a:pt x="284" y="829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0"/>
            <p:cNvSpPr/>
            <p:nvPr/>
          </p:nvSpPr>
          <p:spPr>
            <a:xfrm>
              <a:off x="3970800" y="3696000"/>
              <a:ext cx="38575" cy="59300"/>
            </a:xfrm>
            <a:custGeom>
              <a:avLst/>
              <a:gdLst/>
              <a:ahLst/>
              <a:cxnLst/>
              <a:rect l="l" t="t" r="r" b="b"/>
              <a:pathLst>
                <a:path w="1543" h="2372" extrusionOk="0">
                  <a:moveTo>
                    <a:pt x="0" y="1"/>
                  </a:moveTo>
                  <a:lnTo>
                    <a:pt x="635" y="1691"/>
                  </a:lnTo>
                  <a:cubicBezTo>
                    <a:pt x="624" y="1725"/>
                    <a:pt x="613" y="1748"/>
                    <a:pt x="613" y="1759"/>
                  </a:cubicBezTo>
                  <a:cubicBezTo>
                    <a:pt x="567" y="1873"/>
                    <a:pt x="545" y="1941"/>
                    <a:pt x="522" y="1975"/>
                  </a:cubicBezTo>
                  <a:cubicBezTo>
                    <a:pt x="499" y="2009"/>
                    <a:pt x="465" y="2043"/>
                    <a:pt x="431" y="2066"/>
                  </a:cubicBezTo>
                  <a:cubicBezTo>
                    <a:pt x="397" y="2077"/>
                    <a:pt x="340" y="2088"/>
                    <a:pt x="284" y="2088"/>
                  </a:cubicBezTo>
                  <a:cubicBezTo>
                    <a:pt x="238" y="2088"/>
                    <a:pt x="182" y="2088"/>
                    <a:pt x="113" y="2066"/>
                  </a:cubicBezTo>
                  <a:lnTo>
                    <a:pt x="113" y="2066"/>
                  </a:lnTo>
                  <a:lnTo>
                    <a:pt x="147" y="2338"/>
                  </a:lnTo>
                  <a:cubicBezTo>
                    <a:pt x="216" y="2361"/>
                    <a:pt x="272" y="2372"/>
                    <a:pt x="329" y="2372"/>
                  </a:cubicBezTo>
                  <a:cubicBezTo>
                    <a:pt x="420" y="2372"/>
                    <a:pt x="499" y="2349"/>
                    <a:pt x="567" y="2304"/>
                  </a:cubicBezTo>
                  <a:cubicBezTo>
                    <a:pt x="635" y="2259"/>
                    <a:pt x="692" y="2190"/>
                    <a:pt x="737" y="2100"/>
                  </a:cubicBezTo>
                  <a:cubicBezTo>
                    <a:pt x="783" y="2032"/>
                    <a:pt x="828" y="1896"/>
                    <a:pt x="896" y="1714"/>
                  </a:cubicBezTo>
                  <a:lnTo>
                    <a:pt x="1543" y="1"/>
                  </a:lnTo>
                  <a:lnTo>
                    <a:pt x="1248" y="1"/>
                  </a:lnTo>
                  <a:lnTo>
                    <a:pt x="896" y="988"/>
                  </a:lnTo>
                  <a:cubicBezTo>
                    <a:pt x="851" y="1113"/>
                    <a:pt x="805" y="1238"/>
                    <a:pt x="783" y="1374"/>
                  </a:cubicBezTo>
                  <a:cubicBezTo>
                    <a:pt x="737" y="1238"/>
                    <a:pt x="703" y="1101"/>
                    <a:pt x="658" y="977"/>
                  </a:cubicBezTo>
                  <a:lnTo>
                    <a:pt x="3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0"/>
            <p:cNvSpPr/>
            <p:nvPr/>
          </p:nvSpPr>
          <p:spPr>
            <a:xfrm>
              <a:off x="4015025" y="3680125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1" y="1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0"/>
            <p:cNvSpPr/>
            <p:nvPr/>
          </p:nvSpPr>
          <p:spPr>
            <a:xfrm>
              <a:off x="2171775" y="3464000"/>
              <a:ext cx="44275" cy="57900"/>
            </a:xfrm>
            <a:custGeom>
              <a:avLst/>
              <a:gdLst/>
              <a:ahLst/>
              <a:cxnLst/>
              <a:rect l="l" t="t" r="r" b="b"/>
              <a:pathLst>
                <a:path w="1771" h="2316" extrusionOk="0">
                  <a:moveTo>
                    <a:pt x="897" y="273"/>
                  </a:moveTo>
                  <a:cubicBezTo>
                    <a:pt x="1033" y="273"/>
                    <a:pt x="1135" y="285"/>
                    <a:pt x="1181" y="296"/>
                  </a:cubicBezTo>
                  <a:cubicBezTo>
                    <a:pt x="1260" y="319"/>
                    <a:pt x="1328" y="364"/>
                    <a:pt x="1374" y="432"/>
                  </a:cubicBezTo>
                  <a:cubicBezTo>
                    <a:pt x="1430" y="500"/>
                    <a:pt x="1453" y="579"/>
                    <a:pt x="1453" y="682"/>
                  </a:cubicBezTo>
                  <a:cubicBezTo>
                    <a:pt x="1453" y="818"/>
                    <a:pt x="1408" y="920"/>
                    <a:pt x="1328" y="988"/>
                  </a:cubicBezTo>
                  <a:cubicBezTo>
                    <a:pt x="1249" y="1067"/>
                    <a:pt x="1101" y="1101"/>
                    <a:pt x="909" y="1101"/>
                  </a:cubicBezTo>
                  <a:lnTo>
                    <a:pt x="307" y="1101"/>
                  </a:lnTo>
                  <a:lnTo>
                    <a:pt x="307" y="273"/>
                  </a:lnTo>
                  <a:close/>
                  <a:moveTo>
                    <a:pt x="1" y="1"/>
                  </a:moveTo>
                  <a:lnTo>
                    <a:pt x="1" y="2315"/>
                  </a:lnTo>
                  <a:lnTo>
                    <a:pt x="307" y="2315"/>
                  </a:lnTo>
                  <a:lnTo>
                    <a:pt x="307" y="1374"/>
                  </a:lnTo>
                  <a:lnTo>
                    <a:pt x="897" y="1374"/>
                  </a:lnTo>
                  <a:cubicBezTo>
                    <a:pt x="1226" y="1374"/>
                    <a:pt x="1453" y="1306"/>
                    <a:pt x="1578" y="1169"/>
                  </a:cubicBezTo>
                  <a:cubicBezTo>
                    <a:pt x="1703" y="1033"/>
                    <a:pt x="1771" y="863"/>
                    <a:pt x="1771" y="670"/>
                  </a:cubicBezTo>
                  <a:cubicBezTo>
                    <a:pt x="1771" y="557"/>
                    <a:pt x="1748" y="455"/>
                    <a:pt x="1691" y="353"/>
                  </a:cubicBezTo>
                  <a:cubicBezTo>
                    <a:pt x="1646" y="262"/>
                    <a:pt x="1589" y="182"/>
                    <a:pt x="1510" y="126"/>
                  </a:cubicBezTo>
                  <a:cubicBezTo>
                    <a:pt x="1430" y="80"/>
                    <a:pt x="1340" y="35"/>
                    <a:pt x="1226" y="24"/>
                  </a:cubicBezTo>
                  <a:cubicBezTo>
                    <a:pt x="1147" y="1"/>
                    <a:pt x="1022" y="1"/>
                    <a:pt x="8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0"/>
            <p:cNvSpPr/>
            <p:nvPr/>
          </p:nvSpPr>
          <p:spPr>
            <a:xfrm>
              <a:off x="2222550" y="3479050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783" y="227"/>
                  </a:moveTo>
                  <a:cubicBezTo>
                    <a:pt x="931" y="227"/>
                    <a:pt x="1044" y="284"/>
                    <a:pt x="1135" y="397"/>
                  </a:cubicBezTo>
                  <a:cubicBezTo>
                    <a:pt x="1192" y="465"/>
                    <a:pt x="1226" y="579"/>
                    <a:pt x="1249" y="715"/>
                  </a:cubicBezTo>
                  <a:lnTo>
                    <a:pt x="307" y="715"/>
                  </a:lnTo>
                  <a:cubicBezTo>
                    <a:pt x="318" y="567"/>
                    <a:pt x="364" y="454"/>
                    <a:pt x="454" y="363"/>
                  </a:cubicBezTo>
                  <a:cubicBezTo>
                    <a:pt x="545" y="272"/>
                    <a:pt x="647" y="227"/>
                    <a:pt x="783" y="227"/>
                  </a:cubicBezTo>
                  <a:close/>
                  <a:moveTo>
                    <a:pt x="783" y="0"/>
                  </a:moveTo>
                  <a:cubicBezTo>
                    <a:pt x="545" y="0"/>
                    <a:pt x="364" y="80"/>
                    <a:pt x="216" y="227"/>
                  </a:cubicBezTo>
                  <a:cubicBezTo>
                    <a:pt x="69" y="386"/>
                    <a:pt x="1" y="613"/>
                    <a:pt x="1" y="896"/>
                  </a:cubicBezTo>
                  <a:cubicBezTo>
                    <a:pt x="1" y="1169"/>
                    <a:pt x="69" y="1373"/>
                    <a:pt x="216" y="1532"/>
                  </a:cubicBezTo>
                  <a:cubicBezTo>
                    <a:pt x="352" y="1679"/>
                    <a:pt x="545" y="1759"/>
                    <a:pt x="795" y="1759"/>
                  </a:cubicBezTo>
                  <a:cubicBezTo>
                    <a:pt x="988" y="1759"/>
                    <a:pt x="1147" y="1713"/>
                    <a:pt x="1283" y="1611"/>
                  </a:cubicBezTo>
                  <a:cubicBezTo>
                    <a:pt x="1407" y="1520"/>
                    <a:pt x="1487" y="1384"/>
                    <a:pt x="1532" y="1214"/>
                  </a:cubicBezTo>
                  <a:lnTo>
                    <a:pt x="1237" y="1180"/>
                  </a:lnTo>
                  <a:cubicBezTo>
                    <a:pt x="1192" y="1293"/>
                    <a:pt x="1135" y="1384"/>
                    <a:pt x="1067" y="1441"/>
                  </a:cubicBezTo>
                  <a:cubicBezTo>
                    <a:pt x="988" y="1498"/>
                    <a:pt x="897" y="1520"/>
                    <a:pt x="795" y="1520"/>
                  </a:cubicBezTo>
                  <a:cubicBezTo>
                    <a:pt x="659" y="1520"/>
                    <a:pt x="545" y="1475"/>
                    <a:pt x="443" y="1373"/>
                  </a:cubicBezTo>
                  <a:cubicBezTo>
                    <a:pt x="352" y="1271"/>
                    <a:pt x="296" y="1135"/>
                    <a:pt x="296" y="953"/>
                  </a:cubicBezTo>
                  <a:lnTo>
                    <a:pt x="1544" y="953"/>
                  </a:lnTo>
                  <a:cubicBezTo>
                    <a:pt x="1544" y="919"/>
                    <a:pt x="1544" y="885"/>
                    <a:pt x="1544" y="874"/>
                  </a:cubicBezTo>
                  <a:cubicBezTo>
                    <a:pt x="1544" y="601"/>
                    <a:pt x="1476" y="386"/>
                    <a:pt x="1328" y="227"/>
                  </a:cubicBezTo>
                  <a:cubicBezTo>
                    <a:pt x="1192" y="80"/>
                    <a:pt x="1010" y="0"/>
                    <a:pt x="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0"/>
            <p:cNvSpPr/>
            <p:nvPr/>
          </p:nvSpPr>
          <p:spPr>
            <a:xfrm>
              <a:off x="2269625" y="3479050"/>
              <a:ext cx="23000" cy="42850"/>
            </a:xfrm>
            <a:custGeom>
              <a:avLst/>
              <a:gdLst/>
              <a:ahLst/>
              <a:cxnLst/>
              <a:rect l="l" t="t" r="r" b="b"/>
              <a:pathLst>
                <a:path w="920" h="1714" extrusionOk="0">
                  <a:moveTo>
                    <a:pt x="625" y="0"/>
                  </a:moveTo>
                  <a:cubicBezTo>
                    <a:pt x="557" y="0"/>
                    <a:pt x="500" y="23"/>
                    <a:pt x="443" y="57"/>
                  </a:cubicBezTo>
                  <a:cubicBezTo>
                    <a:pt x="387" y="91"/>
                    <a:pt x="330" y="170"/>
                    <a:pt x="262" y="295"/>
                  </a:cubicBezTo>
                  <a:lnTo>
                    <a:pt x="262" y="34"/>
                  </a:lnTo>
                  <a:lnTo>
                    <a:pt x="1" y="34"/>
                  </a:lnTo>
                  <a:lnTo>
                    <a:pt x="1" y="1713"/>
                  </a:lnTo>
                  <a:lnTo>
                    <a:pt x="296" y="1713"/>
                  </a:lnTo>
                  <a:lnTo>
                    <a:pt x="296" y="840"/>
                  </a:lnTo>
                  <a:cubicBezTo>
                    <a:pt x="296" y="715"/>
                    <a:pt x="307" y="601"/>
                    <a:pt x="341" y="499"/>
                  </a:cubicBezTo>
                  <a:cubicBezTo>
                    <a:pt x="364" y="443"/>
                    <a:pt x="398" y="386"/>
                    <a:pt x="443" y="352"/>
                  </a:cubicBezTo>
                  <a:cubicBezTo>
                    <a:pt x="489" y="306"/>
                    <a:pt x="545" y="295"/>
                    <a:pt x="614" y="295"/>
                  </a:cubicBezTo>
                  <a:cubicBezTo>
                    <a:pt x="682" y="295"/>
                    <a:pt x="750" y="318"/>
                    <a:pt x="818" y="352"/>
                  </a:cubicBezTo>
                  <a:lnTo>
                    <a:pt x="920" y="91"/>
                  </a:lnTo>
                  <a:cubicBezTo>
                    <a:pt x="818" y="34"/>
                    <a:pt x="727" y="0"/>
                    <a:pt x="6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0"/>
            <p:cNvSpPr/>
            <p:nvPr/>
          </p:nvSpPr>
          <p:spPr>
            <a:xfrm>
              <a:off x="2294025" y="3479050"/>
              <a:ext cx="34900" cy="43975"/>
            </a:xfrm>
            <a:custGeom>
              <a:avLst/>
              <a:gdLst/>
              <a:ahLst/>
              <a:cxnLst/>
              <a:rect l="l" t="t" r="r" b="b"/>
              <a:pathLst>
                <a:path w="1396" h="1759" extrusionOk="0">
                  <a:moveTo>
                    <a:pt x="659" y="0"/>
                  </a:moveTo>
                  <a:cubicBezTo>
                    <a:pt x="579" y="0"/>
                    <a:pt x="488" y="12"/>
                    <a:pt x="420" y="34"/>
                  </a:cubicBezTo>
                  <a:cubicBezTo>
                    <a:pt x="341" y="57"/>
                    <a:pt x="284" y="80"/>
                    <a:pt x="239" y="114"/>
                  </a:cubicBezTo>
                  <a:cubicBezTo>
                    <a:pt x="182" y="159"/>
                    <a:pt x="125" y="216"/>
                    <a:pt x="91" y="272"/>
                  </a:cubicBezTo>
                  <a:cubicBezTo>
                    <a:pt x="57" y="341"/>
                    <a:pt x="46" y="409"/>
                    <a:pt x="46" y="488"/>
                  </a:cubicBezTo>
                  <a:cubicBezTo>
                    <a:pt x="46" y="567"/>
                    <a:pt x="69" y="635"/>
                    <a:pt x="103" y="704"/>
                  </a:cubicBezTo>
                  <a:cubicBezTo>
                    <a:pt x="148" y="772"/>
                    <a:pt x="205" y="828"/>
                    <a:pt x="296" y="874"/>
                  </a:cubicBezTo>
                  <a:cubicBezTo>
                    <a:pt x="375" y="908"/>
                    <a:pt x="511" y="953"/>
                    <a:pt x="727" y="1010"/>
                  </a:cubicBezTo>
                  <a:cubicBezTo>
                    <a:pt x="885" y="1044"/>
                    <a:pt x="976" y="1078"/>
                    <a:pt x="1022" y="1101"/>
                  </a:cubicBezTo>
                  <a:cubicBezTo>
                    <a:pt x="1067" y="1135"/>
                    <a:pt x="1101" y="1191"/>
                    <a:pt x="1101" y="1248"/>
                  </a:cubicBezTo>
                  <a:cubicBezTo>
                    <a:pt x="1101" y="1328"/>
                    <a:pt x="1067" y="1384"/>
                    <a:pt x="1010" y="1441"/>
                  </a:cubicBezTo>
                  <a:cubicBezTo>
                    <a:pt x="942" y="1498"/>
                    <a:pt x="840" y="1520"/>
                    <a:pt x="715" y="1520"/>
                  </a:cubicBezTo>
                  <a:cubicBezTo>
                    <a:pt x="579" y="1520"/>
                    <a:pt x="488" y="1486"/>
                    <a:pt x="409" y="1430"/>
                  </a:cubicBezTo>
                  <a:cubicBezTo>
                    <a:pt x="341" y="1373"/>
                    <a:pt x="296" y="1282"/>
                    <a:pt x="284" y="1169"/>
                  </a:cubicBezTo>
                  <a:lnTo>
                    <a:pt x="1" y="1214"/>
                  </a:lnTo>
                  <a:cubicBezTo>
                    <a:pt x="35" y="1396"/>
                    <a:pt x="103" y="1532"/>
                    <a:pt x="216" y="1622"/>
                  </a:cubicBezTo>
                  <a:cubicBezTo>
                    <a:pt x="330" y="1713"/>
                    <a:pt x="500" y="1759"/>
                    <a:pt x="715" y="1759"/>
                  </a:cubicBezTo>
                  <a:cubicBezTo>
                    <a:pt x="851" y="1759"/>
                    <a:pt x="965" y="1736"/>
                    <a:pt x="1067" y="1691"/>
                  </a:cubicBezTo>
                  <a:cubicBezTo>
                    <a:pt x="1169" y="1645"/>
                    <a:pt x="1249" y="1577"/>
                    <a:pt x="1305" y="1498"/>
                  </a:cubicBezTo>
                  <a:cubicBezTo>
                    <a:pt x="1362" y="1407"/>
                    <a:pt x="1396" y="1316"/>
                    <a:pt x="1396" y="1225"/>
                  </a:cubicBezTo>
                  <a:cubicBezTo>
                    <a:pt x="1396" y="1123"/>
                    <a:pt x="1373" y="1044"/>
                    <a:pt x="1328" y="976"/>
                  </a:cubicBezTo>
                  <a:cubicBezTo>
                    <a:pt x="1283" y="919"/>
                    <a:pt x="1214" y="862"/>
                    <a:pt x="1135" y="828"/>
                  </a:cubicBezTo>
                  <a:cubicBezTo>
                    <a:pt x="1056" y="794"/>
                    <a:pt x="920" y="749"/>
                    <a:pt x="715" y="704"/>
                  </a:cubicBezTo>
                  <a:cubicBezTo>
                    <a:pt x="579" y="658"/>
                    <a:pt x="488" y="635"/>
                    <a:pt x="466" y="624"/>
                  </a:cubicBezTo>
                  <a:cubicBezTo>
                    <a:pt x="420" y="601"/>
                    <a:pt x="375" y="579"/>
                    <a:pt x="352" y="545"/>
                  </a:cubicBezTo>
                  <a:cubicBezTo>
                    <a:pt x="330" y="522"/>
                    <a:pt x="318" y="488"/>
                    <a:pt x="318" y="454"/>
                  </a:cubicBezTo>
                  <a:cubicBezTo>
                    <a:pt x="318" y="386"/>
                    <a:pt x="352" y="341"/>
                    <a:pt x="409" y="295"/>
                  </a:cubicBezTo>
                  <a:cubicBezTo>
                    <a:pt x="466" y="250"/>
                    <a:pt x="556" y="227"/>
                    <a:pt x="681" y="227"/>
                  </a:cubicBezTo>
                  <a:cubicBezTo>
                    <a:pt x="795" y="227"/>
                    <a:pt x="885" y="261"/>
                    <a:pt x="942" y="306"/>
                  </a:cubicBezTo>
                  <a:cubicBezTo>
                    <a:pt x="999" y="352"/>
                    <a:pt x="1033" y="420"/>
                    <a:pt x="1056" y="511"/>
                  </a:cubicBezTo>
                  <a:lnTo>
                    <a:pt x="1328" y="465"/>
                  </a:lnTo>
                  <a:cubicBezTo>
                    <a:pt x="1317" y="363"/>
                    <a:pt x="1283" y="272"/>
                    <a:pt x="1226" y="216"/>
                  </a:cubicBezTo>
                  <a:cubicBezTo>
                    <a:pt x="1180" y="148"/>
                    <a:pt x="1112" y="91"/>
                    <a:pt x="1010" y="57"/>
                  </a:cubicBezTo>
                  <a:cubicBezTo>
                    <a:pt x="908" y="23"/>
                    <a:pt x="795" y="0"/>
                    <a:pt x="6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0"/>
            <p:cNvSpPr/>
            <p:nvPr/>
          </p:nvSpPr>
          <p:spPr>
            <a:xfrm>
              <a:off x="2337425" y="3464000"/>
              <a:ext cx="34050" cy="57900"/>
            </a:xfrm>
            <a:custGeom>
              <a:avLst/>
              <a:gdLst/>
              <a:ahLst/>
              <a:cxnLst/>
              <a:rect l="l" t="t" r="r" b="b"/>
              <a:pathLst>
                <a:path w="1362" h="2316" extrusionOk="0">
                  <a:moveTo>
                    <a:pt x="0" y="1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1396"/>
                  </a:lnTo>
                  <a:cubicBezTo>
                    <a:pt x="284" y="1272"/>
                    <a:pt x="295" y="1169"/>
                    <a:pt x="329" y="1090"/>
                  </a:cubicBezTo>
                  <a:cubicBezTo>
                    <a:pt x="363" y="1011"/>
                    <a:pt x="409" y="954"/>
                    <a:pt x="488" y="908"/>
                  </a:cubicBezTo>
                  <a:cubicBezTo>
                    <a:pt x="556" y="863"/>
                    <a:pt x="636" y="840"/>
                    <a:pt x="726" y="840"/>
                  </a:cubicBezTo>
                  <a:cubicBezTo>
                    <a:pt x="840" y="840"/>
                    <a:pt x="919" y="874"/>
                    <a:pt x="987" y="943"/>
                  </a:cubicBezTo>
                  <a:cubicBezTo>
                    <a:pt x="1044" y="1011"/>
                    <a:pt x="1078" y="1113"/>
                    <a:pt x="1078" y="1249"/>
                  </a:cubicBezTo>
                  <a:lnTo>
                    <a:pt x="1078" y="2315"/>
                  </a:lnTo>
                  <a:lnTo>
                    <a:pt x="1362" y="2315"/>
                  </a:lnTo>
                  <a:lnTo>
                    <a:pt x="1362" y="1249"/>
                  </a:lnTo>
                  <a:cubicBezTo>
                    <a:pt x="1362" y="1090"/>
                    <a:pt x="1339" y="965"/>
                    <a:pt x="1305" y="874"/>
                  </a:cubicBezTo>
                  <a:cubicBezTo>
                    <a:pt x="1260" y="795"/>
                    <a:pt x="1203" y="727"/>
                    <a:pt x="1112" y="670"/>
                  </a:cubicBezTo>
                  <a:cubicBezTo>
                    <a:pt x="1010" y="625"/>
                    <a:pt x="908" y="602"/>
                    <a:pt x="783" y="602"/>
                  </a:cubicBezTo>
                  <a:cubicBezTo>
                    <a:pt x="579" y="602"/>
                    <a:pt x="409" y="682"/>
                    <a:pt x="284" y="829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0"/>
            <p:cNvSpPr/>
            <p:nvPr/>
          </p:nvSpPr>
          <p:spPr>
            <a:xfrm>
              <a:off x="2379675" y="3479050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83" y="238"/>
                  </a:moveTo>
                  <a:cubicBezTo>
                    <a:pt x="931" y="238"/>
                    <a:pt x="1044" y="284"/>
                    <a:pt x="1135" y="397"/>
                  </a:cubicBezTo>
                  <a:cubicBezTo>
                    <a:pt x="1237" y="499"/>
                    <a:pt x="1283" y="658"/>
                    <a:pt x="1283" y="862"/>
                  </a:cubicBezTo>
                  <a:cubicBezTo>
                    <a:pt x="1283" y="1089"/>
                    <a:pt x="1237" y="1248"/>
                    <a:pt x="1135" y="1362"/>
                  </a:cubicBezTo>
                  <a:cubicBezTo>
                    <a:pt x="1044" y="1464"/>
                    <a:pt x="931" y="1520"/>
                    <a:pt x="783" y="1520"/>
                  </a:cubicBezTo>
                  <a:cubicBezTo>
                    <a:pt x="647" y="1520"/>
                    <a:pt x="523" y="1464"/>
                    <a:pt x="432" y="1362"/>
                  </a:cubicBezTo>
                  <a:cubicBezTo>
                    <a:pt x="341" y="1248"/>
                    <a:pt x="296" y="1089"/>
                    <a:pt x="296" y="874"/>
                  </a:cubicBezTo>
                  <a:cubicBezTo>
                    <a:pt x="296" y="658"/>
                    <a:pt x="341" y="499"/>
                    <a:pt x="432" y="397"/>
                  </a:cubicBezTo>
                  <a:cubicBezTo>
                    <a:pt x="523" y="284"/>
                    <a:pt x="647" y="238"/>
                    <a:pt x="783" y="238"/>
                  </a:cubicBezTo>
                  <a:close/>
                  <a:moveTo>
                    <a:pt x="783" y="0"/>
                  </a:moveTo>
                  <a:cubicBezTo>
                    <a:pt x="579" y="0"/>
                    <a:pt x="409" y="57"/>
                    <a:pt x="262" y="182"/>
                  </a:cubicBezTo>
                  <a:cubicBezTo>
                    <a:pt x="91" y="341"/>
                    <a:pt x="1" y="567"/>
                    <a:pt x="1" y="874"/>
                  </a:cubicBezTo>
                  <a:cubicBezTo>
                    <a:pt x="1" y="1157"/>
                    <a:pt x="69" y="1373"/>
                    <a:pt x="216" y="1532"/>
                  </a:cubicBezTo>
                  <a:cubicBezTo>
                    <a:pt x="364" y="1679"/>
                    <a:pt x="557" y="1759"/>
                    <a:pt x="783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7" y="1588"/>
                    <a:pt x="1407" y="1486"/>
                    <a:pt x="1476" y="1362"/>
                  </a:cubicBezTo>
                  <a:cubicBezTo>
                    <a:pt x="1544" y="1237"/>
                    <a:pt x="1578" y="1067"/>
                    <a:pt x="1578" y="851"/>
                  </a:cubicBezTo>
                  <a:cubicBezTo>
                    <a:pt x="1578" y="590"/>
                    <a:pt x="1498" y="375"/>
                    <a:pt x="1351" y="227"/>
                  </a:cubicBezTo>
                  <a:cubicBezTo>
                    <a:pt x="1203" y="80"/>
                    <a:pt x="1022" y="0"/>
                    <a:pt x="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0"/>
            <p:cNvSpPr/>
            <p:nvPr/>
          </p:nvSpPr>
          <p:spPr>
            <a:xfrm>
              <a:off x="2423350" y="3465150"/>
              <a:ext cx="20450" cy="57300"/>
            </a:xfrm>
            <a:custGeom>
              <a:avLst/>
              <a:gdLst/>
              <a:ahLst/>
              <a:cxnLst/>
              <a:rect l="l" t="t" r="r" b="b"/>
              <a:pathLst>
                <a:path w="818" h="2292" extrusionOk="0">
                  <a:moveTo>
                    <a:pt x="500" y="0"/>
                  </a:moveTo>
                  <a:lnTo>
                    <a:pt x="216" y="170"/>
                  </a:lnTo>
                  <a:lnTo>
                    <a:pt x="216" y="590"/>
                  </a:lnTo>
                  <a:lnTo>
                    <a:pt x="1" y="590"/>
                  </a:lnTo>
                  <a:lnTo>
                    <a:pt x="1" y="817"/>
                  </a:lnTo>
                  <a:lnTo>
                    <a:pt x="216" y="817"/>
                  </a:lnTo>
                  <a:lnTo>
                    <a:pt x="216" y="1781"/>
                  </a:lnTo>
                  <a:cubicBezTo>
                    <a:pt x="216" y="1952"/>
                    <a:pt x="228" y="2065"/>
                    <a:pt x="250" y="2122"/>
                  </a:cubicBezTo>
                  <a:cubicBezTo>
                    <a:pt x="273" y="2167"/>
                    <a:pt x="307" y="2213"/>
                    <a:pt x="364" y="2247"/>
                  </a:cubicBezTo>
                  <a:cubicBezTo>
                    <a:pt x="421" y="2281"/>
                    <a:pt x="500" y="2292"/>
                    <a:pt x="613" y="2292"/>
                  </a:cubicBezTo>
                  <a:cubicBezTo>
                    <a:pt x="670" y="2292"/>
                    <a:pt x="738" y="2292"/>
                    <a:pt x="818" y="2269"/>
                  </a:cubicBezTo>
                  <a:lnTo>
                    <a:pt x="784" y="2020"/>
                  </a:lnTo>
                  <a:cubicBezTo>
                    <a:pt x="727" y="2031"/>
                    <a:pt x="693" y="2031"/>
                    <a:pt x="659" y="2031"/>
                  </a:cubicBezTo>
                  <a:cubicBezTo>
                    <a:pt x="613" y="2031"/>
                    <a:pt x="579" y="2020"/>
                    <a:pt x="557" y="2008"/>
                  </a:cubicBezTo>
                  <a:cubicBezTo>
                    <a:pt x="534" y="1997"/>
                    <a:pt x="523" y="1974"/>
                    <a:pt x="511" y="1952"/>
                  </a:cubicBezTo>
                  <a:cubicBezTo>
                    <a:pt x="500" y="1929"/>
                    <a:pt x="500" y="1884"/>
                    <a:pt x="500" y="1793"/>
                  </a:cubicBezTo>
                  <a:lnTo>
                    <a:pt x="500" y="817"/>
                  </a:lnTo>
                  <a:lnTo>
                    <a:pt x="784" y="817"/>
                  </a:lnTo>
                  <a:lnTo>
                    <a:pt x="784" y="590"/>
                  </a:lnTo>
                  <a:lnTo>
                    <a:pt x="500" y="590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0"/>
            <p:cNvSpPr/>
            <p:nvPr/>
          </p:nvSpPr>
          <p:spPr>
            <a:xfrm>
              <a:off x="2449725" y="3479050"/>
              <a:ext cx="23000" cy="42850"/>
            </a:xfrm>
            <a:custGeom>
              <a:avLst/>
              <a:gdLst/>
              <a:ahLst/>
              <a:cxnLst/>
              <a:rect l="l" t="t" r="r" b="b"/>
              <a:pathLst>
                <a:path w="920" h="1714" extrusionOk="0">
                  <a:moveTo>
                    <a:pt x="625" y="0"/>
                  </a:moveTo>
                  <a:cubicBezTo>
                    <a:pt x="557" y="0"/>
                    <a:pt x="500" y="23"/>
                    <a:pt x="443" y="57"/>
                  </a:cubicBezTo>
                  <a:cubicBezTo>
                    <a:pt x="387" y="91"/>
                    <a:pt x="319" y="170"/>
                    <a:pt x="262" y="295"/>
                  </a:cubicBezTo>
                  <a:lnTo>
                    <a:pt x="262" y="34"/>
                  </a:lnTo>
                  <a:lnTo>
                    <a:pt x="1" y="34"/>
                  </a:lnTo>
                  <a:lnTo>
                    <a:pt x="1" y="1713"/>
                  </a:lnTo>
                  <a:lnTo>
                    <a:pt x="284" y="1713"/>
                  </a:lnTo>
                  <a:lnTo>
                    <a:pt x="284" y="840"/>
                  </a:lnTo>
                  <a:cubicBezTo>
                    <a:pt x="284" y="715"/>
                    <a:pt x="307" y="601"/>
                    <a:pt x="330" y="499"/>
                  </a:cubicBezTo>
                  <a:cubicBezTo>
                    <a:pt x="353" y="443"/>
                    <a:pt x="387" y="386"/>
                    <a:pt x="443" y="352"/>
                  </a:cubicBezTo>
                  <a:cubicBezTo>
                    <a:pt x="489" y="306"/>
                    <a:pt x="545" y="295"/>
                    <a:pt x="613" y="295"/>
                  </a:cubicBezTo>
                  <a:cubicBezTo>
                    <a:pt x="682" y="295"/>
                    <a:pt x="750" y="318"/>
                    <a:pt x="818" y="352"/>
                  </a:cubicBezTo>
                  <a:lnTo>
                    <a:pt x="920" y="91"/>
                  </a:lnTo>
                  <a:cubicBezTo>
                    <a:pt x="818" y="34"/>
                    <a:pt x="716" y="0"/>
                    <a:pt x="6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0"/>
            <p:cNvSpPr/>
            <p:nvPr/>
          </p:nvSpPr>
          <p:spPr>
            <a:xfrm>
              <a:off x="2474400" y="3479050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01"/>
                    <a:pt x="1158" y="1203"/>
                    <a:pt x="1124" y="1259"/>
                  </a:cubicBezTo>
                  <a:cubicBezTo>
                    <a:pt x="1079" y="1350"/>
                    <a:pt x="1022" y="1407"/>
                    <a:pt x="931" y="1464"/>
                  </a:cubicBezTo>
                  <a:cubicBezTo>
                    <a:pt x="852" y="1509"/>
                    <a:pt x="750" y="1532"/>
                    <a:pt x="648" y="1532"/>
                  </a:cubicBezTo>
                  <a:cubicBezTo>
                    <a:pt x="534" y="1532"/>
                    <a:pt x="443" y="1509"/>
                    <a:pt x="387" y="1452"/>
                  </a:cubicBezTo>
                  <a:cubicBezTo>
                    <a:pt x="330" y="1407"/>
                    <a:pt x="307" y="1339"/>
                    <a:pt x="307" y="1271"/>
                  </a:cubicBezTo>
                  <a:cubicBezTo>
                    <a:pt x="307" y="1214"/>
                    <a:pt x="319" y="1169"/>
                    <a:pt x="341" y="1135"/>
                  </a:cubicBezTo>
                  <a:cubicBezTo>
                    <a:pt x="375" y="1089"/>
                    <a:pt x="409" y="1055"/>
                    <a:pt x="455" y="1044"/>
                  </a:cubicBezTo>
                  <a:cubicBezTo>
                    <a:pt x="500" y="1021"/>
                    <a:pt x="591" y="999"/>
                    <a:pt x="704" y="976"/>
                  </a:cubicBezTo>
                  <a:cubicBezTo>
                    <a:pt x="908" y="953"/>
                    <a:pt x="1067" y="919"/>
                    <a:pt x="1169" y="874"/>
                  </a:cubicBezTo>
                  <a:close/>
                  <a:moveTo>
                    <a:pt x="806" y="0"/>
                  </a:moveTo>
                  <a:cubicBezTo>
                    <a:pt x="659" y="0"/>
                    <a:pt x="534" y="23"/>
                    <a:pt x="421" y="57"/>
                  </a:cubicBezTo>
                  <a:cubicBezTo>
                    <a:pt x="319" y="102"/>
                    <a:pt x="228" y="159"/>
                    <a:pt x="171" y="227"/>
                  </a:cubicBezTo>
                  <a:cubicBezTo>
                    <a:pt x="114" y="295"/>
                    <a:pt x="80" y="397"/>
                    <a:pt x="46" y="511"/>
                  </a:cubicBezTo>
                  <a:lnTo>
                    <a:pt x="330" y="556"/>
                  </a:lnTo>
                  <a:cubicBezTo>
                    <a:pt x="364" y="431"/>
                    <a:pt x="409" y="352"/>
                    <a:pt x="466" y="306"/>
                  </a:cubicBezTo>
                  <a:cubicBezTo>
                    <a:pt x="534" y="261"/>
                    <a:pt x="636" y="238"/>
                    <a:pt x="761" y="238"/>
                  </a:cubicBezTo>
                  <a:cubicBezTo>
                    <a:pt x="908" y="238"/>
                    <a:pt x="1022" y="261"/>
                    <a:pt x="1090" y="329"/>
                  </a:cubicBezTo>
                  <a:cubicBezTo>
                    <a:pt x="1147" y="375"/>
                    <a:pt x="1169" y="465"/>
                    <a:pt x="1169" y="579"/>
                  </a:cubicBezTo>
                  <a:cubicBezTo>
                    <a:pt x="1169" y="590"/>
                    <a:pt x="1169" y="613"/>
                    <a:pt x="1169" y="647"/>
                  </a:cubicBezTo>
                  <a:cubicBezTo>
                    <a:pt x="1056" y="692"/>
                    <a:pt x="886" y="726"/>
                    <a:pt x="659" y="749"/>
                  </a:cubicBezTo>
                  <a:cubicBezTo>
                    <a:pt x="545" y="760"/>
                    <a:pt x="466" y="772"/>
                    <a:pt x="409" y="794"/>
                  </a:cubicBezTo>
                  <a:cubicBezTo>
                    <a:pt x="330" y="817"/>
                    <a:pt x="262" y="840"/>
                    <a:pt x="205" y="885"/>
                  </a:cubicBezTo>
                  <a:cubicBezTo>
                    <a:pt x="148" y="930"/>
                    <a:pt x="92" y="976"/>
                    <a:pt x="58" y="1044"/>
                  </a:cubicBezTo>
                  <a:cubicBezTo>
                    <a:pt x="24" y="1112"/>
                    <a:pt x="1" y="1191"/>
                    <a:pt x="1" y="1271"/>
                  </a:cubicBezTo>
                  <a:cubicBezTo>
                    <a:pt x="1" y="1418"/>
                    <a:pt x="46" y="1532"/>
                    <a:pt x="148" y="1622"/>
                  </a:cubicBezTo>
                  <a:cubicBezTo>
                    <a:pt x="250" y="1713"/>
                    <a:pt x="387" y="1759"/>
                    <a:pt x="579" y="1759"/>
                  </a:cubicBezTo>
                  <a:cubicBezTo>
                    <a:pt x="682" y="1759"/>
                    <a:pt x="795" y="1736"/>
                    <a:pt x="886" y="1702"/>
                  </a:cubicBezTo>
                  <a:cubicBezTo>
                    <a:pt x="988" y="1668"/>
                    <a:pt x="1090" y="1600"/>
                    <a:pt x="1192" y="1509"/>
                  </a:cubicBezTo>
                  <a:cubicBezTo>
                    <a:pt x="1203" y="1588"/>
                    <a:pt x="1215" y="1657"/>
                    <a:pt x="1249" y="1713"/>
                  </a:cubicBezTo>
                  <a:lnTo>
                    <a:pt x="1544" y="1713"/>
                  </a:lnTo>
                  <a:cubicBezTo>
                    <a:pt x="1510" y="1657"/>
                    <a:pt x="1487" y="1588"/>
                    <a:pt x="1476" y="1520"/>
                  </a:cubicBezTo>
                  <a:cubicBezTo>
                    <a:pt x="1464" y="1441"/>
                    <a:pt x="1453" y="1282"/>
                    <a:pt x="1453" y="1010"/>
                  </a:cubicBezTo>
                  <a:lnTo>
                    <a:pt x="1453" y="635"/>
                  </a:lnTo>
                  <a:cubicBezTo>
                    <a:pt x="1453" y="511"/>
                    <a:pt x="1453" y="420"/>
                    <a:pt x="1442" y="375"/>
                  </a:cubicBezTo>
                  <a:cubicBezTo>
                    <a:pt x="1430" y="295"/>
                    <a:pt x="1396" y="227"/>
                    <a:pt x="1351" y="182"/>
                  </a:cubicBezTo>
                  <a:cubicBezTo>
                    <a:pt x="1317" y="125"/>
                    <a:pt x="1249" y="80"/>
                    <a:pt x="1158" y="46"/>
                  </a:cubicBezTo>
                  <a:cubicBezTo>
                    <a:pt x="1067" y="12"/>
                    <a:pt x="954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0"/>
            <p:cNvSpPr/>
            <p:nvPr/>
          </p:nvSpPr>
          <p:spPr>
            <a:xfrm>
              <a:off x="2517525" y="3479900"/>
              <a:ext cx="38600" cy="42000"/>
            </a:xfrm>
            <a:custGeom>
              <a:avLst/>
              <a:gdLst/>
              <a:ahLst/>
              <a:cxnLst/>
              <a:rect l="l" t="t" r="r" b="b"/>
              <a:pathLst>
                <a:path w="1544" h="1680" extrusionOk="0">
                  <a:moveTo>
                    <a:pt x="0" y="0"/>
                  </a:moveTo>
                  <a:lnTo>
                    <a:pt x="636" y="1679"/>
                  </a:lnTo>
                  <a:lnTo>
                    <a:pt x="908" y="1679"/>
                  </a:lnTo>
                  <a:lnTo>
                    <a:pt x="1543" y="0"/>
                  </a:lnTo>
                  <a:lnTo>
                    <a:pt x="1248" y="0"/>
                  </a:lnTo>
                  <a:lnTo>
                    <a:pt x="874" y="1033"/>
                  </a:lnTo>
                  <a:cubicBezTo>
                    <a:pt x="828" y="1157"/>
                    <a:pt x="794" y="1259"/>
                    <a:pt x="772" y="1350"/>
                  </a:cubicBezTo>
                  <a:cubicBezTo>
                    <a:pt x="738" y="1225"/>
                    <a:pt x="704" y="1123"/>
                    <a:pt x="658" y="1010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0"/>
            <p:cNvSpPr/>
            <p:nvPr/>
          </p:nvSpPr>
          <p:spPr>
            <a:xfrm>
              <a:off x="2562325" y="3479050"/>
              <a:ext cx="34075" cy="42850"/>
            </a:xfrm>
            <a:custGeom>
              <a:avLst/>
              <a:gdLst/>
              <a:ahLst/>
              <a:cxnLst/>
              <a:rect l="l" t="t" r="r" b="b"/>
              <a:pathLst>
                <a:path w="1363" h="1714" extrusionOk="0">
                  <a:moveTo>
                    <a:pt x="795" y="0"/>
                  </a:moveTo>
                  <a:cubicBezTo>
                    <a:pt x="557" y="0"/>
                    <a:pt x="375" y="91"/>
                    <a:pt x="262" y="272"/>
                  </a:cubicBezTo>
                  <a:lnTo>
                    <a:pt x="262" y="34"/>
                  </a:lnTo>
                  <a:lnTo>
                    <a:pt x="1" y="34"/>
                  </a:lnTo>
                  <a:lnTo>
                    <a:pt x="1" y="1713"/>
                  </a:lnTo>
                  <a:lnTo>
                    <a:pt x="284" y="1713"/>
                  </a:lnTo>
                  <a:lnTo>
                    <a:pt x="284" y="794"/>
                  </a:lnTo>
                  <a:cubicBezTo>
                    <a:pt x="284" y="579"/>
                    <a:pt x="330" y="443"/>
                    <a:pt x="421" y="363"/>
                  </a:cubicBezTo>
                  <a:cubicBezTo>
                    <a:pt x="500" y="284"/>
                    <a:pt x="613" y="250"/>
                    <a:pt x="727" y="250"/>
                  </a:cubicBezTo>
                  <a:cubicBezTo>
                    <a:pt x="806" y="250"/>
                    <a:pt x="874" y="261"/>
                    <a:pt x="931" y="295"/>
                  </a:cubicBezTo>
                  <a:cubicBezTo>
                    <a:pt x="988" y="329"/>
                    <a:pt x="1022" y="375"/>
                    <a:pt x="1044" y="431"/>
                  </a:cubicBezTo>
                  <a:cubicBezTo>
                    <a:pt x="1067" y="488"/>
                    <a:pt x="1079" y="579"/>
                    <a:pt x="1079" y="692"/>
                  </a:cubicBezTo>
                  <a:lnTo>
                    <a:pt x="1079" y="1713"/>
                  </a:lnTo>
                  <a:lnTo>
                    <a:pt x="1362" y="1713"/>
                  </a:lnTo>
                  <a:lnTo>
                    <a:pt x="1362" y="681"/>
                  </a:lnTo>
                  <a:cubicBezTo>
                    <a:pt x="1362" y="556"/>
                    <a:pt x="1362" y="454"/>
                    <a:pt x="1351" y="409"/>
                  </a:cubicBezTo>
                  <a:cubicBezTo>
                    <a:pt x="1328" y="329"/>
                    <a:pt x="1305" y="250"/>
                    <a:pt x="1260" y="193"/>
                  </a:cubicBezTo>
                  <a:cubicBezTo>
                    <a:pt x="1215" y="136"/>
                    <a:pt x="1158" y="91"/>
                    <a:pt x="1067" y="57"/>
                  </a:cubicBezTo>
                  <a:cubicBezTo>
                    <a:pt x="988" y="12"/>
                    <a:pt x="897" y="0"/>
                    <a:pt x="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0"/>
            <p:cNvSpPr/>
            <p:nvPr/>
          </p:nvSpPr>
          <p:spPr>
            <a:xfrm>
              <a:off x="2604875" y="3479050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795" y="227"/>
                  </a:moveTo>
                  <a:cubicBezTo>
                    <a:pt x="942" y="227"/>
                    <a:pt x="1056" y="284"/>
                    <a:pt x="1146" y="397"/>
                  </a:cubicBezTo>
                  <a:cubicBezTo>
                    <a:pt x="1203" y="465"/>
                    <a:pt x="1237" y="579"/>
                    <a:pt x="1248" y="715"/>
                  </a:cubicBezTo>
                  <a:lnTo>
                    <a:pt x="318" y="715"/>
                  </a:lnTo>
                  <a:cubicBezTo>
                    <a:pt x="329" y="567"/>
                    <a:pt x="375" y="454"/>
                    <a:pt x="466" y="363"/>
                  </a:cubicBezTo>
                  <a:cubicBezTo>
                    <a:pt x="556" y="272"/>
                    <a:pt x="658" y="227"/>
                    <a:pt x="795" y="227"/>
                  </a:cubicBezTo>
                  <a:close/>
                  <a:moveTo>
                    <a:pt x="795" y="0"/>
                  </a:moveTo>
                  <a:cubicBezTo>
                    <a:pt x="556" y="0"/>
                    <a:pt x="364" y="80"/>
                    <a:pt x="227" y="227"/>
                  </a:cubicBezTo>
                  <a:cubicBezTo>
                    <a:pt x="80" y="386"/>
                    <a:pt x="0" y="613"/>
                    <a:pt x="0" y="896"/>
                  </a:cubicBezTo>
                  <a:cubicBezTo>
                    <a:pt x="0" y="1169"/>
                    <a:pt x="80" y="1373"/>
                    <a:pt x="216" y="1532"/>
                  </a:cubicBezTo>
                  <a:cubicBezTo>
                    <a:pt x="364" y="1679"/>
                    <a:pt x="556" y="1759"/>
                    <a:pt x="806" y="1759"/>
                  </a:cubicBezTo>
                  <a:cubicBezTo>
                    <a:pt x="999" y="1759"/>
                    <a:pt x="1158" y="1713"/>
                    <a:pt x="1282" y="1611"/>
                  </a:cubicBezTo>
                  <a:cubicBezTo>
                    <a:pt x="1407" y="1520"/>
                    <a:pt x="1498" y="1384"/>
                    <a:pt x="1543" y="1214"/>
                  </a:cubicBezTo>
                  <a:lnTo>
                    <a:pt x="1248" y="1180"/>
                  </a:lnTo>
                  <a:cubicBezTo>
                    <a:pt x="1203" y="1293"/>
                    <a:pt x="1146" y="1384"/>
                    <a:pt x="1078" y="1441"/>
                  </a:cubicBezTo>
                  <a:cubicBezTo>
                    <a:pt x="999" y="1498"/>
                    <a:pt x="908" y="1520"/>
                    <a:pt x="806" y="1520"/>
                  </a:cubicBezTo>
                  <a:cubicBezTo>
                    <a:pt x="670" y="1520"/>
                    <a:pt x="545" y="1475"/>
                    <a:pt x="454" y="1373"/>
                  </a:cubicBezTo>
                  <a:cubicBezTo>
                    <a:pt x="364" y="1271"/>
                    <a:pt x="307" y="1135"/>
                    <a:pt x="295" y="953"/>
                  </a:cubicBezTo>
                  <a:lnTo>
                    <a:pt x="1555" y="953"/>
                  </a:lnTo>
                  <a:cubicBezTo>
                    <a:pt x="1555" y="919"/>
                    <a:pt x="1555" y="885"/>
                    <a:pt x="1555" y="874"/>
                  </a:cubicBezTo>
                  <a:cubicBezTo>
                    <a:pt x="1555" y="601"/>
                    <a:pt x="1487" y="386"/>
                    <a:pt x="1339" y="227"/>
                  </a:cubicBezTo>
                  <a:cubicBezTo>
                    <a:pt x="1192" y="80"/>
                    <a:pt x="1010" y="0"/>
                    <a:pt x="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0"/>
            <p:cNvSpPr/>
            <p:nvPr/>
          </p:nvSpPr>
          <p:spPr>
            <a:xfrm>
              <a:off x="2647975" y="3479900"/>
              <a:ext cx="38600" cy="42000"/>
            </a:xfrm>
            <a:custGeom>
              <a:avLst/>
              <a:gdLst/>
              <a:ahLst/>
              <a:cxnLst/>
              <a:rect l="l" t="t" r="r" b="b"/>
              <a:pathLst>
                <a:path w="1544" h="1680" extrusionOk="0">
                  <a:moveTo>
                    <a:pt x="1" y="0"/>
                  </a:moveTo>
                  <a:lnTo>
                    <a:pt x="648" y="1679"/>
                  </a:lnTo>
                  <a:lnTo>
                    <a:pt x="908" y="1679"/>
                  </a:lnTo>
                  <a:lnTo>
                    <a:pt x="1544" y="0"/>
                  </a:lnTo>
                  <a:lnTo>
                    <a:pt x="1249" y="0"/>
                  </a:lnTo>
                  <a:lnTo>
                    <a:pt x="874" y="1033"/>
                  </a:lnTo>
                  <a:cubicBezTo>
                    <a:pt x="829" y="1157"/>
                    <a:pt x="795" y="1259"/>
                    <a:pt x="772" y="1350"/>
                  </a:cubicBezTo>
                  <a:cubicBezTo>
                    <a:pt x="738" y="1225"/>
                    <a:pt x="704" y="1123"/>
                    <a:pt x="670" y="1010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0"/>
            <p:cNvSpPr/>
            <p:nvPr/>
          </p:nvSpPr>
          <p:spPr>
            <a:xfrm>
              <a:off x="2690525" y="3479050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783" y="227"/>
                  </a:moveTo>
                  <a:cubicBezTo>
                    <a:pt x="931" y="227"/>
                    <a:pt x="1044" y="284"/>
                    <a:pt x="1135" y="397"/>
                  </a:cubicBezTo>
                  <a:cubicBezTo>
                    <a:pt x="1203" y="465"/>
                    <a:pt x="1237" y="579"/>
                    <a:pt x="1249" y="715"/>
                  </a:cubicBezTo>
                  <a:lnTo>
                    <a:pt x="307" y="715"/>
                  </a:lnTo>
                  <a:cubicBezTo>
                    <a:pt x="318" y="567"/>
                    <a:pt x="364" y="454"/>
                    <a:pt x="454" y="363"/>
                  </a:cubicBezTo>
                  <a:cubicBezTo>
                    <a:pt x="545" y="272"/>
                    <a:pt x="659" y="227"/>
                    <a:pt x="783" y="227"/>
                  </a:cubicBezTo>
                  <a:close/>
                  <a:moveTo>
                    <a:pt x="783" y="0"/>
                  </a:moveTo>
                  <a:cubicBezTo>
                    <a:pt x="556" y="0"/>
                    <a:pt x="364" y="80"/>
                    <a:pt x="216" y="227"/>
                  </a:cubicBezTo>
                  <a:cubicBezTo>
                    <a:pt x="69" y="386"/>
                    <a:pt x="1" y="613"/>
                    <a:pt x="1" y="896"/>
                  </a:cubicBezTo>
                  <a:cubicBezTo>
                    <a:pt x="1" y="1169"/>
                    <a:pt x="69" y="1373"/>
                    <a:pt x="216" y="1532"/>
                  </a:cubicBezTo>
                  <a:cubicBezTo>
                    <a:pt x="364" y="1679"/>
                    <a:pt x="556" y="1759"/>
                    <a:pt x="795" y="1759"/>
                  </a:cubicBezTo>
                  <a:cubicBezTo>
                    <a:pt x="999" y="1759"/>
                    <a:pt x="1158" y="1713"/>
                    <a:pt x="1283" y="1611"/>
                  </a:cubicBezTo>
                  <a:cubicBezTo>
                    <a:pt x="1407" y="1520"/>
                    <a:pt x="1487" y="1384"/>
                    <a:pt x="1543" y="1214"/>
                  </a:cubicBezTo>
                  <a:lnTo>
                    <a:pt x="1249" y="1180"/>
                  </a:lnTo>
                  <a:cubicBezTo>
                    <a:pt x="1203" y="1293"/>
                    <a:pt x="1146" y="1384"/>
                    <a:pt x="1067" y="1441"/>
                  </a:cubicBezTo>
                  <a:cubicBezTo>
                    <a:pt x="999" y="1498"/>
                    <a:pt x="908" y="1520"/>
                    <a:pt x="806" y="1520"/>
                  </a:cubicBezTo>
                  <a:cubicBezTo>
                    <a:pt x="659" y="1520"/>
                    <a:pt x="545" y="1475"/>
                    <a:pt x="454" y="1373"/>
                  </a:cubicBezTo>
                  <a:cubicBezTo>
                    <a:pt x="352" y="1271"/>
                    <a:pt x="307" y="1135"/>
                    <a:pt x="296" y="953"/>
                  </a:cubicBezTo>
                  <a:lnTo>
                    <a:pt x="1543" y="953"/>
                  </a:lnTo>
                  <a:cubicBezTo>
                    <a:pt x="1543" y="919"/>
                    <a:pt x="1543" y="885"/>
                    <a:pt x="1543" y="874"/>
                  </a:cubicBezTo>
                  <a:cubicBezTo>
                    <a:pt x="1543" y="601"/>
                    <a:pt x="1475" y="386"/>
                    <a:pt x="1339" y="227"/>
                  </a:cubicBezTo>
                  <a:cubicBezTo>
                    <a:pt x="1192" y="80"/>
                    <a:pt x="1010" y="0"/>
                    <a:pt x="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0"/>
            <p:cNvSpPr/>
            <p:nvPr/>
          </p:nvSpPr>
          <p:spPr>
            <a:xfrm>
              <a:off x="2648275" y="3253575"/>
              <a:ext cx="53050" cy="58150"/>
            </a:xfrm>
            <a:custGeom>
              <a:avLst/>
              <a:gdLst/>
              <a:ahLst/>
              <a:cxnLst/>
              <a:rect l="l" t="t" r="r" b="b"/>
              <a:pathLst>
                <a:path w="2122" h="2326" extrusionOk="0">
                  <a:moveTo>
                    <a:pt x="0" y="0"/>
                  </a:moveTo>
                  <a:lnTo>
                    <a:pt x="896" y="2326"/>
                  </a:lnTo>
                  <a:lnTo>
                    <a:pt x="1214" y="2326"/>
                  </a:lnTo>
                  <a:lnTo>
                    <a:pt x="2122" y="0"/>
                  </a:lnTo>
                  <a:lnTo>
                    <a:pt x="1804" y="0"/>
                  </a:lnTo>
                  <a:lnTo>
                    <a:pt x="1180" y="1690"/>
                  </a:lnTo>
                  <a:cubicBezTo>
                    <a:pt x="1135" y="1815"/>
                    <a:pt x="1089" y="1940"/>
                    <a:pt x="1055" y="2065"/>
                  </a:cubicBezTo>
                  <a:cubicBezTo>
                    <a:pt x="1021" y="1951"/>
                    <a:pt x="987" y="1827"/>
                    <a:pt x="942" y="1690"/>
                  </a:cubicBezTo>
                  <a:lnTo>
                    <a:pt x="3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0"/>
            <p:cNvSpPr/>
            <p:nvPr/>
          </p:nvSpPr>
          <p:spPr>
            <a:xfrm>
              <a:off x="2700175" y="3269450"/>
              <a:ext cx="38600" cy="59300"/>
            </a:xfrm>
            <a:custGeom>
              <a:avLst/>
              <a:gdLst/>
              <a:ahLst/>
              <a:cxnLst/>
              <a:rect l="l" t="t" r="r" b="b"/>
              <a:pathLst>
                <a:path w="1544" h="2372" extrusionOk="0">
                  <a:moveTo>
                    <a:pt x="0" y="0"/>
                  </a:moveTo>
                  <a:lnTo>
                    <a:pt x="636" y="1691"/>
                  </a:lnTo>
                  <a:cubicBezTo>
                    <a:pt x="624" y="1725"/>
                    <a:pt x="624" y="1747"/>
                    <a:pt x="613" y="1759"/>
                  </a:cubicBezTo>
                  <a:cubicBezTo>
                    <a:pt x="579" y="1872"/>
                    <a:pt x="545" y="1940"/>
                    <a:pt x="534" y="1974"/>
                  </a:cubicBezTo>
                  <a:cubicBezTo>
                    <a:pt x="499" y="2008"/>
                    <a:pt x="477" y="2042"/>
                    <a:pt x="431" y="2065"/>
                  </a:cubicBezTo>
                  <a:cubicBezTo>
                    <a:pt x="397" y="2076"/>
                    <a:pt x="352" y="2088"/>
                    <a:pt x="284" y="2088"/>
                  </a:cubicBezTo>
                  <a:cubicBezTo>
                    <a:pt x="239" y="2088"/>
                    <a:pt x="182" y="2088"/>
                    <a:pt x="125" y="2065"/>
                  </a:cubicBezTo>
                  <a:lnTo>
                    <a:pt x="125" y="2065"/>
                  </a:lnTo>
                  <a:lnTo>
                    <a:pt x="148" y="2337"/>
                  </a:lnTo>
                  <a:cubicBezTo>
                    <a:pt x="216" y="2360"/>
                    <a:pt x="284" y="2371"/>
                    <a:pt x="341" y="2371"/>
                  </a:cubicBezTo>
                  <a:cubicBezTo>
                    <a:pt x="431" y="2371"/>
                    <a:pt x="499" y="2349"/>
                    <a:pt x="568" y="2303"/>
                  </a:cubicBezTo>
                  <a:cubicBezTo>
                    <a:pt x="636" y="2258"/>
                    <a:pt x="692" y="2190"/>
                    <a:pt x="749" y="2099"/>
                  </a:cubicBezTo>
                  <a:cubicBezTo>
                    <a:pt x="783" y="2031"/>
                    <a:pt x="840" y="1895"/>
                    <a:pt x="908" y="1713"/>
                  </a:cubicBezTo>
                  <a:lnTo>
                    <a:pt x="1543" y="0"/>
                  </a:lnTo>
                  <a:lnTo>
                    <a:pt x="1260" y="0"/>
                  </a:lnTo>
                  <a:lnTo>
                    <a:pt x="897" y="987"/>
                  </a:lnTo>
                  <a:cubicBezTo>
                    <a:pt x="851" y="1112"/>
                    <a:pt x="817" y="1237"/>
                    <a:pt x="783" y="1373"/>
                  </a:cubicBezTo>
                  <a:cubicBezTo>
                    <a:pt x="749" y="1237"/>
                    <a:pt x="704" y="1101"/>
                    <a:pt x="658" y="976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0"/>
            <p:cNvSpPr/>
            <p:nvPr/>
          </p:nvSpPr>
          <p:spPr>
            <a:xfrm>
              <a:off x="2741875" y="3268600"/>
              <a:ext cx="34900" cy="43975"/>
            </a:xfrm>
            <a:custGeom>
              <a:avLst/>
              <a:gdLst/>
              <a:ahLst/>
              <a:cxnLst/>
              <a:rect l="l" t="t" r="r" b="b"/>
              <a:pathLst>
                <a:path w="1396" h="1759" extrusionOk="0">
                  <a:moveTo>
                    <a:pt x="669" y="0"/>
                  </a:moveTo>
                  <a:cubicBezTo>
                    <a:pt x="579" y="0"/>
                    <a:pt x="499" y="12"/>
                    <a:pt x="420" y="34"/>
                  </a:cubicBezTo>
                  <a:cubicBezTo>
                    <a:pt x="340" y="57"/>
                    <a:pt x="284" y="80"/>
                    <a:pt x="238" y="114"/>
                  </a:cubicBezTo>
                  <a:cubicBezTo>
                    <a:pt x="182" y="159"/>
                    <a:pt x="136" y="216"/>
                    <a:pt x="102" y="273"/>
                  </a:cubicBezTo>
                  <a:cubicBezTo>
                    <a:pt x="68" y="341"/>
                    <a:pt x="45" y="409"/>
                    <a:pt x="45" y="488"/>
                  </a:cubicBezTo>
                  <a:cubicBezTo>
                    <a:pt x="45" y="568"/>
                    <a:pt x="68" y="647"/>
                    <a:pt x="113" y="715"/>
                  </a:cubicBezTo>
                  <a:cubicBezTo>
                    <a:pt x="159" y="783"/>
                    <a:pt x="216" y="828"/>
                    <a:pt x="295" y="874"/>
                  </a:cubicBezTo>
                  <a:cubicBezTo>
                    <a:pt x="374" y="908"/>
                    <a:pt x="522" y="953"/>
                    <a:pt x="726" y="1010"/>
                  </a:cubicBezTo>
                  <a:cubicBezTo>
                    <a:pt x="885" y="1044"/>
                    <a:pt x="987" y="1078"/>
                    <a:pt x="1021" y="1101"/>
                  </a:cubicBezTo>
                  <a:cubicBezTo>
                    <a:pt x="1078" y="1146"/>
                    <a:pt x="1100" y="1192"/>
                    <a:pt x="1100" y="1260"/>
                  </a:cubicBezTo>
                  <a:cubicBezTo>
                    <a:pt x="1100" y="1328"/>
                    <a:pt x="1078" y="1396"/>
                    <a:pt x="1010" y="1441"/>
                  </a:cubicBezTo>
                  <a:cubicBezTo>
                    <a:pt x="942" y="1498"/>
                    <a:pt x="851" y="1521"/>
                    <a:pt x="715" y="1521"/>
                  </a:cubicBezTo>
                  <a:cubicBezTo>
                    <a:pt x="590" y="1521"/>
                    <a:pt x="488" y="1498"/>
                    <a:pt x="420" y="1430"/>
                  </a:cubicBezTo>
                  <a:cubicBezTo>
                    <a:pt x="340" y="1373"/>
                    <a:pt x="295" y="1282"/>
                    <a:pt x="284" y="1169"/>
                  </a:cubicBezTo>
                  <a:lnTo>
                    <a:pt x="0" y="1214"/>
                  </a:lnTo>
                  <a:cubicBezTo>
                    <a:pt x="34" y="1396"/>
                    <a:pt x="102" y="1532"/>
                    <a:pt x="216" y="1623"/>
                  </a:cubicBezTo>
                  <a:cubicBezTo>
                    <a:pt x="340" y="1713"/>
                    <a:pt x="499" y="1759"/>
                    <a:pt x="726" y="1759"/>
                  </a:cubicBezTo>
                  <a:cubicBezTo>
                    <a:pt x="851" y="1759"/>
                    <a:pt x="976" y="1736"/>
                    <a:pt x="1078" y="1691"/>
                  </a:cubicBezTo>
                  <a:cubicBezTo>
                    <a:pt x="1180" y="1645"/>
                    <a:pt x="1259" y="1577"/>
                    <a:pt x="1316" y="1498"/>
                  </a:cubicBezTo>
                  <a:cubicBezTo>
                    <a:pt x="1373" y="1407"/>
                    <a:pt x="1395" y="1316"/>
                    <a:pt x="1395" y="1226"/>
                  </a:cubicBezTo>
                  <a:cubicBezTo>
                    <a:pt x="1395" y="1123"/>
                    <a:pt x="1373" y="1044"/>
                    <a:pt x="1327" y="987"/>
                  </a:cubicBezTo>
                  <a:cubicBezTo>
                    <a:pt x="1282" y="919"/>
                    <a:pt x="1225" y="863"/>
                    <a:pt x="1146" y="828"/>
                  </a:cubicBezTo>
                  <a:cubicBezTo>
                    <a:pt x="1066" y="794"/>
                    <a:pt x="919" y="749"/>
                    <a:pt x="726" y="704"/>
                  </a:cubicBezTo>
                  <a:cubicBezTo>
                    <a:pt x="579" y="658"/>
                    <a:pt x="499" y="636"/>
                    <a:pt x="465" y="624"/>
                  </a:cubicBezTo>
                  <a:cubicBezTo>
                    <a:pt x="420" y="613"/>
                    <a:pt x="386" y="579"/>
                    <a:pt x="363" y="556"/>
                  </a:cubicBezTo>
                  <a:cubicBezTo>
                    <a:pt x="340" y="522"/>
                    <a:pt x="329" y="488"/>
                    <a:pt x="329" y="454"/>
                  </a:cubicBezTo>
                  <a:cubicBezTo>
                    <a:pt x="329" y="397"/>
                    <a:pt x="352" y="341"/>
                    <a:pt x="408" y="295"/>
                  </a:cubicBezTo>
                  <a:cubicBezTo>
                    <a:pt x="465" y="261"/>
                    <a:pt x="556" y="239"/>
                    <a:pt x="692" y="239"/>
                  </a:cubicBezTo>
                  <a:cubicBezTo>
                    <a:pt x="794" y="239"/>
                    <a:pt x="885" y="261"/>
                    <a:pt x="942" y="307"/>
                  </a:cubicBezTo>
                  <a:cubicBezTo>
                    <a:pt x="1010" y="352"/>
                    <a:pt x="1044" y="420"/>
                    <a:pt x="1055" y="511"/>
                  </a:cubicBezTo>
                  <a:lnTo>
                    <a:pt x="1339" y="477"/>
                  </a:lnTo>
                  <a:cubicBezTo>
                    <a:pt x="1316" y="363"/>
                    <a:pt x="1282" y="273"/>
                    <a:pt x="1237" y="216"/>
                  </a:cubicBezTo>
                  <a:cubicBezTo>
                    <a:pt x="1191" y="148"/>
                    <a:pt x="1112" y="91"/>
                    <a:pt x="1010" y="57"/>
                  </a:cubicBezTo>
                  <a:cubicBezTo>
                    <a:pt x="919" y="23"/>
                    <a:pt x="805" y="0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0"/>
            <p:cNvSpPr/>
            <p:nvPr/>
          </p:nvSpPr>
          <p:spPr>
            <a:xfrm>
              <a:off x="2781275" y="3254975"/>
              <a:ext cx="20450" cy="57325"/>
            </a:xfrm>
            <a:custGeom>
              <a:avLst/>
              <a:gdLst/>
              <a:ahLst/>
              <a:cxnLst/>
              <a:rect l="l" t="t" r="r" b="b"/>
              <a:pathLst>
                <a:path w="818" h="2293" extrusionOk="0">
                  <a:moveTo>
                    <a:pt x="500" y="1"/>
                  </a:moveTo>
                  <a:lnTo>
                    <a:pt x="216" y="171"/>
                  </a:lnTo>
                  <a:lnTo>
                    <a:pt x="216" y="579"/>
                  </a:lnTo>
                  <a:lnTo>
                    <a:pt x="1" y="579"/>
                  </a:lnTo>
                  <a:lnTo>
                    <a:pt x="1" y="806"/>
                  </a:lnTo>
                  <a:lnTo>
                    <a:pt x="216" y="806"/>
                  </a:lnTo>
                  <a:lnTo>
                    <a:pt x="216" y="1771"/>
                  </a:lnTo>
                  <a:cubicBezTo>
                    <a:pt x="216" y="1941"/>
                    <a:pt x="228" y="2054"/>
                    <a:pt x="251" y="2111"/>
                  </a:cubicBezTo>
                  <a:cubicBezTo>
                    <a:pt x="273" y="2168"/>
                    <a:pt x="307" y="2202"/>
                    <a:pt x="364" y="2236"/>
                  </a:cubicBezTo>
                  <a:cubicBezTo>
                    <a:pt x="421" y="2270"/>
                    <a:pt x="500" y="2292"/>
                    <a:pt x="602" y="2292"/>
                  </a:cubicBezTo>
                  <a:cubicBezTo>
                    <a:pt x="670" y="2292"/>
                    <a:pt x="738" y="2281"/>
                    <a:pt x="818" y="2258"/>
                  </a:cubicBezTo>
                  <a:lnTo>
                    <a:pt x="784" y="2009"/>
                  </a:lnTo>
                  <a:cubicBezTo>
                    <a:pt x="727" y="2020"/>
                    <a:pt x="693" y="2020"/>
                    <a:pt x="659" y="2020"/>
                  </a:cubicBezTo>
                  <a:cubicBezTo>
                    <a:pt x="614" y="2020"/>
                    <a:pt x="580" y="2009"/>
                    <a:pt x="557" y="1997"/>
                  </a:cubicBezTo>
                  <a:cubicBezTo>
                    <a:pt x="534" y="1986"/>
                    <a:pt x="523" y="1963"/>
                    <a:pt x="511" y="1941"/>
                  </a:cubicBezTo>
                  <a:cubicBezTo>
                    <a:pt x="500" y="1918"/>
                    <a:pt x="500" y="1873"/>
                    <a:pt x="500" y="1793"/>
                  </a:cubicBezTo>
                  <a:lnTo>
                    <a:pt x="500" y="806"/>
                  </a:lnTo>
                  <a:lnTo>
                    <a:pt x="784" y="806"/>
                  </a:lnTo>
                  <a:lnTo>
                    <a:pt x="784" y="579"/>
                  </a:lnTo>
                  <a:lnTo>
                    <a:pt x="500" y="579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0"/>
            <p:cNvSpPr/>
            <p:nvPr/>
          </p:nvSpPr>
          <p:spPr>
            <a:xfrm>
              <a:off x="2807675" y="3269450"/>
              <a:ext cx="34050" cy="43125"/>
            </a:xfrm>
            <a:custGeom>
              <a:avLst/>
              <a:gdLst/>
              <a:ahLst/>
              <a:cxnLst/>
              <a:rect l="l" t="t" r="r" b="b"/>
              <a:pathLst>
                <a:path w="1362" h="1725" extrusionOk="0">
                  <a:moveTo>
                    <a:pt x="0" y="0"/>
                  </a:moveTo>
                  <a:lnTo>
                    <a:pt x="0" y="1044"/>
                  </a:lnTo>
                  <a:cubicBezTo>
                    <a:pt x="0" y="1169"/>
                    <a:pt x="0" y="1260"/>
                    <a:pt x="11" y="1316"/>
                  </a:cubicBezTo>
                  <a:cubicBezTo>
                    <a:pt x="34" y="1396"/>
                    <a:pt x="57" y="1464"/>
                    <a:pt x="102" y="1521"/>
                  </a:cubicBezTo>
                  <a:cubicBezTo>
                    <a:pt x="147" y="1577"/>
                    <a:pt x="204" y="1634"/>
                    <a:pt x="295" y="1668"/>
                  </a:cubicBezTo>
                  <a:cubicBezTo>
                    <a:pt x="374" y="1702"/>
                    <a:pt x="476" y="1725"/>
                    <a:pt x="567" y="1725"/>
                  </a:cubicBezTo>
                  <a:cubicBezTo>
                    <a:pt x="794" y="1725"/>
                    <a:pt x="976" y="1634"/>
                    <a:pt x="1100" y="1441"/>
                  </a:cubicBezTo>
                  <a:lnTo>
                    <a:pt x="1100" y="1691"/>
                  </a:lnTo>
                  <a:lnTo>
                    <a:pt x="1361" y="1691"/>
                  </a:lnTo>
                  <a:lnTo>
                    <a:pt x="1361" y="0"/>
                  </a:lnTo>
                  <a:lnTo>
                    <a:pt x="1078" y="0"/>
                  </a:lnTo>
                  <a:lnTo>
                    <a:pt x="1078" y="908"/>
                  </a:lnTo>
                  <a:cubicBezTo>
                    <a:pt x="1078" y="1044"/>
                    <a:pt x="1055" y="1158"/>
                    <a:pt x="1032" y="1237"/>
                  </a:cubicBezTo>
                  <a:cubicBezTo>
                    <a:pt x="998" y="1305"/>
                    <a:pt x="942" y="1373"/>
                    <a:pt x="874" y="1418"/>
                  </a:cubicBezTo>
                  <a:cubicBezTo>
                    <a:pt x="794" y="1452"/>
                    <a:pt x="715" y="1475"/>
                    <a:pt x="624" y="1475"/>
                  </a:cubicBezTo>
                  <a:cubicBezTo>
                    <a:pt x="545" y="1475"/>
                    <a:pt x="476" y="1452"/>
                    <a:pt x="408" y="1418"/>
                  </a:cubicBezTo>
                  <a:cubicBezTo>
                    <a:pt x="352" y="1373"/>
                    <a:pt x="318" y="1316"/>
                    <a:pt x="295" y="1237"/>
                  </a:cubicBezTo>
                  <a:cubicBezTo>
                    <a:pt x="284" y="1192"/>
                    <a:pt x="284" y="1089"/>
                    <a:pt x="284" y="942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0"/>
            <p:cNvSpPr/>
            <p:nvPr/>
          </p:nvSpPr>
          <p:spPr>
            <a:xfrm>
              <a:off x="2852750" y="3268600"/>
              <a:ext cx="36625" cy="59025"/>
            </a:xfrm>
            <a:custGeom>
              <a:avLst/>
              <a:gdLst/>
              <a:ahLst/>
              <a:cxnLst/>
              <a:rect l="l" t="t" r="r" b="b"/>
              <a:pathLst>
                <a:path w="1465" h="2361" extrusionOk="0">
                  <a:moveTo>
                    <a:pt x="727" y="227"/>
                  </a:moveTo>
                  <a:cubicBezTo>
                    <a:pt x="840" y="227"/>
                    <a:pt x="954" y="273"/>
                    <a:pt x="1033" y="386"/>
                  </a:cubicBezTo>
                  <a:cubicBezTo>
                    <a:pt x="1124" y="488"/>
                    <a:pt x="1169" y="647"/>
                    <a:pt x="1169" y="863"/>
                  </a:cubicBezTo>
                  <a:cubicBezTo>
                    <a:pt x="1169" y="1089"/>
                    <a:pt x="1124" y="1260"/>
                    <a:pt x="1033" y="1362"/>
                  </a:cubicBezTo>
                  <a:cubicBezTo>
                    <a:pt x="942" y="1475"/>
                    <a:pt x="840" y="1521"/>
                    <a:pt x="704" y="1521"/>
                  </a:cubicBezTo>
                  <a:cubicBezTo>
                    <a:pt x="579" y="1521"/>
                    <a:pt x="477" y="1475"/>
                    <a:pt x="387" y="1373"/>
                  </a:cubicBezTo>
                  <a:cubicBezTo>
                    <a:pt x="307" y="1260"/>
                    <a:pt x="262" y="1101"/>
                    <a:pt x="262" y="885"/>
                  </a:cubicBezTo>
                  <a:cubicBezTo>
                    <a:pt x="262" y="670"/>
                    <a:pt x="307" y="511"/>
                    <a:pt x="398" y="397"/>
                  </a:cubicBezTo>
                  <a:cubicBezTo>
                    <a:pt x="489" y="284"/>
                    <a:pt x="602" y="227"/>
                    <a:pt x="727" y="227"/>
                  </a:cubicBezTo>
                  <a:close/>
                  <a:moveTo>
                    <a:pt x="750" y="0"/>
                  </a:moveTo>
                  <a:cubicBezTo>
                    <a:pt x="636" y="0"/>
                    <a:pt x="545" y="23"/>
                    <a:pt x="466" y="68"/>
                  </a:cubicBezTo>
                  <a:cubicBezTo>
                    <a:pt x="387" y="102"/>
                    <a:pt x="318" y="170"/>
                    <a:pt x="262" y="261"/>
                  </a:cubicBezTo>
                  <a:lnTo>
                    <a:pt x="262" y="34"/>
                  </a:lnTo>
                  <a:lnTo>
                    <a:pt x="1" y="34"/>
                  </a:lnTo>
                  <a:lnTo>
                    <a:pt x="1" y="2360"/>
                  </a:lnTo>
                  <a:lnTo>
                    <a:pt x="284" y="2360"/>
                  </a:lnTo>
                  <a:lnTo>
                    <a:pt x="284" y="1543"/>
                  </a:lnTo>
                  <a:cubicBezTo>
                    <a:pt x="330" y="1611"/>
                    <a:pt x="398" y="1657"/>
                    <a:pt x="477" y="1702"/>
                  </a:cubicBezTo>
                  <a:cubicBezTo>
                    <a:pt x="545" y="1736"/>
                    <a:pt x="636" y="1759"/>
                    <a:pt x="727" y="1759"/>
                  </a:cubicBezTo>
                  <a:cubicBezTo>
                    <a:pt x="863" y="1759"/>
                    <a:pt x="976" y="1725"/>
                    <a:pt x="1101" y="1645"/>
                  </a:cubicBezTo>
                  <a:cubicBezTo>
                    <a:pt x="1215" y="1577"/>
                    <a:pt x="1305" y="1464"/>
                    <a:pt x="1362" y="1328"/>
                  </a:cubicBezTo>
                  <a:cubicBezTo>
                    <a:pt x="1430" y="1192"/>
                    <a:pt x="1464" y="1044"/>
                    <a:pt x="1464" y="863"/>
                  </a:cubicBezTo>
                  <a:cubicBezTo>
                    <a:pt x="1464" y="704"/>
                    <a:pt x="1430" y="556"/>
                    <a:pt x="1374" y="420"/>
                  </a:cubicBezTo>
                  <a:cubicBezTo>
                    <a:pt x="1317" y="295"/>
                    <a:pt x="1237" y="182"/>
                    <a:pt x="1124" y="114"/>
                  </a:cubicBezTo>
                  <a:cubicBezTo>
                    <a:pt x="1022" y="34"/>
                    <a:pt x="897" y="0"/>
                    <a:pt x="7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0"/>
            <p:cNvSpPr/>
            <p:nvPr/>
          </p:nvSpPr>
          <p:spPr>
            <a:xfrm>
              <a:off x="2895300" y="3268600"/>
              <a:ext cx="39175" cy="43975"/>
            </a:xfrm>
            <a:custGeom>
              <a:avLst/>
              <a:gdLst/>
              <a:ahLst/>
              <a:cxnLst/>
              <a:rect l="l" t="t" r="r" b="b"/>
              <a:pathLst>
                <a:path w="1567" h="1759" extrusionOk="0">
                  <a:moveTo>
                    <a:pt x="783" y="239"/>
                  </a:moveTo>
                  <a:cubicBezTo>
                    <a:pt x="919" y="239"/>
                    <a:pt x="1044" y="295"/>
                    <a:pt x="1135" y="397"/>
                  </a:cubicBezTo>
                  <a:cubicBezTo>
                    <a:pt x="1226" y="499"/>
                    <a:pt x="1271" y="658"/>
                    <a:pt x="1271" y="874"/>
                  </a:cubicBezTo>
                  <a:cubicBezTo>
                    <a:pt x="1271" y="1089"/>
                    <a:pt x="1226" y="1260"/>
                    <a:pt x="1135" y="1362"/>
                  </a:cubicBezTo>
                  <a:cubicBezTo>
                    <a:pt x="1044" y="1475"/>
                    <a:pt x="919" y="1521"/>
                    <a:pt x="783" y="1521"/>
                  </a:cubicBezTo>
                  <a:cubicBezTo>
                    <a:pt x="636" y="1521"/>
                    <a:pt x="522" y="1475"/>
                    <a:pt x="432" y="1362"/>
                  </a:cubicBezTo>
                  <a:cubicBezTo>
                    <a:pt x="330" y="1260"/>
                    <a:pt x="284" y="1089"/>
                    <a:pt x="284" y="874"/>
                  </a:cubicBezTo>
                  <a:cubicBezTo>
                    <a:pt x="284" y="658"/>
                    <a:pt x="330" y="499"/>
                    <a:pt x="432" y="397"/>
                  </a:cubicBezTo>
                  <a:cubicBezTo>
                    <a:pt x="522" y="295"/>
                    <a:pt x="636" y="239"/>
                    <a:pt x="783" y="239"/>
                  </a:cubicBezTo>
                  <a:close/>
                  <a:moveTo>
                    <a:pt x="783" y="0"/>
                  </a:moveTo>
                  <a:cubicBezTo>
                    <a:pt x="579" y="0"/>
                    <a:pt x="398" y="68"/>
                    <a:pt x="250" y="182"/>
                  </a:cubicBezTo>
                  <a:cubicBezTo>
                    <a:pt x="80" y="341"/>
                    <a:pt x="1" y="568"/>
                    <a:pt x="1" y="874"/>
                  </a:cubicBezTo>
                  <a:cubicBezTo>
                    <a:pt x="1" y="1157"/>
                    <a:pt x="69" y="1384"/>
                    <a:pt x="216" y="1532"/>
                  </a:cubicBezTo>
                  <a:cubicBezTo>
                    <a:pt x="352" y="1679"/>
                    <a:pt x="545" y="1759"/>
                    <a:pt x="783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7" y="1589"/>
                    <a:pt x="1407" y="1486"/>
                    <a:pt x="1475" y="1362"/>
                  </a:cubicBezTo>
                  <a:cubicBezTo>
                    <a:pt x="1532" y="1237"/>
                    <a:pt x="1566" y="1067"/>
                    <a:pt x="1566" y="851"/>
                  </a:cubicBezTo>
                  <a:cubicBezTo>
                    <a:pt x="1566" y="590"/>
                    <a:pt x="1498" y="375"/>
                    <a:pt x="1351" y="227"/>
                  </a:cubicBezTo>
                  <a:cubicBezTo>
                    <a:pt x="1203" y="80"/>
                    <a:pt x="1010" y="0"/>
                    <a:pt x="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0"/>
            <p:cNvSpPr/>
            <p:nvPr/>
          </p:nvSpPr>
          <p:spPr>
            <a:xfrm>
              <a:off x="2938400" y="3269450"/>
              <a:ext cx="38600" cy="42275"/>
            </a:xfrm>
            <a:custGeom>
              <a:avLst/>
              <a:gdLst/>
              <a:ahLst/>
              <a:cxnLst/>
              <a:rect l="l" t="t" r="r" b="b"/>
              <a:pathLst>
                <a:path w="1544" h="1691" extrusionOk="0">
                  <a:moveTo>
                    <a:pt x="1" y="0"/>
                  </a:moveTo>
                  <a:lnTo>
                    <a:pt x="648" y="1691"/>
                  </a:lnTo>
                  <a:lnTo>
                    <a:pt x="909" y="1691"/>
                  </a:lnTo>
                  <a:lnTo>
                    <a:pt x="1544" y="0"/>
                  </a:lnTo>
                  <a:lnTo>
                    <a:pt x="1249" y="0"/>
                  </a:lnTo>
                  <a:lnTo>
                    <a:pt x="886" y="1033"/>
                  </a:lnTo>
                  <a:cubicBezTo>
                    <a:pt x="840" y="1158"/>
                    <a:pt x="795" y="1260"/>
                    <a:pt x="772" y="1350"/>
                  </a:cubicBezTo>
                  <a:cubicBezTo>
                    <a:pt x="738" y="1237"/>
                    <a:pt x="704" y="1123"/>
                    <a:pt x="670" y="1010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0"/>
            <p:cNvSpPr/>
            <p:nvPr/>
          </p:nvSpPr>
          <p:spPr>
            <a:xfrm>
              <a:off x="2983500" y="3253575"/>
              <a:ext cx="7125" cy="58150"/>
            </a:xfrm>
            <a:custGeom>
              <a:avLst/>
              <a:gdLst/>
              <a:ahLst/>
              <a:cxnLst/>
              <a:rect l="l" t="t" r="r" b="b"/>
              <a:pathLst>
                <a:path w="285" h="2326" extrusionOk="0">
                  <a:moveTo>
                    <a:pt x="1" y="0"/>
                  </a:moveTo>
                  <a:lnTo>
                    <a:pt x="1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1" y="635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6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0"/>
            <p:cNvSpPr/>
            <p:nvPr/>
          </p:nvSpPr>
          <p:spPr>
            <a:xfrm>
              <a:off x="2999100" y="3268600"/>
              <a:ext cx="36625" cy="43975"/>
            </a:xfrm>
            <a:custGeom>
              <a:avLst/>
              <a:gdLst/>
              <a:ahLst/>
              <a:cxnLst/>
              <a:rect l="l" t="t" r="r" b="b"/>
              <a:pathLst>
                <a:path w="1465" h="1759" extrusionOk="0">
                  <a:moveTo>
                    <a:pt x="772" y="0"/>
                  </a:moveTo>
                  <a:cubicBezTo>
                    <a:pt x="625" y="0"/>
                    <a:pt x="489" y="34"/>
                    <a:pt x="364" y="102"/>
                  </a:cubicBezTo>
                  <a:cubicBezTo>
                    <a:pt x="239" y="170"/>
                    <a:pt x="148" y="273"/>
                    <a:pt x="91" y="409"/>
                  </a:cubicBezTo>
                  <a:cubicBezTo>
                    <a:pt x="35" y="545"/>
                    <a:pt x="1" y="704"/>
                    <a:pt x="1" y="885"/>
                  </a:cubicBezTo>
                  <a:cubicBezTo>
                    <a:pt x="1" y="1169"/>
                    <a:pt x="69" y="1384"/>
                    <a:pt x="216" y="1532"/>
                  </a:cubicBezTo>
                  <a:cubicBezTo>
                    <a:pt x="352" y="1679"/>
                    <a:pt x="534" y="1759"/>
                    <a:pt x="761" y="1759"/>
                  </a:cubicBezTo>
                  <a:cubicBezTo>
                    <a:pt x="954" y="1759"/>
                    <a:pt x="1101" y="1702"/>
                    <a:pt x="1226" y="1600"/>
                  </a:cubicBezTo>
                  <a:cubicBezTo>
                    <a:pt x="1351" y="1486"/>
                    <a:pt x="1430" y="1339"/>
                    <a:pt x="1464" y="1135"/>
                  </a:cubicBezTo>
                  <a:lnTo>
                    <a:pt x="1181" y="1101"/>
                  </a:lnTo>
                  <a:cubicBezTo>
                    <a:pt x="1169" y="1248"/>
                    <a:pt x="1113" y="1350"/>
                    <a:pt x="1044" y="1418"/>
                  </a:cubicBezTo>
                  <a:cubicBezTo>
                    <a:pt x="965" y="1486"/>
                    <a:pt x="874" y="1521"/>
                    <a:pt x="761" y="1521"/>
                  </a:cubicBezTo>
                  <a:cubicBezTo>
                    <a:pt x="625" y="1521"/>
                    <a:pt x="511" y="1475"/>
                    <a:pt x="420" y="1373"/>
                  </a:cubicBezTo>
                  <a:cubicBezTo>
                    <a:pt x="341" y="1271"/>
                    <a:pt x="296" y="1101"/>
                    <a:pt x="296" y="874"/>
                  </a:cubicBezTo>
                  <a:cubicBezTo>
                    <a:pt x="296" y="658"/>
                    <a:pt x="341" y="488"/>
                    <a:pt x="432" y="386"/>
                  </a:cubicBezTo>
                  <a:cubicBezTo>
                    <a:pt x="523" y="284"/>
                    <a:pt x="636" y="239"/>
                    <a:pt x="784" y="239"/>
                  </a:cubicBezTo>
                  <a:cubicBezTo>
                    <a:pt x="874" y="239"/>
                    <a:pt x="954" y="261"/>
                    <a:pt x="1022" y="318"/>
                  </a:cubicBezTo>
                  <a:cubicBezTo>
                    <a:pt x="1090" y="375"/>
                    <a:pt x="1135" y="465"/>
                    <a:pt x="1158" y="579"/>
                  </a:cubicBezTo>
                  <a:lnTo>
                    <a:pt x="1442" y="534"/>
                  </a:lnTo>
                  <a:cubicBezTo>
                    <a:pt x="1407" y="363"/>
                    <a:pt x="1328" y="227"/>
                    <a:pt x="1215" y="136"/>
                  </a:cubicBezTo>
                  <a:cubicBezTo>
                    <a:pt x="1101" y="46"/>
                    <a:pt x="954" y="0"/>
                    <a:pt x="7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0"/>
            <p:cNvSpPr/>
            <p:nvPr/>
          </p:nvSpPr>
          <p:spPr>
            <a:xfrm>
              <a:off x="3041925" y="3253575"/>
              <a:ext cx="34075" cy="58150"/>
            </a:xfrm>
            <a:custGeom>
              <a:avLst/>
              <a:gdLst/>
              <a:ahLst/>
              <a:cxnLst/>
              <a:rect l="l" t="t" r="r" b="b"/>
              <a:pathLst>
                <a:path w="1363" h="2326" extrusionOk="0">
                  <a:moveTo>
                    <a:pt x="1" y="0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1395"/>
                  </a:lnTo>
                  <a:cubicBezTo>
                    <a:pt x="284" y="1271"/>
                    <a:pt x="296" y="1169"/>
                    <a:pt x="330" y="1089"/>
                  </a:cubicBezTo>
                  <a:cubicBezTo>
                    <a:pt x="364" y="1021"/>
                    <a:pt x="409" y="953"/>
                    <a:pt x="489" y="919"/>
                  </a:cubicBezTo>
                  <a:cubicBezTo>
                    <a:pt x="557" y="874"/>
                    <a:pt x="636" y="851"/>
                    <a:pt x="727" y="851"/>
                  </a:cubicBezTo>
                  <a:cubicBezTo>
                    <a:pt x="840" y="851"/>
                    <a:pt x="920" y="885"/>
                    <a:pt x="988" y="942"/>
                  </a:cubicBezTo>
                  <a:cubicBezTo>
                    <a:pt x="1045" y="1010"/>
                    <a:pt x="1079" y="1112"/>
                    <a:pt x="1079" y="1259"/>
                  </a:cubicBezTo>
                  <a:lnTo>
                    <a:pt x="1079" y="2326"/>
                  </a:lnTo>
                  <a:lnTo>
                    <a:pt x="1362" y="2326"/>
                  </a:lnTo>
                  <a:lnTo>
                    <a:pt x="1362" y="1259"/>
                  </a:lnTo>
                  <a:cubicBezTo>
                    <a:pt x="1362" y="1089"/>
                    <a:pt x="1339" y="964"/>
                    <a:pt x="1305" y="874"/>
                  </a:cubicBezTo>
                  <a:cubicBezTo>
                    <a:pt x="1260" y="794"/>
                    <a:pt x="1203" y="726"/>
                    <a:pt x="1113" y="681"/>
                  </a:cubicBezTo>
                  <a:cubicBezTo>
                    <a:pt x="1010" y="624"/>
                    <a:pt x="908" y="601"/>
                    <a:pt x="784" y="601"/>
                  </a:cubicBezTo>
                  <a:cubicBezTo>
                    <a:pt x="579" y="601"/>
                    <a:pt x="409" y="681"/>
                    <a:pt x="284" y="828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0"/>
            <p:cNvSpPr/>
            <p:nvPr/>
          </p:nvSpPr>
          <p:spPr>
            <a:xfrm>
              <a:off x="3086750" y="3253575"/>
              <a:ext cx="7400" cy="58150"/>
            </a:xfrm>
            <a:custGeom>
              <a:avLst/>
              <a:gdLst/>
              <a:ahLst/>
              <a:cxnLst/>
              <a:rect l="l" t="t" r="r" b="b"/>
              <a:pathLst>
                <a:path w="296" h="2326" extrusionOk="0">
                  <a:moveTo>
                    <a:pt x="0" y="0"/>
                  </a:moveTo>
                  <a:lnTo>
                    <a:pt x="0" y="329"/>
                  </a:lnTo>
                  <a:lnTo>
                    <a:pt x="295" y="329"/>
                  </a:lnTo>
                  <a:lnTo>
                    <a:pt x="295" y="0"/>
                  </a:lnTo>
                  <a:close/>
                  <a:moveTo>
                    <a:pt x="0" y="635"/>
                  </a:moveTo>
                  <a:lnTo>
                    <a:pt x="0" y="2326"/>
                  </a:lnTo>
                  <a:lnTo>
                    <a:pt x="295" y="2326"/>
                  </a:lnTo>
                  <a:lnTo>
                    <a:pt x="295" y="6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0"/>
            <p:cNvSpPr/>
            <p:nvPr/>
          </p:nvSpPr>
          <p:spPr>
            <a:xfrm>
              <a:off x="2794325" y="3060975"/>
              <a:ext cx="53075" cy="57900"/>
            </a:xfrm>
            <a:custGeom>
              <a:avLst/>
              <a:gdLst/>
              <a:ahLst/>
              <a:cxnLst/>
              <a:rect l="l" t="t" r="r" b="b"/>
              <a:pathLst>
                <a:path w="2123" h="2316" extrusionOk="0">
                  <a:moveTo>
                    <a:pt x="1" y="1"/>
                  </a:moveTo>
                  <a:lnTo>
                    <a:pt x="897" y="1340"/>
                  </a:lnTo>
                  <a:lnTo>
                    <a:pt x="897" y="2315"/>
                  </a:lnTo>
                  <a:lnTo>
                    <a:pt x="1203" y="2315"/>
                  </a:lnTo>
                  <a:lnTo>
                    <a:pt x="1203" y="1340"/>
                  </a:lnTo>
                  <a:lnTo>
                    <a:pt x="2122" y="1"/>
                  </a:lnTo>
                  <a:lnTo>
                    <a:pt x="1771" y="1"/>
                  </a:lnTo>
                  <a:lnTo>
                    <a:pt x="1317" y="682"/>
                  </a:lnTo>
                  <a:cubicBezTo>
                    <a:pt x="1215" y="829"/>
                    <a:pt x="1135" y="965"/>
                    <a:pt x="1067" y="1090"/>
                  </a:cubicBezTo>
                  <a:cubicBezTo>
                    <a:pt x="999" y="965"/>
                    <a:pt x="920" y="829"/>
                    <a:pt x="829" y="704"/>
                  </a:cubicBezTo>
                  <a:lnTo>
                    <a:pt x="3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0"/>
            <p:cNvSpPr/>
            <p:nvPr/>
          </p:nvSpPr>
          <p:spPr>
            <a:xfrm>
              <a:off x="2843675" y="3076025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784" y="238"/>
                  </a:moveTo>
                  <a:cubicBezTo>
                    <a:pt x="931" y="238"/>
                    <a:pt x="1045" y="284"/>
                    <a:pt x="1135" y="397"/>
                  </a:cubicBezTo>
                  <a:cubicBezTo>
                    <a:pt x="1192" y="465"/>
                    <a:pt x="1237" y="579"/>
                    <a:pt x="1249" y="715"/>
                  </a:cubicBezTo>
                  <a:lnTo>
                    <a:pt x="307" y="715"/>
                  </a:lnTo>
                  <a:cubicBezTo>
                    <a:pt x="318" y="567"/>
                    <a:pt x="364" y="454"/>
                    <a:pt x="455" y="363"/>
                  </a:cubicBezTo>
                  <a:cubicBezTo>
                    <a:pt x="545" y="272"/>
                    <a:pt x="659" y="238"/>
                    <a:pt x="784" y="238"/>
                  </a:cubicBezTo>
                  <a:close/>
                  <a:moveTo>
                    <a:pt x="784" y="0"/>
                  </a:moveTo>
                  <a:cubicBezTo>
                    <a:pt x="545" y="0"/>
                    <a:pt x="364" y="80"/>
                    <a:pt x="216" y="238"/>
                  </a:cubicBezTo>
                  <a:cubicBezTo>
                    <a:pt x="69" y="386"/>
                    <a:pt x="1" y="613"/>
                    <a:pt x="1" y="896"/>
                  </a:cubicBezTo>
                  <a:cubicBezTo>
                    <a:pt x="1" y="1169"/>
                    <a:pt x="69" y="1373"/>
                    <a:pt x="216" y="1532"/>
                  </a:cubicBezTo>
                  <a:cubicBezTo>
                    <a:pt x="352" y="1679"/>
                    <a:pt x="557" y="1759"/>
                    <a:pt x="795" y="1759"/>
                  </a:cubicBezTo>
                  <a:cubicBezTo>
                    <a:pt x="999" y="1759"/>
                    <a:pt x="1158" y="1713"/>
                    <a:pt x="1283" y="1611"/>
                  </a:cubicBezTo>
                  <a:cubicBezTo>
                    <a:pt x="1408" y="1520"/>
                    <a:pt x="1487" y="1384"/>
                    <a:pt x="1532" y="1214"/>
                  </a:cubicBezTo>
                  <a:lnTo>
                    <a:pt x="1237" y="1180"/>
                  </a:lnTo>
                  <a:cubicBezTo>
                    <a:pt x="1203" y="1293"/>
                    <a:pt x="1147" y="1384"/>
                    <a:pt x="1067" y="1441"/>
                  </a:cubicBezTo>
                  <a:cubicBezTo>
                    <a:pt x="999" y="1498"/>
                    <a:pt x="908" y="1520"/>
                    <a:pt x="795" y="1520"/>
                  </a:cubicBezTo>
                  <a:cubicBezTo>
                    <a:pt x="659" y="1520"/>
                    <a:pt x="545" y="1475"/>
                    <a:pt x="455" y="1373"/>
                  </a:cubicBezTo>
                  <a:cubicBezTo>
                    <a:pt x="352" y="1282"/>
                    <a:pt x="307" y="1135"/>
                    <a:pt x="296" y="953"/>
                  </a:cubicBezTo>
                  <a:lnTo>
                    <a:pt x="1544" y="953"/>
                  </a:lnTo>
                  <a:cubicBezTo>
                    <a:pt x="1544" y="919"/>
                    <a:pt x="1544" y="896"/>
                    <a:pt x="1544" y="874"/>
                  </a:cubicBezTo>
                  <a:cubicBezTo>
                    <a:pt x="1544" y="601"/>
                    <a:pt x="1476" y="386"/>
                    <a:pt x="1328" y="227"/>
                  </a:cubicBezTo>
                  <a:cubicBezTo>
                    <a:pt x="1192" y="80"/>
                    <a:pt x="1010" y="0"/>
                    <a:pt x="7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0"/>
            <p:cNvSpPr/>
            <p:nvPr/>
          </p:nvSpPr>
          <p:spPr>
            <a:xfrm>
              <a:off x="2890775" y="3060975"/>
              <a:ext cx="7100" cy="57900"/>
            </a:xfrm>
            <a:custGeom>
              <a:avLst/>
              <a:gdLst/>
              <a:ahLst/>
              <a:cxnLst/>
              <a:rect l="l" t="t" r="r" b="b"/>
              <a:pathLst>
                <a:path w="284" h="2316" extrusionOk="0">
                  <a:moveTo>
                    <a:pt x="0" y="1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0"/>
            <p:cNvSpPr/>
            <p:nvPr/>
          </p:nvSpPr>
          <p:spPr>
            <a:xfrm>
              <a:off x="2906075" y="3076025"/>
              <a:ext cx="34925" cy="43975"/>
            </a:xfrm>
            <a:custGeom>
              <a:avLst/>
              <a:gdLst/>
              <a:ahLst/>
              <a:cxnLst/>
              <a:rect l="l" t="t" r="r" b="b"/>
              <a:pathLst>
                <a:path w="1397" h="1759" extrusionOk="0">
                  <a:moveTo>
                    <a:pt x="670" y="0"/>
                  </a:moveTo>
                  <a:cubicBezTo>
                    <a:pt x="579" y="0"/>
                    <a:pt x="500" y="12"/>
                    <a:pt x="420" y="34"/>
                  </a:cubicBezTo>
                  <a:cubicBezTo>
                    <a:pt x="352" y="57"/>
                    <a:pt x="284" y="80"/>
                    <a:pt x="239" y="114"/>
                  </a:cubicBezTo>
                  <a:cubicBezTo>
                    <a:pt x="182" y="159"/>
                    <a:pt x="137" y="216"/>
                    <a:pt x="103" y="272"/>
                  </a:cubicBezTo>
                  <a:cubicBezTo>
                    <a:pt x="69" y="341"/>
                    <a:pt x="46" y="409"/>
                    <a:pt x="46" y="488"/>
                  </a:cubicBezTo>
                  <a:cubicBezTo>
                    <a:pt x="46" y="567"/>
                    <a:pt x="69" y="647"/>
                    <a:pt x="114" y="715"/>
                  </a:cubicBezTo>
                  <a:cubicBezTo>
                    <a:pt x="159" y="783"/>
                    <a:pt x="216" y="828"/>
                    <a:pt x="296" y="874"/>
                  </a:cubicBezTo>
                  <a:cubicBezTo>
                    <a:pt x="375" y="908"/>
                    <a:pt x="523" y="953"/>
                    <a:pt x="727" y="1010"/>
                  </a:cubicBezTo>
                  <a:cubicBezTo>
                    <a:pt x="886" y="1044"/>
                    <a:pt x="988" y="1078"/>
                    <a:pt x="1022" y="1101"/>
                  </a:cubicBezTo>
                  <a:cubicBezTo>
                    <a:pt x="1078" y="1135"/>
                    <a:pt x="1101" y="1191"/>
                    <a:pt x="1101" y="1259"/>
                  </a:cubicBezTo>
                  <a:cubicBezTo>
                    <a:pt x="1101" y="1328"/>
                    <a:pt x="1078" y="1384"/>
                    <a:pt x="1010" y="1441"/>
                  </a:cubicBezTo>
                  <a:cubicBezTo>
                    <a:pt x="954" y="1498"/>
                    <a:pt x="852" y="1520"/>
                    <a:pt x="715" y="1520"/>
                  </a:cubicBezTo>
                  <a:cubicBezTo>
                    <a:pt x="591" y="1520"/>
                    <a:pt x="488" y="1498"/>
                    <a:pt x="420" y="1430"/>
                  </a:cubicBezTo>
                  <a:cubicBezTo>
                    <a:pt x="341" y="1373"/>
                    <a:pt x="307" y="1282"/>
                    <a:pt x="284" y="1169"/>
                  </a:cubicBezTo>
                  <a:lnTo>
                    <a:pt x="1" y="1214"/>
                  </a:lnTo>
                  <a:cubicBezTo>
                    <a:pt x="35" y="1396"/>
                    <a:pt x="114" y="1532"/>
                    <a:pt x="228" y="1622"/>
                  </a:cubicBezTo>
                  <a:cubicBezTo>
                    <a:pt x="341" y="1713"/>
                    <a:pt x="500" y="1759"/>
                    <a:pt x="727" y="1759"/>
                  </a:cubicBezTo>
                  <a:cubicBezTo>
                    <a:pt x="852" y="1759"/>
                    <a:pt x="976" y="1736"/>
                    <a:pt x="1078" y="1691"/>
                  </a:cubicBezTo>
                  <a:cubicBezTo>
                    <a:pt x="1181" y="1645"/>
                    <a:pt x="1260" y="1577"/>
                    <a:pt x="1317" y="1498"/>
                  </a:cubicBezTo>
                  <a:cubicBezTo>
                    <a:pt x="1373" y="1407"/>
                    <a:pt x="1396" y="1316"/>
                    <a:pt x="1396" y="1225"/>
                  </a:cubicBezTo>
                  <a:cubicBezTo>
                    <a:pt x="1396" y="1123"/>
                    <a:pt x="1373" y="1044"/>
                    <a:pt x="1328" y="976"/>
                  </a:cubicBezTo>
                  <a:cubicBezTo>
                    <a:pt x="1283" y="919"/>
                    <a:pt x="1226" y="862"/>
                    <a:pt x="1146" y="828"/>
                  </a:cubicBezTo>
                  <a:cubicBezTo>
                    <a:pt x="1067" y="794"/>
                    <a:pt x="920" y="749"/>
                    <a:pt x="727" y="704"/>
                  </a:cubicBezTo>
                  <a:cubicBezTo>
                    <a:pt x="579" y="658"/>
                    <a:pt x="500" y="635"/>
                    <a:pt x="466" y="624"/>
                  </a:cubicBezTo>
                  <a:cubicBezTo>
                    <a:pt x="420" y="601"/>
                    <a:pt x="386" y="579"/>
                    <a:pt x="364" y="545"/>
                  </a:cubicBezTo>
                  <a:cubicBezTo>
                    <a:pt x="341" y="522"/>
                    <a:pt x="330" y="488"/>
                    <a:pt x="330" y="454"/>
                  </a:cubicBezTo>
                  <a:cubicBezTo>
                    <a:pt x="330" y="397"/>
                    <a:pt x="352" y="341"/>
                    <a:pt x="409" y="295"/>
                  </a:cubicBezTo>
                  <a:cubicBezTo>
                    <a:pt x="466" y="250"/>
                    <a:pt x="557" y="238"/>
                    <a:pt x="693" y="238"/>
                  </a:cubicBezTo>
                  <a:cubicBezTo>
                    <a:pt x="806" y="238"/>
                    <a:pt x="886" y="261"/>
                    <a:pt x="942" y="306"/>
                  </a:cubicBezTo>
                  <a:cubicBezTo>
                    <a:pt x="1010" y="352"/>
                    <a:pt x="1044" y="420"/>
                    <a:pt x="1056" y="511"/>
                  </a:cubicBezTo>
                  <a:lnTo>
                    <a:pt x="1339" y="477"/>
                  </a:lnTo>
                  <a:cubicBezTo>
                    <a:pt x="1317" y="363"/>
                    <a:pt x="1283" y="272"/>
                    <a:pt x="1237" y="216"/>
                  </a:cubicBezTo>
                  <a:cubicBezTo>
                    <a:pt x="1192" y="148"/>
                    <a:pt x="1112" y="91"/>
                    <a:pt x="1022" y="57"/>
                  </a:cubicBezTo>
                  <a:cubicBezTo>
                    <a:pt x="920" y="23"/>
                    <a:pt x="806" y="0"/>
                    <a:pt x="6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0"/>
            <p:cNvSpPr/>
            <p:nvPr/>
          </p:nvSpPr>
          <p:spPr>
            <a:xfrm>
              <a:off x="2949475" y="3060975"/>
              <a:ext cx="34900" cy="57900"/>
            </a:xfrm>
            <a:custGeom>
              <a:avLst/>
              <a:gdLst/>
              <a:ahLst/>
              <a:cxnLst/>
              <a:rect l="l" t="t" r="r" b="b"/>
              <a:pathLst>
                <a:path w="1396" h="2316" extrusionOk="0">
                  <a:moveTo>
                    <a:pt x="0" y="1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1657"/>
                  </a:lnTo>
                  <a:lnTo>
                    <a:pt x="488" y="1464"/>
                  </a:lnTo>
                  <a:lnTo>
                    <a:pt x="1044" y="2315"/>
                  </a:lnTo>
                  <a:lnTo>
                    <a:pt x="1396" y="2315"/>
                  </a:lnTo>
                  <a:lnTo>
                    <a:pt x="692" y="1260"/>
                  </a:lnTo>
                  <a:lnTo>
                    <a:pt x="1328" y="636"/>
                  </a:lnTo>
                  <a:lnTo>
                    <a:pt x="965" y="636"/>
                  </a:lnTo>
                  <a:lnTo>
                    <a:pt x="284" y="1328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0"/>
            <p:cNvSpPr/>
            <p:nvPr/>
          </p:nvSpPr>
          <p:spPr>
            <a:xfrm>
              <a:off x="3123050" y="2875500"/>
              <a:ext cx="55325" cy="58175"/>
            </a:xfrm>
            <a:custGeom>
              <a:avLst/>
              <a:gdLst/>
              <a:ahLst/>
              <a:cxnLst/>
              <a:rect l="l" t="t" r="r" b="b"/>
              <a:pathLst>
                <a:path w="2213" h="2327" extrusionOk="0">
                  <a:moveTo>
                    <a:pt x="0" y="0"/>
                  </a:moveTo>
                  <a:lnTo>
                    <a:pt x="0" y="2326"/>
                  </a:lnTo>
                  <a:lnTo>
                    <a:pt x="295" y="2326"/>
                  </a:lnTo>
                  <a:lnTo>
                    <a:pt x="295" y="341"/>
                  </a:lnTo>
                  <a:lnTo>
                    <a:pt x="965" y="2326"/>
                  </a:lnTo>
                  <a:lnTo>
                    <a:pt x="1237" y="2326"/>
                  </a:lnTo>
                  <a:lnTo>
                    <a:pt x="1918" y="375"/>
                  </a:lnTo>
                  <a:lnTo>
                    <a:pt x="1918" y="2326"/>
                  </a:lnTo>
                  <a:lnTo>
                    <a:pt x="2213" y="2326"/>
                  </a:lnTo>
                  <a:lnTo>
                    <a:pt x="2213" y="0"/>
                  </a:lnTo>
                  <a:lnTo>
                    <a:pt x="1804" y="0"/>
                  </a:lnTo>
                  <a:lnTo>
                    <a:pt x="1248" y="1611"/>
                  </a:lnTo>
                  <a:cubicBezTo>
                    <a:pt x="1192" y="1782"/>
                    <a:pt x="1146" y="1906"/>
                    <a:pt x="1124" y="1986"/>
                  </a:cubicBezTo>
                  <a:cubicBezTo>
                    <a:pt x="1101" y="1906"/>
                    <a:pt x="1055" y="1793"/>
                    <a:pt x="1010" y="1645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0"/>
            <p:cNvSpPr/>
            <p:nvPr/>
          </p:nvSpPr>
          <p:spPr>
            <a:xfrm>
              <a:off x="3187425" y="2890525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01"/>
                    <a:pt x="1158" y="1203"/>
                    <a:pt x="1124" y="1260"/>
                  </a:cubicBezTo>
                  <a:cubicBezTo>
                    <a:pt x="1078" y="1351"/>
                    <a:pt x="1022" y="1419"/>
                    <a:pt x="931" y="1464"/>
                  </a:cubicBezTo>
                  <a:cubicBezTo>
                    <a:pt x="852" y="1510"/>
                    <a:pt x="749" y="1532"/>
                    <a:pt x="636" y="1532"/>
                  </a:cubicBezTo>
                  <a:cubicBezTo>
                    <a:pt x="534" y="1532"/>
                    <a:pt x="443" y="1510"/>
                    <a:pt x="386" y="1453"/>
                  </a:cubicBezTo>
                  <a:cubicBezTo>
                    <a:pt x="330" y="1407"/>
                    <a:pt x="307" y="1339"/>
                    <a:pt x="307" y="1271"/>
                  </a:cubicBezTo>
                  <a:cubicBezTo>
                    <a:pt x="307" y="1215"/>
                    <a:pt x="318" y="1169"/>
                    <a:pt x="341" y="1135"/>
                  </a:cubicBezTo>
                  <a:cubicBezTo>
                    <a:pt x="364" y="1090"/>
                    <a:pt x="409" y="1067"/>
                    <a:pt x="454" y="1044"/>
                  </a:cubicBezTo>
                  <a:cubicBezTo>
                    <a:pt x="500" y="1022"/>
                    <a:pt x="591" y="999"/>
                    <a:pt x="704" y="988"/>
                  </a:cubicBezTo>
                  <a:cubicBezTo>
                    <a:pt x="908" y="954"/>
                    <a:pt x="1067" y="920"/>
                    <a:pt x="1169" y="874"/>
                  </a:cubicBezTo>
                  <a:close/>
                  <a:moveTo>
                    <a:pt x="806" y="1"/>
                  </a:moveTo>
                  <a:cubicBezTo>
                    <a:pt x="659" y="1"/>
                    <a:pt x="534" y="23"/>
                    <a:pt x="420" y="57"/>
                  </a:cubicBezTo>
                  <a:cubicBezTo>
                    <a:pt x="318" y="103"/>
                    <a:pt x="228" y="160"/>
                    <a:pt x="171" y="228"/>
                  </a:cubicBezTo>
                  <a:cubicBezTo>
                    <a:pt x="114" y="307"/>
                    <a:pt x="69" y="398"/>
                    <a:pt x="46" y="523"/>
                  </a:cubicBezTo>
                  <a:lnTo>
                    <a:pt x="330" y="557"/>
                  </a:lnTo>
                  <a:cubicBezTo>
                    <a:pt x="352" y="432"/>
                    <a:pt x="409" y="352"/>
                    <a:pt x="466" y="307"/>
                  </a:cubicBezTo>
                  <a:cubicBezTo>
                    <a:pt x="534" y="262"/>
                    <a:pt x="636" y="239"/>
                    <a:pt x="761" y="239"/>
                  </a:cubicBezTo>
                  <a:cubicBezTo>
                    <a:pt x="908" y="239"/>
                    <a:pt x="1010" y="273"/>
                    <a:pt x="1090" y="330"/>
                  </a:cubicBezTo>
                  <a:cubicBezTo>
                    <a:pt x="1147" y="375"/>
                    <a:pt x="1169" y="466"/>
                    <a:pt x="1169" y="579"/>
                  </a:cubicBezTo>
                  <a:cubicBezTo>
                    <a:pt x="1169" y="591"/>
                    <a:pt x="1169" y="613"/>
                    <a:pt x="1169" y="647"/>
                  </a:cubicBezTo>
                  <a:cubicBezTo>
                    <a:pt x="1056" y="693"/>
                    <a:pt x="886" y="727"/>
                    <a:pt x="659" y="749"/>
                  </a:cubicBezTo>
                  <a:cubicBezTo>
                    <a:pt x="545" y="761"/>
                    <a:pt x="466" y="783"/>
                    <a:pt x="409" y="795"/>
                  </a:cubicBezTo>
                  <a:cubicBezTo>
                    <a:pt x="330" y="818"/>
                    <a:pt x="262" y="840"/>
                    <a:pt x="205" y="886"/>
                  </a:cubicBezTo>
                  <a:cubicBezTo>
                    <a:pt x="137" y="931"/>
                    <a:pt x="91" y="988"/>
                    <a:pt x="57" y="1056"/>
                  </a:cubicBezTo>
                  <a:cubicBezTo>
                    <a:pt x="12" y="1124"/>
                    <a:pt x="1" y="1192"/>
                    <a:pt x="1" y="1271"/>
                  </a:cubicBezTo>
                  <a:cubicBezTo>
                    <a:pt x="1" y="1419"/>
                    <a:pt x="46" y="1532"/>
                    <a:pt x="148" y="1623"/>
                  </a:cubicBezTo>
                  <a:cubicBezTo>
                    <a:pt x="250" y="1714"/>
                    <a:pt x="386" y="1759"/>
                    <a:pt x="568" y="1759"/>
                  </a:cubicBezTo>
                  <a:cubicBezTo>
                    <a:pt x="681" y="1759"/>
                    <a:pt x="783" y="1736"/>
                    <a:pt x="886" y="1702"/>
                  </a:cubicBezTo>
                  <a:cubicBezTo>
                    <a:pt x="988" y="1668"/>
                    <a:pt x="1090" y="1600"/>
                    <a:pt x="1192" y="1510"/>
                  </a:cubicBezTo>
                  <a:cubicBezTo>
                    <a:pt x="1203" y="1589"/>
                    <a:pt x="1215" y="1657"/>
                    <a:pt x="1249" y="1725"/>
                  </a:cubicBezTo>
                  <a:lnTo>
                    <a:pt x="1544" y="1725"/>
                  </a:lnTo>
                  <a:cubicBezTo>
                    <a:pt x="1510" y="1657"/>
                    <a:pt x="1487" y="1589"/>
                    <a:pt x="1476" y="1521"/>
                  </a:cubicBezTo>
                  <a:cubicBezTo>
                    <a:pt x="1464" y="1453"/>
                    <a:pt x="1453" y="1283"/>
                    <a:pt x="1453" y="1010"/>
                  </a:cubicBezTo>
                  <a:lnTo>
                    <a:pt x="1453" y="636"/>
                  </a:lnTo>
                  <a:cubicBezTo>
                    <a:pt x="1453" y="511"/>
                    <a:pt x="1453" y="420"/>
                    <a:pt x="1441" y="375"/>
                  </a:cubicBezTo>
                  <a:cubicBezTo>
                    <a:pt x="1419" y="296"/>
                    <a:pt x="1396" y="228"/>
                    <a:pt x="1351" y="182"/>
                  </a:cubicBezTo>
                  <a:cubicBezTo>
                    <a:pt x="1305" y="125"/>
                    <a:pt x="1249" y="80"/>
                    <a:pt x="1158" y="46"/>
                  </a:cubicBezTo>
                  <a:cubicBezTo>
                    <a:pt x="1067" y="12"/>
                    <a:pt x="954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0"/>
            <p:cNvSpPr/>
            <p:nvPr/>
          </p:nvSpPr>
          <p:spPr>
            <a:xfrm>
              <a:off x="3231100" y="2891375"/>
              <a:ext cx="37175" cy="42300"/>
            </a:xfrm>
            <a:custGeom>
              <a:avLst/>
              <a:gdLst/>
              <a:ahLst/>
              <a:cxnLst/>
              <a:rect l="l" t="t" r="r" b="b"/>
              <a:pathLst>
                <a:path w="1487" h="1692" extrusionOk="0">
                  <a:moveTo>
                    <a:pt x="58" y="1"/>
                  </a:moveTo>
                  <a:lnTo>
                    <a:pt x="58" y="239"/>
                  </a:lnTo>
                  <a:lnTo>
                    <a:pt x="750" y="239"/>
                  </a:lnTo>
                  <a:cubicBezTo>
                    <a:pt x="840" y="239"/>
                    <a:pt x="942" y="228"/>
                    <a:pt x="1067" y="228"/>
                  </a:cubicBezTo>
                  <a:lnTo>
                    <a:pt x="1" y="1453"/>
                  </a:lnTo>
                  <a:lnTo>
                    <a:pt x="1" y="1691"/>
                  </a:lnTo>
                  <a:lnTo>
                    <a:pt x="1487" y="1691"/>
                  </a:lnTo>
                  <a:lnTo>
                    <a:pt x="1487" y="1441"/>
                  </a:lnTo>
                  <a:lnTo>
                    <a:pt x="704" y="1441"/>
                  </a:lnTo>
                  <a:cubicBezTo>
                    <a:pt x="602" y="1441"/>
                    <a:pt x="477" y="1441"/>
                    <a:pt x="352" y="1453"/>
                  </a:cubicBezTo>
                  <a:lnTo>
                    <a:pt x="523" y="1260"/>
                  </a:lnTo>
                  <a:lnTo>
                    <a:pt x="1430" y="194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0"/>
            <p:cNvSpPr/>
            <p:nvPr/>
          </p:nvSpPr>
          <p:spPr>
            <a:xfrm>
              <a:off x="3271375" y="2891375"/>
              <a:ext cx="38325" cy="59300"/>
            </a:xfrm>
            <a:custGeom>
              <a:avLst/>
              <a:gdLst/>
              <a:ahLst/>
              <a:cxnLst/>
              <a:rect l="l" t="t" r="r" b="b"/>
              <a:pathLst>
                <a:path w="1533" h="2372" extrusionOk="0">
                  <a:moveTo>
                    <a:pt x="1" y="1"/>
                  </a:moveTo>
                  <a:lnTo>
                    <a:pt x="636" y="1691"/>
                  </a:lnTo>
                  <a:cubicBezTo>
                    <a:pt x="625" y="1714"/>
                    <a:pt x="613" y="1748"/>
                    <a:pt x="613" y="1759"/>
                  </a:cubicBezTo>
                  <a:cubicBezTo>
                    <a:pt x="568" y="1873"/>
                    <a:pt x="545" y="1941"/>
                    <a:pt x="523" y="1975"/>
                  </a:cubicBezTo>
                  <a:cubicBezTo>
                    <a:pt x="500" y="2009"/>
                    <a:pt x="466" y="2043"/>
                    <a:pt x="432" y="2054"/>
                  </a:cubicBezTo>
                  <a:cubicBezTo>
                    <a:pt x="386" y="2077"/>
                    <a:pt x="341" y="2088"/>
                    <a:pt x="273" y="2088"/>
                  </a:cubicBezTo>
                  <a:cubicBezTo>
                    <a:pt x="228" y="2088"/>
                    <a:pt x="171" y="2077"/>
                    <a:pt x="114" y="2065"/>
                  </a:cubicBezTo>
                  <a:lnTo>
                    <a:pt x="114" y="2065"/>
                  </a:lnTo>
                  <a:lnTo>
                    <a:pt x="148" y="2338"/>
                  </a:lnTo>
                  <a:cubicBezTo>
                    <a:pt x="216" y="2360"/>
                    <a:pt x="273" y="2372"/>
                    <a:pt x="330" y="2372"/>
                  </a:cubicBezTo>
                  <a:cubicBezTo>
                    <a:pt x="421" y="2372"/>
                    <a:pt x="500" y="2349"/>
                    <a:pt x="568" y="2304"/>
                  </a:cubicBezTo>
                  <a:cubicBezTo>
                    <a:pt x="625" y="2258"/>
                    <a:pt x="681" y="2190"/>
                    <a:pt x="738" y="2099"/>
                  </a:cubicBezTo>
                  <a:cubicBezTo>
                    <a:pt x="772" y="2031"/>
                    <a:pt x="829" y="1895"/>
                    <a:pt x="897" y="1714"/>
                  </a:cubicBezTo>
                  <a:lnTo>
                    <a:pt x="1532" y="1"/>
                  </a:lnTo>
                  <a:lnTo>
                    <a:pt x="1249" y="1"/>
                  </a:lnTo>
                  <a:lnTo>
                    <a:pt x="897" y="988"/>
                  </a:lnTo>
                  <a:cubicBezTo>
                    <a:pt x="852" y="1113"/>
                    <a:pt x="806" y="1237"/>
                    <a:pt x="772" y="1362"/>
                  </a:cubicBezTo>
                  <a:cubicBezTo>
                    <a:pt x="738" y="1226"/>
                    <a:pt x="693" y="1101"/>
                    <a:pt x="647" y="976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0"/>
            <p:cNvSpPr/>
            <p:nvPr/>
          </p:nvSpPr>
          <p:spPr>
            <a:xfrm>
              <a:off x="3315625" y="2890525"/>
              <a:ext cx="23000" cy="43150"/>
            </a:xfrm>
            <a:custGeom>
              <a:avLst/>
              <a:gdLst/>
              <a:ahLst/>
              <a:cxnLst/>
              <a:rect l="l" t="t" r="r" b="b"/>
              <a:pathLst>
                <a:path w="920" h="1726" extrusionOk="0">
                  <a:moveTo>
                    <a:pt x="624" y="1"/>
                  </a:moveTo>
                  <a:cubicBezTo>
                    <a:pt x="556" y="1"/>
                    <a:pt x="500" y="23"/>
                    <a:pt x="443" y="57"/>
                  </a:cubicBezTo>
                  <a:cubicBezTo>
                    <a:pt x="386" y="91"/>
                    <a:pt x="330" y="171"/>
                    <a:pt x="261" y="296"/>
                  </a:cubicBezTo>
                  <a:lnTo>
                    <a:pt x="261" y="35"/>
                  </a:lnTo>
                  <a:lnTo>
                    <a:pt x="1" y="35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40"/>
                  </a:lnTo>
                  <a:cubicBezTo>
                    <a:pt x="284" y="715"/>
                    <a:pt x="307" y="613"/>
                    <a:pt x="341" y="511"/>
                  </a:cubicBezTo>
                  <a:cubicBezTo>
                    <a:pt x="352" y="443"/>
                    <a:pt x="398" y="386"/>
                    <a:pt x="443" y="352"/>
                  </a:cubicBezTo>
                  <a:cubicBezTo>
                    <a:pt x="488" y="318"/>
                    <a:pt x="545" y="296"/>
                    <a:pt x="613" y="296"/>
                  </a:cubicBezTo>
                  <a:cubicBezTo>
                    <a:pt x="681" y="296"/>
                    <a:pt x="749" y="318"/>
                    <a:pt x="817" y="352"/>
                  </a:cubicBezTo>
                  <a:lnTo>
                    <a:pt x="919" y="91"/>
                  </a:lnTo>
                  <a:cubicBezTo>
                    <a:pt x="817" y="35"/>
                    <a:pt x="715" y="1"/>
                    <a:pt x="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0"/>
            <p:cNvSpPr/>
            <p:nvPr/>
          </p:nvSpPr>
          <p:spPr>
            <a:xfrm>
              <a:off x="3106875" y="3044525"/>
              <a:ext cx="45700" cy="58175"/>
            </a:xfrm>
            <a:custGeom>
              <a:avLst/>
              <a:gdLst/>
              <a:ahLst/>
              <a:cxnLst/>
              <a:rect l="l" t="t" r="r" b="b"/>
              <a:pathLst>
                <a:path w="1828" h="2327" extrusionOk="0">
                  <a:moveTo>
                    <a:pt x="1" y="1"/>
                  </a:moveTo>
                  <a:lnTo>
                    <a:pt x="1" y="2327"/>
                  </a:lnTo>
                  <a:lnTo>
                    <a:pt x="296" y="2327"/>
                  </a:lnTo>
                  <a:lnTo>
                    <a:pt x="296" y="500"/>
                  </a:lnTo>
                  <a:lnTo>
                    <a:pt x="1510" y="2327"/>
                  </a:lnTo>
                  <a:lnTo>
                    <a:pt x="1827" y="2327"/>
                  </a:lnTo>
                  <a:lnTo>
                    <a:pt x="1827" y="1"/>
                  </a:lnTo>
                  <a:lnTo>
                    <a:pt x="1532" y="1"/>
                  </a:lnTo>
                  <a:lnTo>
                    <a:pt x="1532" y="1827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0"/>
            <p:cNvSpPr/>
            <p:nvPr/>
          </p:nvSpPr>
          <p:spPr>
            <a:xfrm>
              <a:off x="3161900" y="3059575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01"/>
                    <a:pt x="1158" y="1203"/>
                    <a:pt x="1124" y="1259"/>
                  </a:cubicBezTo>
                  <a:cubicBezTo>
                    <a:pt x="1090" y="1350"/>
                    <a:pt x="1022" y="1418"/>
                    <a:pt x="942" y="1464"/>
                  </a:cubicBezTo>
                  <a:cubicBezTo>
                    <a:pt x="852" y="1509"/>
                    <a:pt x="761" y="1532"/>
                    <a:pt x="647" y="1532"/>
                  </a:cubicBezTo>
                  <a:cubicBezTo>
                    <a:pt x="534" y="1532"/>
                    <a:pt x="454" y="1509"/>
                    <a:pt x="398" y="1452"/>
                  </a:cubicBezTo>
                  <a:cubicBezTo>
                    <a:pt x="341" y="1407"/>
                    <a:pt x="307" y="1339"/>
                    <a:pt x="307" y="1271"/>
                  </a:cubicBezTo>
                  <a:cubicBezTo>
                    <a:pt x="307" y="1214"/>
                    <a:pt x="318" y="1169"/>
                    <a:pt x="352" y="1135"/>
                  </a:cubicBezTo>
                  <a:cubicBezTo>
                    <a:pt x="375" y="1089"/>
                    <a:pt x="409" y="1067"/>
                    <a:pt x="454" y="1044"/>
                  </a:cubicBezTo>
                  <a:cubicBezTo>
                    <a:pt x="511" y="1021"/>
                    <a:pt x="591" y="999"/>
                    <a:pt x="704" y="987"/>
                  </a:cubicBezTo>
                  <a:cubicBezTo>
                    <a:pt x="920" y="953"/>
                    <a:pt x="1067" y="919"/>
                    <a:pt x="1169" y="874"/>
                  </a:cubicBezTo>
                  <a:close/>
                  <a:moveTo>
                    <a:pt x="806" y="0"/>
                  </a:moveTo>
                  <a:cubicBezTo>
                    <a:pt x="670" y="0"/>
                    <a:pt x="534" y="23"/>
                    <a:pt x="432" y="57"/>
                  </a:cubicBezTo>
                  <a:cubicBezTo>
                    <a:pt x="318" y="102"/>
                    <a:pt x="239" y="159"/>
                    <a:pt x="182" y="227"/>
                  </a:cubicBezTo>
                  <a:cubicBezTo>
                    <a:pt x="125" y="306"/>
                    <a:pt x="80" y="397"/>
                    <a:pt x="57" y="522"/>
                  </a:cubicBezTo>
                  <a:lnTo>
                    <a:pt x="330" y="556"/>
                  </a:lnTo>
                  <a:cubicBezTo>
                    <a:pt x="364" y="431"/>
                    <a:pt x="409" y="352"/>
                    <a:pt x="477" y="306"/>
                  </a:cubicBezTo>
                  <a:cubicBezTo>
                    <a:pt x="534" y="261"/>
                    <a:pt x="636" y="238"/>
                    <a:pt x="772" y="238"/>
                  </a:cubicBezTo>
                  <a:cubicBezTo>
                    <a:pt x="908" y="238"/>
                    <a:pt x="1022" y="272"/>
                    <a:pt x="1090" y="329"/>
                  </a:cubicBezTo>
                  <a:cubicBezTo>
                    <a:pt x="1146" y="375"/>
                    <a:pt x="1169" y="465"/>
                    <a:pt x="1169" y="579"/>
                  </a:cubicBezTo>
                  <a:cubicBezTo>
                    <a:pt x="1169" y="590"/>
                    <a:pt x="1169" y="613"/>
                    <a:pt x="1169" y="647"/>
                  </a:cubicBezTo>
                  <a:cubicBezTo>
                    <a:pt x="1067" y="692"/>
                    <a:pt x="897" y="726"/>
                    <a:pt x="670" y="749"/>
                  </a:cubicBezTo>
                  <a:cubicBezTo>
                    <a:pt x="557" y="760"/>
                    <a:pt x="466" y="783"/>
                    <a:pt x="409" y="794"/>
                  </a:cubicBezTo>
                  <a:cubicBezTo>
                    <a:pt x="341" y="817"/>
                    <a:pt x="273" y="840"/>
                    <a:pt x="205" y="885"/>
                  </a:cubicBezTo>
                  <a:cubicBezTo>
                    <a:pt x="148" y="930"/>
                    <a:pt x="103" y="987"/>
                    <a:pt x="57" y="1055"/>
                  </a:cubicBezTo>
                  <a:cubicBezTo>
                    <a:pt x="23" y="1123"/>
                    <a:pt x="1" y="1191"/>
                    <a:pt x="1" y="1271"/>
                  </a:cubicBezTo>
                  <a:cubicBezTo>
                    <a:pt x="1" y="1418"/>
                    <a:pt x="57" y="1532"/>
                    <a:pt x="148" y="1622"/>
                  </a:cubicBezTo>
                  <a:cubicBezTo>
                    <a:pt x="250" y="1713"/>
                    <a:pt x="398" y="1759"/>
                    <a:pt x="579" y="1759"/>
                  </a:cubicBezTo>
                  <a:cubicBezTo>
                    <a:pt x="693" y="1759"/>
                    <a:pt x="795" y="1736"/>
                    <a:pt x="897" y="1702"/>
                  </a:cubicBezTo>
                  <a:cubicBezTo>
                    <a:pt x="988" y="1668"/>
                    <a:pt x="1090" y="1600"/>
                    <a:pt x="1192" y="1509"/>
                  </a:cubicBezTo>
                  <a:cubicBezTo>
                    <a:pt x="1203" y="1588"/>
                    <a:pt x="1226" y="1657"/>
                    <a:pt x="1249" y="1725"/>
                  </a:cubicBezTo>
                  <a:lnTo>
                    <a:pt x="1555" y="1725"/>
                  </a:lnTo>
                  <a:cubicBezTo>
                    <a:pt x="1510" y="1657"/>
                    <a:pt x="1487" y="1588"/>
                    <a:pt x="1475" y="1520"/>
                  </a:cubicBezTo>
                  <a:cubicBezTo>
                    <a:pt x="1464" y="1452"/>
                    <a:pt x="1464" y="1282"/>
                    <a:pt x="1464" y="1010"/>
                  </a:cubicBezTo>
                  <a:lnTo>
                    <a:pt x="1464" y="635"/>
                  </a:lnTo>
                  <a:cubicBezTo>
                    <a:pt x="1464" y="511"/>
                    <a:pt x="1453" y="420"/>
                    <a:pt x="1441" y="375"/>
                  </a:cubicBezTo>
                  <a:cubicBezTo>
                    <a:pt x="1430" y="295"/>
                    <a:pt x="1396" y="227"/>
                    <a:pt x="1362" y="182"/>
                  </a:cubicBezTo>
                  <a:cubicBezTo>
                    <a:pt x="1317" y="125"/>
                    <a:pt x="1249" y="80"/>
                    <a:pt x="1158" y="46"/>
                  </a:cubicBezTo>
                  <a:cubicBezTo>
                    <a:pt x="1067" y="12"/>
                    <a:pt x="954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0"/>
            <p:cNvSpPr/>
            <p:nvPr/>
          </p:nvSpPr>
          <p:spPr>
            <a:xfrm>
              <a:off x="3209275" y="3059575"/>
              <a:ext cx="23000" cy="43125"/>
            </a:xfrm>
            <a:custGeom>
              <a:avLst/>
              <a:gdLst/>
              <a:ahLst/>
              <a:cxnLst/>
              <a:rect l="l" t="t" r="r" b="b"/>
              <a:pathLst>
                <a:path w="920" h="1725" extrusionOk="0">
                  <a:moveTo>
                    <a:pt x="624" y="0"/>
                  </a:moveTo>
                  <a:cubicBezTo>
                    <a:pt x="556" y="0"/>
                    <a:pt x="499" y="23"/>
                    <a:pt x="443" y="57"/>
                  </a:cubicBezTo>
                  <a:cubicBezTo>
                    <a:pt x="386" y="91"/>
                    <a:pt x="329" y="170"/>
                    <a:pt x="261" y="295"/>
                  </a:cubicBezTo>
                  <a:lnTo>
                    <a:pt x="261" y="34"/>
                  </a:lnTo>
                  <a:lnTo>
                    <a:pt x="0" y="34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40"/>
                  </a:lnTo>
                  <a:cubicBezTo>
                    <a:pt x="284" y="715"/>
                    <a:pt x="307" y="613"/>
                    <a:pt x="341" y="511"/>
                  </a:cubicBezTo>
                  <a:cubicBezTo>
                    <a:pt x="352" y="443"/>
                    <a:pt x="397" y="386"/>
                    <a:pt x="443" y="352"/>
                  </a:cubicBezTo>
                  <a:cubicBezTo>
                    <a:pt x="488" y="318"/>
                    <a:pt x="545" y="295"/>
                    <a:pt x="613" y="295"/>
                  </a:cubicBezTo>
                  <a:cubicBezTo>
                    <a:pt x="681" y="295"/>
                    <a:pt x="749" y="318"/>
                    <a:pt x="817" y="352"/>
                  </a:cubicBezTo>
                  <a:lnTo>
                    <a:pt x="919" y="91"/>
                  </a:lnTo>
                  <a:cubicBezTo>
                    <a:pt x="817" y="34"/>
                    <a:pt x="715" y="0"/>
                    <a:pt x="6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0"/>
            <p:cNvSpPr/>
            <p:nvPr/>
          </p:nvSpPr>
          <p:spPr>
            <a:xfrm>
              <a:off x="3233650" y="3059575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95" y="238"/>
                  </a:moveTo>
                  <a:cubicBezTo>
                    <a:pt x="931" y="238"/>
                    <a:pt x="1045" y="284"/>
                    <a:pt x="1147" y="397"/>
                  </a:cubicBezTo>
                  <a:cubicBezTo>
                    <a:pt x="1237" y="499"/>
                    <a:pt x="1283" y="658"/>
                    <a:pt x="1283" y="874"/>
                  </a:cubicBezTo>
                  <a:cubicBezTo>
                    <a:pt x="1283" y="1089"/>
                    <a:pt x="1237" y="1248"/>
                    <a:pt x="1147" y="1362"/>
                  </a:cubicBezTo>
                  <a:cubicBezTo>
                    <a:pt x="1056" y="1464"/>
                    <a:pt x="931" y="1520"/>
                    <a:pt x="795" y="1520"/>
                  </a:cubicBezTo>
                  <a:cubicBezTo>
                    <a:pt x="648" y="1520"/>
                    <a:pt x="534" y="1475"/>
                    <a:pt x="443" y="1362"/>
                  </a:cubicBezTo>
                  <a:cubicBezTo>
                    <a:pt x="341" y="1259"/>
                    <a:pt x="296" y="1089"/>
                    <a:pt x="296" y="874"/>
                  </a:cubicBezTo>
                  <a:cubicBezTo>
                    <a:pt x="296" y="658"/>
                    <a:pt x="341" y="499"/>
                    <a:pt x="443" y="397"/>
                  </a:cubicBezTo>
                  <a:cubicBezTo>
                    <a:pt x="534" y="284"/>
                    <a:pt x="648" y="238"/>
                    <a:pt x="795" y="238"/>
                  </a:cubicBezTo>
                  <a:close/>
                  <a:moveTo>
                    <a:pt x="795" y="0"/>
                  </a:moveTo>
                  <a:cubicBezTo>
                    <a:pt x="579" y="0"/>
                    <a:pt x="409" y="57"/>
                    <a:pt x="262" y="182"/>
                  </a:cubicBezTo>
                  <a:cubicBezTo>
                    <a:pt x="92" y="341"/>
                    <a:pt x="1" y="567"/>
                    <a:pt x="1" y="874"/>
                  </a:cubicBezTo>
                  <a:cubicBezTo>
                    <a:pt x="1" y="1157"/>
                    <a:pt x="80" y="1384"/>
                    <a:pt x="216" y="1532"/>
                  </a:cubicBezTo>
                  <a:cubicBezTo>
                    <a:pt x="364" y="1679"/>
                    <a:pt x="557" y="1759"/>
                    <a:pt x="795" y="1759"/>
                  </a:cubicBezTo>
                  <a:cubicBezTo>
                    <a:pt x="943" y="1759"/>
                    <a:pt x="1079" y="1725"/>
                    <a:pt x="1192" y="1657"/>
                  </a:cubicBezTo>
                  <a:cubicBezTo>
                    <a:pt x="1317" y="1588"/>
                    <a:pt x="1419" y="1486"/>
                    <a:pt x="1476" y="1362"/>
                  </a:cubicBezTo>
                  <a:cubicBezTo>
                    <a:pt x="1544" y="1237"/>
                    <a:pt x="1578" y="1067"/>
                    <a:pt x="1578" y="851"/>
                  </a:cubicBezTo>
                  <a:cubicBezTo>
                    <a:pt x="1578" y="590"/>
                    <a:pt x="1510" y="375"/>
                    <a:pt x="1362" y="227"/>
                  </a:cubicBezTo>
                  <a:cubicBezTo>
                    <a:pt x="1215" y="80"/>
                    <a:pt x="1022" y="0"/>
                    <a:pt x="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0"/>
            <p:cNvSpPr/>
            <p:nvPr/>
          </p:nvSpPr>
          <p:spPr>
            <a:xfrm>
              <a:off x="3276200" y="3060425"/>
              <a:ext cx="57875" cy="42275"/>
            </a:xfrm>
            <a:custGeom>
              <a:avLst/>
              <a:gdLst/>
              <a:ahLst/>
              <a:cxnLst/>
              <a:rect l="l" t="t" r="r" b="b"/>
              <a:pathLst>
                <a:path w="2315" h="1691" extrusionOk="0">
                  <a:moveTo>
                    <a:pt x="1" y="0"/>
                  </a:moveTo>
                  <a:lnTo>
                    <a:pt x="522" y="1691"/>
                  </a:lnTo>
                  <a:lnTo>
                    <a:pt x="817" y="1691"/>
                  </a:lnTo>
                  <a:lnTo>
                    <a:pt x="1158" y="386"/>
                  </a:lnTo>
                  <a:lnTo>
                    <a:pt x="1226" y="681"/>
                  </a:lnTo>
                  <a:lnTo>
                    <a:pt x="1487" y="1691"/>
                  </a:lnTo>
                  <a:lnTo>
                    <a:pt x="1782" y="1691"/>
                  </a:lnTo>
                  <a:lnTo>
                    <a:pt x="2315" y="0"/>
                  </a:lnTo>
                  <a:lnTo>
                    <a:pt x="2031" y="0"/>
                  </a:lnTo>
                  <a:lnTo>
                    <a:pt x="1748" y="976"/>
                  </a:lnTo>
                  <a:lnTo>
                    <a:pt x="1646" y="1305"/>
                  </a:lnTo>
                  <a:lnTo>
                    <a:pt x="1566" y="976"/>
                  </a:lnTo>
                  <a:lnTo>
                    <a:pt x="1317" y="0"/>
                  </a:lnTo>
                  <a:lnTo>
                    <a:pt x="1022" y="0"/>
                  </a:lnTo>
                  <a:lnTo>
                    <a:pt x="749" y="987"/>
                  </a:lnTo>
                  <a:cubicBezTo>
                    <a:pt x="704" y="1203"/>
                    <a:pt x="670" y="1316"/>
                    <a:pt x="670" y="1339"/>
                  </a:cubicBezTo>
                  <a:lnTo>
                    <a:pt x="568" y="97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0"/>
            <p:cNvSpPr/>
            <p:nvPr/>
          </p:nvSpPr>
          <p:spPr>
            <a:xfrm>
              <a:off x="3339725" y="3044525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1" y="1"/>
                  </a:moveTo>
                  <a:lnTo>
                    <a:pt x="1" y="2327"/>
                  </a:lnTo>
                  <a:lnTo>
                    <a:pt x="284" y="2327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0"/>
            <p:cNvSpPr/>
            <p:nvPr/>
          </p:nvSpPr>
          <p:spPr>
            <a:xfrm>
              <a:off x="3355625" y="3059575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01"/>
                    <a:pt x="1146" y="1203"/>
                    <a:pt x="1112" y="1259"/>
                  </a:cubicBezTo>
                  <a:cubicBezTo>
                    <a:pt x="1078" y="1350"/>
                    <a:pt x="1010" y="1418"/>
                    <a:pt x="930" y="1464"/>
                  </a:cubicBezTo>
                  <a:cubicBezTo>
                    <a:pt x="840" y="1509"/>
                    <a:pt x="749" y="1532"/>
                    <a:pt x="635" y="1532"/>
                  </a:cubicBezTo>
                  <a:cubicBezTo>
                    <a:pt x="522" y="1532"/>
                    <a:pt x="443" y="1509"/>
                    <a:pt x="386" y="1452"/>
                  </a:cubicBezTo>
                  <a:cubicBezTo>
                    <a:pt x="329" y="1407"/>
                    <a:pt x="295" y="1339"/>
                    <a:pt x="295" y="1271"/>
                  </a:cubicBezTo>
                  <a:cubicBezTo>
                    <a:pt x="295" y="1214"/>
                    <a:pt x="306" y="1169"/>
                    <a:pt x="340" y="1135"/>
                  </a:cubicBezTo>
                  <a:cubicBezTo>
                    <a:pt x="363" y="1089"/>
                    <a:pt x="397" y="1067"/>
                    <a:pt x="454" y="1044"/>
                  </a:cubicBezTo>
                  <a:cubicBezTo>
                    <a:pt x="499" y="1021"/>
                    <a:pt x="579" y="999"/>
                    <a:pt x="704" y="987"/>
                  </a:cubicBezTo>
                  <a:cubicBezTo>
                    <a:pt x="908" y="953"/>
                    <a:pt x="1055" y="919"/>
                    <a:pt x="1169" y="874"/>
                  </a:cubicBezTo>
                  <a:close/>
                  <a:moveTo>
                    <a:pt x="806" y="0"/>
                  </a:moveTo>
                  <a:cubicBezTo>
                    <a:pt x="658" y="0"/>
                    <a:pt x="533" y="23"/>
                    <a:pt x="420" y="57"/>
                  </a:cubicBezTo>
                  <a:cubicBezTo>
                    <a:pt x="306" y="102"/>
                    <a:pt x="227" y="159"/>
                    <a:pt x="170" y="227"/>
                  </a:cubicBezTo>
                  <a:cubicBezTo>
                    <a:pt x="114" y="306"/>
                    <a:pt x="68" y="397"/>
                    <a:pt x="46" y="522"/>
                  </a:cubicBezTo>
                  <a:lnTo>
                    <a:pt x="318" y="556"/>
                  </a:lnTo>
                  <a:cubicBezTo>
                    <a:pt x="352" y="431"/>
                    <a:pt x="397" y="352"/>
                    <a:pt x="465" y="306"/>
                  </a:cubicBezTo>
                  <a:cubicBezTo>
                    <a:pt x="522" y="261"/>
                    <a:pt x="624" y="238"/>
                    <a:pt x="760" y="238"/>
                  </a:cubicBezTo>
                  <a:cubicBezTo>
                    <a:pt x="908" y="238"/>
                    <a:pt x="1010" y="272"/>
                    <a:pt x="1089" y="329"/>
                  </a:cubicBezTo>
                  <a:cubicBezTo>
                    <a:pt x="1135" y="375"/>
                    <a:pt x="1169" y="465"/>
                    <a:pt x="1169" y="579"/>
                  </a:cubicBezTo>
                  <a:cubicBezTo>
                    <a:pt x="1169" y="590"/>
                    <a:pt x="1169" y="613"/>
                    <a:pt x="1169" y="647"/>
                  </a:cubicBezTo>
                  <a:cubicBezTo>
                    <a:pt x="1055" y="692"/>
                    <a:pt x="885" y="726"/>
                    <a:pt x="658" y="749"/>
                  </a:cubicBezTo>
                  <a:cubicBezTo>
                    <a:pt x="545" y="760"/>
                    <a:pt x="454" y="783"/>
                    <a:pt x="397" y="794"/>
                  </a:cubicBezTo>
                  <a:cubicBezTo>
                    <a:pt x="329" y="817"/>
                    <a:pt x="261" y="840"/>
                    <a:pt x="193" y="885"/>
                  </a:cubicBezTo>
                  <a:cubicBezTo>
                    <a:pt x="136" y="930"/>
                    <a:pt x="91" y="987"/>
                    <a:pt x="46" y="1055"/>
                  </a:cubicBezTo>
                  <a:cubicBezTo>
                    <a:pt x="11" y="1123"/>
                    <a:pt x="0" y="1191"/>
                    <a:pt x="0" y="1271"/>
                  </a:cubicBezTo>
                  <a:cubicBezTo>
                    <a:pt x="0" y="1418"/>
                    <a:pt x="46" y="1532"/>
                    <a:pt x="148" y="1622"/>
                  </a:cubicBezTo>
                  <a:cubicBezTo>
                    <a:pt x="238" y="1713"/>
                    <a:pt x="386" y="1759"/>
                    <a:pt x="567" y="1759"/>
                  </a:cubicBezTo>
                  <a:cubicBezTo>
                    <a:pt x="681" y="1759"/>
                    <a:pt x="783" y="1736"/>
                    <a:pt x="885" y="1702"/>
                  </a:cubicBezTo>
                  <a:cubicBezTo>
                    <a:pt x="976" y="1668"/>
                    <a:pt x="1078" y="1600"/>
                    <a:pt x="1191" y="1509"/>
                  </a:cubicBezTo>
                  <a:cubicBezTo>
                    <a:pt x="1191" y="1588"/>
                    <a:pt x="1214" y="1657"/>
                    <a:pt x="1248" y="1725"/>
                  </a:cubicBezTo>
                  <a:lnTo>
                    <a:pt x="1543" y="1725"/>
                  </a:lnTo>
                  <a:cubicBezTo>
                    <a:pt x="1509" y="1657"/>
                    <a:pt x="1486" y="1588"/>
                    <a:pt x="1464" y="1520"/>
                  </a:cubicBezTo>
                  <a:cubicBezTo>
                    <a:pt x="1452" y="1452"/>
                    <a:pt x="1452" y="1282"/>
                    <a:pt x="1452" y="1010"/>
                  </a:cubicBezTo>
                  <a:lnTo>
                    <a:pt x="1452" y="635"/>
                  </a:lnTo>
                  <a:cubicBezTo>
                    <a:pt x="1452" y="511"/>
                    <a:pt x="1441" y="420"/>
                    <a:pt x="1441" y="375"/>
                  </a:cubicBezTo>
                  <a:cubicBezTo>
                    <a:pt x="1418" y="295"/>
                    <a:pt x="1396" y="227"/>
                    <a:pt x="1350" y="182"/>
                  </a:cubicBezTo>
                  <a:cubicBezTo>
                    <a:pt x="1305" y="125"/>
                    <a:pt x="1237" y="80"/>
                    <a:pt x="1146" y="46"/>
                  </a:cubicBezTo>
                  <a:cubicBezTo>
                    <a:pt x="1067" y="12"/>
                    <a:pt x="942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0"/>
            <p:cNvSpPr/>
            <p:nvPr/>
          </p:nvSpPr>
          <p:spPr>
            <a:xfrm>
              <a:off x="3517000" y="2973350"/>
              <a:ext cx="47950" cy="57875"/>
            </a:xfrm>
            <a:custGeom>
              <a:avLst/>
              <a:gdLst/>
              <a:ahLst/>
              <a:cxnLst/>
              <a:rect l="l" t="t" r="r" b="b"/>
              <a:pathLst>
                <a:path w="1918" h="2315" extrusionOk="0">
                  <a:moveTo>
                    <a:pt x="0" y="0"/>
                  </a:moveTo>
                  <a:lnTo>
                    <a:pt x="0" y="2315"/>
                  </a:lnTo>
                  <a:lnTo>
                    <a:pt x="307" y="2315"/>
                  </a:lnTo>
                  <a:lnTo>
                    <a:pt x="307" y="1509"/>
                  </a:lnTo>
                  <a:lnTo>
                    <a:pt x="692" y="1146"/>
                  </a:lnTo>
                  <a:lnTo>
                    <a:pt x="1509" y="2315"/>
                  </a:lnTo>
                  <a:lnTo>
                    <a:pt x="1918" y="2315"/>
                  </a:lnTo>
                  <a:lnTo>
                    <a:pt x="908" y="942"/>
                  </a:lnTo>
                  <a:lnTo>
                    <a:pt x="1872" y="0"/>
                  </a:lnTo>
                  <a:lnTo>
                    <a:pt x="1464" y="0"/>
                  </a:lnTo>
                  <a:lnTo>
                    <a:pt x="307" y="1146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0"/>
            <p:cNvSpPr/>
            <p:nvPr/>
          </p:nvSpPr>
          <p:spPr>
            <a:xfrm>
              <a:off x="3570325" y="2973350"/>
              <a:ext cx="34325" cy="57875"/>
            </a:xfrm>
            <a:custGeom>
              <a:avLst/>
              <a:gdLst/>
              <a:ahLst/>
              <a:cxnLst/>
              <a:rect l="l" t="t" r="r" b="b"/>
              <a:pathLst>
                <a:path w="1373" h="2315" extrusionOk="0">
                  <a:moveTo>
                    <a:pt x="0" y="0"/>
                  </a:moveTo>
                  <a:lnTo>
                    <a:pt x="0" y="2315"/>
                  </a:lnTo>
                  <a:lnTo>
                    <a:pt x="295" y="2315"/>
                  </a:lnTo>
                  <a:lnTo>
                    <a:pt x="295" y="1396"/>
                  </a:lnTo>
                  <a:cubicBezTo>
                    <a:pt x="295" y="1271"/>
                    <a:pt x="306" y="1169"/>
                    <a:pt x="341" y="1089"/>
                  </a:cubicBezTo>
                  <a:cubicBezTo>
                    <a:pt x="363" y="1010"/>
                    <a:pt x="420" y="953"/>
                    <a:pt x="499" y="908"/>
                  </a:cubicBezTo>
                  <a:cubicBezTo>
                    <a:pt x="567" y="863"/>
                    <a:pt x="647" y="840"/>
                    <a:pt x="738" y="840"/>
                  </a:cubicBezTo>
                  <a:cubicBezTo>
                    <a:pt x="851" y="840"/>
                    <a:pt x="930" y="874"/>
                    <a:pt x="998" y="942"/>
                  </a:cubicBezTo>
                  <a:cubicBezTo>
                    <a:pt x="1055" y="1010"/>
                    <a:pt x="1089" y="1112"/>
                    <a:pt x="1089" y="1248"/>
                  </a:cubicBezTo>
                  <a:lnTo>
                    <a:pt x="1089" y="2315"/>
                  </a:lnTo>
                  <a:lnTo>
                    <a:pt x="1373" y="2315"/>
                  </a:lnTo>
                  <a:lnTo>
                    <a:pt x="1373" y="1248"/>
                  </a:lnTo>
                  <a:cubicBezTo>
                    <a:pt x="1373" y="1089"/>
                    <a:pt x="1350" y="965"/>
                    <a:pt x="1316" y="874"/>
                  </a:cubicBezTo>
                  <a:cubicBezTo>
                    <a:pt x="1271" y="794"/>
                    <a:pt x="1214" y="726"/>
                    <a:pt x="1112" y="670"/>
                  </a:cubicBezTo>
                  <a:cubicBezTo>
                    <a:pt x="1021" y="624"/>
                    <a:pt x="919" y="602"/>
                    <a:pt x="794" y="602"/>
                  </a:cubicBezTo>
                  <a:cubicBezTo>
                    <a:pt x="590" y="602"/>
                    <a:pt x="420" y="681"/>
                    <a:pt x="295" y="829"/>
                  </a:cubicBezTo>
                  <a:lnTo>
                    <a:pt x="2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0"/>
            <p:cNvSpPr/>
            <p:nvPr/>
          </p:nvSpPr>
          <p:spPr>
            <a:xfrm>
              <a:off x="3612850" y="2988375"/>
              <a:ext cx="39450" cy="44000"/>
            </a:xfrm>
            <a:custGeom>
              <a:avLst/>
              <a:gdLst/>
              <a:ahLst/>
              <a:cxnLst/>
              <a:rect l="l" t="t" r="r" b="b"/>
              <a:pathLst>
                <a:path w="1578" h="1760" extrusionOk="0">
                  <a:moveTo>
                    <a:pt x="784" y="239"/>
                  </a:moveTo>
                  <a:cubicBezTo>
                    <a:pt x="931" y="239"/>
                    <a:pt x="1045" y="284"/>
                    <a:pt x="1135" y="398"/>
                  </a:cubicBezTo>
                  <a:cubicBezTo>
                    <a:pt x="1237" y="500"/>
                    <a:pt x="1283" y="659"/>
                    <a:pt x="1283" y="863"/>
                  </a:cubicBezTo>
                  <a:cubicBezTo>
                    <a:pt x="1283" y="1090"/>
                    <a:pt x="1237" y="1249"/>
                    <a:pt x="1135" y="1362"/>
                  </a:cubicBezTo>
                  <a:cubicBezTo>
                    <a:pt x="1045" y="1464"/>
                    <a:pt x="931" y="1521"/>
                    <a:pt x="784" y="1521"/>
                  </a:cubicBezTo>
                  <a:cubicBezTo>
                    <a:pt x="648" y="1521"/>
                    <a:pt x="523" y="1464"/>
                    <a:pt x="432" y="1362"/>
                  </a:cubicBezTo>
                  <a:cubicBezTo>
                    <a:pt x="341" y="1249"/>
                    <a:pt x="296" y="1090"/>
                    <a:pt x="296" y="874"/>
                  </a:cubicBezTo>
                  <a:cubicBezTo>
                    <a:pt x="296" y="659"/>
                    <a:pt x="341" y="500"/>
                    <a:pt x="432" y="398"/>
                  </a:cubicBezTo>
                  <a:cubicBezTo>
                    <a:pt x="523" y="284"/>
                    <a:pt x="648" y="239"/>
                    <a:pt x="784" y="239"/>
                  </a:cubicBezTo>
                  <a:close/>
                  <a:moveTo>
                    <a:pt x="784" y="1"/>
                  </a:moveTo>
                  <a:cubicBezTo>
                    <a:pt x="579" y="1"/>
                    <a:pt x="398" y="57"/>
                    <a:pt x="262" y="182"/>
                  </a:cubicBezTo>
                  <a:cubicBezTo>
                    <a:pt x="80" y="330"/>
                    <a:pt x="1" y="568"/>
                    <a:pt x="1" y="874"/>
                  </a:cubicBezTo>
                  <a:cubicBezTo>
                    <a:pt x="1" y="1158"/>
                    <a:pt x="69" y="1373"/>
                    <a:pt x="216" y="1532"/>
                  </a:cubicBezTo>
                  <a:cubicBezTo>
                    <a:pt x="364" y="1680"/>
                    <a:pt x="557" y="1759"/>
                    <a:pt x="784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7" y="1589"/>
                    <a:pt x="1408" y="1487"/>
                    <a:pt x="1476" y="1362"/>
                  </a:cubicBezTo>
                  <a:cubicBezTo>
                    <a:pt x="1544" y="1237"/>
                    <a:pt x="1578" y="1067"/>
                    <a:pt x="1578" y="851"/>
                  </a:cubicBezTo>
                  <a:cubicBezTo>
                    <a:pt x="1578" y="591"/>
                    <a:pt x="1498" y="375"/>
                    <a:pt x="1351" y="228"/>
                  </a:cubicBezTo>
                  <a:cubicBezTo>
                    <a:pt x="1203" y="80"/>
                    <a:pt x="1022" y="1"/>
                    <a:pt x="7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0"/>
            <p:cNvSpPr/>
            <p:nvPr/>
          </p:nvSpPr>
          <p:spPr>
            <a:xfrm>
              <a:off x="3660500" y="2973350"/>
              <a:ext cx="7125" cy="57875"/>
            </a:xfrm>
            <a:custGeom>
              <a:avLst/>
              <a:gdLst/>
              <a:ahLst/>
              <a:cxnLst/>
              <a:rect l="l" t="t" r="r" b="b"/>
              <a:pathLst>
                <a:path w="285" h="2315" extrusionOk="0">
                  <a:moveTo>
                    <a:pt x="1" y="0"/>
                  </a:moveTo>
                  <a:lnTo>
                    <a:pt x="1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1" y="636"/>
                  </a:moveTo>
                  <a:lnTo>
                    <a:pt x="1" y="2315"/>
                  </a:lnTo>
                  <a:lnTo>
                    <a:pt x="284" y="2315"/>
                  </a:lnTo>
                  <a:lnTo>
                    <a:pt x="284" y="6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0"/>
            <p:cNvSpPr/>
            <p:nvPr/>
          </p:nvSpPr>
          <p:spPr>
            <a:xfrm>
              <a:off x="3678375" y="2988375"/>
              <a:ext cx="34350" cy="42850"/>
            </a:xfrm>
            <a:custGeom>
              <a:avLst/>
              <a:gdLst/>
              <a:ahLst/>
              <a:cxnLst/>
              <a:rect l="l" t="t" r="r" b="b"/>
              <a:pathLst>
                <a:path w="1374" h="1714" extrusionOk="0">
                  <a:moveTo>
                    <a:pt x="795" y="1"/>
                  </a:moveTo>
                  <a:cubicBezTo>
                    <a:pt x="568" y="1"/>
                    <a:pt x="386" y="91"/>
                    <a:pt x="261" y="273"/>
                  </a:cubicBezTo>
                  <a:lnTo>
                    <a:pt x="261" y="35"/>
                  </a:lnTo>
                  <a:lnTo>
                    <a:pt x="1" y="35"/>
                  </a:lnTo>
                  <a:lnTo>
                    <a:pt x="1" y="1714"/>
                  </a:lnTo>
                  <a:lnTo>
                    <a:pt x="284" y="1714"/>
                  </a:lnTo>
                  <a:lnTo>
                    <a:pt x="284" y="795"/>
                  </a:lnTo>
                  <a:cubicBezTo>
                    <a:pt x="284" y="579"/>
                    <a:pt x="330" y="443"/>
                    <a:pt x="420" y="364"/>
                  </a:cubicBezTo>
                  <a:cubicBezTo>
                    <a:pt x="511" y="284"/>
                    <a:pt x="613" y="250"/>
                    <a:pt x="738" y="250"/>
                  </a:cubicBezTo>
                  <a:cubicBezTo>
                    <a:pt x="806" y="250"/>
                    <a:pt x="874" y="262"/>
                    <a:pt x="931" y="296"/>
                  </a:cubicBezTo>
                  <a:cubicBezTo>
                    <a:pt x="988" y="330"/>
                    <a:pt x="1033" y="375"/>
                    <a:pt x="1056" y="432"/>
                  </a:cubicBezTo>
                  <a:cubicBezTo>
                    <a:pt x="1078" y="488"/>
                    <a:pt x="1090" y="579"/>
                    <a:pt x="1090" y="693"/>
                  </a:cubicBezTo>
                  <a:lnTo>
                    <a:pt x="1090" y="1714"/>
                  </a:lnTo>
                  <a:lnTo>
                    <a:pt x="1373" y="1714"/>
                  </a:lnTo>
                  <a:lnTo>
                    <a:pt x="1373" y="681"/>
                  </a:lnTo>
                  <a:cubicBezTo>
                    <a:pt x="1373" y="557"/>
                    <a:pt x="1362" y="454"/>
                    <a:pt x="1351" y="409"/>
                  </a:cubicBezTo>
                  <a:cubicBezTo>
                    <a:pt x="1339" y="330"/>
                    <a:pt x="1305" y="250"/>
                    <a:pt x="1260" y="193"/>
                  </a:cubicBezTo>
                  <a:cubicBezTo>
                    <a:pt x="1226" y="137"/>
                    <a:pt x="1158" y="91"/>
                    <a:pt x="1078" y="57"/>
                  </a:cubicBezTo>
                  <a:cubicBezTo>
                    <a:pt x="988" y="12"/>
                    <a:pt x="897" y="1"/>
                    <a:pt x="7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0"/>
            <p:cNvSpPr/>
            <p:nvPr/>
          </p:nvSpPr>
          <p:spPr>
            <a:xfrm>
              <a:off x="3723475" y="2973350"/>
              <a:ext cx="7100" cy="57875"/>
            </a:xfrm>
            <a:custGeom>
              <a:avLst/>
              <a:gdLst/>
              <a:ahLst/>
              <a:cxnLst/>
              <a:rect l="l" t="t" r="r" b="b"/>
              <a:pathLst>
                <a:path w="284" h="2315" extrusionOk="0">
                  <a:moveTo>
                    <a:pt x="0" y="0"/>
                  </a:moveTo>
                  <a:lnTo>
                    <a:pt x="0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0" y="636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6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0"/>
            <p:cNvSpPr/>
            <p:nvPr/>
          </p:nvSpPr>
          <p:spPr>
            <a:xfrm>
              <a:off x="3741625" y="2973350"/>
              <a:ext cx="34625" cy="57875"/>
            </a:xfrm>
            <a:custGeom>
              <a:avLst/>
              <a:gdLst/>
              <a:ahLst/>
              <a:cxnLst/>
              <a:rect l="l" t="t" r="r" b="b"/>
              <a:pathLst>
                <a:path w="1385" h="2315" extrusionOk="0">
                  <a:moveTo>
                    <a:pt x="0" y="0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1657"/>
                  </a:lnTo>
                  <a:lnTo>
                    <a:pt x="488" y="1464"/>
                  </a:lnTo>
                  <a:lnTo>
                    <a:pt x="1033" y="2315"/>
                  </a:lnTo>
                  <a:lnTo>
                    <a:pt x="1384" y="2315"/>
                  </a:lnTo>
                  <a:lnTo>
                    <a:pt x="681" y="1260"/>
                  </a:lnTo>
                  <a:lnTo>
                    <a:pt x="1328" y="636"/>
                  </a:lnTo>
                  <a:lnTo>
                    <a:pt x="953" y="636"/>
                  </a:lnTo>
                  <a:lnTo>
                    <a:pt x="284" y="1316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0"/>
            <p:cNvSpPr/>
            <p:nvPr/>
          </p:nvSpPr>
          <p:spPr>
            <a:xfrm>
              <a:off x="3781900" y="2973350"/>
              <a:ext cx="7400" cy="57875"/>
            </a:xfrm>
            <a:custGeom>
              <a:avLst/>
              <a:gdLst/>
              <a:ahLst/>
              <a:cxnLst/>
              <a:rect l="l" t="t" r="r" b="b"/>
              <a:pathLst>
                <a:path w="296" h="2315" extrusionOk="0">
                  <a:moveTo>
                    <a:pt x="0" y="0"/>
                  </a:moveTo>
                  <a:lnTo>
                    <a:pt x="0" y="329"/>
                  </a:lnTo>
                  <a:lnTo>
                    <a:pt x="295" y="329"/>
                  </a:lnTo>
                  <a:lnTo>
                    <a:pt x="295" y="0"/>
                  </a:lnTo>
                  <a:close/>
                  <a:moveTo>
                    <a:pt x="0" y="636"/>
                  </a:moveTo>
                  <a:lnTo>
                    <a:pt x="0" y="2315"/>
                  </a:lnTo>
                  <a:lnTo>
                    <a:pt x="295" y="2315"/>
                  </a:lnTo>
                  <a:lnTo>
                    <a:pt x="295" y="6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0"/>
            <p:cNvSpPr/>
            <p:nvPr/>
          </p:nvSpPr>
          <p:spPr>
            <a:xfrm>
              <a:off x="3150275" y="2743050"/>
              <a:ext cx="47950" cy="58175"/>
            </a:xfrm>
            <a:custGeom>
              <a:avLst/>
              <a:gdLst/>
              <a:ahLst/>
              <a:cxnLst/>
              <a:rect l="l" t="t" r="r" b="b"/>
              <a:pathLst>
                <a:path w="1918" h="2327" extrusionOk="0">
                  <a:moveTo>
                    <a:pt x="1" y="0"/>
                  </a:moveTo>
                  <a:lnTo>
                    <a:pt x="1" y="2326"/>
                  </a:lnTo>
                  <a:lnTo>
                    <a:pt x="307" y="2326"/>
                  </a:lnTo>
                  <a:lnTo>
                    <a:pt x="307" y="1521"/>
                  </a:lnTo>
                  <a:lnTo>
                    <a:pt x="693" y="1146"/>
                  </a:lnTo>
                  <a:lnTo>
                    <a:pt x="1509" y="2326"/>
                  </a:lnTo>
                  <a:lnTo>
                    <a:pt x="1918" y="2326"/>
                  </a:lnTo>
                  <a:lnTo>
                    <a:pt x="908" y="942"/>
                  </a:lnTo>
                  <a:lnTo>
                    <a:pt x="1872" y="0"/>
                  </a:lnTo>
                  <a:lnTo>
                    <a:pt x="1464" y="0"/>
                  </a:lnTo>
                  <a:lnTo>
                    <a:pt x="307" y="1158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0"/>
            <p:cNvSpPr/>
            <p:nvPr/>
          </p:nvSpPr>
          <p:spPr>
            <a:xfrm>
              <a:off x="3201325" y="2758075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86"/>
                  </a:moveTo>
                  <a:lnTo>
                    <a:pt x="1169" y="988"/>
                  </a:lnTo>
                  <a:cubicBezTo>
                    <a:pt x="1169" y="1112"/>
                    <a:pt x="1158" y="1203"/>
                    <a:pt x="1124" y="1271"/>
                  </a:cubicBezTo>
                  <a:cubicBezTo>
                    <a:pt x="1078" y="1351"/>
                    <a:pt x="1022" y="1419"/>
                    <a:pt x="931" y="1464"/>
                  </a:cubicBezTo>
                  <a:cubicBezTo>
                    <a:pt x="851" y="1521"/>
                    <a:pt x="749" y="1544"/>
                    <a:pt x="647" y="1544"/>
                  </a:cubicBezTo>
                  <a:cubicBezTo>
                    <a:pt x="534" y="1544"/>
                    <a:pt x="443" y="1510"/>
                    <a:pt x="386" y="1464"/>
                  </a:cubicBezTo>
                  <a:cubicBezTo>
                    <a:pt x="330" y="1407"/>
                    <a:pt x="307" y="1351"/>
                    <a:pt x="307" y="1271"/>
                  </a:cubicBezTo>
                  <a:cubicBezTo>
                    <a:pt x="307" y="1226"/>
                    <a:pt x="318" y="1181"/>
                    <a:pt x="341" y="1135"/>
                  </a:cubicBezTo>
                  <a:cubicBezTo>
                    <a:pt x="375" y="1101"/>
                    <a:pt x="409" y="1067"/>
                    <a:pt x="454" y="1044"/>
                  </a:cubicBezTo>
                  <a:cubicBezTo>
                    <a:pt x="500" y="1022"/>
                    <a:pt x="591" y="1010"/>
                    <a:pt x="704" y="988"/>
                  </a:cubicBezTo>
                  <a:cubicBezTo>
                    <a:pt x="908" y="954"/>
                    <a:pt x="1067" y="920"/>
                    <a:pt x="1169" y="886"/>
                  </a:cubicBezTo>
                  <a:close/>
                  <a:moveTo>
                    <a:pt x="806" y="1"/>
                  </a:moveTo>
                  <a:cubicBezTo>
                    <a:pt x="659" y="1"/>
                    <a:pt x="534" y="23"/>
                    <a:pt x="420" y="69"/>
                  </a:cubicBezTo>
                  <a:cubicBezTo>
                    <a:pt x="318" y="103"/>
                    <a:pt x="227" y="159"/>
                    <a:pt x="171" y="239"/>
                  </a:cubicBezTo>
                  <a:cubicBezTo>
                    <a:pt x="114" y="307"/>
                    <a:pt x="69" y="398"/>
                    <a:pt x="46" y="523"/>
                  </a:cubicBezTo>
                  <a:lnTo>
                    <a:pt x="330" y="557"/>
                  </a:lnTo>
                  <a:cubicBezTo>
                    <a:pt x="352" y="443"/>
                    <a:pt x="409" y="364"/>
                    <a:pt x="466" y="307"/>
                  </a:cubicBezTo>
                  <a:cubicBezTo>
                    <a:pt x="534" y="262"/>
                    <a:pt x="636" y="239"/>
                    <a:pt x="761" y="239"/>
                  </a:cubicBezTo>
                  <a:cubicBezTo>
                    <a:pt x="908" y="239"/>
                    <a:pt x="1022" y="273"/>
                    <a:pt x="1090" y="341"/>
                  </a:cubicBezTo>
                  <a:cubicBezTo>
                    <a:pt x="1146" y="386"/>
                    <a:pt x="1169" y="466"/>
                    <a:pt x="1169" y="579"/>
                  </a:cubicBezTo>
                  <a:cubicBezTo>
                    <a:pt x="1169" y="591"/>
                    <a:pt x="1169" y="613"/>
                    <a:pt x="1169" y="659"/>
                  </a:cubicBezTo>
                  <a:cubicBezTo>
                    <a:pt x="1056" y="693"/>
                    <a:pt x="885" y="727"/>
                    <a:pt x="659" y="761"/>
                  </a:cubicBezTo>
                  <a:cubicBezTo>
                    <a:pt x="545" y="772"/>
                    <a:pt x="466" y="783"/>
                    <a:pt x="409" y="795"/>
                  </a:cubicBezTo>
                  <a:cubicBezTo>
                    <a:pt x="330" y="817"/>
                    <a:pt x="262" y="852"/>
                    <a:pt x="205" y="897"/>
                  </a:cubicBezTo>
                  <a:cubicBezTo>
                    <a:pt x="137" y="931"/>
                    <a:pt x="91" y="988"/>
                    <a:pt x="57" y="1056"/>
                  </a:cubicBezTo>
                  <a:cubicBezTo>
                    <a:pt x="23" y="1124"/>
                    <a:pt x="1" y="1203"/>
                    <a:pt x="1" y="1283"/>
                  </a:cubicBezTo>
                  <a:cubicBezTo>
                    <a:pt x="1" y="1419"/>
                    <a:pt x="46" y="1532"/>
                    <a:pt x="148" y="1623"/>
                  </a:cubicBezTo>
                  <a:cubicBezTo>
                    <a:pt x="250" y="1714"/>
                    <a:pt x="386" y="1759"/>
                    <a:pt x="579" y="1759"/>
                  </a:cubicBezTo>
                  <a:cubicBezTo>
                    <a:pt x="681" y="1759"/>
                    <a:pt x="795" y="1748"/>
                    <a:pt x="885" y="1702"/>
                  </a:cubicBezTo>
                  <a:cubicBezTo>
                    <a:pt x="988" y="1668"/>
                    <a:pt x="1090" y="1612"/>
                    <a:pt x="1192" y="1521"/>
                  </a:cubicBezTo>
                  <a:cubicBezTo>
                    <a:pt x="1203" y="1600"/>
                    <a:pt x="1214" y="1668"/>
                    <a:pt x="1249" y="1725"/>
                  </a:cubicBezTo>
                  <a:lnTo>
                    <a:pt x="1543" y="1725"/>
                  </a:lnTo>
                  <a:cubicBezTo>
                    <a:pt x="1509" y="1657"/>
                    <a:pt x="1487" y="1589"/>
                    <a:pt x="1475" y="1521"/>
                  </a:cubicBezTo>
                  <a:cubicBezTo>
                    <a:pt x="1464" y="1453"/>
                    <a:pt x="1453" y="1283"/>
                    <a:pt x="1453" y="1022"/>
                  </a:cubicBezTo>
                  <a:lnTo>
                    <a:pt x="1453" y="636"/>
                  </a:lnTo>
                  <a:cubicBezTo>
                    <a:pt x="1453" y="511"/>
                    <a:pt x="1453" y="420"/>
                    <a:pt x="1441" y="375"/>
                  </a:cubicBezTo>
                  <a:cubicBezTo>
                    <a:pt x="1430" y="296"/>
                    <a:pt x="1396" y="239"/>
                    <a:pt x="1351" y="182"/>
                  </a:cubicBezTo>
                  <a:cubicBezTo>
                    <a:pt x="1317" y="137"/>
                    <a:pt x="1249" y="91"/>
                    <a:pt x="1158" y="57"/>
                  </a:cubicBezTo>
                  <a:cubicBezTo>
                    <a:pt x="1067" y="23"/>
                    <a:pt x="954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0"/>
            <p:cNvSpPr/>
            <p:nvPr/>
          </p:nvSpPr>
          <p:spPr>
            <a:xfrm>
              <a:off x="3248700" y="2743050"/>
              <a:ext cx="7100" cy="58175"/>
            </a:xfrm>
            <a:custGeom>
              <a:avLst/>
              <a:gdLst/>
              <a:ahLst/>
              <a:cxnLst/>
              <a:rect l="l" t="t" r="r" b="b"/>
              <a:pathLst>
                <a:path w="284" h="2327" extrusionOk="0">
                  <a:moveTo>
                    <a:pt x="0" y="0"/>
                  </a:moveTo>
                  <a:lnTo>
                    <a:pt x="0" y="2326"/>
                  </a:lnTo>
                  <a:lnTo>
                    <a:pt x="284" y="2326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0"/>
            <p:cNvSpPr/>
            <p:nvPr/>
          </p:nvSpPr>
          <p:spPr>
            <a:xfrm>
              <a:off x="3266850" y="2743050"/>
              <a:ext cx="7100" cy="58175"/>
            </a:xfrm>
            <a:custGeom>
              <a:avLst/>
              <a:gdLst/>
              <a:ahLst/>
              <a:cxnLst/>
              <a:rect l="l" t="t" r="r" b="b"/>
              <a:pathLst>
                <a:path w="284" h="2327" extrusionOk="0">
                  <a:moveTo>
                    <a:pt x="0" y="0"/>
                  </a:moveTo>
                  <a:lnTo>
                    <a:pt x="0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0" y="647"/>
                  </a:moveTo>
                  <a:lnTo>
                    <a:pt x="0" y="2326"/>
                  </a:lnTo>
                  <a:lnTo>
                    <a:pt x="284" y="2326"/>
                  </a:lnTo>
                  <a:lnTo>
                    <a:pt x="284" y="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0"/>
            <p:cNvSpPr/>
            <p:nvPr/>
          </p:nvSpPr>
          <p:spPr>
            <a:xfrm>
              <a:off x="3284700" y="2758075"/>
              <a:ext cx="34075" cy="43150"/>
            </a:xfrm>
            <a:custGeom>
              <a:avLst/>
              <a:gdLst/>
              <a:ahLst/>
              <a:cxnLst/>
              <a:rect l="l" t="t" r="r" b="b"/>
              <a:pathLst>
                <a:path w="1363" h="1726" extrusionOk="0">
                  <a:moveTo>
                    <a:pt x="795" y="1"/>
                  </a:moveTo>
                  <a:cubicBezTo>
                    <a:pt x="557" y="1"/>
                    <a:pt x="387" y="103"/>
                    <a:pt x="262" y="284"/>
                  </a:cubicBezTo>
                  <a:lnTo>
                    <a:pt x="262" y="46"/>
                  </a:lnTo>
                  <a:lnTo>
                    <a:pt x="1" y="46"/>
                  </a:lnTo>
                  <a:lnTo>
                    <a:pt x="1" y="1725"/>
                  </a:lnTo>
                  <a:lnTo>
                    <a:pt x="285" y="1725"/>
                  </a:lnTo>
                  <a:lnTo>
                    <a:pt x="285" y="806"/>
                  </a:lnTo>
                  <a:cubicBezTo>
                    <a:pt x="285" y="591"/>
                    <a:pt x="330" y="443"/>
                    <a:pt x="421" y="364"/>
                  </a:cubicBezTo>
                  <a:cubicBezTo>
                    <a:pt x="511" y="296"/>
                    <a:pt x="614" y="250"/>
                    <a:pt x="727" y="250"/>
                  </a:cubicBezTo>
                  <a:cubicBezTo>
                    <a:pt x="806" y="250"/>
                    <a:pt x="874" y="273"/>
                    <a:pt x="931" y="307"/>
                  </a:cubicBezTo>
                  <a:cubicBezTo>
                    <a:pt x="988" y="341"/>
                    <a:pt x="1022" y="386"/>
                    <a:pt x="1045" y="443"/>
                  </a:cubicBezTo>
                  <a:cubicBezTo>
                    <a:pt x="1067" y="500"/>
                    <a:pt x="1079" y="591"/>
                    <a:pt x="1079" y="704"/>
                  </a:cubicBezTo>
                  <a:lnTo>
                    <a:pt x="1079" y="1725"/>
                  </a:lnTo>
                  <a:lnTo>
                    <a:pt x="1362" y="1725"/>
                  </a:lnTo>
                  <a:lnTo>
                    <a:pt x="1362" y="693"/>
                  </a:lnTo>
                  <a:cubicBezTo>
                    <a:pt x="1362" y="557"/>
                    <a:pt x="1362" y="466"/>
                    <a:pt x="1351" y="409"/>
                  </a:cubicBezTo>
                  <a:cubicBezTo>
                    <a:pt x="1328" y="330"/>
                    <a:pt x="1306" y="262"/>
                    <a:pt x="1260" y="205"/>
                  </a:cubicBezTo>
                  <a:cubicBezTo>
                    <a:pt x="1215" y="148"/>
                    <a:pt x="1158" y="91"/>
                    <a:pt x="1067" y="57"/>
                  </a:cubicBezTo>
                  <a:cubicBezTo>
                    <a:pt x="988" y="23"/>
                    <a:pt x="897" y="1"/>
                    <a:pt x="7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0"/>
            <p:cNvSpPr/>
            <p:nvPr/>
          </p:nvSpPr>
          <p:spPr>
            <a:xfrm>
              <a:off x="3329800" y="2743050"/>
              <a:ext cx="34925" cy="58175"/>
            </a:xfrm>
            <a:custGeom>
              <a:avLst/>
              <a:gdLst/>
              <a:ahLst/>
              <a:cxnLst/>
              <a:rect l="l" t="t" r="r" b="b"/>
              <a:pathLst>
                <a:path w="1397" h="2327" extrusionOk="0">
                  <a:moveTo>
                    <a:pt x="1" y="0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1657"/>
                  </a:lnTo>
                  <a:lnTo>
                    <a:pt x="489" y="1464"/>
                  </a:lnTo>
                  <a:lnTo>
                    <a:pt x="1044" y="2326"/>
                  </a:lnTo>
                  <a:lnTo>
                    <a:pt x="1396" y="2326"/>
                  </a:lnTo>
                  <a:lnTo>
                    <a:pt x="681" y="1271"/>
                  </a:lnTo>
                  <a:lnTo>
                    <a:pt x="1328" y="647"/>
                  </a:lnTo>
                  <a:lnTo>
                    <a:pt x="954" y="647"/>
                  </a:lnTo>
                  <a:lnTo>
                    <a:pt x="284" y="13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0"/>
            <p:cNvSpPr/>
            <p:nvPr/>
          </p:nvSpPr>
          <p:spPr>
            <a:xfrm>
              <a:off x="3367800" y="2758075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86"/>
                  </a:moveTo>
                  <a:lnTo>
                    <a:pt x="1169" y="988"/>
                  </a:lnTo>
                  <a:cubicBezTo>
                    <a:pt x="1169" y="1112"/>
                    <a:pt x="1158" y="1203"/>
                    <a:pt x="1124" y="1271"/>
                  </a:cubicBezTo>
                  <a:cubicBezTo>
                    <a:pt x="1090" y="1351"/>
                    <a:pt x="1022" y="1419"/>
                    <a:pt x="931" y="1464"/>
                  </a:cubicBezTo>
                  <a:cubicBezTo>
                    <a:pt x="852" y="1521"/>
                    <a:pt x="750" y="1544"/>
                    <a:pt x="648" y="1544"/>
                  </a:cubicBezTo>
                  <a:cubicBezTo>
                    <a:pt x="534" y="1544"/>
                    <a:pt x="443" y="1510"/>
                    <a:pt x="387" y="1464"/>
                  </a:cubicBezTo>
                  <a:cubicBezTo>
                    <a:pt x="330" y="1407"/>
                    <a:pt x="307" y="1351"/>
                    <a:pt x="307" y="1271"/>
                  </a:cubicBezTo>
                  <a:cubicBezTo>
                    <a:pt x="307" y="1226"/>
                    <a:pt x="319" y="1181"/>
                    <a:pt x="341" y="1135"/>
                  </a:cubicBezTo>
                  <a:cubicBezTo>
                    <a:pt x="375" y="1101"/>
                    <a:pt x="409" y="1067"/>
                    <a:pt x="455" y="1044"/>
                  </a:cubicBezTo>
                  <a:cubicBezTo>
                    <a:pt x="500" y="1022"/>
                    <a:pt x="591" y="1010"/>
                    <a:pt x="704" y="988"/>
                  </a:cubicBezTo>
                  <a:cubicBezTo>
                    <a:pt x="909" y="954"/>
                    <a:pt x="1067" y="920"/>
                    <a:pt x="1169" y="886"/>
                  </a:cubicBezTo>
                  <a:close/>
                  <a:moveTo>
                    <a:pt x="806" y="1"/>
                  </a:moveTo>
                  <a:cubicBezTo>
                    <a:pt x="659" y="1"/>
                    <a:pt x="534" y="23"/>
                    <a:pt x="432" y="69"/>
                  </a:cubicBezTo>
                  <a:cubicBezTo>
                    <a:pt x="319" y="103"/>
                    <a:pt x="239" y="159"/>
                    <a:pt x="171" y="239"/>
                  </a:cubicBezTo>
                  <a:cubicBezTo>
                    <a:pt x="114" y="307"/>
                    <a:pt x="80" y="398"/>
                    <a:pt x="46" y="523"/>
                  </a:cubicBezTo>
                  <a:lnTo>
                    <a:pt x="330" y="557"/>
                  </a:lnTo>
                  <a:cubicBezTo>
                    <a:pt x="364" y="443"/>
                    <a:pt x="409" y="364"/>
                    <a:pt x="466" y="307"/>
                  </a:cubicBezTo>
                  <a:cubicBezTo>
                    <a:pt x="534" y="262"/>
                    <a:pt x="636" y="239"/>
                    <a:pt x="772" y="239"/>
                  </a:cubicBezTo>
                  <a:cubicBezTo>
                    <a:pt x="909" y="239"/>
                    <a:pt x="1022" y="273"/>
                    <a:pt x="1090" y="341"/>
                  </a:cubicBezTo>
                  <a:cubicBezTo>
                    <a:pt x="1147" y="386"/>
                    <a:pt x="1169" y="466"/>
                    <a:pt x="1169" y="579"/>
                  </a:cubicBezTo>
                  <a:cubicBezTo>
                    <a:pt x="1169" y="591"/>
                    <a:pt x="1169" y="613"/>
                    <a:pt x="1169" y="659"/>
                  </a:cubicBezTo>
                  <a:cubicBezTo>
                    <a:pt x="1067" y="693"/>
                    <a:pt x="897" y="727"/>
                    <a:pt x="659" y="761"/>
                  </a:cubicBezTo>
                  <a:cubicBezTo>
                    <a:pt x="546" y="772"/>
                    <a:pt x="466" y="783"/>
                    <a:pt x="409" y="795"/>
                  </a:cubicBezTo>
                  <a:cubicBezTo>
                    <a:pt x="330" y="817"/>
                    <a:pt x="262" y="852"/>
                    <a:pt x="205" y="897"/>
                  </a:cubicBezTo>
                  <a:cubicBezTo>
                    <a:pt x="148" y="931"/>
                    <a:pt x="92" y="988"/>
                    <a:pt x="58" y="1056"/>
                  </a:cubicBezTo>
                  <a:cubicBezTo>
                    <a:pt x="24" y="1124"/>
                    <a:pt x="1" y="1203"/>
                    <a:pt x="1" y="1283"/>
                  </a:cubicBezTo>
                  <a:cubicBezTo>
                    <a:pt x="1" y="1419"/>
                    <a:pt x="46" y="1532"/>
                    <a:pt x="148" y="1623"/>
                  </a:cubicBezTo>
                  <a:cubicBezTo>
                    <a:pt x="251" y="1714"/>
                    <a:pt x="387" y="1759"/>
                    <a:pt x="580" y="1759"/>
                  </a:cubicBezTo>
                  <a:cubicBezTo>
                    <a:pt x="693" y="1759"/>
                    <a:pt x="795" y="1748"/>
                    <a:pt x="886" y="1702"/>
                  </a:cubicBezTo>
                  <a:cubicBezTo>
                    <a:pt x="988" y="1668"/>
                    <a:pt x="1090" y="1612"/>
                    <a:pt x="1192" y="1521"/>
                  </a:cubicBezTo>
                  <a:cubicBezTo>
                    <a:pt x="1204" y="1600"/>
                    <a:pt x="1226" y="1668"/>
                    <a:pt x="1249" y="1725"/>
                  </a:cubicBezTo>
                  <a:lnTo>
                    <a:pt x="1544" y="1725"/>
                  </a:lnTo>
                  <a:cubicBezTo>
                    <a:pt x="1510" y="1657"/>
                    <a:pt x="1487" y="1589"/>
                    <a:pt x="1476" y="1521"/>
                  </a:cubicBezTo>
                  <a:cubicBezTo>
                    <a:pt x="1464" y="1453"/>
                    <a:pt x="1453" y="1283"/>
                    <a:pt x="1453" y="1022"/>
                  </a:cubicBezTo>
                  <a:lnTo>
                    <a:pt x="1453" y="636"/>
                  </a:lnTo>
                  <a:cubicBezTo>
                    <a:pt x="1453" y="511"/>
                    <a:pt x="1453" y="420"/>
                    <a:pt x="1442" y="375"/>
                  </a:cubicBezTo>
                  <a:cubicBezTo>
                    <a:pt x="1430" y="296"/>
                    <a:pt x="1396" y="239"/>
                    <a:pt x="1351" y="182"/>
                  </a:cubicBezTo>
                  <a:cubicBezTo>
                    <a:pt x="1317" y="137"/>
                    <a:pt x="1249" y="91"/>
                    <a:pt x="1158" y="57"/>
                  </a:cubicBezTo>
                  <a:cubicBezTo>
                    <a:pt x="1067" y="23"/>
                    <a:pt x="954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0"/>
            <p:cNvSpPr/>
            <p:nvPr/>
          </p:nvSpPr>
          <p:spPr>
            <a:xfrm>
              <a:off x="3410925" y="2759225"/>
              <a:ext cx="38600" cy="42000"/>
            </a:xfrm>
            <a:custGeom>
              <a:avLst/>
              <a:gdLst/>
              <a:ahLst/>
              <a:cxnLst/>
              <a:rect l="l" t="t" r="r" b="b"/>
              <a:pathLst>
                <a:path w="1544" h="1680" extrusionOk="0">
                  <a:moveTo>
                    <a:pt x="0" y="0"/>
                  </a:moveTo>
                  <a:lnTo>
                    <a:pt x="636" y="1679"/>
                  </a:lnTo>
                  <a:lnTo>
                    <a:pt x="908" y="1679"/>
                  </a:lnTo>
                  <a:lnTo>
                    <a:pt x="1543" y="0"/>
                  </a:lnTo>
                  <a:lnTo>
                    <a:pt x="1248" y="0"/>
                  </a:lnTo>
                  <a:lnTo>
                    <a:pt x="874" y="1021"/>
                  </a:lnTo>
                  <a:cubicBezTo>
                    <a:pt x="829" y="1146"/>
                    <a:pt x="795" y="1259"/>
                    <a:pt x="772" y="1339"/>
                  </a:cubicBezTo>
                  <a:cubicBezTo>
                    <a:pt x="738" y="1225"/>
                    <a:pt x="704" y="1112"/>
                    <a:pt x="658" y="998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0"/>
            <p:cNvSpPr/>
            <p:nvPr/>
          </p:nvSpPr>
          <p:spPr>
            <a:xfrm>
              <a:off x="3455725" y="2743050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1" y="0"/>
                  </a:moveTo>
                  <a:lnTo>
                    <a:pt x="1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1" y="647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0"/>
            <p:cNvSpPr/>
            <p:nvPr/>
          </p:nvSpPr>
          <p:spPr>
            <a:xfrm>
              <a:off x="3471625" y="2742775"/>
              <a:ext cx="36600" cy="59300"/>
            </a:xfrm>
            <a:custGeom>
              <a:avLst/>
              <a:gdLst/>
              <a:ahLst/>
              <a:cxnLst/>
              <a:rect l="l" t="t" r="r" b="b"/>
              <a:pathLst>
                <a:path w="1464" h="2372" extrusionOk="0">
                  <a:moveTo>
                    <a:pt x="250" y="0"/>
                  </a:moveTo>
                  <a:lnTo>
                    <a:pt x="601" y="442"/>
                  </a:lnTo>
                  <a:lnTo>
                    <a:pt x="896" y="442"/>
                  </a:lnTo>
                  <a:lnTo>
                    <a:pt x="1259" y="0"/>
                  </a:lnTo>
                  <a:lnTo>
                    <a:pt x="930" y="0"/>
                  </a:lnTo>
                  <a:lnTo>
                    <a:pt x="760" y="272"/>
                  </a:lnTo>
                  <a:lnTo>
                    <a:pt x="579" y="0"/>
                  </a:lnTo>
                  <a:close/>
                  <a:moveTo>
                    <a:pt x="760" y="613"/>
                  </a:moveTo>
                  <a:cubicBezTo>
                    <a:pt x="624" y="613"/>
                    <a:pt x="488" y="647"/>
                    <a:pt x="363" y="715"/>
                  </a:cubicBezTo>
                  <a:cubicBezTo>
                    <a:pt x="238" y="783"/>
                    <a:pt x="148" y="885"/>
                    <a:pt x="91" y="1021"/>
                  </a:cubicBezTo>
                  <a:cubicBezTo>
                    <a:pt x="23" y="1157"/>
                    <a:pt x="0" y="1316"/>
                    <a:pt x="0" y="1498"/>
                  </a:cubicBezTo>
                  <a:cubicBezTo>
                    <a:pt x="0" y="1781"/>
                    <a:pt x="68" y="1997"/>
                    <a:pt x="204" y="2144"/>
                  </a:cubicBezTo>
                  <a:cubicBezTo>
                    <a:pt x="352" y="2303"/>
                    <a:pt x="533" y="2371"/>
                    <a:pt x="760" y="2371"/>
                  </a:cubicBezTo>
                  <a:cubicBezTo>
                    <a:pt x="942" y="2371"/>
                    <a:pt x="1101" y="2314"/>
                    <a:pt x="1225" y="2212"/>
                  </a:cubicBezTo>
                  <a:cubicBezTo>
                    <a:pt x="1350" y="2099"/>
                    <a:pt x="1430" y="1951"/>
                    <a:pt x="1464" y="1758"/>
                  </a:cubicBezTo>
                  <a:lnTo>
                    <a:pt x="1180" y="1724"/>
                  </a:lnTo>
                  <a:cubicBezTo>
                    <a:pt x="1157" y="1861"/>
                    <a:pt x="1112" y="1974"/>
                    <a:pt x="1044" y="2042"/>
                  </a:cubicBezTo>
                  <a:cubicBezTo>
                    <a:pt x="964" y="2110"/>
                    <a:pt x="874" y="2144"/>
                    <a:pt x="760" y="2144"/>
                  </a:cubicBezTo>
                  <a:cubicBezTo>
                    <a:pt x="624" y="2144"/>
                    <a:pt x="511" y="2087"/>
                    <a:pt x="420" y="1985"/>
                  </a:cubicBezTo>
                  <a:cubicBezTo>
                    <a:pt x="329" y="1883"/>
                    <a:pt x="295" y="1724"/>
                    <a:pt x="295" y="1498"/>
                  </a:cubicBezTo>
                  <a:cubicBezTo>
                    <a:pt x="295" y="1271"/>
                    <a:pt x="341" y="1112"/>
                    <a:pt x="420" y="1010"/>
                  </a:cubicBezTo>
                  <a:cubicBezTo>
                    <a:pt x="511" y="908"/>
                    <a:pt x="635" y="851"/>
                    <a:pt x="772" y="851"/>
                  </a:cubicBezTo>
                  <a:cubicBezTo>
                    <a:pt x="874" y="851"/>
                    <a:pt x="953" y="885"/>
                    <a:pt x="1021" y="942"/>
                  </a:cubicBezTo>
                  <a:cubicBezTo>
                    <a:pt x="1089" y="998"/>
                    <a:pt x="1135" y="1078"/>
                    <a:pt x="1157" y="1191"/>
                  </a:cubicBezTo>
                  <a:lnTo>
                    <a:pt x="1430" y="1146"/>
                  </a:lnTo>
                  <a:cubicBezTo>
                    <a:pt x="1407" y="976"/>
                    <a:pt x="1328" y="851"/>
                    <a:pt x="1214" y="760"/>
                  </a:cubicBezTo>
                  <a:cubicBezTo>
                    <a:pt x="1101" y="658"/>
                    <a:pt x="942" y="613"/>
                    <a:pt x="760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0"/>
            <p:cNvSpPr/>
            <p:nvPr/>
          </p:nvSpPr>
          <p:spPr>
            <a:xfrm>
              <a:off x="3510200" y="2759225"/>
              <a:ext cx="38575" cy="59000"/>
            </a:xfrm>
            <a:custGeom>
              <a:avLst/>
              <a:gdLst/>
              <a:ahLst/>
              <a:cxnLst/>
              <a:rect l="l" t="t" r="r" b="b"/>
              <a:pathLst>
                <a:path w="1543" h="2360" extrusionOk="0">
                  <a:moveTo>
                    <a:pt x="0" y="0"/>
                  </a:moveTo>
                  <a:lnTo>
                    <a:pt x="635" y="1679"/>
                  </a:lnTo>
                  <a:cubicBezTo>
                    <a:pt x="624" y="1713"/>
                    <a:pt x="613" y="1736"/>
                    <a:pt x="613" y="1747"/>
                  </a:cubicBezTo>
                  <a:cubicBezTo>
                    <a:pt x="567" y="1861"/>
                    <a:pt x="545" y="1940"/>
                    <a:pt x="522" y="1963"/>
                  </a:cubicBezTo>
                  <a:cubicBezTo>
                    <a:pt x="499" y="1997"/>
                    <a:pt x="465" y="2031"/>
                    <a:pt x="431" y="2053"/>
                  </a:cubicBezTo>
                  <a:cubicBezTo>
                    <a:pt x="397" y="2076"/>
                    <a:pt x="340" y="2087"/>
                    <a:pt x="284" y="2087"/>
                  </a:cubicBezTo>
                  <a:cubicBezTo>
                    <a:pt x="238" y="2087"/>
                    <a:pt x="182" y="2076"/>
                    <a:pt x="114" y="2053"/>
                  </a:cubicBezTo>
                  <a:lnTo>
                    <a:pt x="114" y="2053"/>
                  </a:lnTo>
                  <a:lnTo>
                    <a:pt x="148" y="2326"/>
                  </a:lnTo>
                  <a:cubicBezTo>
                    <a:pt x="216" y="2348"/>
                    <a:pt x="272" y="2360"/>
                    <a:pt x="329" y="2360"/>
                  </a:cubicBezTo>
                  <a:cubicBezTo>
                    <a:pt x="420" y="2360"/>
                    <a:pt x="499" y="2337"/>
                    <a:pt x="567" y="2292"/>
                  </a:cubicBezTo>
                  <a:cubicBezTo>
                    <a:pt x="635" y="2246"/>
                    <a:pt x="692" y="2178"/>
                    <a:pt x="737" y="2087"/>
                  </a:cubicBezTo>
                  <a:cubicBezTo>
                    <a:pt x="783" y="2019"/>
                    <a:pt x="828" y="1895"/>
                    <a:pt x="896" y="1702"/>
                  </a:cubicBezTo>
                  <a:lnTo>
                    <a:pt x="1543" y="0"/>
                  </a:lnTo>
                  <a:lnTo>
                    <a:pt x="1259" y="0"/>
                  </a:lnTo>
                  <a:lnTo>
                    <a:pt x="896" y="976"/>
                  </a:lnTo>
                  <a:cubicBezTo>
                    <a:pt x="851" y="1100"/>
                    <a:pt x="817" y="1225"/>
                    <a:pt x="783" y="1361"/>
                  </a:cubicBezTo>
                  <a:cubicBezTo>
                    <a:pt x="737" y="1225"/>
                    <a:pt x="703" y="1089"/>
                    <a:pt x="658" y="976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0"/>
            <p:cNvSpPr/>
            <p:nvPr/>
          </p:nvSpPr>
          <p:spPr>
            <a:xfrm>
              <a:off x="1699850" y="2584225"/>
              <a:ext cx="36325" cy="58150"/>
            </a:xfrm>
            <a:custGeom>
              <a:avLst/>
              <a:gdLst/>
              <a:ahLst/>
              <a:cxnLst/>
              <a:rect l="l" t="t" r="r" b="b"/>
              <a:pathLst>
                <a:path w="1453" h="2326" extrusionOk="0">
                  <a:moveTo>
                    <a:pt x="0" y="0"/>
                  </a:moveTo>
                  <a:lnTo>
                    <a:pt x="0" y="2326"/>
                  </a:lnTo>
                  <a:lnTo>
                    <a:pt x="1452" y="2326"/>
                  </a:lnTo>
                  <a:lnTo>
                    <a:pt x="1452" y="2054"/>
                  </a:lnTo>
                  <a:lnTo>
                    <a:pt x="307" y="205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0"/>
            <p:cNvSpPr/>
            <p:nvPr/>
          </p:nvSpPr>
          <p:spPr>
            <a:xfrm>
              <a:off x="1744100" y="2600100"/>
              <a:ext cx="34050" cy="43125"/>
            </a:xfrm>
            <a:custGeom>
              <a:avLst/>
              <a:gdLst/>
              <a:ahLst/>
              <a:cxnLst/>
              <a:rect l="l" t="t" r="r" b="b"/>
              <a:pathLst>
                <a:path w="1362" h="1725" extrusionOk="0">
                  <a:moveTo>
                    <a:pt x="0" y="1"/>
                  </a:moveTo>
                  <a:lnTo>
                    <a:pt x="0" y="1044"/>
                  </a:lnTo>
                  <a:cubicBezTo>
                    <a:pt x="0" y="1169"/>
                    <a:pt x="11" y="1260"/>
                    <a:pt x="23" y="1317"/>
                  </a:cubicBezTo>
                  <a:cubicBezTo>
                    <a:pt x="34" y="1396"/>
                    <a:pt x="68" y="1464"/>
                    <a:pt x="102" y="1521"/>
                  </a:cubicBezTo>
                  <a:cubicBezTo>
                    <a:pt x="148" y="1578"/>
                    <a:pt x="216" y="1634"/>
                    <a:pt x="295" y="1668"/>
                  </a:cubicBezTo>
                  <a:cubicBezTo>
                    <a:pt x="386" y="1702"/>
                    <a:pt x="477" y="1725"/>
                    <a:pt x="579" y="1725"/>
                  </a:cubicBezTo>
                  <a:cubicBezTo>
                    <a:pt x="806" y="1725"/>
                    <a:pt x="976" y="1634"/>
                    <a:pt x="1112" y="1441"/>
                  </a:cubicBezTo>
                  <a:lnTo>
                    <a:pt x="1112" y="1691"/>
                  </a:lnTo>
                  <a:lnTo>
                    <a:pt x="1361" y="1691"/>
                  </a:lnTo>
                  <a:lnTo>
                    <a:pt x="1361" y="1"/>
                  </a:lnTo>
                  <a:lnTo>
                    <a:pt x="1078" y="1"/>
                  </a:lnTo>
                  <a:lnTo>
                    <a:pt x="1078" y="908"/>
                  </a:lnTo>
                  <a:cubicBezTo>
                    <a:pt x="1078" y="1056"/>
                    <a:pt x="1066" y="1158"/>
                    <a:pt x="1032" y="1237"/>
                  </a:cubicBezTo>
                  <a:cubicBezTo>
                    <a:pt x="998" y="1305"/>
                    <a:pt x="953" y="1373"/>
                    <a:pt x="874" y="1419"/>
                  </a:cubicBezTo>
                  <a:cubicBezTo>
                    <a:pt x="794" y="1453"/>
                    <a:pt x="715" y="1475"/>
                    <a:pt x="635" y="1475"/>
                  </a:cubicBezTo>
                  <a:cubicBezTo>
                    <a:pt x="545" y="1475"/>
                    <a:pt x="477" y="1464"/>
                    <a:pt x="420" y="1419"/>
                  </a:cubicBezTo>
                  <a:cubicBezTo>
                    <a:pt x="363" y="1373"/>
                    <a:pt x="318" y="1317"/>
                    <a:pt x="306" y="1237"/>
                  </a:cubicBezTo>
                  <a:cubicBezTo>
                    <a:pt x="295" y="1192"/>
                    <a:pt x="284" y="1090"/>
                    <a:pt x="284" y="942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0"/>
            <p:cNvSpPr/>
            <p:nvPr/>
          </p:nvSpPr>
          <p:spPr>
            <a:xfrm>
              <a:off x="1789475" y="2599250"/>
              <a:ext cx="34050" cy="43125"/>
            </a:xfrm>
            <a:custGeom>
              <a:avLst/>
              <a:gdLst/>
              <a:ahLst/>
              <a:cxnLst/>
              <a:rect l="l" t="t" r="r" b="b"/>
              <a:pathLst>
                <a:path w="1362" h="1725" extrusionOk="0">
                  <a:moveTo>
                    <a:pt x="783" y="1"/>
                  </a:moveTo>
                  <a:cubicBezTo>
                    <a:pt x="556" y="1"/>
                    <a:pt x="375" y="91"/>
                    <a:pt x="250" y="284"/>
                  </a:cubicBezTo>
                  <a:lnTo>
                    <a:pt x="250" y="35"/>
                  </a:lnTo>
                  <a:lnTo>
                    <a:pt x="0" y="35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06"/>
                  </a:lnTo>
                  <a:cubicBezTo>
                    <a:pt x="284" y="590"/>
                    <a:pt x="318" y="443"/>
                    <a:pt x="409" y="364"/>
                  </a:cubicBezTo>
                  <a:cubicBezTo>
                    <a:pt x="499" y="284"/>
                    <a:pt x="601" y="250"/>
                    <a:pt x="726" y="250"/>
                  </a:cubicBezTo>
                  <a:cubicBezTo>
                    <a:pt x="806" y="250"/>
                    <a:pt x="862" y="261"/>
                    <a:pt x="919" y="296"/>
                  </a:cubicBezTo>
                  <a:cubicBezTo>
                    <a:pt x="976" y="330"/>
                    <a:pt x="1021" y="386"/>
                    <a:pt x="1044" y="443"/>
                  </a:cubicBezTo>
                  <a:cubicBezTo>
                    <a:pt x="1067" y="500"/>
                    <a:pt x="1078" y="579"/>
                    <a:pt x="1078" y="704"/>
                  </a:cubicBezTo>
                  <a:lnTo>
                    <a:pt x="1078" y="1725"/>
                  </a:lnTo>
                  <a:lnTo>
                    <a:pt x="1362" y="1725"/>
                  </a:lnTo>
                  <a:lnTo>
                    <a:pt x="1362" y="693"/>
                  </a:lnTo>
                  <a:cubicBezTo>
                    <a:pt x="1362" y="556"/>
                    <a:pt x="1350" y="466"/>
                    <a:pt x="1339" y="409"/>
                  </a:cubicBezTo>
                  <a:cubicBezTo>
                    <a:pt x="1328" y="330"/>
                    <a:pt x="1293" y="261"/>
                    <a:pt x="1259" y="205"/>
                  </a:cubicBezTo>
                  <a:cubicBezTo>
                    <a:pt x="1214" y="137"/>
                    <a:pt x="1146" y="91"/>
                    <a:pt x="1067" y="57"/>
                  </a:cubicBezTo>
                  <a:cubicBezTo>
                    <a:pt x="976" y="23"/>
                    <a:pt x="885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0"/>
            <p:cNvSpPr/>
            <p:nvPr/>
          </p:nvSpPr>
          <p:spPr>
            <a:xfrm>
              <a:off x="1834275" y="2584225"/>
              <a:ext cx="7400" cy="58150"/>
            </a:xfrm>
            <a:custGeom>
              <a:avLst/>
              <a:gdLst/>
              <a:ahLst/>
              <a:cxnLst/>
              <a:rect l="l" t="t" r="r" b="b"/>
              <a:pathLst>
                <a:path w="296" h="2326" extrusionOk="0">
                  <a:moveTo>
                    <a:pt x="1" y="0"/>
                  </a:moveTo>
                  <a:lnTo>
                    <a:pt x="1" y="329"/>
                  </a:lnTo>
                  <a:lnTo>
                    <a:pt x="296" y="329"/>
                  </a:lnTo>
                  <a:lnTo>
                    <a:pt x="296" y="0"/>
                  </a:lnTo>
                  <a:close/>
                  <a:moveTo>
                    <a:pt x="1" y="636"/>
                  </a:moveTo>
                  <a:lnTo>
                    <a:pt x="1" y="2326"/>
                  </a:lnTo>
                  <a:lnTo>
                    <a:pt x="296" y="2326"/>
                  </a:lnTo>
                  <a:lnTo>
                    <a:pt x="296" y="6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0"/>
            <p:cNvSpPr/>
            <p:nvPr/>
          </p:nvSpPr>
          <p:spPr>
            <a:xfrm>
              <a:off x="1852425" y="2599250"/>
              <a:ext cx="34075" cy="43125"/>
            </a:xfrm>
            <a:custGeom>
              <a:avLst/>
              <a:gdLst/>
              <a:ahLst/>
              <a:cxnLst/>
              <a:rect l="l" t="t" r="r" b="b"/>
              <a:pathLst>
                <a:path w="1363" h="1725" extrusionOk="0">
                  <a:moveTo>
                    <a:pt x="784" y="1"/>
                  </a:moveTo>
                  <a:cubicBezTo>
                    <a:pt x="557" y="1"/>
                    <a:pt x="375" y="91"/>
                    <a:pt x="250" y="284"/>
                  </a:cubicBezTo>
                  <a:lnTo>
                    <a:pt x="250" y="35"/>
                  </a:lnTo>
                  <a:lnTo>
                    <a:pt x="1" y="35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06"/>
                  </a:lnTo>
                  <a:cubicBezTo>
                    <a:pt x="284" y="590"/>
                    <a:pt x="330" y="443"/>
                    <a:pt x="409" y="364"/>
                  </a:cubicBezTo>
                  <a:cubicBezTo>
                    <a:pt x="500" y="284"/>
                    <a:pt x="602" y="250"/>
                    <a:pt x="727" y="250"/>
                  </a:cubicBezTo>
                  <a:cubicBezTo>
                    <a:pt x="806" y="250"/>
                    <a:pt x="874" y="261"/>
                    <a:pt x="931" y="296"/>
                  </a:cubicBezTo>
                  <a:cubicBezTo>
                    <a:pt x="988" y="330"/>
                    <a:pt x="1022" y="386"/>
                    <a:pt x="1044" y="443"/>
                  </a:cubicBezTo>
                  <a:cubicBezTo>
                    <a:pt x="1067" y="500"/>
                    <a:pt x="1078" y="579"/>
                    <a:pt x="1078" y="704"/>
                  </a:cubicBezTo>
                  <a:lnTo>
                    <a:pt x="1078" y="1725"/>
                  </a:lnTo>
                  <a:lnTo>
                    <a:pt x="1362" y="1725"/>
                  </a:lnTo>
                  <a:lnTo>
                    <a:pt x="1362" y="693"/>
                  </a:lnTo>
                  <a:cubicBezTo>
                    <a:pt x="1362" y="556"/>
                    <a:pt x="1362" y="466"/>
                    <a:pt x="1351" y="409"/>
                  </a:cubicBezTo>
                  <a:cubicBezTo>
                    <a:pt x="1328" y="330"/>
                    <a:pt x="1305" y="261"/>
                    <a:pt x="1260" y="205"/>
                  </a:cubicBezTo>
                  <a:cubicBezTo>
                    <a:pt x="1215" y="137"/>
                    <a:pt x="1147" y="91"/>
                    <a:pt x="1067" y="57"/>
                  </a:cubicBezTo>
                  <a:cubicBezTo>
                    <a:pt x="988" y="23"/>
                    <a:pt x="886" y="1"/>
                    <a:pt x="7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0"/>
            <p:cNvSpPr/>
            <p:nvPr/>
          </p:nvSpPr>
          <p:spPr>
            <a:xfrm>
              <a:off x="1894975" y="2599250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795" y="239"/>
                  </a:moveTo>
                  <a:cubicBezTo>
                    <a:pt x="931" y="239"/>
                    <a:pt x="1056" y="296"/>
                    <a:pt x="1146" y="398"/>
                  </a:cubicBezTo>
                  <a:cubicBezTo>
                    <a:pt x="1203" y="477"/>
                    <a:pt x="1237" y="579"/>
                    <a:pt x="1248" y="715"/>
                  </a:cubicBezTo>
                  <a:lnTo>
                    <a:pt x="307" y="715"/>
                  </a:lnTo>
                  <a:cubicBezTo>
                    <a:pt x="318" y="568"/>
                    <a:pt x="375" y="454"/>
                    <a:pt x="454" y="364"/>
                  </a:cubicBezTo>
                  <a:cubicBezTo>
                    <a:pt x="545" y="284"/>
                    <a:pt x="658" y="239"/>
                    <a:pt x="795" y="239"/>
                  </a:cubicBezTo>
                  <a:close/>
                  <a:moveTo>
                    <a:pt x="783" y="1"/>
                  </a:moveTo>
                  <a:cubicBezTo>
                    <a:pt x="556" y="1"/>
                    <a:pt x="363" y="80"/>
                    <a:pt x="216" y="239"/>
                  </a:cubicBezTo>
                  <a:cubicBezTo>
                    <a:pt x="80" y="398"/>
                    <a:pt x="0" y="613"/>
                    <a:pt x="0" y="897"/>
                  </a:cubicBezTo>
                  <a:cubicBezTo>
                    <a:pt x="0" y="1169"/>
                    <a:pt x="69" y="1385"/>
                    <a:pt x="216" y="1532"/>
                  </a:cubicBezTo>
                  <a:cubicBezTo>
                    <a:pt x="363" y="1680"/>
                    <a:pt x="556" y="1759"/>
                    <a:pt x="806" y="1759"/>
                  </a:cubicBezTo>
                  <a:cubicBezTo>
                    <a:pt x="999" y="1759"/>
                    <a:pt x="1158" y="1714"/>
                    <a:pt x="1282" y="1612"/>
                  </a:cubicBezTo>
                  <a:cubicBezTo>
                    <a:pt x="1407" y="1521"/>
                    <a:pt x="1498" y="1385"/>
                    <a:pt x="1543" y="1214"/>
                  </a:cubicBezTo>
                  <a:lnTo>
                    <a:pt x="1248" y="1180"/>
                  </a:lnTo>
                  <a:cubicBezTo>
                    <a:pt x="1203" y="1305"/>
                    <a:pt x="1146" y="1385"/>
                    <a:pt x="1067" y="1441"/>
                  </a:cubicBezTo>
                  <a:cubicBezTo>
                    <a:pt x="999" y="1498"/>
                    <a:pt x="908" y="1521"/>
                    <a:pt x="806" y="1521"/>
                  </a:cubicBezTo>
                  <a:cubicBezTo>
                    <a:pt x="658" y="1521"/>
                    <a:pt x="545" y="1475"/>
                    <a:pt x="454" y="1373"/>
                  </a:cubicBezTo>
                  <a:cubicBezTo>
                    <a:pt x="363" y="1283"/>
                    <a:pt x="307" y="1135"/>
                    <a:pt x="295" y="954"/>
                  </a:cubicBezTo>
                  <a:lnTo>
                    <a:pt x="1543" y="954"/>
                  </a:lnTo>
                  <a:cubicBezTo>
                    <a:pt x="1555" y="919"/>
                    <a:pt x="1555" y="897"/>
                    <a:pt x="1555" y="874"/>
                  </a:cubicBezTo>
                  <a:cubicBezTo>
                    <a:pt x="1555" y="602"/>
                    <a:pt x="1475" y="386"/>
                    <a:pt x="1339" y="227"/>
                  </a:cubicBezTo>
                  <a:cubicBezTo>
                    <a:pt x="1192" y="80"/>
                    <a:pt x="1010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0"/>
            <p:cNvSpPr/>
            <p:nvPr/>
          </p:nvSpPr>
          <p:spPr>
            <a:xfrm>
              <a:off x="1938375" y="2585650"/>
              <a:ext cx="20725" cy="57300"/>
            </a:xfrm>
            <a:custGeom>
              <a:avLst/>
              <a:gdLst/>
              <a:ahLst/>
              <a:cxnLst/>
              <a:rect l="l" t="t" r="r" b="b"/>
              <a:pathLst>
                <a:path w="829" h="2292" extrusionOk="0">
                  <a:moveTo>
                    <a:pt x="499" y="0"/>
                  </a:moveTo>
                  <a:lnTo>
                    <a:pt x="216" y="170"/>
                  </a:lnTo>
                  <a:lnTo>
                    <a:pt x="216" y="579"/>
                  </a:lnTo>
                  <a:lnTo>
                    <a:pt x="0" y="579"/>
                  </a:lnTo>
                  <a:lnTo>
                    <a:pt x="0" y="805"/>
                  </a:lnTo>
                  <a:lnTo>
                    <a:pt x="216" y="805"/>
                  </a:lnTo>
                  <a:lnTo>
                    <a:pt x="216" y="1770"/>
                  </a:lnTo>
                  <a:cubicBezTo>
                    <a:pt x="216" y="1940"/>
                    <a:pt x="227" y="2053"/>
                    <a:pt x="250" y="2110"/>
                  </a:cubicBezTo>
                  <a:cubicBezTo>
                    <a:pt x="272" y="2167"/>
                    <a:pt x="318" y="2201"/>
                    <a:pt x="375" y="2235"/>
                  </a:cubicBezTo>
                  <a:cubicBezTo>
                    <a:pt x="431" y="2269"/>
                    <a:pt x="511" y="2292"/>
                    <a:pt x="613" y="2292"/>
                  </a:cubicBezTo>
                  <a:cubicBezTo>
                    <a:pt x="670" y="2292"/>
                    <a:pt x="749" y="2280"/>
                    <a:pt x="828" y="2258"/>
                  </a:cubicBezTo>
                  <a:lnTo>
                    <a:pt x="783" y="2008"/>
                  </a:lnTo>
                  <a:cubicBezTo>
                    <a:pt x="726" y="2019"/>
                    <a:pt x="692" y="2019"/>
                    <a:pt x="658" y="2019"/>
                  </a:cubicBezTo>
                  <a:cubicBezTo>
                    <a:pt x="613" y="2019"/>
                    <a:pt x="579" y="2019"/>
                    <a:pt x="556" y="1997"/>
                  </a:cubicBezTo>
                  <a:cubicBezTo>
                    <a:pt x="533" y="1985"/>
                    <a:pt x="522" y="1974"/>
                    <a:pt x="511" y="1940"/>
                  </a:cubicBezTo>
                  <a:cubicBezTo>
                    <a:pt x="499" y="1917"/>
                    <a:pt x="499" y="1872"/>
                    <a:pt x="499" y="1792"/>
                  </a:cubicBezTo>
                  <a:lnTo>
                    <a:pt x="499" y="805"/>
                  </a:lnTo>
                  <a:lnTo>
                    <a:pt x="783" y="805"/>
                  </a:lnTo>
                  <a:lnTo>
                    <a:pt x="783" y="579"/>
                  </a:lnTo>
                  <a:lnTo>
                    <a:pt x="499" y="579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0"/>
            <p:cNvSpPr/>
            <p:nvPr/>
          </p:nvSpPr>
          <p:spPr>
            <a:xfrm>
              <a:off x="1962200" y="2599250"/>
              <a:ext cx="34625" cy="43975"/>
            </a:xfrm>
            <a:custGeom>
              <a:avLst/>
              <a:gdLst/>
              <a:ahLst/>
              <a:cxnLst/>
              <a:rect l="l" t="t" r="r" b="b"/>
              <a:pathLst>
                <a:path w="1385" h="1759" extrusionOk="0">
                  <a:moveTo>
                    <a:pt x="658" y="1"/>
                  </a:moveTo>
                  <a:cubicBezTo>
                    <a:pt x="579" y="1"/>
                    <a:pt x="488" y="12"/>
                    <a:pt x="409" y="35"/>
                  </a:cubicBezTo>
                  <a:cubicBezTo>
                    <a:pt x="341" y="57"/>
                    <a:pt x="284" y="91"/>
                    <a:pt x="238" y="114"/>
                  </a:cubicBezTo>
                  <a:cubicBezTo>
                    <a:pt x="170" y="159"/>
                    <a:pt x="125" y="216"/>
                    <a:pt x="91" y="284"/>
                  </a:cubicBezTo>
                  <a:cubicBezTo>
                    <a:pt x="57" y="341"/>
                    <a:pt x="46" y="409"/>
                    <a:pt x="46" y="488"/>
                  </a:cubicBezTo>
                  <a:cubicBezTo>
                    <a:pt x="46" y="568"/>
                    <a:pt x="68" y="647"/>
                    <a:pt x="102" y="715"/>
                  </a:cubicBezTo>
                  <a:cubicBezTo>
                    <a:pt x="148" y="783"/>
                    <a:pt x="204" y="829"/>
                    <a:pt x="284" y="874"/>
                  </a:cubicBezTo>
                  <a:cubicBezTo>
                    <a:pt x="363" y="908"/>
                    <a:pt x="511" y="954"/>
                    <a:pt x="726" y="1010"/>
                  </a:cubicBezTo>
                  <a:cubicBezTo>
                    <a:pt x="874" y="1044"/>
                    <a:pt x="976" y="1078"/>
                    <a:pt x="1010" y="1101"/>
                  </a:cubicBezTo>
                  <a:cubicBezTo>
                    <a:pt x="1067" y="1146"/>
                    <a:pt x="1101" y="1192"/>
                    <a:pt x="1101" y="1260"/>
                  </a:cubicBezTo>
                  <a:cubicBezTo>
                    <a:pt x="1101" y="1328"/>
                    <a:pt x="1067" y="1396"/>
                    <a:pt x="999" y="1441"/>
                  </a:cubicBezTo>
                  <a:cubicBezTo>
                    <a:pt x="942" y="1498"/>
                    <a:pt x="840" y="1521"/>
                    <a:pt x="715" y="1521"/>
                  </a:cubicBezTo>
                  <a:cubicBezTo>
                    <a:pt x="579" y="1521"/>
                    <a:pt x="477" y="1498"/>
                    <a:pt x="409" y="1430"/>
                  </a:cubicBezTo>
                  <a:cubicBezTo>
                    <a:pt x="341" y="1373"/>
                    <a:pt x="295" y="1283"/>
                    <a:pt x="272" y="1180"/>
                  </a:cubicBezTo>
                  <a:lnTo>
                    <a:pt x="0" y="1214"/>
                  </a:lnTo>
                  <a:cubicBezTo>
                    <a:pt x="23" y="1396"/>
                    <a:pt x="102" y="1532"/>
                    <a:pt x="216" y="1623"/>
                  </a:cubicBezTo>
                  <a:cubicBezTo>
                    <a:pt x="329" y="1714"/>
                    <a:pt x="499" y="1759"/>
                    <a:pt x="715" y="1759"/>
                  </a:cubicBezTo>
                  <a:cubicBezTo>
                    <a:pt x="840" y="1759"/>
                    <a:pt x="964" y="1736"/>
                    <a:pt x="1067" y="1691"/>
                  </a:cubicBezTo>
                  <a:cubicBezTo>
                    <a:pt x="1169" y="1646"/>
                    <a:pt x="1248" y="1577"/>
                    <a:pt x="1305" y="1498"/>
                  </a:cubicBezTo>
                  <a:cubicBezTo>
                    <a:pt x="1362" y="1407"/>
                    <a:pt x="1384" y="1317"/>
                    <a:pt x="1384" y="1226"/>
                  </a:cubicBezTo>
                  <a:cubicBezTo>
                    <a:pt x="1384" y="1135"/>
                    <a:pt x="1362" y="1044"/>
                    <a:pt x="1328" y="988"/>
                  </a:cubicBezTo>
                  <a:cubicBezTo>
                    <a:pt x="1282" y="919"/>
                    <a:pt x="1214" y="863"/>
                    <a:pt x="1135" y="840"/>
                  </a:cubicBezTo>
                  <a:cubicBezTo>
                    <a:pt x="1055" y="795"/>
                    <a:pt x="919" y="761"/>
                    <a:pt x="715" y="704"/>
                  </a:cubicBezTo>
                  <a:cubicBezTo>
                    <a:pt x="579" y="659"/>
                    <a:pt x="488" y="636"/>
                    <a:pt x="465" y="625"/>
                  </a:cubicBezTo>
                  <a:cubicBezTo>
                    <a:pt x="409" y="613"/>
                    <a:pt x="375" y="579"/>
                    <a:pt x="352" y="556"/>
                  </a:cubicBezTo>
                  <a:cubicBezTo>
                    <a:pt x="329" y="522"/>
                    <a:pt x="318" y="488"/>
                    <a:pt x="318" y="454"/>
                  </a:cubicBezTo>
                  <a:cubicBezTo>
                    <a:pt x="318" y="398"/>
                    <a:pt x="341" y="341"/>
                    <a:pt x="397" y="296"/>
                  </a:cubicBezTo>
                  <a:cubicBezTo>
                    <a:pt x="454" y="261"/>
                    <a:pt x="556" y="239"/>
                    <a:pt x="681" y="239"/>
                  </a:cubicBezTo>
                  <a:cubicBezTo>
                    <a:pt x="794" y="239"/>
                    <a:pt x="874" y="261"/>
                    <a:pt x="942" y="307"/>
                  </a:cubicBezTo>
                  <a:cubicBezTo>
                    <a:pt x="999" y="352"/>
                    <a:pt x="1033" y="420"/>
                    <a:pt x="1044" y="511"/>
                  </a:cubicBezTo>
                  <a:lnTo>
                    <a:pt x="1328" y="477"/>
                  </a:lnTo>
                  <a:cubicBezTo>
                    <a:pt x="1305" y="364"/>
                    <a:pt x="1271" y="273"/>
                    <a:pt x="1225" y="216"/>
                  </a:cubicBezTo>
                  <a:cubicBezTo>
                    <a:pt x="1180" y="148"/>
                    <a:pt x="1112" y="91"/>
                    <a:pt x="1010" y="57"/>
                  </a:cubicBezTo>
                  <a:cubicBezTo>
                    <a:pt x="908" y="23"/>
                    <a:pt x="794" y="1"/>
                    <a:pt x="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0"/>
            <p:cNvSpPr/>
            <p:nvPr/>
          </p:nvSpPr>
          <p:spPr>
            <a:xfrm>
              <a:off x="4262075" y="3334675"/>
              <a:ext cx="51075" cy="60150"/>
            </a:xfrm>
            <a:custGeom>
              <a:avLst/>
              <a:gdLst/>
              <a:ahLst/>
              <a:cxnLst/>
              <a:rect l="l" t="t" r="r" b="b"/>
              <a:pathLst>
                <a:path w="2043" h="2406" extrusionOk="0">
                  <a:moveTo>
                    <a:pt x="1089" y="1"/>
                  </a:moveTo>
                  <a:cubicBezTo>
                    <a:pt x="885" y="1"/>
                    <a:pt x="703" y="46"/>
                    <a:pt x="533" y="148"/>
                  </a:cubicBezTo>
                  <a:cubicBezTo>
                    <a:pt x="363" y="239"/>
                    <a:pt x="227" y="375"/>
                    <a:pt x="136" y="557"/>
                  </a:cubicBezTo>
                  <a:cubicBezTo>
                    <a:pt x="45" y="738"/>
                    <a:pt x="0" y="942"/>
                    <a:pt x="0" y="1192"/>
                  </a:cubicBezTo>
                  <a:cubicBezTo>
                    <a:pt x="0" y="1407"/>
                    <a:pt x="34" y="1612"/>
                    <a:pt x="114" y="1804"/>
                  </a:cubicBezTo>
                  <a:cubicBezTo>
                    <a:pt x="204" y="1997"/>
                    <a:pt x="318" y="2145"/>
                    <a:pt x="477" y="2247"/>
                  </a:cubicBezTo>
                  <a:cubicBezTo>
                    <a:pt x="635" y="2349"/>
                    <a:pt x="840" y="2406"/>
                    <a:pt x="1089" y="2406"/>
                  </a:cubicBezTo>
                  <a:cubicBezTo>
                    <a:pt x="1327" y="2406"/>
                    <a:pt x="1532" y="2338"/>
                    <a:pt x="1702" y="2202"/>
                  </a:cubicBezTo>
                  <a:cubicBezTo>
                    <a:pt x="1861" y="2077"/>
                    <a:pt x="1985" y="1884"/>
                    <a:pt x="2042" y="1623"/>
                  </a:cubicBezTo>
                  <a:lnTo>
                    <a:pt x="1736" y="1555"/>
                  </a:lnTo>
                  <a:cubicBezTo>
                    <a:pt x="1702" y="1748"/>
                    <a:pt x="1622" y="1895"/>
                    <a:pt x="1498" y="1997"/>
                  </a:cubicBezTo>
                  <a:cubicBezTo>
                    <a:pt x="1384" y="2088"/>
                    <a:pt x="1237" y="2145"/>
                    <a:pt x="1067" y="2145"/>
                  </a:cubicBezTo>
                  <a:cubicBezTo>
                    <a:pt x="919" y="2145"/>
                    <a:pt x="794" y="2099"/>
                    <a:pt x="669" y="2031"/>
                  </a:cubicBezTo>
                  <a:cubicBezTo>
                    <a:pt x="545" y="1963"/>
                    <a:pt x="454" y="1850"/>
                    <a:pt x="397" y="1702"/>
                  </a:cubicBezTo>
                  <a:cubicBezTo>
                    <a:pt x="340" y="1555"/>
                    <a:pt x="318" y="1385"/>
                    <a:pt x="318" y="1181"/>
                  </a:cubicBezTo>
                  <a:cubicBezTo>
                    <a:pt x="318" y="1033"/>
                    <a:pt x="340" y="886"/>
                    <a:pt x="386" y="738"/>
                  </a:cubicBezTo>
                  <a:cubicBezTo>
                    <a:pt x="431" y="591"/>
                    <a:pt x="522" y="477"/>
                    <a:pt x="635" y="398"/>
                  </a:cubicBezTo>
                  <a:cubicBezTo>
                    <a:pt x="760" y="307"/>
                    <a:pt x="908" y="262"/>
                    <a:pt x="1089" y="262"/>
                  </a:cubicBezTo>
                  <a:cubicBezTo>
                    <a:pt x="1237" y="262"/>
                    <a:pt x="1373" y="307"/>
                    <a:pt x="1475" y="386"/>
                  </a:cubicBezTo>
                  <a:cubicBezTo>
                    <a:pt x="1577" y="454"/>
                    <a:pt x="1656" y="579"/>
                    <a:pt x="1702" y="749"/>
                  </a:cubicBezTo>
                  <a:lnTo>
                    <a:pt x="2008" y="681"/>
                  </a:lnTo>
                  <a:cubicBezTo>
                    <a:pt x="1940" y="466"/>
                    <a:pt x="1838" y="296"/>
                    <a:pt x="1679" y="182"/>
                  </a:cubicBezTo>
                  <a:cubicBezTo>
                    <a:pt x="1520" y="69"/>
                    <a:pt x="1327" y="1"/>
                    <a:pt x="10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0"/>
            <p:cNvSpPr/>
            <p:nvPr/>
          </p:nvSpPr>
          <p:spPr>
            <a:xfrm>
              <a:off x="4321625" y="3335825"/>
              <a:ext cx="34350" cy="57875"/>
            </a:xfrm>
            <a:custGeom>
              <a:avLst/>
              <a:gdLst/>
              <a:ahLst/>
              <a:cxnLst/>
              <a:rect l="l" t="t" r="r" b="b"/>
              <a:pathLst>
                <a:path w="1374" h="2315" extrusionOk="0">
                  <a:moveTo>
                    <a:pt x="1" y="0"/>
                  </a:moveTo>
                  <a:lnTo>
                    <a:pt x="1" y="2314"/>
                  </a:lnTo>
                  <a:lnTo>
                    <a:pt x="295" y="2314"/>
                  </a:lnTo>
                  <a:lnTo>
                    <a:pt x="295" y="1395"/>
                  </a:lnTo>
                  <a:cubicBezTo>
                    <a:pt x="295" y="1271"/>
                    <a:pt x="307" y="1169"/>
                    <a:pt x="341" y="1089"/>
                  </a:cubicBezTo>
                  <a:cubicBezTo>
                    <a:pt x="375" y="1010"/>
                    <a:pt x="420" y="953"/>
                    <a:pt x="500" y="908"/>
                  </a:cubicBezTo>
                  <a:cubicBezTo>
                    <a:pt x="568" y="862"/>
                    <a:pt x="647" y="840"/>
                    <a:pt x="738" y="840"/>
                  </a:cubicBezTo>
                  <a:cubicBezTo>
                    <a:pt x="851" y="840"/>
                    <a:pt x="931" y="874"/>
                    <a:pt x="999" y="942"/>
                  </a:cubicBezTo>
                  <a:cubicBezTo>
                    <a:pt x="1056" y="1010"/>
                    <a:pt x="1090" y="1112"/>
                    <a:pt x="1090" y="1248"/>
                  </a:cubicBezTo>
                  <a:lnTo>
                    <a:pt x="1090" y="2314"/>
                  </a:lnTo>
                  <a:lnTo>
                    <a:pt x="1373" y="2314"/>
                  </a:lnTo>
                  <a:lnTo>
                    <a:pt x="1373" y="1248"/>
                  </a:lnTo>
                  <a:cubicBezTo>
                    <a:pt x="1373" y="1089"/>
                    <a:pt x="1351" y="964"/>
                    <a:pt x="1317" y="874"/>
                  </a:cubicBezTo>
                  <a:cubicBezTo>
                    <a:pt x="1271" y="794"/>
                    <a:pt x="1214" y="726"/>
                    <a:pt x="1112" y="669"/>
                  </a:cubicBezTo>
                  <a:cubicBezTo>
                    <a:pt x="1022" y="624"/>
                    <a:pt x="919" y="601"/>
                    <a:pt x="795" y="601"/>
                  </a:cubicBezTo>
                  <a:cubicBezTo>
                    <a:pt x="590" y="601"/>
                    <a:pt x="420" y="681"/>
                    <a:pt x="295" y="828"/>
                  </a:cubicBezTo>
                  <a:lnTo>
                    <a:pt x="2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0"/>
            <p:cNvSpPr/>
            <p:nvPr/>
          </p:nvSpPr>
          <p:spPr>
            <a:xfrm>
              <a:off x="4364450" y="3350850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783" y="227"/>
                  </a:moveTo>
                  <a:cubicBezTo>
                    <a:pt x="931" y="227"/>
                    <a:pt x="1044" y="284"/>
                    <a:pt x="1135" y="397"/>
                  </a:cubicBezTo>
                  <a:cubicBezTo>
                    <a:pt x="1203" y="465"/>
                    <a:pt x="1237" y="579"/>
                    <a:pt x="1249" y="715"/>
                  </a:cubicBezTo>
                  <a:lnTo>
                    <a:pt x="307" y="715"/>
                  </a:lnTo>
                  <a:cubicBezTo>
                    <a:pt x="318" y="568"/>
                    <a:pt x="364" y="454"/>
                    <a:pt x="454" y="363"/>
                  </a:cubicBezTo>
                  <a:cubicBezTo>
                    <a:pt x="545" y="273"/>
                    <a:pt x="659" y="227"/>
                    <a:pt x="783" y="227"/>
                  </a:cubicBezTo>
                  <a:close/>
                  <a:moveTo>
                    <a:pt x="783" y="0"/>
                  </a:moveTo>
                  <a:cubicBezTo>
                    <a:pt x="556" y="0"/>
                    <a:pt x="364" y="80"/>
                    <a:pt x="216" y="227"/>
                  </a:cubicBezTo>
                  <a:cubicBezTo>
                    <a:pt x="69" y="386"/>
                    <a:pt x="1" y="613"/>
                    <a:pt x="1" y="897"/>
                  </a:cubicBezTo>
                  <a:cubicBezTo>
                    <a:pt x="1" y="1169"/>
                    <a:pt x="69" y="1373"/>
                    <a:pt x="216" y="1532"/>
                  </a:cubicBezTo>
                  <a:cubicBezTo>
                    <a:pt x="364" y="1679"/>
                    <a:pt x="556" y="1759"/>
                    <a:pt x="795" y="1759"/>
                  </a:cubicBezTo>
                  <a:cubicBezTo>
                    <a:pt x="999" y="1759"/>
                    <a:pt x="1158" y="1713"/>
                    <a:pt x="1283" y="1611"/>
                  </a:cubicBezTo>
                  <a:cubicBezTo>
                    <a:pt x="1407" y="1521"/>
                    <a:pt x="1487" y="1384"/>
                    <a:pt x="1543" y="1214"/>
                  </a:cubicBezTo>
                  <a:lnTo>
                    <a:pt x="1249" y="1180"/>
                  </a:lnTo>
                  <a:cubicBezTo>
                    <a:pt x="1203" y="1294"/>
                    <a:pt x="1146" y="1384"/>
                    <a:pt x="1067" y="1441"/>
                  </a:cubicBezTo>
                  <a:cubicBezTo>
                    <a:pt x="999" y="1498"/>
                    <a:pt x="908" y="1521"/>
                    <a:pt x="806" y="1521"/>
                  </a:cubicBezTo>
                  <a:cubicBezTo>
                    <a:pt x="659" y="1521"/>
                    <a:pt x="545" y="1475"/>
                    <a:pt x="454" y="1373"/>
                  </a:cubicBezTo>
                  <a:cubicBezTo>
                    <a:pt x="352" y="1271"/>
                    <a:pt x="307" y="1135"/>
                    <a:pt x="296" y="953"/>
                  </a:cubicBezTo>
                  <a:lnTo>
                    <a:pt x="1543" y="953"/>
                  </a:lnTo>
                  <a:cubicBezTo>
                    <a:pt x="1543" y="919"/>
                    <a:pt x="1543" y="885"/>
                    <a:pt x="1543" y="874"/>
                  </a:cubicBezTo>
                  <a:cubicBezTo>
                    <a:pt x="1543" y="602"/>
                    <a:pt x="1475" y="386"/>
                    <a:pt x="1339" y="227"/>
                  </a:cubicBezTo>
                  <a:cubicBezTo>
                    <a:pt x="1192" y="80"/>
                    <a:pt x="1010" y="0"/>
                    <a:pt x="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0"/>
            <p:cNvSpPr/>
            <p:nvPr/>
          </p:nvSpPr>
          <p:spPr>
            <a:xfrm>
              <a:off x="4411825" y="3350850"/>
              <a:ext cx="22700" cy="42850"/>
            </a:xfrm>
            <a:custGeom>
              <a:avLst/>
              <a:gdLst/>
              <a:ahLst/>
              <a:cxnLst/>
              <a:rect l="l" t="t" r="r" b="b"/>
              <a:pathLst>
                <a:path w="908" h="1714" extrusionOk="0">
                  <a:moveTo>
                    <a:pt x="613" y="0"/>
                  </a:moveTo>
                  <a:cubicBezTo>
                    <a:pt x="556" y="0"/>
                    <a:pt x="488" y="12"/>
                    <a:pt x="431" y="57"/>
                  </a:cubicBezTo>
                  <a:cubicBezTo>
                    <a:pt x="375" y="91"/>
                    <a:pt x="318" y="170"/>
                    <a:pt x="250" y="295"/>
                  </a:cubicBezTo>
                  <a:lnTo>
                    <a:pt x="250" y="34"/>
                  </a:lnTo>
                  <a:lnTo>
                    <a:pt x="0" y="34"/>
                  </a:lnTo>
                  <a:lnTo>
                    <a:pt x="0" y="1713"/>
                  </a:lnTo>
                  <a:lnTo>
                    <a:pt x="284" y="1713"/>
                  </a:lnTo>
                  <a:lnTo>
                    <a:pt x="284" y="840"/>
                  </a:lnTo>
                  <a:cubicBezTo>
                    <a:pt x="284" y="715"/>
                    <a:pt x="295" y="602"/>
                    <a:pt x="329" y="499"/>
                  </a:cubicBezTo>
                  <a:cubicBezTo>
                    <a:pt x="352" y="443"/>
                    <a:pt x="386" y="386"/>
                    <a:pt x="431" y="352"/>
                  </a:cubicBezTo>
                  <a:cubicBezTo>
                    <a:pt x="488" y="307"/>
                    <a:pt x="545" y="295"/>
                    <a:pt x="601" y="295"/>
                  </a:cubicBezTo>
                  <a:cubicBezTo>
                    <a:pt x="670" y="295"/>
                    <a:pt x="738" y="318"/>
                    <a:pt x="817" y="352"/>
                  </a:cubicBezTo>
                  <a:lnTo>
                    <a:pt x="908" y="91"/>
                  </a:lnTo>
                  <a:cubicBezTo>
                    <a:pt x="806" y="34"/>
                    <a:pt x="715" y="0"/>
                    <a:pt x="6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0"/>
            <p:cNvSpPr/>
            <p:nvPr/>
          </p:nvSpPr>
          <p:spPr>
            <a:xfrm>
              <a:off x="4438750" y="3350850"/>
              <a:ext cx="34075" cy="42850"/>
            </a:xfrm>
            <a:custGeom>
              <a:avLst/>
              <a:gdLst/>
              <a:ahLst/>
              <a:cxnLst/>
              <a:rect l="l" t="t" r="r" b="b"/>
              <a:pathLst>
                <a:path w="1363" h="1714" extrusionOk="0">
                  <a:moveTo>
                    <a:pt x="795" y="0"/>
                  </a:moveTo>
                  <a:cubicBezTo>
                    <a:pt x="557" y="0"/>
                    <a:pt x="387" y="91"/>
                    <a:pt x="262" y="273"/>
                  </a:cubicBezTo>
                  <a:lnTo>
                    <a:pt x="262" y="34"/>
                  </a:lnTo>
                  <a:lnTo>
                    <a:pt x="1" y="34"/>
                  </a:lnTo>
                  <a:lnTo>
                    <a:pt x="1" y="1713"/>
                  </a:lnTo>
                  <a:lnTo>
                    <a:pt x="285" y="1713"/>
                  </a:lnTo>
                  <a:lnTo>
                    <a:pt x="285" y="794"/>
                  </a:lnTo>
                  <a:cubicBezTo>
                    <a:pt x="285" y="579"/>
                    <a:pt x="330" y="443"/>
                    <a:pt x="421" y="363"/>
                  </a:cubicBezTo>
                  <a:cubicBezTo>
                    <a:pt x="511" y="284"/>
                    <a:pt x="614" y="250"/>
                    <a:pt x="727" y="250"/>
                  </a:cubicBezTo>
                  <a:cubicBezTo>
                    <a:pt x="806" y="250"/>
                    <a:pt x="874" y="261"/>
                    <a:pt x="931" y="295"/>
                  </a:cubicBezTo>
                  <a:cubicBezTo>
                    <a:pt x="988" y="329"/>
                    <a:pt x="1022" y="375"/>
                    <a:pt x="1045" y="431"/>
                  </a:cubicBezTo>
                  <a:cubicBezTo>
                    <a:pt x="1067" y="488"/>
                    <a:pt x="1079" y="579"/>
                    <a:pt x="1079" y="692"/>
                  </a:cubicBezTo>
                  <a:lnTo>
                    <a:pt x="1079" y="1713"/>
                  </a:lnTo>
                  <a:lnTo>
                    <a:pt x="1362" y="1713"/>
                  </a:lnTo>
                  <a:lnTo>
                    <a:pt x="1362" y="681"/>
                  </a:lnTo>
                  <a:cubicBezTo>
                    <a:pt x="1362" y="556"/>
                    <a:pt x="1362" y="454"/>
                    <a:pt x="1351" y="409"/>
                  </a:cubicBezTo>
                  <a:cubicBezTo>
                    <a:pt x="1340" y="329"/>
                    <a:pt x="1306" y="250"/>
                    <a:pt x="1260" y="193"/>
                  </a:cubicBezTo>
                  <a:cubicBezTo>
                    <a:pt x="1215" y="136"/>
                    <a:pt x="1158" y="91"/>
                    <a:pt x="1067" y="57"/>
                  </a:cubicBezTo>
                  <a:cubicBezTo>
                    <a:pt x="988" y="12"/>
                    <a:pt x="897" y="0"/>
                    <a:pt x="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0"/>
            <p:cNvSpPr/>
            <p:nvPr/>
          </p:nvSpPr>
          <p:spPr>
            <a:xfrm>
              <a:off x="4483850" y="3335825"/>
              <a:ext cx="7125" cy="57875"/>
            </a:xfrm>
            <a:custGeom>
              <a:avLst/>
              <a:gdLst/>
              <a:ahLst/>
              <a:cxnLst/>
              <a:rect l="l" t="t" r="r" b="b"/>
              <a:pathLst>
                <a:path w="285" h="2315" extrusionOk="0">
                  <a:moveTo>
                    <a:pt x="1" y="0"/>
                  </a:moveTo>
                  <a:lnTo>
                    <a:pt x="1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1" y="635"/>
                  </a:moveTo>
                  <a:lnTo>
                    <a:pt x="1" y="2314"/>
                  </a:lnTo>
                  <a:lnTo>
                    <a:pt x="284" y="2314"/>
                  </a:lnTo>
                  <a:lnTo>
                    <a:pt x="284" y="6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0"/>
            <p:cNvSpPr/>
            <p:nvPr/>
          </p:nvSpPr>
          <p:spPr>
            <a:xfrm>
              <a:off x="4501725" y="3335825"/>
              <a:ext cx="34350" cy="57875"/>
            </a:xfrm>
            <a:custGeom>
              <a:avLst/>
              <a:gdLst/>
              <a:ahLst/>
              <a:cxnLst/>
              <a:rect l="l" t="t" r="r" b="b"/>
              <a:pathLst>
                <a:path w="1374" h="2315" extrusionOk="0">
                  <a:moveTo>
                    <a:pt x="0" y="0"/>
                  </a:moveTo>
                  <a:lnTo>
                    <a:pt x="0" y="2314"/>
                  </a:lnTo>
                  <a:lnTo>
                    <a:pt x="284" y="2314"/>
                  </a:lnTo>
                  <a:lnTo>
                    <a:pt x="284" y="1395"/>
                  </a:lnTo>
                  <a:cubicBezTo>
                    <a:pt x="284" y="1271"/>
                    <a:pt x="307" y="1169"/>
                    <a:pt x="341" y="1089"/>
                  </a:cubicBezTo>
                  <a:cubicBezTo>
                    <a:pt x="363" y="1010"/>
                    <a:pt x="420" y="953"/>
                    <a:pt x="500" y="908"/>
                  </a:cubicBezTo>
                  <a:cubicBezTo>
                    <a:pt x="568" y="862"/>
                    <a:pt x="647" y="840"/>
                    <a:pt x="738" y="840"/>
                  </a:cubicBezTo>
                  <a:cubicBezTo>
                    <a:pt x="840" y="840"/>
                    <a:pt x="931" y="874"/>
                    <a:pt x="999" y="942"/>
                  </a:cubicBezTo>
                  <a:cubicBezTo>
                    <a:pt x="1056" y="1010"/>
                    <a:pt x="1090" y="1112"/>
                    <a:pt x="1090" y="1248"/>
                  </a:cubicBezTo>
                  <a:lnTo>
                    <a:pt x="1090" y="2314"/>
                  </a:lnTo>
                  <a:lnTo>
                    <a:pt x="1373" y="2314"/>
                  </a:lnTo>
                  <a:lnTo>
                    <a:pt x="1373" y="1248"/>
                  </a:lnTo>
                  <a:cubicBezTo>
                    <a:pt x="1373" y="1089"/>
                    <a:pt x="1350" y="964"/>
                    <a:pt x="1316" y="874"/>
                  </a:cubicBezTo>
                  <a:cubicBezTo>
                    <a:pt x="1271" y="794"/>
                    <a:pt x="1203" y="726"/>
                    <a:pt x="1112" y="669"/>
                  </a:cubicBezTo>
                  <a:cubicBezTo>
                    <a:pt x="1021" y="624"/>
                    <a:pt x="919" y="601"/>
                    <a:pt x="795" y="601"/>
                  </a:cubicBezTo>
                  <a:cubicBezTo>
                    <a:pt x="590" y="601"/>
                    <a:pt x="420" y="681"/>
                    <a:pt x="284" y="828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0"/>
            <p:cNvSpPr/>
            <p:nvPr/>
          </p:nvSpPr>
          <p:spPr>
            <a:xfrm>
              <a:off x="4546825" y="3335825"/>
              <a:ext cx="7100" cy="57875"/>
            </a:xfrm>
            <a:custGeom>
              <a:avLst/>
              <a:gdLst/>
              <a:ahLst/>
              <a:cxnLst/>
              <a:rect l="l" t="t" r="r" b="b"/>
              <a:pathLst>
                <a:path w="284" h="2315" extrusionOk="0">
                  <a:moveTo>
                    <a:pt x="0" y="0"/>
                  </a:moveTo>
                  <a:lnTo>
                    <a:pt x="0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0" y="635"/>
                  </a:moveTo>
                  <a:lnTo>
                    <a:pt x="0" y="2314"/>
                  </a:lnTo>
                  <a:lnTo>
                    <a:pt x="284" y="2314"/>
                  </a:lnTo>
                  <a:lnTo>
                    <a:pt x="284" y="6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0"/>
            <p:cNvSpPr/>
            <p:nvPr/>
          </p:nvSpPr>
          <p:spPr>
            <a:xfrm>
              <a:off x="4560425" y="3351700"/>
              <a:ext cx="38600" cy="42000"/>
            </a:xfrm>
            <a:custGeom>
              <a:avLst/>
              <a:gdLst/>
              <a:ahLst/>
              <a:cxnLst/>
              <a:rect l="l" t="t" r="r" b="b"/>
              <a:pathLst>
                <a:path w="1544" h="1680" extrusionOk="0">
                  <a:moveTo>
                    <a:pt x="1" y="0"/>
                  </a:moveTo>
                  <a:lnTo>
                    <a:pt x="647" y="1679"/>
                  </a:lnTo>
                  <a:lnTo>
                    <a:pt x="908" y="1679"/>
                  </a:lnTo>
                  <a:lnTo>
                    <a:pt x="1544" y="0"/>
                  </a:lnTo>
                  <a:lnTo>
                    <a:pt x="1249" y="0"/>
                  </a:lnTo>
                  <a:lnTo>
                    <a:pt x="874" y="1033"/>
                  </a:lnTo>
                  <a:cubicBezTo>
                    <a:pt x="829" y="1158"/>
                    <a:pt x="795" y="1260"/>
                    <a:pt x="772" y="1350"/>
                  </a:cubicBezTo>
                  <a:cubicBezTo>
                    <a:pt x="738" y="1226"/>
                    <a:pt x="704" y="1112"/>
                    <a:pt x="670" y="1010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0"/>
            <p:cNvSpPr/>
            <p:nvPr/>
          </p:nvSpPr>
          <p:spPr>
            <a:xfrm>
              <a:off x="3982125" y="2688300"/>
              <a:ext cx="47975" cy="58175"/>
            </a:xfrm>
            <a:custGeom>
              <a:avLst/>
              <a:gdLst/>
              <a:ahLst/>
              <a:cxnLst/>
              <a:rect l="l" t="t" r="r" b="b"/>
              <a:pathLst>
                <a:path w="1919" h="2327" extrusionOk="0">
                  <a:moveTo>
                    <a:pt x="1" y="1"/>
                  </a:moveTo>
                  <a:lnTo>
                    <a:pt x="1" y="2327"/>
                  </a:lnTo>
                  <a:lnTo>
                    <a:pt x="307" y="2327"/>
                  </a:lnTo>
                  <a:lnTo>
                    <a:pt x="307" y="1521"/>
                  </a:lnTo>
                  <a:lnTo>
                    <a:pt x="681" y="1147"/>
                  </a:lnTo>
                  <a:lnTo>
                    <a:pt x="1510" y="2327"/>
                  </a:lnTo>
                  <a:lnTo>
                    <a:pt x="1918" y="2327"/>
                  </a:lnTo>
                  <a:lnTo>
                    <a:pt x="897" y="942"/>
                  </a:lnTo>
                  <a:lnTo>
                    <a:pt x="1873" y="1"/>
                  </a:lnTo>
                  <a:lnTo>
                    <a:pt x="1453" y="1"/>
                  </a:lnTo>
                  <a:lnTo>
                    <a:pt x="307" y="1158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0"/>
            <p:cNvSpPr/>
            <p:nvPr/>
          </p:nvSpPr>
          <p:spPr>
            <a:xfrm>
              <a:off x="4035450" y="2704475"/>
              <a:ext cx="34050" cy="42850"/>
            </a:xfrm>
            <a:custGeom>
              <a:avLst/>
              <a:gdLst/>
              <a:ahLst/>
              <a:cxnLst/>
              <a:rect l="l" t="t" r="r" b="b"/>
              <a:pathLst>
                <a:path w="1362" h="1714" extrusionOk="0">
                  <a:moveTo>
                    <a:pt x="1" y="0"/>
                  </a:moveTo>
                  <a:lnTo>
                    <a:pt x="1" y="1033"/>
                  </a:lnTo>
                  <a:cubicBezTo>
                    <a:pt x="1" y="1158"/>
                    <a:pt x="1" y="1248"/>
                    <a:pt x="12" y="1305"/>
                  </a:cubicBezTo>
                  <a:cubicBezTo>
                    <a:pt x="35" y="1385"/>
                    <a:pt x="57" y="1453"/>
                    <a:pt x="103" y="1509"/>
                  </a:cubicBezTo>
                  <a:cubicBezTo>
                    <a:pt x="137" y="1577"/>
                    <a:pt x="205" y="1623"/>
                    <a:pt x="296" y="1657"/>
                  </a:cubicBezTo>
                  <a:cubicBezTo>
                    <a:pt x="375" y="1691"/>
                    <a:pt x="466" y="1714"/>
                    <a:pt x="568" y="1714"/>
                  </a:cubicBezTo>
                  <a:cubicBezTo>
                    <a:pt x="795" y="1714"/>
                    <a:pt x="976" y="1623"/>
                    <a:pt x="1101" y="1430"/>
                  </a:cubicBezTo>
                  <a:lnTo>
                    <a:pt x="1101" y="1680"/>
                  </a:lnTo>
                  <a:lnTo>
                    <a:pt x="1362" y="1680"/>
                  </a:lnTo>
                  <a:lnTo>
                    <a:pt x="1362" y="0"/>
                  </a:lnTo>
                  <a:lnTo>
                    <a:pt x="1067" y="0"/>
                  </a:lnTo>
                  <a:lnTo>
                    <a:pt x="1067" y="897"/>
                  </a:lnTo>
                  <a:cubicBezTo>
                    <a:pt x="1067" y="1044"/>
                    <a:pt x="1056" y="1146"/>
                    <a:pt x="1022" y="1226"/>
                  </a:cubicBezTo>
                  <a:cubicBezTo>
                    <a:pt x="999" y="1305"/>
                    <a:pt x="942" y="1362"/>
                    <a:pt x="863" y="1407"/>
                  </a:cubicBezTo>
                  <a:cubicBezTo>
                    <a:pt x="795" y="1453"/>
                    <a:pt x="715" y="1464"/>
                    <a:pt x="625" y="1464"/>
                  </a:cubicBezTo>
                  <a:cubicBezTo>
                    <a:pt x="545" y="1464"/>
                    <a:pt x="466" y="1453"/>
                    <a:pt x="409" y="1407"/>
                  </a:cubicBezTo>
                  <a:cubicBezTo>
                    <a:pt x="352" y="1362"/>
                    <a:pt x="318" y="1305"/>
                    <a:pt x="296" y="1226"/>
                  </a:cubicBezTo>
                  <a:cubicBezTo>
                    <a:pt x="284" y="1180"/>
                    <a:pt x="284" y="1078"/>
                    <a:pt x="284" y="931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0"/>
            <p:cNvSpPr/>
            <p:nvPr/>
          </p:nvSpPr>
          <p:spPr>
            <a:xfrm>
              <a:off x="4076850" y="2704475"/>
              <a:ext cx="37200" cy="42000"/>
            </a:xfrm>
            <a:custGeom>
              <a:avLst/>
              <a:gdLst/>
              <a:ahLst/>
              <a:cxnLst/>
              <a:rect l="l" t="t" r="r" b="b"/>
              <a:pathLst>
                <a:path w="1488" h="1680" extrusionOk="0">
                  <a:moveTo>
                    <a:pt x="58" y="0"/>
                  </a:moveTo>
                  <a:lnTo>
                    <a:pt x="58" y="227"/>
                  </a:lnTo>
                  <a:lnTo>
                    <a:pt x="750" y="227"/>
                  </a:lnTo>
                  <a:cubicBezTo>
                    <a:pt x="840" y="227"/>
                    <a:pt x="943" y="227"/>
                    <a:pt x="1067" y="216"/>
                  </a:cubicBezTo>
                  <a:lnTo>
                    <a:pt x="1067" y="216"/>
                  </a:lnTo>
                  <a:lnTo>
                    <a:pt x="1" y="1441"/>
                  </a:lnTo>
                  <a:lnTo>
                    <a:pt x="1" y="1680"/>
                  </a:lnTo>
                  <a:lnTo>
                    <a:pt x="1487" y="1680"/>
                  </a:lnTo>
                  <a:lnTo>
                    <a:pt x="1487" y="1430"/>
                  </a:lnTo>
                  <a:lnTo>
                    <a:pt x="704" y="1430"/>
                  </a:lnTo>
                  <a:cubicBezTo>
                    <a:pt x="591" y="1430"/>
                    <a:pt x="477" y="1441"/>
                    <a:pt x="353" y="1441"/>
                  </a:cubicBezTo>
                  <a:lnTo>
                    <a:pt x="523" y="1248"/>
                  </a:lnTo>
                  <a:lnTo>
                    <a:pt x="1430" y="182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0"/>
            <p:cNvSpPr/>
            <p:nvPr/>
          </p:nvSpPr>
          <p:spPr>
            <a:xfrm>
              <a:off x="4119125" y="2688300"/>
              <a:ext cx="8250" cy="20725"/>
            </a:xfrm>
            <a:custGeom>
              <a:avLst/>
              <a:gdLst/>
              <a:ahLst/>
              <a:cxnLst/>
              <a:rect l="l" t="t" r="r" b="b"/>
              <a:pathLst>
                <a:path w="330" h="829" extrusionOk="0">
                  <a:moveTo>
                    <a:pt x="0" y="1"/>
                  </a:moveTo>
                  <a:lnTo>
                    <a:pt x="0" y="387"/>
                  </a:lnTo>
                  <a:lnTo>
                    <a:pt x="80" y="829"/>
                  </a:lnTo>
                  <a:lnTo>
                    <a:pt x="250" y="829"/>
                  </a:lnTo>
                  <a:lnTo>
                    <a:pt x="329" y="387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0"/>
            <p:cNvSpPr/>
            <p:nvPr/>
          </p:nvSpPr>
          <p:spPr>
            <a:xfrm>
              <a:off x="4136425" y="2703350"/>
              <a:ext cx="57025" cy="43125"/>
            </a:xfrm>
            <a:custGeom>
              <a:avLst/>
              <a:gdLst/>
              <a:ahLst/>
              <a:cxnLst/>
              <a:rect l="l" t="t" r="r" b="b"/>
              <a:pathLst>
                <a:path w="2281" h="1725" extrusionOk="0">
                  <a:moveTo>
                    <a:pt x="760" y="0"/>
                  </a:moveTo>
                  <a:cubicBezTo>
                    <a:pt x="658" y="0"/>
                    <a:pt x="556" y="23"/>
                    <a:pt x="466" y="80"/>
                  </a:cubicBezTo>
                  <a:cubicBezTo>
                    <a:pt x="375" y="125"/>
                    <a:pt x="307" y="193"/>
                    <a:pt x="261" y="272"/>
                  </a:cubicBezTo>
                  <a:lnTo>
                    <a:pt x="261" y="45"/>
                  </a:lnTo>
                  <a:lnTo>
                    <a:pt x="0" y="45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51"/>
                  </a:lnTo>
                  <a:cubicBezTo>
                    <a:pt x="284" y="692"/>
                    <a:pt x="307" y="579"/>
                    <a:pt x="329" y="499"/>
                  </a:cubicBezTo>
                  <a:cubicBezTo>
                    <a:pt x="363" y="420"/>
                    <a:pt x="409" y="352"/>
                    <a:pt x="477" y="318"/>
                  </a:cubicBezTo>
                  <a:cubicBezTo>
                    <a:pt x="545" y="272"/>
                    <a:pt x="624" y="250"/>
                    <a:pt x="704" y="250"/>
                  </a:cubicBezTo>
                  <a:cubicBezTo>
                    <a:pt x="806" y="250"/>
                    <a:pt x="885" y="284"/>
                    <a:pt x="931" y="340"/>
                  </a:cubicBezTo>
                  <a:cubicBezTo>
                    <a:pt x="976" y="409"/>
                    <a:pt x="999" y="499"/>
                    <a:pt x="999" y="624"/>
                  </a:cubicBezTo>
                  <a:lnTo>
                    <a:pt x="999" y="1725"/>
                  </a:lnTo>
                  <a:lnTo>
                    <a:pt x="1282" y="1725"/>
                  </a:lnTo>
                  <a:lnTo>
                    <a:pt x="1282" y="749"/>
                  </a:lnTo>
                  <a:cubicBezTo>
                    <a:pt x="1282" y="567"/>
                    <a:pt x="1328" y="443"/>
                    <a:pt x="1396" y="363"/>
                  </a:cubicBezTo>
                  <a:cubicBezTo>
                    <a:pt x="1475" y="284"/>
                    <a:pt x="1577" y="250"/>
                    <a:pt x="1691" y="250"/>
                  </a:cubicBezTo>
                  <a:cubicBezTo>
                    <a:pt x="1759" y="250"/>
                    <a:pt x="1816" y="261"/>
                    <a:pt x="1861" y="295"/>
                  </a:cubicBezTo>
                  <a:cubicBezTo>
                    <a:pt x="1918" y="329"/>
                    <a:pt x="1952" y="363"/>
                    <a:pt x="1963" y="420"/>
                  </a:cubicBezTo>
                  <a:cubicBezTo>
                    <a:pt x="1986" y="465"/>
                    <a:pt x="1997" y="545"/>
                    <a:pt x="1997" y="658"/>
                  </a:cubicBezTo>
                  <a:lnTo>
                    <a:pt x="1997" y="1725"/>
                  </a:lnTo>
                  <a:lnTo>
                    <a:pt x="2281" y="1725"/>
                  </a:lnTo>
                  <a:lnTo>
                    <a:pt x="2281" y="567"/>
                  </a:lnTo>
                  <a:cubicBezTo>
                    <a:pt x="2281" y="374"/>
                    <a:pt x="2235" y="238"/>
                    <a:pt x="2145" y="136"/>
                  </a:cubicBezTo>
                  <a:cubicBezTo>
                    <a:pt x="2054" y="45"/>
                    <a:pt x="1929" y="0"/>
                    <a:pt x="1759" y="0"/>
                  </a:cubicBezTo>
                  <a:cubicBezTo>
                    <a:pt x="1543" y="0"/>
                    <a:pt x="1373" y="102"/>
                    <a:pt x="1237" y="295"/>
                  </a:cubicBezTo>
                  <a:cubicBezTo>
                    <a:pt x="1203" y="204"/>
                    <a:pt x="1146" y="136"/>
                    <a:pt x="1067" y="80"/>
                  </a:cubicBezTo>
                  <a:cubicBezTo>
                    <a:pt x="987" y="23"/>
                    <a:pt x="885" y="0"/>
                    <a:pt x="7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0"/>
            <p:cNvSpPr/>
            <p:nvPr/>
          </p:nvSpPr>
          <p:spPr>
            <a:xfrm>
              <a:off x="4203925" y="2688300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0" y="1"/>
                  </a:moveTo>
                  <a:lnTo>
                    <a:pt x="0" y="330"/>
                  </a:lnTo>
                  <a:lnTo>
                    <a:pt x="284" y="330"/>
                  </a:lnTo>
                  <a:lnTo>
                    <a:pt x="284" y="1"/>
                  </a:lnTo>
                  <a:close/>
                  <a:moveTo>
                    <a:pt x="0" y="647"/>
                  </a:moveTo>
                  <a:lnTo>
                    <a:pt x="0" y="2327"/>
                  </a:lnTo>
                  <a:lnTo>
                    <a:pt x="284" y="2327"/>
                  </a:lnTo>
                  <a:lnTo>
                    <a:pt x="284" y="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0"/>
            <p:cNvSpPr/>
            <p:nvPr/>
          </p:nvSpPr>
          <p:spPr>
            <a:xfrm>
              <a:off x="4221800" y="2703350"/>
              <a:ext cx="34325" cy="43125"/>
            </a:xfrm>
            <a:custGeom>
              <a:avLst/>
              <a:gdLst/>
              <a:ahLst/>
              <a:cxnLst/>
              <a:rect l="l" t="t" r="r" b="b"/>
              <a:pathLst>
                <a:path w="1373" h="1725" extrusionOk="0">
                  <a:moveTo>
                    <a:pt x="794" y="0"/>
                  </a:moveTo>
                  <a:cubicBezTo>
                    <a:pt x="556" y="0"/>
                    <a:pt x="386" y="91"/>
                    <a:pt x="261" y="284"/>
                  </a:cubicBezTo>
                  <a:lnTo>
                    <a:pt x="261" y="45"/>
                  </a:lnTo>
                  <a:lnTo>
                    <a:pt x="0" y="45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06"/>
                  </a:lnTo>
                  <a:cubicBezTo>
                    <a:pt x="284" y="590"/>
                    <a:pt x="329" y="443"/>
                    <a:pt x="420" y="363"/>
                  </a:cubicBezTo>
                  <a:cubicBezTo>
                    <a:pt x="511" y="284"/>
                    <a:pt x="613" y="250"/>
                    <a:pt x="738" y="250"/>
                  </a:cubicBezTo>
                  <a:cubicBezTo>
                    <a:pt x="806" y="250"/>
                    <a:pt x="874" y="261"/>
                    <a:pt x="930" y="306"/>
                  </a:cubicBezTo>
                  <a:cubicBezTo>
                    <a:pt x="987" y="340"/>
                    <a:pt x="1033" y="386"/>
                    <a:pt x="1055" y="443"/>
                  </a:cubicBezTo>
                  <a:cubicBezTo>
                    <a:pt x="1078" y="499"/>
                    <a:pt x="1089" y="579"/>
                    <a:pt x="1089" y="703"/>
                  </a:cubicBezTo>
                  <a:lnTo>
                    <a:pt x="1089" y="1725"/>
                  </a:lnTo>
                  <a:lnTo>
                    <a:pt x="1373" y="1725"/>
                  </a:lnTo>
                  <a:lnTo>
                    <a:pt x="1373" y="692"/>
                  </a:lnTo>
                  <a:cubicBezTo>
                    <a:pt x="1373" y="556"/>
                    <a:pt x="1362" y="465"/>
                    <a:pt x="1350" y="409"/>
                  </a:cubicBezTo>
                  <a:cubicBezTo>
                    <a:pt x="1339" y="329"/>
                    <a:pt x="1305" y="261"/>
                    <a:pt x="1259" y="204"/>
                  </a:cubicBezTo>
                  <a:cubicBezTo>
                    <a:pt x="1225" y="136"/>
                    <a:pt x="1157" y="91"/>
                    <a:pt x="1078" y="57"/>
                  </a:cubicBezTo>
                  <a:cubicBezTo>
                    <a:pt x="987" y="23"/>
                    <a:pt x="896" y="0"/>
                    <a:pt x="7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0"/>
            <p:cNvSpPr/>
            <p:nvPr/>
          </p:nvSpPr>
          <p:spPr>
            <a:xfrm>
              <a:off x="4266875" y="2688300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1" y="1"/>
                  </a:moveTo>
                  <a:lnTo>
                    <a:pt x="1" y="330"/>
                  </a:lnTo>
                  <a:lnTo>
                    <a:pt x="285" y="330"/>
                  </a:lnTo>
                  <a:lnTo>
                    <a:pt x="285" y="1"/>
                  </a:lnTo>
                  <a:close/>
                  <a:moveTo>
                    <a:pt x="1" y="647"/>
                  </a:moveTo>
                  <a:lnTo>
                    <a:pt x="1" y="2327"/>
                  </a:lnTo>
                  <a:lnTo>
                    <a:pt x="285" y="2327"/>
                  </a:lnTo>
                  <a:lnTo>
                    <a:pt x="285" y="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0"/>
            <p:cNvSpPr/>
            <p:nvPr/>
          </p:nvSpPr>
          <p:spPr>
            <a:xfrm>
              <a:off x="4282775" y="2703350"/>
              <a:ext cx="36600" cy="43975"/>
            </a:xfrm>
            <a:custGeom>
              <a:avLst/>
              <a:gdLst/>
              <a:ahLst/>
              <a:cxnLst/>
              <a:rect l="l" t="t" r="r" b="b"/>
              <a:pathLst>
                <a:path w="1464" h="1759" extrusionOk="0">
                  <a:moveTo>
                    <a:pt x="760" y="0"/>
                  </a:moveTo>
                  <a:cubicBezTo>
                    <a:pt x="624" y="0"/>
                    <a:pt x="488" y="34"/>
                    <a:pt x="363" y="102"/>
                  </a:cubicBezTo>
                  <a:cubicBezTo>
                    <a:pt x="239" y="170"/>
                    <a:pt x="148" y="272"/>
                    <a:pt x="91" y="409"/>
                  </a:cubicBezTo>
                  <a:cubicBezTo>
                    <a:pt x="34" y="545"/>
                    <a:pt x="0" y="703"/>
                    <a:pt x="0" y="885"/>
                  </a:cubicBezTo>
                  <a:cubicBezTo>
                    <a:pt x="0" y="1169"/>
                    <a:pt x="68" y="1384"/>
                    <a:pt x="204" y="1532"/>
                  </a:cubicBezTo>
                  <a:cubicBezTo>
                    <a:pt x="352" y="1679"/>
                    <a:pt x="533" y="1759"/>
                    <a:pt x="760" y="1759"/>
                  </a:cubicBezTo>
                  <a:cubicBezTo>
                    <a:pt x="942" y="1759"/>
                    <a:pt x="1101" y="1702"/>
                    <a:pt x="1226" y="1600"/>
                  </a:cubicBezTo>
                  <a:cubicBezTo>
                    <a:pt x="1350" y="1486"/>
                    <a:pt x="1430" y="1339"/>
                    <a:pt x="1464" y="1146"/>
                  </a:cubicBezTo>
                  <a:lnTo>
                    <a:pt x="1180" y="1101"/>
                  </a:lnTo>
                  <a:cubicBezTo>
                    <a:pt x="1157" y="1248"/>
                    <a:pt x="1112" y="1350"/>
                    <a:pt x="1044" y="1418"/>
                  </a:cubicBezTo>
                  <a:cubicBezTo>
                    <a:pt x="965" y="1486"/>
                    <a:pt x="874" y="1520"/>
                    <a:pt x="760" y="1520"/>
                  </a:cubicBezTo>
                  <a:cubicBezTo>
                    <a:pt x="624" y="1520"/>
                    <a:pt x="511" y="1475"/>
                    <a:pt x="420" y="1373"/>
                  </a:cubicBezTo>
                  <a:cubicBezTo>
                    <a:pt x="329" y="1271"/>
                    <a:pt x="295" y="1101"/>
                    <a:pt x="295" y="874"/>
                  </a:cubicBezTo>
                  <a:cubicBezTo>
                    <a:pt x="295" y="658"/>
                    <a:pt x="341" y="499"/>
                    <a:pt x="420" y="397"/>
                  </a:cubicBezTo>
                  <a:cubicBezTo>
                    <a:pt x="511" y="284"/>
                    <a:pt x="636" y="238"/>
                    <a:pt x="772" y="238"/>
                  </a:cubicBezTo>
                  <a:cubicBezTo>
                    <a:pt x="874" y="238"/>
                    <a:pt x="953" y="261"/>
                    <a:pt x="1021" y="318"/>
                  </a:cubicBezTo>
                  <a:cubicBezTo>
                    <a:pt x="1089" y="374"/>
                    <a:pt x="1135" y="465"/>
                    <a:pt x="1157" y="579"/>
                  </a:cubicBezTo>
                  <a:lnTo>
                    <a:pt x="1430" y="533"/>
                  </a:lnTo>
                  <a:cubicBezTo>
                    <a:pt x="1407" y="363"/>
                    <a:pt x="1328" y="238"/>
                    <a:pt x="1214" y="136"/>
                  </a:cubicBezTo>
                  <a:cubicBezTo>
                    <a:pt x="1101" y="45"/>
                    <a:pt x="942" y="0"/>
                    <a:pt x="7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0"/>
            <p:cNvSpPr/>
            <p:nvPr/>
          </p:nvSpPr>
          <p:spPr>
            <a:xfrm>
              <a:off x="4325300" y="2688300"/>
              <a:ext cx="34350" cy="58175"/>
            </a:xfrm>
            <a:custGeom>
              <a:avLst/>
              <a:gdLst/>
              <a:ahLst/>
              <a:cxnLst/>
              <a:rect l="l" t="t" r="r" b="b"/>
              <a:pathLst>
                <a:path w="1374" h="2327" extrusionOk="0">
                  <a:moveTo>
                    <a:pt x="1" y="1"/>
                  </a:moveTo>
                  <a:lnTo>
                    <a:pt x="1" y="2327"/>
                  </a:lnTo>
                  <a:lnTo>
                    <a:pt x="285" y="2327"/>
                  </a:lnTo>
                  <a:lnTo>
                    <a:pt x="285" y="1408"/>
                  </a:lnTo>
                  <a:cubicBezTo>
                    <a:pt x="285" y="1271"/>
                    <a:pt x="307" y="1169"/>
                    <a:pt x="341" y="1090"/>
                  </a:cubicBezTo>
                  <a:cubicBezTo>
                    <a:pt x="364" y="1022"/>
                    <a:pt x="421" y="954"/>
                    <a:pt x="489" y="920"/>
                  </a:cubicBezTo>
                  <a:cubicBezTo>
                    <a:pt x="568" y="874"/>
                    <a:pt x="648" y="852"/>
                    <a:pt x="738" y="852"/>
                  </a:cubicBezTo>
                  <a:cubicBezTo>
                    <a:pt x="841" y="852"/>
                    <a:pt x="931" y="886"/>
                    <a:pt x="999" y="942"/>
                  </a:cubicBezTo>
                  <a:cubicBezTo>
                    <a:pt x="1056" y="1011"/>
                    <a:pt x="1090" y="1113"/>
                    <a:pt x="1090" y="1260"/>
                  </a:cubicBezTo>
                  <a:lnTo>
                    <a:pt x="1090" y="2327"/>
                  </a:lnTo>
                  <a:lnTo>
                    <a:pt x="1374" y="2327"/>
                  </a:lnTo>
                  <a:lnTo>
                    <a:pt x="1374" y="1260"/>
                  </a:lnTo>
                  <a:cubicBezTo>
                    <a:pt x="1374" y="1090"/>
                    <a:pt x="1351" y="965"/>
                    <a:pt x="1317" y="886"/>
                  </a:cubicBezTo>
                  <a:cubicBezTo>
                    <a:pt x="1272" y="795"/>
                    <a:pt x="1204" y="727"/>
                    <a:pt x="1113" y="682"/>
                  </a:cubicBezTo>
                  <a:cubicBezTo>
                    <a:pt x="1022" y="625"/>
                    <a:pt x="920" y="602"/>
                    <a:pt x="795" y="602"/>
                  </a:cubicBezTo>
                  <a:cubicBezTo>
                    <a:pt x="591" y="602"/>
                    <a:pt x="421" y="682"/>
                    <a:pt x="285" y="840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0"/>
            <p:cNvSpPr/>
            <p:nvPr/>
          </p:nvSpPr>
          <p:spPr>
            <a:xfrm>
              <a:off x="4366425" y="2704475"/>
              <a:ext cx="38325" cy="59025"/>
            </a:xfrm>
            <a:custGeom>
              <a:avLst/>
              <a:gdLst/>
              <a:ahLst/>
              <a:cxnLst/>
              <a:rect l="l" t="t" r="r" b="b"/>
              <a:pathLst>
                <a:path w="1533" h="2361" extrusionOk="0">
                  <a:moveTo>
                    <a:pt x="1" y="0"/>
                  </a:moveTo>
                  <a:lnTo>
                    <a:pt x="636" y="1680"/>
                  </a:lnTo>
                  <a:cubicBezTo>
                    <a:pt x="625" y="1714"/>
                    <a:pt x="614" y="1736"/>
                    <a:pt x="614" y="1748"/>
                  </a:cubicBezTo>
                  <a:cubicBezTo>
                    <a:pt x="568" y="1861"/>
                    <a:pt x="546" y="1929"/>
                    <a:pt x="523" y="1963"/>
                  </a:cubicBezTo>
                  <a:cubicBezTo>
                    <a:pt x="500" y="1997"/>
                    <a:pt x="466" y="2031"/>
                    <a:pt x="432" y="2054"/>
                  </a:cubicBezTo>
                  <a:cubicBezTo>
                    <a:pt x="398" y="2077"/>
                    <a:pt x="341" y="2077"/>
                    <a:pt x="273" y="2077"/>
                  </a:cubicBezTo>
                  <a:cubicBezTo>
                    <a:pt x="228" y="2077"/>
                    <a:pt x="183" y="2077"/>
                    <a:pt x="114" y="2054"/>
                  </a:cubicBezTo>
                  <a:lnTo>
                    <a:pt x="114" y="2054"/>
                  </a:lnTo>
                  <a:lnTo>
                    <a:pt x="148" y="2326"/>
                  </a:lnTo>
                  <a:cubicBezTo>
                    <a:pt x="217" y="2349"/>
                    <a:pt x="273" y="2360"/>
                    <a:pt x="330" y="2360"/>
                  </a:cubicBezTo>
                  <a:cubicBezTo>
                    <a:pt x="421" y="2360"/>
                    <a:pt x="500" y="2338"/>
                    <a:pt x="568" y="2292"/>
                  </a:cubicBezTo>
                  <a:cubicBezTo>
                    <a:pt x="625" y="2247"/>
                    <a:pt x="693" y="2179"/>
                    <a:pt x="738" y="2088"/>
                  </a:cubicBezTo>
                  <a:cubicBezTo>
                    <a:pt x="772" y="2020"/>
                    <a:pt x="829" y="1895"/>
                    <a:pt x="897" y="1702"/>
                  </a:cubicBezTo>
                  <a:lnTo>
                    <a:pt x="1533" y="0"/>
                  </a:lnTo>
                  <a:lnTo>
                    <a:pt x="1249" y="0"/>
                  </a:lnTo>
                  <a:lnTo>
                    <a:pt x="897" y="976"/>
                  </a:lnTo>
                  <a:cubicBezTo>
                    <a:pt x="852" y="1101"/>
                    <a:pt x="806" y="1226"/>
                    <a:pt x="772" y="1362"/>
                  </a:cubicBezTo>
                  <a:cubicBezTo>
                    <a:pt x="738" y="1226"/>
                    <a:pt x="704" y="1090"/>
                    <a:pt x="659" y="965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0"/>
            <p:cNvSpPr/>
            <p:nvPr/>
          </p:nvSpPr>
          <p:spPr>
            <a:xfrm>
              <a:off x="4294675" y="2491200"/>
              <a:ext cx="47975" cy="57875"/>
            </a:xfrm>
            <a:custGeom>
              <a:avLst/>
              <a:gdLst/>
              <a:ahLst/>
              <a:cxnLst/>
              <a:rect l="l" t="t" r="r" b="b"/>
              <a:pathLst>
                <a:path w="1919" h="2315" extrusionOk="0">
                  <a:moveTo>
                    <a:pt x="795" y="272"/>
                  </a:moveTo>
                  <a:cubicBezTo>
                    <a:pt x="976" y="272"/>
                    <a:pt x="1101" y="284"/>
                    <a:pt x="1192" y="318"/>
                  </a:cubicBezTo>
                  <a:cubicBezTo>
                    <a:pt x="1305" y="363"/>
                    <a:pt x="1396" y="454"/>
                    <a:pt x="1476" y="579"/>
                  </a:cubicBezTo>
                  <a:cubicBezTo>
                    <a:pt x="1555" y="715"/>
                    <a:pt x="1600" y="896"/>
                    <a:pt x="1600" y="1135"/>
                  </a:cubicBezTo>
                  <a:cubicBezTo>
                    <a:pt x="1600" y="1316"/>
                    <a:pt x="1578" y="1464"/>
                    <a:pt x="1532" y="1588"/>
                  </a:cubicBezTo>
                  <a:cubicBezTo>
                    <a:pt x="1498" y="1713"/>
                    <a:pt x="1442" y="1804"/>
                    <a:pt x="1362" y="1883"/>
                  </a:cubicBezTo>
                  <a:cubicBezTo>
                    <a:pt x="1317" y="1929"/>
                    <a:pt x="1249" y="1974"/>
                    <a:pt x="1158" y="1997"/>
                  </a:cubicBezTo>
                  <a:cubicBezTo>
                    <a:pt x="1067" y="2031"/>
                    <a:pt x="954" y="2042"/>
                    <a:pt x="795" y="2042"/>
                  </a:cubicBezTo>
                  <a:lnTo>
                    <a:pt x="307" y="2042"/>
                  </a:lnTo>
                  <a:lnTo>
                    <a:pt x="307" y="272"/>
                  </a:lnTo>
                  <a:close/>
                  <a:moveTo>
                    <a:pt x="1" y="0"/>
                  </a:moveTo>
                  <a:lnTo>
                    <a:pt x="1" y="2315"/>
                  </a:lnTo>
                  <a:lnTo>
                    <a:pt x="829" y="2315"/>
                  </a:lnTo>
                  <a:cubicBezTo>
                    <a:pt x="976" y="2315"/>
                    <a:pt x="1101" y="2303"/>
                    <a:pt x="1203" y="2280"/>
                  </a:cubicBezTo>
                  <a:cubicBezTo>
                    <a:pt x="1317" y="2246"/>
                    <a:pt x="1408" y="2212"/>
                    <a:pt x="1476" y="2167"/>
                  </a:cubicBezTo>
                  <a:cubicBezTo>
                    <a:pt x="1555" y="2110"/>
                    <a:pt x="1623" y="2042"/>
                    <a:pt x="1691" y="1951"/>
                  </a:cubicBezTo>
                  <a:cubicBezTo>
                    <a:pt x="1759" y="1861"/>
                    <a:pt x="1805" y="1747"/>
                    <a:pt x="1850" y="1611"/>
                  </a:cubicBezTo>
                  <a:cubicBezTo>
                    <a:pt x="1895" y="1475"/>
                    <a:pt x="1918" y="1316"/>
                    <a:pt x="1918" y="1146"/>
                  </a:cubicBezTo>
                  <a:cubicBezTo>
                    <a:pt x="1918" y="942"/>
                    <a:pt x="1884" y="749"/>
                    <a:pt x="1816" y="590"/>
                  </a:cubicBezTo>
                  <a:cubicBezTo>
                    <a:pt x="1759" y="431"/>
                    <a:pt x="1668" y="295"/>
                    <a:pt x="1544" y="193"/>
                  </a:cubicBezTo>
                  <a:cubicBezTo>
                    <a:pt x="1453" y="114"/>
                    <a:pt x="1339" y="57"/>
                    <a:pt x="1203" y="34"/>
                  </a:cubicBezTo>
                  <a:cubicBezTo>
                    <a:pt x="1113" y="12"/>
                    <a:pt x="976" y="0"/>
                    <a:pt x="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0"/>
            <p:cNvSpPr/>
            <p:nvPr/>
          </p:nvSpPr>
          <p:spPr>
            <a:xfrm>
              <a:off x="4349425" y="2506225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94" y="227"/>
                  </a:moveTo>
                  <a:cubicBezTo>
                    <a:pt x="931" y="227"/>
                    <a:pt x="1044" y="284"/>
                    <a:pt x="1146" y="398"/>
                  </a:cubicBezTo>
                  <a:cubicBezTo>
                    <a:pt x="1237" y="500"/>
                    <a:pt x="1282" y="658"/>
                    <a:pt x="1282" y="863"/>
                  </a:cubicBezTo>
                  <a:cubicBezTo>
                    <a:pt x="1282" y="1090"/>
                    <a:pt x="1237" y="1248"/>
                    <a:pt x="1146" y="1362"/>
                  </a:cubicBezTo>
                  <a:cubicBezTo>
                    <a:pt x="1044" y="1464"/>
                    <a:pt x="931" y="1521"/>
                    <a:pt x="794" y="1521"/>
                  </a:cubicBezTo>
                  <a:cubicBezTo>
                    <a:pt x="647" y="1521"/>
                    <a:pt x="534" y="1464"/>
                    <a:pt x="431" y="1362"/>
                  </a:cubicBezTo>
                  <a:cubicBezTo>
                    <a:pt x="341" y="1248"/>
                    <a:pt x="295" y="1090"/>
                    <a:pt x="295" y="874"/>
                  </a:cubicBezTo>
                  <a:cubicBezTo>
                    <a:pt x="295" y="658"/>
                    <a:pt x="341" y="500"/>
                    <a:pt x="431" y="398"/>
                  </a:cubicBezTo>
                  <a:cubicBezTo>
                    <a:pt x="534" y="284"/>
                    <a:pt x="647" y="227"/>
                    <a:pt x="794" y="227"/>
                  </a:cubicBezTo>
                  <a:close/>
                  <a:moveTo>
                    <a:pt x="794" y="0"/>
                  </a:moveTo>
                  <a:cubicBezTo>
                    <a:pt x="579" y="0"/>
                    <a:pt x="409" y="57"/>
                    <a:pt x="261" y="182"/>
                  </a:cubicBezTo>
                  <a:cubicBezTo>
                    <a:pt x="91" y="329"/>
                    <a:pt x="0" y="568"/>
                    <a:pt x="0" y="874"/>
                  </a:cubicBezTo>
                  <a:cubicBezTo>
                    <a:pt x="0" y="1158"/>
                    <a:pt x="80" y="1373"/>
                    <a:pt x="216" y="1532"/>
                  </a:cubicBezTo>
                  <a:cubicBezTo>
                    <a:pt x="363" y="1679"/>
                    <a:pt x="556" y="1759"/>
                    <a:pt x="794" y="1759"/>
                  </a:cubicBezTo>
                  <a:cubicBezTo>
                    <a:pt x="942" y="1759"/>
                    <a:pt x="1067" y="1725"/>
                    <a:pt x="1192" y="1657"/>
                  </a:cubicBezTo>
                  <a:cubicBezTo>
                    <a:pt x="1316" y="1577"/>
                    <a:pt x="1418" y="1487"/>
                    <a:pt x="1475" y="1362"/>
                  </a:cubicBezTo>
                  <a:cubicBezTo>
                    <a:pt x="1543" y="1237"/>
                    <a:pt x="1577" y="1067"/>
                    <a:pt x="1577" y="851"/>
                  </a:cubicBezTo>
                  <a:cubicBezTo>
                    <a:pt x="1577" y="579"/>
                    <a:pt x="1498" y="375"/>
                    <a:pt x="1362" y="227"/>
                  </a:cubicBezTo>
                  <a:cubicBezTo>
                    <a:pt x="1214" y="69"/>
                    <a:pt x="1021" y="0"/>
                    <a:pt x="7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0"/>
            <p:cNvSpPr/>
            <p:nvPr/>
          </p:nvSpPr>
          <p:spPr>
            <a:xfrm>
              <a:off x="4397075" y="2491200"/>
              <a:ext cx="36600" cy="59000"/>
            </a:xfrm>
            <a:custGeom>
              <a:avLst/>
              <a:gdLst/>
              <a:ahLst/>
              <a:cxnLst/>
              <a:rect l="l" t="t" r="r" b="b"/>
              <a:pathLst>
                <a:path w="1464" h="2360" extrusionOk="0">
                  <a:moveTo>
                    <a:pt x="726" y="828"/>
                  </a:moveTo>
                  <a:cubicBezTo>
                    <a:pt x="840" y="828"/>
                    <a:pt x="953" y="885"/>
                    <a:pt x="1033" y="987"/>
                  </a:cubicBezTo>
                  <a:cubicBezTo>
                    <a:pt x="1123" y="1089"/>
                    <a:pt x="1169" y="1259"/>
                    <a:pt x="1169" y="1475"/>
                  </a:cubicBezTo>
                  <a:cubicBezTo>
                    <a:pt x="1169" y="1691"/>
                    <a:pt x="1123" y="1849"/>
                    <a:pt x="1033" y="1963"/>
                  </a:cubicBezTo>
                  <a:cubicBezTo>
                    <a:pt x="942" y="2065"/>
                    <a:pt x="828" y="2122"/>
                    <a:pt x="704" y="2122"/>
                  </a:cubicBezTo>
                  <a:cubicBezTo>
                    <a:pt x="556" y="2122"/>
                    <a:pt x="431" y="2042"/>
                    <a:pt x="341" y="1906"/>
                  </a:cubicBezTo>
                  <a:cubicBezTo>
                    <a:pt x="295" y="1815"/>
                    <a:pt x="261" y="1668"/>
                    <a:pt x="261" y="1464"/>
                  </a:cubicBezTo>
                  <a:cubicBezTo>
                    <a:pt x="261" y="1259"/>
                    <a:pt x="307" y="1101"/>
                    <a:pt x="397" y="999"/>
                  </a:cubicBezTo>
                  <a:cubicBezTo>
                    <a:pt x="488" y="885"/>
                    <a:pt x="602" y="828"/>
                    <a:pt x="726" y="828"/>
                  </a:cubicBezTo>
                  <a:close/>
                  <a:moveTo>
                    <a:pt x="0" y="0"/>
                  </a:moveTo>
                  <a:lnTo>
                    <a:pt x="0" y="2315"/>
                  </a:lnTo>
                  <a:lnTo>
                    <a:pt x="261" y="2315"/>
                  </a:lnTo>
                  <a:lnTo>
                    <a:pt x="261" y="2110"/>
                  </a:lnTo>
                  <a:cubicBezTo>
                    <a:pt x="375" y="2269"/>
                    <a:pt x="533" y="2360"/>
                    <a:pt x="738" y="2360"/>
                  </a:cubicBezTo>
                  <a:cubicBezTo>
                    <a:pt x="931" y="2360"/>
                    <a:pt x="1101" y="2280"/>
                    <a:pt x="1248" y="2122"/>
                  </a:cubicBezTo>
                  <a:cubicBezTo>
                    <a:pt x="1384" y="1963"/>
                    <a:pt x="1464" y="1736"/>
                    <a:pt x="1464" y="1452"/>
                  </a:cubicBezTo>
                  <a:cubicBezTo>
                    <a:pt x="1464" y="1328"/>
                    <a:pt x="1441" y="1214"/>
                    <a:pt x="1407" y="1112"/>
                  </a:cubicBezTo>
                  <a:cubicBezTo>
                    <a:pt x="1373" y="999"/>
                    <a:pt x="1328" y="908"/>
                    <a:pt x="1271" y="840"/>
                  </a:cubicBezTo>
                  <a:cubicBezTo>
                    <a:pt x="1203" y="760"/>
                    <a:pt x="1135" y="704"/>
                    <a:pt x="1044" y="658"/>
                  </a:cubicBezTo>
                  <a:cubicBezTo>
                    <a:pt x="953" y="624"/>
                    <a:pt x="851" y="601"/>
                    <a:pt x="749" y="601"/>
                  </a:cubicBezTo>
                  <a:cubicBezTo>
                    <a:pt x="556" y="601"/>
                    <a:pt x="409" y="670"/>
                    <a:pt x="284" y="828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0"/>
            <p:cNvSpPr/>
            <p:nvPr/>
          </p:nvSpPr>
          <p:spPr>
            <a:xfrm>
              <a:off x="4442175" y="2506225"/>
              <a:ext cx="22700" cy="42850"/>
            </a:xfrm>
            <a:custGeom>
              <a:avLst/>
              <a:gdLst/>
              <a:ahLst/>
              <a:cxnLst/>
              <a:rect l="l" t="t" r="r" b="b"/>
              <a:pathLst>
                <a:path w="908" h="1714" extrusionOk="0">
                  <a:moveTo>
                    <a:pt x="613" y="0"/>
                  </a:moveTo>
                  <a:cubicBezTo>
                    <a:pt x="556" y="0"/>
                    <a:pt x="488" y="12"/>
                    <a:pt x="431" y="57"/>
                  </a:cubicBezTo>
                  <a:cubicBezTo>
                    <a:pt x="374" y="91"/>
                    <a:pt x="318" y="171"/>
                    <a:pt x="250" y="284"/>
                  </a:cubicBezTo>
                  <a:lnTo>
                    <a:pt x="250" y="34"/>
                  </a:lnTo>
                  <a:lnTo>
                    <a:pt x="0" y="34"/>
                  </a:lnTo>
                  <a:lnTo>
                    <a:pt x="0" y="1714"/>
                  </a:lnTo>
                  <a:lnTo>
                    <a:pt x="284" y="1714"/>
                  </a:lnTo>
                  <a:lnTo>
                    <a:pt x="284" y="840"/>
                  </a:lnTo>
                  <a:cubicBezTo>
                    <a:pt x="284" y="715"/>
                    <a:pt x="295" y="602"/>
                    <a:pt x="329" y="500"/>
                  </a:cubicBezTo>
                  <a:cubicBezTo>
                    <a:pt x="352" y="432"/>
                    <a:pt x="386" y="386"/>
                    <a:pt x="431" y="352"/>
                  </a:cubicBezTo>
                  <a:cubicBezTo>
                    <a:pt x="488" y="307"/>
                    <a:pt x="545" y="295"/>
                    <a:pt x="601" y="295"/>
                  </a:cubicBezTo>
                  <a:cubicBezTo>
                    <a:pt x="669" y="295"/>
                    <a:pt x="737" y="307"/>
                    <a:pt x="817" y="352"/>
                  </a:cubicBezTo>
                  <a:lnTo>
                    <a:pt x="908" y="91"/>
                  </a:lnTo>
                  <a:cubicBezTo>
                    <a:pt x="817" y="23"/>
                    <a:pt x="715" y="0"/>
                    <a:pt x="6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0"/>
            <p:cNvSpPr/>
            <p:nvPr/>
          </p:nvSpPr>
          <p:spPr>
            <a:xfrm>
              <a:off x="4469100" y="2507075"/>
              <a:ext cx="34075" cy="43125"/>
            </a:xfrm>
            <a:custGeom>
              <a:avLst/>
              <a:gdLst/>
              <a:ahLst/>
              <a:cxnLst/>
              <a:rect l="l" t="t" r="r" b="b"/>
              <a:pathLst>
                <a:path w="1363" h="1725" extrusionOk="0">
                  <a:moveTo>
                    <a:pt x="1" y="0"/>
                  </a:moveTo>
                  <a:lnTo>
                    <a:pt x="1" y="1044"/>
                  </a:lnTo>
                  <a:cubicBezTo>
                    <a:pt x="1" y="1169"/>
                    <a:pt x="1" y="1248"/>
                    <a:pt x="12" y="1305"/>
                  </a:cubicBezTo>
                  <a:cubicBezTo>
                    <a:pt x="35" y="1396"/>
                    <a:pt x="58" y="1464"/>
                    <a:pt x="103" y="1521"/>
                  </a:cubicBezTo>
                  <a:cubicBezTo>
                    <a:pt x="148" y="1577"/>
                    <a:pt x="205" y="1623"/>
                    <a:pt x="296" y="1668"/>
                  </a:cubicBezTo>
                  <a:cubicBezTo>
                    <a:pt x="375" y="1702"/>
                    <a:pt x="466" y="1725"/>
                    <a:pt x="568" y="1725"/>
                  </a:cubicBezTo>
                  <a:cubicBezTo>
                    <a:pt x="795" y="1725"/>
                    <a:pt x="976" y="1623"/>
                    <a:pt x="1101" y="1430"/>
                  </a:cubicBezTo>
                  <a:lnTo>
                    <a:pt x="1101" y="1680"/>
                  </a:lnTo>
                  <a:lnTo>
                    <a:pt x="1362" y="1680"/>
                  </a:lnTo>
                  <a:lnTo>
                    <a:pt x="1362" y="0"/>
                  </a:lnTo>
                  <a:lnTo>
                    <a:pt x="1079" y="0"/>
                  </a:lnTo>
                  <a:lnTo>
                    <a:pt x="1079" y="897"/>
                  </a:lnTo>
                  <a:cubicBezTo>
                    <a:pt x="1079" y="1044"/>
                    <a:pt x="1056" y="1158"/>
                    <a:pt x="1022" y="1226"/>
                  </a:cubicBezTo>
                  <a:cubicBezTo>
                    <a:pt x="999" y="1305"/>
                    <a:pt x="942" y="1362"/>
                    <a:pt x="863" y="1407"/>
                  </a:cubicBezTo>
                  <a:cubicBezTo>
                    <a:pt x="795" y="1453"/>
                    <a:pt x="716" y="1475"/>
                    <a:pt x="625" y="1475"/>
                  </a:cubicBezTo>
                  <a:cubicBezTo>
                    <a:pt x="545" y="1475"/>
                    <a:pt x="466" y="1453"/>
                    <a:pt x="409" y="1407"/>
                  </a:cubicBezTo>
                  <a:cubicBezTo>
                    <a:pt x="352" y="1373"/>
                    <a:pt x="318" y="1305"/>
                    <a:pt x="296" y="1237"/>
                  </a:cubicBezTo>
                  <a:cubicBezTo>
                    <a:pt x="284" y="1180"/>
                    <a:pt x="284" y="1078"/>
                    <a:pt x="284" y="931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0"/>
            <p:cNvSpPr/>
            <p:nvPr/>
          </p:nvSpPr>
          <p:spPr>
            <a:xfrm>
              <a:off x="4511375" y="2506225"/>
              <a:ext cx="34900" cy="43975"/>
            </a:xfrm>
            <a:custGeom>
              <a:avLst/>
              <a:gdLst/>
              <a:ahLst/>
              <a:cxnLst/>
              <a:rect l="l" t="t" r="r" b="b"/>
              <a:pathLst>
                <a:path w="1396" h="1759" extrusionOk="0">
                  <a:moveTo>
                    <a:pt x="670" y="0"/>
                  </a:moveTo>
                  <a:cubicBezTo>
                    <a:pt x="579" y="0"/>
                    <a:pt x="499" y="12"/>
                    <a:pt x="420" y="34"/>
                  </a:cubicBezTo>
                  <a:cubicBezTo>
                    <a:pt x="341" y="57"/>
                    <a:pt x="284" y="80"/>
                    <a:pt x="238" y="114"/>
                  </a:cubicBezTo>
                  <a:cubicBezTo>
                    <a:pt x="182" y="159"/>
                    <a:pt x="136" y="205"/>
                    <a:pt x="102" y="273"/>
                  </a:cubicBezTo>
                  <a:cubicBezTo>
                    <a:pt x="68" y="341"/>
                    <a:pt x="46" y="409"/>
                    <a:pt x="46" y="477"/>
                  </a:cubicBezTo>
                  <a:cubicBezTo>
                    <a:pt x="46" y="568"/>
                    <a:pt x="68" y="636"/>
                    <a:pt x="114" y="704"/>
                  </a:cubicBezTo>
                  <a:cubicBezTo>
                    <a:pt x="148" y="772"/>
                    <a:pt x="216" y="829"/>
                    <a:pt x="295" y="863"/>
                  </a:cubicBezTo>
                  <a:cubicBezTo>
                    <a:pt x="375" y="908"/>
                    <a:pt x="522" y="953"/>
                    <a:pt x="726" y="999"/>
                  </a:cubicBezTo>
                  <a:cubicBezTo>
                    <a:pt x="885" y="1044"/>
                    <a:pt x="976" y="1078"/>
                    <a:pt x="1021" y="1101"/>
                  </a:cubicBezTo>
                  <a:cubicBezTo>
                    <a:pt x="1078" y="1135"/>
                    <a:pt x="1101" y="1192"/>
                    <a:pt x="1101" y="1248"/>
                  </a:cubicBezTo>
                  <a:cubicBezTo>
                    <a:pt x="1101" y="1328"/>
                    <a:pt x="1067" y="1385"/>
                    <a:pt x="1010" y="1441"/>
                  </a:cubicBezTo>
                  <a:cubicBezTo>
                    <a:pt x="942" y="1498"/>
                    <a:pt x="851" y="1521"/>
                    <a:pt x="715" y="1521"/>
                  </a:cubicBezTo>
                  <a:cubicBezTo>
                    <a:pt x="590" y="1521"/>
                    <a:pt x="488" y="1487"/>
                    <a:pt x="409" y="1430"/>
                  </a:cubicBezTo>
                  <a:cubicBezTo>
                    <a:pt x="341" y="1373"/>
                    <a:pt x="295" y="1282"/>
                    <a:pt x="284" y="1169"/>
                  </a:cubicBezTo>
                  <a:lnTo>
                    <a:pt x="0" y="1214"/>
                  </a:lnTo>
                  <a:cubicBezTo>
                    <a:pt x="34" y="1396"/>
                    <a:pt x="102" y="1532"/>
                    <a:pt x="216" y="1623"/>
                  </a:cubicBezTo>
                  <a:cubicBezTo>
                    <a:pt x="329" y="1714"/>
                    <a:pt x="499" y="1759"/>
                    <a:pt x="715" y="1759"/>
                  </a:cubicBezTo>
                  <a:cubicBezTo>
                    <a:pt x="851" y="1759"/>
                    <a:pt x="964" y="1736"/>
                    <a:pt x="1067" y="1691"/>
                  </a:cubicBezTo>
                  <a:cubicBezTo>
                    <a:pt x="1180" y="1634"/>
                    <a:pt x="1259" y="1577"/>
                    <a:pt x="1305" y="1487"/>
                  </a:cubicBezTo>
                  <a:cubicBezTo>
                    <a:pt x="1362" y="1407"/>
                    <a:pt x="1396" y="1316"/>
                    <a:pt x="1396" y="1226"/>
                  </a:cubicBezTo>
                  <a:cubicBezTo>
                    <a:pt x="1396" y="1124"/>
                    <a:pt x="1373" y="1044"/>
                    <a:pt x="1328" y="976"/>
                  </a:cubicBezTo>
                  <a:cubicBezTo>
                    <a:pt x="1282" y="908"/>
                    <a:pt x="1214" y="863"/>
                    <a:pt x="1135" y="829"/>
                  </a:cubicBezTo>
                  <a:cubicBezTo>
                    <a:pt x="1055" y="795"/>
                    <a:pt x="919" y="749"/>
                    <a:pt x="715" y="692"/>
                  </a:cubicBezTo>
                  <a:cubicBezTo>
                    <a:pt x="579" y="658"/>
                    <a:pt x="499" y="636"/>
                    <a:pt x="465" y="624"/>
                  </a:cubicBezTo>
                  <a:cubicBezTo>
                    <a:pt x="420" y="602"/>
                    <a:pt x="375" y="579"/>
                    <a:pt x="352" y="545"/>
                  </a:cubicBezTo>
                  <a:cubicBezTo>
                    <a:pt x="329" y="522"/>
                    <a:pt x="318" y="488"/>
                    <a:pt x="318" y="443"/>
                  </a:cubicBezTo>
                  <a:cubicBezTo>
                    <a:pt x="318" y="386"/>
                    <a:pt x="352" y="341"/>
                    <a:pt x="409" y="295"/>
                  </a:cubicBezTo>
                  <a:cubicBezTo>
                    <a:pt x="465" y="250"/>
                    <a:pt x="556" y="227"/>
                    <a:pt x="681" y="227"/>
                  </a:cubicBezTo>
                  <a:cubicBezTo>
                    <a:pt x="794" y="227"/>
                    <a:pt x="885" y="250"/>
                    <a:pt x="942" y="307"/>
                  </a:cubicBezTo>
                  <a:cubicBezTo>
                    <a:pt x="999" y="352"/>
                    <a:pt x="1044" y="420"/>
                    <a:pt x="1055" y="511"/>
                  </a:cubicBezTo>
                  <a:lnTo>
                    <a:pt x="1328" y="466"/>
                  </a:lnTo>
                  <a:cubicBezTo>
                    <a:pt x="1316" y="363"/>
                    <a:pt x="1282" y="273"/>
                    <a:pt x="1237" y="205"/>
                  </a:cubicBezTo>
                  <a:cubicBezTo>
                    <a:pt x="1180" y="148"/>
                    <a:pt x="1112" y="91"/>
                    <a:pt x="1010" y="57"/>
                  </a:cubicBezTo>
                  <a:cubicBezTo>
                    <a:pt x="908" y="12"/>
                    <a:pt x="794" y="0"/>
                    <a:pt x="6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0"/>
            <p:cNvSpPr/>
            <p:nvPr/>
          </p:nvSpPr>
          <p:spPr>
            <a:xfrm>
              <a:off x="4554750" y="2491200"/>
              <a:ext cx="34075" cy="57875"/>
            </a:xfrm>
            <a:custGeom>
              <a:avLst/>
              <a:gdLst/>
              <a:ahLst/>
              <a:cxnLst/>
              <a:rect l="l" t="t" r="r" b="b"/>
              <a:pathLst>
                <a:path w="1363" h="2315" extrusionOk="0">
                  <a:moveTo>
                    <a:pt x="1" y="0"/>
                  </a:moveTo>
                  <a:lnTo>
                    <a:pt x="1" y="2315"/>
                  </a:lnTo>
                  <a:lnTo>
                    <a:pt x="285" y="2315"/>
                  </a:lnTo>
                  <a:lnTo>
                    <a:pt x="285" y="1396"/>
                  </a:lnTo>
                  <a:cubicBezTo>
                    <a:pt x="285" y="1271"/>
                    <a:pt x="296" y="1157"/>
                    <a:pt x="330" y="1089"/>
                  </a:cubicBezTo>
                  <a:cubicBezTo>
                    <a:pt x="364" y="1010"/>
                    <a:pt x="409" y="953"/>
                    <a:pt x="489" y="908"/>
                  </a:cubicBezTo>
                  <a:cubicBezTo>
                    <a:pt x="557" y="862"/>
                    <a:pt x="636" y="840"/>
                    <a:pt x="727" y="840"/>
                  </a:cubicBezTo>
                  <a:cubicBezTo>
                    <a:pt x="840" y="840"/>
                    <a:pt x="931" y="874"/>
                    <a:pt x="988" y="942"/>
                  </a:cubicBezTo>
                  <a:cubicBezTo>
                    <a:pt x="1045" y="1010"/>
                    <a:pt x="1079" y="1112"/>
                    <a:pt x="1079" y="1248"/>
                  </a:cubicBezTo>
                  <a:lnTo>
                    <a:pt x="1079" y="2315"/>
                  </a:lnTo>
                  <a:lnTo>
                    <a:pt x="1362" y="2315"/>
                  </a:lnTo>
                  <a:lnTo>
                    <a:pt x="1362" y="1248"/>
                  </a:lnTo>
                  <a:cubicBezTo>
                    <a:pt x="1362" y="1089"/>
                    <a:pt x="1340" y="964"/>
                    <a:pt x="1306" y="874"/>
                  </a:cubicBezTo>
                  <a:cubicBezTo>
                    <a:pt x="1272" y="783"/>
                    <a:pt x="1203" y="726"/>
                    <a:pt x="1113" y="670"/>
                  </a:cubicBezTo>
                  <a:cubicBezTo>
                    <a:pt x="1022" y="624"/>
                    <a:pt x="909" y="601"/>
                    <a:pt x="784" y="601"/>
                  </a:cubicBezTo>
                  <a:cubicBezTo>
                    <a:pt x="580" y="601"/>
                    <a:pt x="409" y="670"/>
                    <a:pt x="285" y="828"/>
                  </a:cubicBezTo>
                  <a:lnTo>
                    <a:pt x="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0"/>
            <p:cNvSpPr/>
            <p:nvPr/>
          </p:nvSpPr>
          <p:spPr>
            <a:xfrm>
              <a:off x="4824200" y="2528625"/>
              <a:ext cx="47950" cy="58175"/>
            </a:xfrm>
            <a:custGeom>
              <a:avLst/>
              <a:gdLst/>
              <a:ahLst/>
              <a:cxnLst/>
              <a:rect l="l" t="t" r="r" b="b"/>
              <a:pathLst>
                <a:path w="1918" h="2327" extrusionOk="0">
                  <a:moveTo>
                    <a:pt x="0" y="1"/>
                  </a:moveTo>
                  <a:lnTo>
                    <a:pt x="0" y="2326"/>
                  </a:lnTo>
                  <a:lnTo>
                    <a:pt x="318" y="2326"/>
                  </a:lnTo>
                  <a:lnTo>
                    <a:pt x="318" y="1521"/>
                  </a:lnTo>
                  <a:lnTo>
                    <a:pt x="693" y="1147"/>
                  </a:lnTo>
                  <a:lnTo>
                    <a:pt x="1521" y="2326"/>
                  </a:lnTo>
                  <a:lnTo>
                    <a:pt x="1918" y="2326"/>
                  </a:lnTo>
                  <a:lnTo>
                    <a:pt x="908" y="942"/>
                  </a:lnTo>
                  <a:lnTo>
                    <a:pt x="1884" y="1"/>
                  </a:lnTo>
                  <a:lnTo>
                    <a:pt x="1464" y="1"/>
                  </a:lnTo>
                  <a:lnTo>
                    <a:pt x="318" y="1147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0"/>
            <p:cNvSpPr/>
            <p:nvPr/>
          </p:nvSpPr>
          <p:spPr>
            <a:xfrm>
              <a:off x="4877800" y="2528625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1" y="1"/>
                  </a:moveTo>
                  <a:lnTo>
                    <a:pt x="1" y="330"/>
                  </a:lnTo>
                  <a:lnTo>
                    <a:pt x="284" y="330"/>
                  </a:lnTo>
                  <a:lnTo>
                    <a:pt x="284" y="1"/>
                  </a:lnTo>
                  <a:close/>
                  <a:moveTo>
                    <a:pt x="1" y="636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6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0"/>
            <p:cNvSpPr/>
            <p:nvPr/>
          </p:nvSpPr>
          <p:spPr>
            <a:xfrm>
              <a:off x="4895675" y="2543650"/>
              <a:ext cx="57025" cy="43150"/>
            </a:xfrm>
            <a:custGeom>
              <a:avLst/>
              <a:gdLst/>
              <a:ahLst/>
              <a:cxnLst/>
              <a:rect l="l" t="t" r="r" b="b"/>
              <a:pathLst>
                <a:path w="2281" h="1726" extrusionOk="0">
                  <a:moveTo>
                    <a:pt x="772" y="1"/>
                  </a:moveTo>
                  <a:cubicBezTo>
                    <a:pt x="658" y="1"/>
                    <a:pt x="556" y="24"/>
                    <a:pt x="466" y="80"/>
                  </a:cubicBezTo>
                  <a:cubicBezTo>
                    <a:pt x="386" y="126"/>
                    <a:pt x="307" y="194"/>
                    <a:pt x="261" y="273"/>
                  </a:cubicBezTo>
                  <a:lnTo>
                    <a:pt x="261" y="35"/>
                  </a:lnTo>
                  <a:lnTo>
                    <a:pt x="0" y="35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52"/>
                  </a:lnTo>
                  <a:cubicBezTo>
                    <a:pt x="284" y="693"/>
                    <a:pt x="307" y="580"/>
                    <a:pt x="329" y="500"/>
                  </a:cubicBezTo>
                  <a:cubicBezTo>
                    <a:pt x="363" y="421"/>
                    <a:pt x="409" y="353"/>
                    <a:pt x="477" y="307"/>
                  </a:cubicBezTo>
                  <a:cubicBezTo>
                    <a:pt x="545" y="273"/>
                    <a:pt x="624" y="251"/>
                    <a:pt x="704" y="251"/>
                  </a:cubicBezTo>
                  <a:cubicBezTo>
                    <a:pt x="806" y="251"/>
                    <a:pt x="885" y="285"/>
                    <a:pt x="931" y="341"/>
                  </a:cubicBezTo>
                  <a:cubicBezTo>
                    <a:pt x="976" y="409"/>
                    <a:pt x="999" y="500"/>
                    <a:pt x="999" y="625"/>
                  </a:cubicBezTo>
                  <a:lnTo>
                    <a:pt x="999" y="1725"/>
                  </a:lnTo>
                  <a:lnTo>
                    <a:pt x="1282" y="1725"/>
                  </a:lnTo>
                  <a:lnTo>
                    <a:pt x="1282" y="738"/>
                  </a:lnTo>
                  <a:cubicBezTo>
                    <a:pt x="1282" y="568"/>
                    <a:pt x="1328" y="443"/>
                    <a:pt x="1407" y="364"/>
                  </a:cubicBezTo>
                  <a:cubicBezTo>
                    <a:pt x="1475" y="285"/>
                    <a:pt x="1577" y="251"/>
                    <a:pt x="1702" y="251"/>
                  </a:cubicBezTo>
                  <a:cubicBezTo>
                    <a:pt x="1759" y="251"/>
                    <a:pt x="1816" y="262"/>
                    <a:pt x="1872" y="296"/>
                  </a:cubicBezTo>
                  <a:cubicBezTo>
                    <a:pt x="1918" y="330"/>
                    <a:pt x="1952" y="364"/>
                    <a:pt x="1963" y="421"/>
                  </a:cubicBezTo>
                  <a:cubicBezTo>
                    <a:pt x="1986" y="466"/>
                    <a:pt x="1997" y="546"/>
                    <a:pt x="1997" y="659"/>
                  </a:cubicBezTo>
                  <a:lnTo>
                    <a:pt x="1997" y="1725"/>
                  </a:lnTo>
                  <a:lnTo>
                    <a:pt x="2281" y="1725"/>
                  </a:lnTo>
                  <a:lnTo>
                    <a:pt x="2281" y="568"/>
                  </a:lnTo>
                  <a:cubicBezTo>
                    <a:pt x="2281" y="375"/>
                    <a:pt x="2235" y="228"/>
                    <a:pt x="2145" y="137"/>
                  </a:cubicBezTo>
                  <a:cubicBezTo>
                    <a:pt x="2054" y="46"/>
                    <a:pt x="1929" y="1"/>
                    <a:pt x="1759" y="1"/>
                  </a:cubicBezTo>
                  <a:cubicBezTo>
                    <a:pt x="1543" y="1"/>
                    <a:pt x="1373" y="103"/>
                    <a:pt x="1237" y="296"/>
                  </a:cubicBezTo>
                  <a:cubicBezTo>
                    <a:pt x="1214" y="205"/>
                    <a:pt x="1158" y="126"/>
                    <a:pt x="1067" y="80"/>
                  </a:cubicBezTo>
                  <a:cubicBezTo>
                    <a:pt x="999" y="24"/>
                    <a:pt x="897" y="1"/>
                    <a:pt x="7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0"/>
            <p:cNvSpPr/>
            <p:nvPr/>
          </p:nvSpPr>
          <p:spPr>
            <a:xfrm>
              <a:off x="4960625" y="2543650"/>
              <a:ext cx="39150" cy="44000"/>
            </a:xfrm>
            <a:custGeom>
              <a:avLst/>
              <a:gdLst/>
              <a:ahLst/>
              <a:cxnLst/>
              <a:rect l="l" t="t" r="r" b="b"/>
              <a:pathLst>
                <a:path w="1566" h="1760" extrusionOk="0">
                  <a:moveTo>
                    <a:pt x="783" y="239"/>
                  </a:moveTo>
                  <a:cubicBezTo>
                    <a:pt x="919" y="239"/>
                    <a:pt x="1044" y="296"/>
                    <a:pt x="1135" y="398"/>
                  </a:cubicBezTo>
                  <a:cubicBezTo>
                    <a:pt x="1226" y="500"/>
                    <a:pt x="1282" y="659"/>
                    <a:pt x="1282" y="875"/>
                  </a:cubicBezTo>
                  <a:cubicBezTo>
                    <a:pt x="1282" y="1090"/>
                    <a:pt x="1226" y="1260"/>
                    <a:pt x="1135" y="1362"/>
                  </a:cubicBezTo>
                  <a:cubicBezTo>
                    <a:pt x="1044" y="1476"/>
                    <a:pt x="931" y="1521"/>
                    <a:pt x="783" y="1521"/>
                  </a:cubicBezTo>
                  <a:cubicBezTo>
                    <a:pt x="647" y="1521"/>
                    <a:pt x="522" y="1476"/>
                    <a:pt x="431" y="1362"/>
                  </a:cubicBezTo>
                  <a:cubicBezTo>
                    <a:pt x="341" y="1260"/>
                    <a:pt x="284" y="1090"/>
                    <a:pt x="284" y="875"/>
                  </a:cubicBezTo>
                  <a:cubicBezTo>
                    <a:pt x="284" y="659"/>
                    <a:pt x="341" y="500"/>
                    <a:pt x="431" y="398"/>
                  </a:cubicBezTo>
                  <a:cubicBezTo>
                    <a:pt x="522" y="285"/>
                    <a:pt x="647" y="239"/>
                    <a:pt x="783" y="239"/>
                  </a:cubicBezTo>
                  <a:close/>
                  <a:moveTo>
                    <a:pt x="783" y="1"/>
                  </a:moveTo>
                  <a:cubicBezTo>
                    <a:pt x="579" y="1"/>
                    <a:pt x="397" y="58"/>
                    <a:pt x="261" y="182"/>
                  </a:cubicBezTo>
                  <a:cubicBezTo>
                    <a:pt x="80" y="341"/>
                    <a:pt x="0" y="568"/>
                    <a:pt x="0" y="875"/>
                  </a:cubicBezTo>
                  <a:cubicBezTo>
                    <a:pt x="0" y="1158"/>
                    <a:pt x="68" y="1385"/>
                    <a:pt x="216" y="1533"/>
                  </a:cubicBezTo>
                  <a:cubicBezTo>
                    <a:pt x="363" y="1680"/>
                    <a:pt x="545" y="1759"/>
                    <a:pt x="783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6" y="1589"/>
                    <a:pt x="1407" y="1487"/>
                    <a:pt x="1475" y="1362"/>
                  </a:cubicBezTo>
                  <a:cubicBezTo>
                    <a:pt x="1543" y="1238"/>
                    <a:pt x="1566" y="1067"/>
                    <a:pt x="1566" y="852"/>
                  </a:cubicBezTo>
                  <a:cubicBezTo>
                    <a:pt x="1566" y="591"/>
                    <a:pt x="1498" y="375"/>
                    <a:pt x="1350" y="228"/>
                  </a:cubicBezTo>
                  <a:cubicBezTo>
                    <a:pt x="1203" y="80"/>
                    <a:pt x="1010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0"/>
            <p:cNvSpPr/>
            <p:nvPr/>
          </p:nvSpPr>
          <p:spPr>
            <a:xfrm>
              <a:off x="5004025" y="2544525"/>
              <a:ext cx="38300" cy="42275"/>
            </a:xfrm>
            <a:custGeom>
              <a:avLst/>
              <a:gdLst/>
              <a:ahLst/>
              <a:cxnLst/>
              <a:rect l="l" t="t" r="r" b="b"/>
              <a:pathLst>
                <a:path w="1532" h="1691" extrusionOk="0">
                  <a:moveTo>
                    <a:pt x="0" y="0"/>
                  </a:moveTo>
                  <a:lnTo>
                    <a:pt x="635" y="1690"/>
                  </a:lnTo>
                  <a:lnTo>
                    <a:pt x="896" y="1690"/>
                  </a:lnTo>
                  <a:lnTo>
                    <a:pt x="1532" y="0"/>
                  </a:lnTo>
                  <a:lnTo>
                    <a:pt x="1248" y="0"/>
                  </a:lnTo>
                  <a:lnTo>
                    <a:pt x="874" y="1032"/>
                  </a:lnTo>
                  <a:cubicBezTo>
                    <a:pt x="828" y="1157"/>
                    <a:pt x="794" y="1259"/>
                    <a:pt x="760" y="1350"/>
                  </a:cubicBezTo>
                  <a:cubicBezTo>
                    <a:pt x="726" y="1237"/>
                    <a:pt x="692" y="1123"/>
                    <a:pt x="658" y="1010"/>
                  </a:cubicBezTo>
                  <a:lnTo>
                    <a:pt x="2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0"/>
            <p:cNvSpPr/>
            <p:nvPr/>
          </p:nvSpPr>
          <p:spPr>
            <a:xfrm>
              <a:off x="5046000" y="2543650"/>
              <a:ext cx="39450" cy="44000"/>
            </a:xfrm>
            <a:custGeom>
              <a:avLst/>
              <a:gdLst/>
              <a:ahLst/>
              <a:cxnLst/>
              <a:rect l="l" t="t" r="r" b="b"/>
              <a:pathLst>
                <a:path w="1578" h="1760" extrusionOk="0">
                  <a:moveTo>
                    <a:pt x="794" y="239"/>
                  </a:moveTo>
                  <a:cubicBezTo>
                    <a:pt x="930" y="239"/>
                    <a:pt x="1044" y="296"/>
                    <a:pt x="1146" y="398"/>
                  </a:cubicBezTo>
                  <a:cubicBezTo>
                    <a:pt x="1237" y="500"/>
                    <a:pt x="1282" y="659"/>
                    <a:pt x="1282" y="875"/>
                  </a:cubicBezTo>
                  <a:cubicBezTo>
                    <a:pt x="1282" y="1090"/>
                    <a:pt x="1237" y="1260"/>
                    <a:pt x="1146" y="1362"/>
                  </a:cubicBezTo>
                  <a:cubicBezTo>
                    <a:pt x="1044" y="1476"/>
                    <a:pt x="930" y="1521"/>
                    <a:pt x="794" y="1521"/>
                  </a:cubicBezTo>
                  <a:cubicBezTo>
                    <a:pt x="647" y="1521"/>
                    <a:pt x="533" y="1476"/>
                    <a:pt x="431" y="1362"/>
                  </a:cubicBezTo>
                  <a:cubicBezTo>
                    <a:pt x="340" y="1260"/>
                    <a:pt x="295" y="1090"/>
                    <a:pt x="295" y="875"/>
                  </a:cubicBezTo>
                  <a:cubicBezTo>
                    <a:pt x="295" y="659"/>
                    <a:pt x="340" y="500"/>
                    <a:pt x="431" y="398"/>
                  </a:cubicBezTo>
                  <a:cubicBezTo>
                    <a:pt x="533" y="285"/>
                    <a:pt x="647" y="239"/>
                    <a:pt x="794" y="239"/>
                  </a:cubicBezTo>
                  <a:close/>
                  <a:moveTo>
                    <a:pt x="794" y="1"/>
                  </a:moveTo>
                  <a:cubicBezTo>
                    <a:pt x="579" y="1"/>
                    <a:pt x="409" y="58"/>
                    <a:pt x="261" y="182"/>
                  </a:cubicBezTo>
                  <a:cubicBezTo>
                    <a:pt x="91" y="341"/>
                    <a:pt x="0" y="568"/>
                    <a:pt x="0" y="875"/>
                  </a:cubicBezTo>
                  <a:cubicBezTo>
                    <a:pt x="0" y="1158"/>
                    <a:pt x="80" y="1385"/>
                    <a:pt x="216" y="1533"/>
                  </a:cubicBezTo>
                  <a:cubicBezTo>
                    <a:pt x="363" y="1680"/>
                    <a:pt x="556" y="1759"/>
                    <a:pt x="794" y="1759"/>
                  </a:cubicBezTo>
                  <a:cubicBezTo>
                    <a:pt x="942" y="1759"/>
                    <a:pt x="1067" y="1725"/>
                    <a:pt x="1191" y="1657"/>
                  </a:cubicBezTo>
                  <a:cubicBezTo>
                    <a:pt x="1316" y="1589"/>
                    <a:pt x="1418" y="1487"/>
                    <a:pt x="1475" y="1362"/>
                  </a:cubicBezTo>
                  <a:cubicBezTo>
                    <a:pt x="1543" y="1238"/>
                    <a:pt x="1577" y="1067"/>
                    <a:pt x="1577" y="852"/>
                  </a:cubicBezTo>
                  <a:cubicBezTo>
                    <a:pt x="1577" y="591"/>
                    <a:pt x="1498" y="375"/>
                    <a:pt x="1361" y="228"/>
                  </a:cubicBezTo>
                  <a:cubicBezTo>
                    <a:pt x="1214" y="80"/>
                    <a:pt x="1021" y="1"/>
                    <a:pt x="7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0"/>
            <p:cNvSpPr/>
            <p:nvPr/>
          </p:nvSpPr>
          <p:spPr>
            <a:xfrm>
              <a:off x="4655725" y="2376050"/>
              <a:ext cx="45700" cy="58150"/>
            </a:xfrm>
            <a:custGeom>
              <a:avLst/>
              <a:gdLst/>
              <a:ahLst/>
              <a:cxnLst/>
              <a:rect l="l" t="t" r="r" b="b"/>
              <a:pathLst>
                <a:path w="1828" h="2326" extrusionOk="0">
                  <a:moveTo>
                    <a:pt x="1" y="0"/>
                  </a:moveTo>
                  <a:lnTo>
                    <a:pt x="1" y="2326"/>
                  </a:lnTo>
                  <a:lnTo>
                    <a:pt x="296" y="2326"/>
                  </a:lnTo>
                  <a:lnTo>
                    <a:pt x="296" y="499"/>
                  </a:lnTo>
                  <a:lnTo>
                    <a:pt x="1510" y="2326"/>
                  </a:lnTo>
                  <a:lnTo>
                    <a:pt x="1827" y="2326"/>
                  </a:lnTo>
                  <a:lnTo>
                    <a:pt x="1827" y="0"/>
                  </a:lnTo>
                  <a:lnTo>
                    <a:pt x="1532" y="0"/>
                  </a:lnTo>
                  <a:lnTo>
                    <a:pt x="1532" y="1827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0"/>
            <p:cNvSpPr/>
            <p:nvPr/>
          </p:nvSpPr>
          <p:spPr>
            <a:xfrm>
              <a:off x="4710750" y="2391075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83" y="239"/>
                  </a:moveTo>
                  <a:cubicBezTo>
                    <a:pt x="931" y="239"/>
                    <a:pt x="1044" y="284"/>
                    <a:pt x="1135" y="398"/>
                  </a:cubicBezTo>
                  <a:cubicBezTo>
                    <a:pt x="1237" y="500"/>
                    <a:pt x="1283" y="658"/>
                    <a:pt x="1283" y="874"/>
                  </a:cubicBezTo>
                  <a:cubicBezTo>
                    <a:pt x="1283" y="1090"/>
                    <a:pt x="1237" y="1248"/>
                    <a:pt x="1135" y="1362"/>
                  </a:cubicBezTo>
                  <a:cubicBezTo>
                    <a:pt x="1044" y="1464"/>
                    <a:pt x="931" y="1521"/>
                    <a:pt x="783" y="1521"/>
                  </a:cubicBezTo>
                  <a:cubicBezTo>
                    <a:pt x="647" y="1521"/>
                    <a:pt x="522" y="1475"/>
                    <a:pt x="432" y="1362"/>
                  </a:cubicBezTo>
                  <a:cubicBezTo>
                    <a:pt x="341" y="1260"/>
                    <a:pt x="296" y="1090"/>
                    <a:pt x="296" y="874"/>
                  </a:cubicBezTo>
                  <a:cubicBezTo>
                    <a:pt x="296" y="658"/>
                    <a:pt x="341" y="500"/>
                    <a:pt x="432" y="398"/>
                  </a:cubicBezTo>
                  <a:cubicBezTo>
                    <a:pt x="522" y="284"/>
                    <a:pt x="647" y="239"/>
                    <a:pt x="783" y="239"/>
                  </a:cubicBezTo>
                  <a:close/>
                  <a:moveTo>
                    <a:pt x="783" y="0"/>
                  </a:moveTo>
                  <a:cubicBezTo>
                    <a:pt x="579" y="0"/>
                    <a:pt x="398" y="57"/>
                    <a:pt x="262" y="182"/>
                  </a:cubicBezTo>
                  <a:cubicBezTo>
                    <a:pt x="91" y="341"/>
                    <a:pt x="1" y="568"/>
                    <a:pt x="1" y="874"/>
                  </a:cubicBezTo>
                  <a:cubicBezTo>
                    <a:pt x="1" y="1158"/>
                    <a:pt x="69" y="1385"/>
                    <a:pt x="216" y="1532"/>
                  </a:cubicBezTo>
                  <a:cubicBezTo>
                    <a:pt x="364" y="1679"/>
                    <a:pt x="556" y="1759"/>
                    <a:pt x="783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7" y="1589"/>
                    <a:pt x="1407" y="1487"/>
                    <a:pt x="1475" y="1362"/>
                  </a:cubicBezTo>
                  <a:cubicBezTo>
                    <a:pt x="1543" y="1237"/>
                    <a:pt x="1578" y="1067"/>
                    <a:pt x="1578" y="851"/>
                  </a:cubicBezTo>
                  <a:cubicBezTo>
                    <a:pt x="1578" y="590"/>
                    <a:pt x="1498" y="375"/>
                    <a:pt x="1351" y="227"/>
                  </a:cubicBezTo>
                  <a:cubicBezTo>
                    <a:pt x="1203" y="80"/>
                    <a:pt x="1022" y="0"/>
                    <a:pt x="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0"/>
            <p:cNvSpPr/>
            <p:nvPr/>
          </p:nvSpPr>
          <p:spPr>
            <a:xfrm>
              <a:off x="4754150" y="2391925"/>
              <a:ext cx="38600" cy="42275"/>
            </a:xfrm>
            <a:custGeom>
              <a:avLst/>
              <a:gdLst/>
              <a:ahLst/>
              <a:cxnLst/>
              <a:rect l="l" t="t" r="r" b="b"/>
              <a:pathLst>
                <a:path w="1544" h="1691" extrusionOk="0">
                  <a:moveTo>
                    <a:pt x="0" y="0"/>
                  </a:moveTo>
                  <a:lnTo>
                    <a:pt x="636" y="1691"/>
                  </a:lnTo>
                  <a:lnTo>
                    <a:pt x="908" y="1691"/>
                  </a:lnTo>
                  <a:lnTo>
                    <a:pt x="1543" y="0"/>
                  </a:lnTo>
                  <a:lnTo>
                    <a:pt x="1248" y="0"/>
                  </a:lnTo>
                  <a:lnTo>
                    <a:pt x="874" y="1033"/>
                  </a:lnTo>
                  <a:cubicBezTo>
                    <a:pt x="828" y="1158"/>
                    <a:pt x="794" y="1260"/>
                    <a:pt x="772" y="1351"/>
                  </a:cubicBezTo>
                  <a:cubicBezTo>
                    <a:pt x="738" y="1237"/>
                    <a:pt x="704" y="1124"/>
                    <a:pt x="658" y="1010"/>
                  </a:cubicBezTo>
                  <a:lnTo>
                    <a:pt x="2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0"/>
            <p:cNvSpPr/>
            <p:nvPr/>
          </p:nvSpPr>
          <p:spPr>
            <a:xfrm>
              <a:off x="4796125" y="2391075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94" y="239"/>
                  </a:moveTo>
                  <a:cubicBezTo>
                    <a:pt x="931" y="239"/>
                    <a:pt x="1044" y="284"/>
                    <a:pt x="1146" y="398"/>
                  </a:cubicBezTo>
                  <a:cubicBezTo>
                    <a:pt x="1237" y="500"/>
                    <a:pt x="1282" y="658"/>
                    <a:pt x="1282" y="874"/>
                  </a:cubicBezTo>
                  <a:cubicBezTo>
                    <a:pt x="1282" y="1090"/>
                    <a:pt x="1237" y="1248"/>
                    <a:pt x="1146" y="1362"/>
                  </a:cubicBezTo>
                  <a:cubicBezTo>
                    <a:pt x="1055" y="1464"/>
                    <a:pt x="931" y="1521"/>
                    <a:pt x="794" y="1521"/>
                  </a:cubicBezTo>
                  <a:cubicBezTo>
                    <a:pt x="647" y="1521"/>
                    <a:pt x="534" y="1475"/>
                    <a:pt x="443" y="1362"/>
                  </a:cubicBezTo>
                  <a:cubicBezTo>
                    <a:pt x="341" y="1260"/>
                    <a:pt x="295" y="1090"/>
                    <a:pt x="295" y="874"/>
                  </a:cubicBezTo>
                  <a:cubicBezTo>
                    <a:pt x="295" y="658"/>
                    <a:pt x="341" y="500"/>
                    <a:pt x="443" y="398"/>
                  </a:cubicBezTo>
                  <a:cubicBezTo>
                    <a:pt x="534" y="284"/>
                    <a:pt x="647" y="239"/>
                    <a:pt x="794" y="239"/>
                  </a:cubicBezTo>
                  <a:close/>
                  <a:moveTo>
                    <a:pt x="794" y="0"/>
                  </a:moveTo>
                  <a:cubicBezTo>
                    <a:pt x="590" y="0"/>
                    <a:pt x="409" y="57"/>
                    <a:pt x="261" y="182"/>
                  </a:cubicBezTo>
                  <a:cubicBezTo>
                    <a:pt x="91" y="341"/>
                    <a:pt x="0" y="568"/>
                    <a:pt x="0" y="874"/>
                  </a:cubicBezTo>
                  <a:cubicBezTo>
                    <a:pt x="0" y="1158"/>
                    <a:pt x="80" y="1385"/>
                    <a:pt x="216" y="1532"/>
                  </a:cubicBezTo>
                  <a:cubicBezTo>
                    <a:pt x="363" y="1679"/>
                    <a:pt x="556" y="1759"/>
                    <a:pt x="794" y="1759"/>
                  </a:cubicBezTo>
                  <a:cubicBezTo>
                    <a:pt x="942" y="1759"/>
                    <a:pt x="1078" y="1725"/>
                    <a:pt x="1203" y="1657"/>
                  </a:cubicBezTo>
                  <a:cubicBezTo>
                    <a:pt x="1316" y="1589"/>
                    <a:pt x="1418" y="1487"/>
                    <a:pt x="1475" y="1362"/>
                  </a:cubicBezTo>
                  <a:cubicBezTo>
                    <a:pt x="1543" y="1237"/>
                    <a:pt x="1577" y="1067"/>
                    <a:pt x="1577" y="851"/>
                  </a:cubicBezTo>
                  <a:cubicBezTo>
                    <a:pt x="1577" y="590"/>
                    <a:pt x="1509" y="375"/>
                    <a:pt x="1362" y="227"/>
                  </a:cubicBezTo>
                  <a:cubicBezTo>
                    <a:pt x="1214" y="80"/>
                    <a:pt x="1021" y="0"/>
                    <a:pt x="7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0"/>
            <p:cNvSpPr/>
            <p:nvPr/>
          </p:nvSpPr>
          <p:spPr>
            <a:xfrm>
              <a:off x="4840075" y="2391925"/>
              <a:ext cx="37175" cy="42275"/>
            </a:xfrm>
            <a:custGeom>
              <a:avLst/>
              <a:gdLst/>
              <a:ahLst/>
              <a:cxnLst/>
              <a:rect l="l" t="t" r="r" b="b"/>
              <a:pathLst>
                <a:path w="1487" h="1691" extrusionOk="0">
                  <a:moveTo>
                    <a:pt x="69" y="0"/>
                  </a:moveTo>
                  <a:lnTo>
                    <a:pt x="69" y="239"/>
                  </a:lnTo>
                  <a:lnTo>
                    <a:pt x="750" y="239"/>
                  </a:lnTo>
                  <a:cubicBezTo>
                    <a:pt x="840" y="239"/>
                    <a:pt x="954" y="227"/>
                    <a:pt x="1079" y="227"/>
                  </a:cubicBezTo>
                  <a:lnTo>
                    <a:pt x="1" y="1453"/>
                  </a:lnTo>
                  <a:lnTo>
                    <a:pt x="1" y="1691"/>
                  </a:lnTo>
                  <a:lnTo>
                    <a:pt x="1487" y="1691"/>
                  </a:lnTo>
                  <a:lnTo>
                    <a:pt x="1487" y="1441"/>
                  </a:lnTo>
                  <a:lnTo>
                    <a:pt x="716" y="1441"/>
                  </a:lnTo>
                  <a:cubicBezTo>
                    <a:pt x="602" y="1441"/>
                    <a:pt x="477" y="1441"/>
                    <a:pt x="352" y="1453"/>
                  </a:cubicBezTo>
                  <a:lnTo>
                    <a:pt x="534" y="1260"/>
                  </a:lnTo>
                  <a:lnTo>
                    <a:pt x="1442" y="19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0"/>
            <p:cNvSpPr/>
            <p:nvPr/>
          </p:nvSpPr>
          <p:spPr>
            <a:xfrm>
              <a:off x="4880350" y="2391925"/>
              <a:ext cx="38600" cy="59300"/>
            </a:xfrm>
            <a:custGeom>
              <a:avLst/>
              <a:gdLst/>
              <a:ahLst/>
              <a:cxnLst/>
              <a:rect l="l" t="t" r="r" b="b"/>
              <a:pathLst>
                <a:path w="1544" h="2372" extrusionOk="0">
                  <a:moveTo>
                    <a:pt x="1" y="0"/>
                  </a:moveTo>
                  <a:lnTo>
                    <a:pt x="636" y="1691"/>
                  </a:lnTo>
                  <a:cubicBezTo>
                    <a:pt x="625" y="1714"/>
                    <a:pt x="613" y="1748"/>
                    <a:pt x="613" y="1759"/>
                  </a:cubicBezTo>
                  <a:cubicBezTo>
                    <a:pt x="568" y="1872"/>
                    <a:pt x="545" y="1940"/>
                    <a:pt x="523" y="1974"/>
                  </a:cubicBezTo>
                  <a:cubicBezTo>
                    <a:pt x="500" y="2009"/>
                    <a:pt x="466" y="2043"/>
                    <a:pt x="432" y="2054"/>
                  </a:cubicBezTo>
                  <a:cubicBezTo>
                    <a:pt x="398" y="2077"/>
                    <a:pt x="341" y="2088"/>
                    <a:pt x="284" y="2088"/>
                  </a:cubicBezTo>
                  <a:cubicBezTo>
                    <a:pt x="239" y="2088"/>
                    <a:pt x="182" y="2077"/>
                    <a:pt x="114" y="2065"/>
                  </a:cubicBezTo>
                  <a:lnTo>
                    <a:pt x="114" y="2065"/>
                  </a:lnTo>
                  <a:lnTo>
                    <a:pt x="148" y="2338"/>
                  </a:lnTo>
                  <a:cubicBezTo>
                    <a:pt x="216" y="2360"/>
                    <a:pt x="273" y="2372"/>
                    <a:pt x="330" y="2372"/>
                  </a:cubicBezTo>
                  <a:cubicBezTo>
                    <a:pt x="421" y="2372"/>
                    <a:pt x="500" y="2349"/>
                    <a:pt x="568" y="2303"/>
                  </a:cubicBezTo>
                  <a:cubicBezTo>
                    <a:pt x="636" y="2258"/>
                    <a:pt x="693" y="2190"/>
                    <a:pt x="738" y="2099"/>
                  </a:cubicBezTo>
                  <a:cubicBezTo>
                    <a:pt x="784" y="2031"/>
                    <a:pt x="829" y="1895"/>
                    <a:pt x="897" y="1714"/>
                  </a:cubicBezTo>
                  <a:lnTo>
                    <a:pt x="1544" y="0"/>
                  </a:lnTo>
                  <a:lnTo>
                    <a:pt x="1260" y="0"/>
                  </a:lnTo>
                  <a:lnTo>
                    <a:pt x="897" y="987"/>
                  </a:lnTo>
                  <a:cubicBezTo>
                    <a:pt x="852" y="1112"/>
                    <a:pt x="806" y="1237"/>
                    <a:pt x="784" y="1362"/>
                  </a:cubicBezTo>
                  <a:cubicBezTo>
                    <a:pt x="738" y="1226"/>
                    <a:pt x="704" y="1101"/>
                    <a:pt x="659" y="976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0"/>
            <p:cNvSpPr/>
            <p:nvPr/>
          </p:nvSpPr>
          <p:spPr>
            <a:xfrm>
              <a:off x="4924875" y="2376050"/>
              <a:ext cx="36350" cy="59000"/>
            </a:xfrm>
            <a:custGeom>
              <a:avLst/>
              <a:gdLst/>
              <a:ahLst/>
              <a:cxnLst/>
              <a:rect l="l" t="t" r="r" b="b"/>
              <a:pathLst>
                <a:path w="1454" h="2360" extrusionOk="0">
                  <a:moveTo>
                    <a:pt x="716" y="840"/>
                  </a:moveTo>
                  <a:cubicBezTo>
                    <a:pt x="840" y="840"/>
                    <a:pt x="943" y="885"/>
                    <a:pt x="1033" y="987"/>
                  </a:cubicBezTo>
                  <a:cubicBezTo>
                    <a:pt x="1124" y="1101"/>
                    <a:pt x="1169" y="1259"/>
                    <a:pt x="1169" y="1475"/>
                  </a:cubicBezTo>
                  <a:cubicBezTo>
                    <a:pt x="1169" y="1691"/>
                    <a:pt x="1124" y="1849"/>
                    <a:pt x="1033" y="1963"/>
                  </a:cubicBezTo>
                  <a:cubicBezTo>
                    <a:pt x="943" y="2065"/>
                    <a:pt x="829" y="2122"/>
                    <a:pt x="704" y="2122"/>
                  </a:cubicBezTo>
                  <a:cubicBezTo>
                    <a:pt x="557" y="2122"/>
                    <a:pt x="432" y="2054"/>
                    <a:pt x="341" y="1906"/>
                  </a:cubicBezTo>
                  <a:cubicBezTo>
                    <a:pt x="285" y="1815"/>
                    <a:pt x="262" y="1668"/>
                    <a:pt x="262" y="1464"/>
                  </a:cubicBezTo>
                  <a:cubicBezTo>
                    <a:pt x="262" y="1259"/>
                    <a:pt x="307" y="1101"/>
                    <a:pt x="398" y="999"/>
                  </a:cubicBezTo>
                  <a:cubicBezTo>
                    <a:pt x="489" y="885"/>
                    <a:pt x="591" y="840"/>
                    <a:pt x="716" y="840"/>
                  </a:cubicBezTo>
                  <a:close/>
                  <a:moveTo>
                    <a:pt x="1" y="0"/>
                  </a:moveTo>
                  <a:lnTo>
                    <a:pt x="1" y="2326"/>
                  </a:lnTo>
                  <a:lnTo>
                    <a:pt x="262" y="2326"/>
                  </a:lnTo>
                  <a:lnTo>
                    <a:pt x="262" y="2110"/>
                  </a:lnTo>
                  <a:cubicBezTo>
                    <a:pt x="375" y="2280"/>
                    <a:pt x="534" y="2360"/>
                    <a:pt x="727" y="2360"/>
                  </a:cubicBezTo>
                  <a:cubicBezTo>
                    <a:pt x="931" y="2360"/>
                    <a:pt x="1101" y="2280"/>
                    <a:pt x="1237" y="2122"/>
                  </a:cubicBezTo>
                  <a:cubicBezTo>
                    <a:pt x="1385" y="1963"/>
                    <a:pt x="1453" y="1747"/>
                    <a:pt x="1453" y="1452"/>
                  </a:cubicBezTo>
                  <a:cubicBezTo>
                    <a:pt x="1453" y="1328"/>
                    <a:pt x="1442" y="1214"/>
                    <a:pt x="1408" y="1112"/>
                  </a:cubicBezTo>
                  <a:cubicBezTo>
                    <a:pt x="1374" y="1010"/>
                    <a:pt x="1328" y="919"/>
                    <a:pt x="1260" y="840"/>
                  </a:cubicBezTo>
                  <a:cubicBezTo>
                    <a:pt x="1203" y="760"/>
                    <a:pt x="1124" y="704"/>
                    <a:pt x="1033" y="670"/>
                  </a:cubicBezTo>
                  <a:cubicBezTo>
                    <a:pt x="943" y="624"/>
                    <a:pt x="852" y="601"/>
                    <a:pt x="750" y="601"/>
                  </a:cubicBezTo>
                  <a:cubicBezTo>
                    <a:pt x="557" y="601"/>
                    <a:pt x="409" y="681"/>
                    <a:pt x="285" y="828"/>
                  </a:cubicBezTo>
                  <a:lnTo>
                    <a:pt x="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0"/>
            <p:cNvSpPr/>
            <p:nvPr/>
          </p:nvSpPr>
          <p:spPr>
            <a:xfrm>
              <a:off x="4969975" y="2376050"/>
              <a:ext cx="34925" cy="58150"/>
            </a:xfrm>
            <a:custGeom>
              <a:avLst/>
              <a:gdLst/>
              <a:ahLst/>
              <a:cxnLst/>
              <a:rect l="l" t="t" r="r" b="b"/>
              <a:pathLst>
                <a:path w="1397" h="2326" extrusionOk="0">
                  <a:moveTo>
                    <a:pt x="1" y="0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1657"/>
                  </a:lnTo>
                  <a:lnTo>
                    <a:pt x="489" y="1464"/>
                  </a:lnTo>
                  <a:lnTo>
                    <a:pt x="1044" y="2326"/>
                  </a:lnTo>
                  <a:lnTo>
                    <a:pt x="1396" y="2326"/>
                  </a:lnTo>
                  <a:lnTo>
                    <a:pt x="681" y="1259"/>
                  </a:lnTo>
                  <a:lnTo>
                    <a:pt x="1328" y="635"/>
                  </a:lnTo>
                  <a:lnTo>
                    <a:pt x="954" y="635"/>
                  </a:lnTo>
                  <a:lnTo>
                    <a:pt x="284" y="13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0"/>
            <p:cNvSpPr/>
            <p:nvPr/>
          </p:nvSpPr>
          <p:spPr>
            <a:xfrm>
              <a:off x="5007700" y="2391075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95" y="239"/>
                  </a:moveTo>
                  <a:cubicBezTo>
                    <a:pt x="931" y="239"/>
                    <a:pt x="1044" y="284"/>
                    <a:pt x="1146" y="398"/>
                  </a:cubicBezTo>
                  <a:cubicBezTo>
                    <a:pt x="1237" y="500"/>
                    <a:pt x="1283" y="658"/>
                    <a:pt x="1283" y="874"/>
                  </a:cubicBezTo>
                  <a:cubicBezTo>
                    <a:pt x="1283" y="1090"/>
                    <a:pt x="1237" y="1248"/>
                    <a:pt x="1146" y="1362"/>
                  </a:cubicBezTo>
                  <a:cubicBezTo>
                    <a:pt x="1044" y="1464"/>
                    <a:pt x="931" y="1521"/>
                    <a:pt x="795" y="1521"/>
                  </a:cubicBezTo>
                  <a:cubicBezTo>
                    <a:pt x="647" y="1521"/>
                    <a:pt x="534" y="1475"/>
                    <a:pt x="432" y="1362"/>
                  </a:cubicBezTo>
                  <a:cubicBezTo>
                    <a:pt x="341" y="1260"/>
                    <a:pt x="296" y="1090"/>
                    <a:pt x="296" y="874"/>
                  </a:cubicBezTo>
                  <a:cubicBezTo>
                    <a:pt x="296" y="658"/>
                    <a:pt x="341" y="500"/>
                    <a:pt x="432" y="398"/>
                  </a:cubicBezTo>
                  <a:cubicBezTo>
                    <a:pt x="534" y="284"/>
                    <a:pt x="647" y="239"/>
                    <a:pt x="795" y="239"/>
                  </a:cubicBezTo>
                  <a:close/>
                  <a:moveTo>
                    <a:pt x="795" y="0"/>
                  </a:moveTo>
                  <a:cubicBezTo>
                    <a:pt x="579" y="0"/>
                    <a:pt x="409" y="57"/>
                    <a:pt x="262" y="182"/>
                  </a:cubicBezTo>
                  <a:cubicBezTo>
                    <a:pt x="91" y="341"/>
                    <a:pt x="1" y="568"/>
                    <a:pt x="1" y="874"/>
                  </a:cubicBezTo>
                  <a:cubicBezTo>
                    <a:pt x="1" y="1158"/>
                    <a:pt x="80" y="1385"/>
                    <a:pt x="216" y="1532"/>
                  </a:cubicBezTo>
                  <a:cubicBezTo>
                    <a:pt x="364" y="1679"/>
                    <a:pt x="556" y="1759"/>
                    <a:pt x="795" y="1759"/>
                  </a:cubicBezTo>
                  <a:cubicBezTo>
                    <a:pt x="942" y="1759"/>
                    <a:pt x="1067" y="1725"/>
                    <a:pt x="1192" y="1657"/>
                  </a:cubicBezTo>
                  <a:cubicBezTo>
                    <a:pt x="1317" y="1589"/>
                    <a:pt x="1419" y="1487"/>
                    <a:pt x="1475" y="1362"/>
                  </a:cubicBezTo>
                  <a:cubicBezTo>
                    <a:pt x="1543" y="1237"/>
                    <a:pt x="1577" y="1067"/>
                    <a:pt x="1577" y="851"/>
                  </a:cubicBezTo>
                  <a:cubicBezTo>
                    <a:pt x="1577" y="590"/>
                    <a:pt x="1498" y="375"/>
                    <a:pt x="1351" y="227"/>
                  </a:cubicBezTo>
                  <a:cubicBezTo>
                    <a:pt x="1214" y="80"/>
                    <a:pt x="1022" y="0"/>
                    <a:pt x="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0"/>
            <p:cNvSpPr/>
            <p:nvPr/>
          </p:nvSpPr>
          <p:spPr>
            <a:xfrm>
              <a:off x="5051100" y="2391925"/>
              <a:ext cx="38600" cy="42275"/>
            </a:xfrm>
            <a:custGeom>
              <a:avLst/>
              <a:gdLst/>
              <a:ahLst/>
              <a:cxnLst/>
              <a:rect l="l" t="t" r="r" b="b"/>
              <a:pathLst>
                <a:path w="1544" h="1691" extrusionOk="0">
                  <a:moveTo>
                    <a:pt x="0" y="0"/>
                  </a:moveTo>
                  <a:lnTo>
                    <a:pt x="636" y="1691"/>
                  </a:lnTo>
                  <a:lnTo>
                    <a:pt x="908" y="1691"/>
                  </a:lnTo>
                  <a:lnTo>
                    <a:pt x="1543" y="0"/>
                  </a:lnTo>
                  <a:lnTo>
                    <a:pt x="1248" y="0"/>
                  </a:lnTo>
                  <a:lnTo>
                    <a:pt x="874" y="1033"/>
                  </a:lnTo>
                  <a:cubicBezTo>
                    <a:pt x="828" y="1158"/>
                    <a:pt x="794" y="1260"/>
                    <a:pt x="772" y="1351"/>
                  </a:cubicBezTo>
                  <a:cubicBezTo>
                    <a:pt x="738" y="1237"/>
                    <a:pt x="704" y="1124"/>
                    <a:pt x="658" y="1010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0"/>
            <p:cNvSpPr/>
            <p:nvPr/>
          </p:nvSpPr>
          <p:spPr>
            <a:xfrm>
              <a:off x="3830400" y="2484675"/>
              <a:ext cx="53625" cy="59850"/>
            </a:xfrm>
            <a:custGeom>
              <a:avLst/>
              <a:gdLst/>
              <a:ahLst/>
              <a:cxnLst/>
              <a:rect l="l" t="t" r="r" b="b"/>
              <a:pathLst>
                <a:path w="2145" h="2394" extrusionOk="0">
                  <a:moveTo>
                    <a:pt x="1158" y="0"/>
                  </a:moveTo>
                  <a:cubicBezTo>
                    <a:pt x="931" y="0"/>
                    <a:pt x="726" y="46"/>
                    <a:pt x="545" y="136"/>
                  </a:cubicBezTo>
                  <a:cubicBezTo>
                    <a:pt x="375" y="238"/>
                    <a:pt x="239" y="386"/>
                    <a:pt x="136" y="579"/>
                  </a:cubicBezTo>
                  <a:cubicBezTo>
                    <a:pt x="46" y="772"/>
                    <a:pt x="0" y="987"/>
                    <a:pt x="0" y="1214"/>
                  </a:cubicBezTo>
                  <a:cubicBezTo>
                    <a:pt x="0" y="1441"/>
                    <a:pt x="46" y="1645"/>
                    <a:pt x="148" y="1827"/>
                  </a:cubicBezTo>
                  <a:cubicBezTo>
                    <a:pt x="239" y="2008"/>
                    <a:pt x="375" y="2156"/>
                    <a:pt x="568" y="2258"/>
                  </a:cubicBezTo>
                  <a:cubicBezTo>
                    <a:pt x="749" y="2349"/>
                    <a:pt x="953" y="2394"/>
                    <a:pt x="1180" y="2394"/>
                  </a:cubicBezTo>
                  <a:cubicBezTo>
                    <a:pt x="1350" y="2394"/>
                    <a:pt x="1521" y="2371"/>
                    <a:pt x="1679" y="2303"/>
                  </a:cubicBezTo>
                  <a:cubicBezTo>
                    <a:pt x="1838" y="2247"/>
                    <a:pt x="1997" y="2156"/>
                    <a:pt x="2144" y="2031"/>
                  </a:cubicBezTo>
                  <a:lnTo>
                    <a:pt x="2144" y="1180"/>
                  </a:lnTo>
                  <a:lnTo>
                    <a:pt x="1158" y="1180"/>
                  </a:lnTo>
                  <a:lnTo>
                    <a:pt x="1158" y="1452"/>
                  </a:lnTo>
                  <a:lnTo>
                    <a:pt x="1850" y="1452"/>
                  </a:lnTo>
                  <a:lnTo>
                    <a:pt x="1850" y="1883"/>
                  </a:lnTo>
                  <a:cubicBezTo>
                    <a:pt x="1781" y="1940"/>
                    <a:pt x="1679" y="1997"/>
                    <a:pt x="1555" y="2042"/>
                  </a:cubicBezTo>
                  <a:cubicBezTo>
                    <a:pt x="1430" y="2099"/>
                    <a:pt x="1305" y="2122"/>
                    <a:pt x="1169" y="2122"/>
                  </a:cubicBezTo>
                  <a:cubicBezTo>
                    <a:pt x="1010" y="2122"/>
                    <a:pt x="874" y="2088"/>
                    <a:pt x="738" y="2020"/>
                  </a:cubicBezTo>
                  <a:cubicBezTo>
                    <a:pt x="602" y="1952"/>
                    <a:pt x="500" y="1849"/>
                    <a:pt x="420" y="1713"/>
                  </a:cubicBezTo>
                  <a:cubicBezTo>
                    <a:pt x="352" y="1566"/>
                    <a:pt x="318" y="1396"/>
                    <a:pt x="318" y="1191"/>
                  </a:cubicBezTo>
                  <a:cubicBezTo>
                    <a:pt x="318" y="1021"/>
                    <a:pt x="352" y="862"/>
                    <a:pt x="409" y="726"/>
                  </a:cubicBezTo>
                  <a:cubicBezTo>
                    <a:pt x="443" y="636"/>
                    <a:pt x="488" y="567"/>
                    <a:pt x="556" y="499"/>
                  </a:cubicBezTo>
                  <a:cubicBezTo>
                    <a:pt x="613" y="420"/>
                    <a:pt x="692" y="363"/>
                    <a:pt x="794" y="329"/>
                  </a:cubicBezTo>
                  <a:cubicBezTo>
                    <a:pt x="897" y="284"/>
                    <a:pt x="1021" y="261"/>
                    <a:pt x="1158" y="261"/>
                  </a:cubicBezTo>
                  <a:cubicBezTo>
                    <a:pt x="1282" y="261"/>
                    <a:pt x="1384" y="284"/>
                    <a:pt x="1487" y="318"/>
                  </a:cubicBezTo>
                  <a:cubicBezTo>
                    <a:pt x="1577" y="363"/>
                    <a:pt x="1657" y="420"/>
                    <a:pt x="1702" y="488"/>
                  </a:cubicBezTo>
                  <a:cubicBezTo>
                    <a:pt x="1759" y="556"/>
                    <a:pt x="1804" y="647"/>
                    <a:pt x="1838" y="760"/>
                  </a:cubicBezTo>
                  <a:lnTo>
                    <a:pt x="2110" y="692"/>
                  </a:lnTo>
                  <a:cubicBezTo>
                    <a:pt x="2065" y="533"/>
                    <a:pt x="2008" y="409"/>
                    <a:pt x="1940" y="307"/>
                  </a:cubicBezTo>
                  <a:cubicBezTo>
                    <a:pt x="1861" y="204"/>
                    <a:pt x="1747" y="136"/>
                    <a:pt x="1611" y="80"/>
                  </a:cubicBezTo>
                  <a:cubicBezTo>
                    <a:pt x="1475" y="23"/>
                    <a:pt x="1328" y="0"/>
                    <a:pt x="11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0"/>
            <p:cNvSpPr/>
            <p:nvPr/>
          </p:nvSpPr>
          <p:spPr>
            <a:xfrm>
              <a:off x="3891650" y="2500550"/>
              <a:ext cx="39450" cy="43975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95" y="239"/>
                  </a:moveTo>
                  <a:cubicBezTo>
                    <a:pt x="931" y="239"/>
                    <a:pt x="1045" y="296"/>
                    <a:pt x="1147" y="398"/>
                  </a:cubicBezTo>
                  <a:cubicBezTo>
                    <a:pt x="1237" y="511"/>
                    <a:pt x="1283" y="670"/>
                    <a:pt x="1283" y="874"/>
                  </a:cubicBezTo>
                  <a:cubicBezTo>
                    <a:pt x="1283" y="1090"/>
                    <a:pt x="1237" y="1260"/>
                    <a:pt x="1147" y="1362"/>
                  </a:cubicBezTo>
                  <a:cubicBezTo>
                    <a:pt x="1056" y="1475"/>
                    <a:pt x="931" y="1532"/>
                    <a:pt x="795" y="1532"/>
                  </a:cubicBezTo>
                  <a:cubicBezTo>
                    <a:pt x="647" y="1532"/>
                    <a:pt x="534" y="1475"/>
                    <a:pt x="443" y="1373"/>
                  </a:cubicBezTo>
                  <a:cubicBezTo>
                    <a:pt x="341" y="1260"/>
                    <a:pt x="296" y="1101"/>
                    <a:pt x="296" y="885"/>
                  </a:cubicBezTo>
                  <a:cubicBezTo>
                    <a:pt x="296" y="670"/>
                    <a:pt x="341" y="511"/>
                    <a:pt x="443" y="398"/>
                  </a:cubicBezTo>
                  <a:cubicBezTo>
                    <a:pt x="534" y="296"/>
                    <a:pt x="647" y="239"/>
                    <a:pt x="795" y="239"/>
                  </a:cubicBezTo>
                  <a:close/>
                  <a:moveTo>
                    <a:pt x="795" y="1"/>
                  </a:moveTo>
                  <a:cubicBezTo>
                    <a:pt x="579" y="1"/>
                    <a:pt x="409" y="69"/>
                    <a:pt x="262" y="193"/>
                  </a:cubicBezTo>
                  <a:cubicBezTo>
                    <a:pt x="92" y="341"/>
                    <a:pt x="1" y="568"/>
                    <a:pt x="1" y="885"/>
                  </a:cubicBezTo>
                  <a:cubicBezTo>
                    <a:pt x="1" y="1169"/>
                    <a:pt x="80" y="1385"/>
                    <a:pt x="216" y="1532"/>
                  </a:cubicBezTo>
                  <a:cubicBezTo>
                    <a:pt x="364" y="1691"/>
                    <a:pt x="557" y="1759"/>
                    <a:pt x="795" y="1759"/>
                  </a:cubicBezTo>
                  <a:cubicBezTo>
                    <a:pt x="942" y="1759"/>
                    <a:pt x="1079" y="1725"/>
                    <a:pt x="1192" y="1657"/>
                  </a:cubicBezTo>
                  <a:cubicBezTo>
                    <a:pt x="1317" y="1589"/>
                    <a:pt x="1419" y="1498"/>
                    <a:pt x="1476" y="1373"/>
                  </a:cubicBezTo>
                  <a:cubicBezTo>
                    <a:pt x="1544" y="1248"/>
                    <a:pt x="1578" y="1078"/>
                    <a:pt x="1578" y="863"/>
                  </a:cubicBezTo>
                  <a:cubicBezTo>
                    <a:pt x="1578" y="590"/>
                    <a:pt x="1510" y="386"/>
                    <a:pt x="1362" y="227"/>
                  </a:cubicBezTo>
                  <a:cubicBezTo>
                    <a:pt x="1215" y="80"/>
                    <a:pt x="1022" y="1"/>
                    <a:pt x="7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0"/>
            <p:cNvSpPr/>
            <p:nvPr/>
          </p:nvSpPr>
          <p:spPr>
            <a:xfrm>
              <a:off x="3939300" y="2500550"/>
              <a:ext cx="57050" cy="43125"/>
            </a:xfrm>
            <a:custGeom>
              <a:avLst/>
              <a:gdLst/>
              <a:ahLst/>
              <a:cxnLst/>
              <a:rect l="l" t="t" r="r" b="b"/>
              <a:pathLst>
                <a:path w="2282" h="1725" extrusionOk="0">
                  <a:moveTo>
                    <a:pt x="772" y="1"/>
                  </a:moveTo>
                  <a:cubicBezTo>
                    <a:pt x="659" y="1"/>
                    <a:pt x="557" y="35"/>
                    <a:pt x="466" y="80"/>
                  </a:cubicBezTo>
                  <a:cubicBezTo>
                    <a:pt x="386" y="125"/>
                    <a:pt x="318" y="193"/>
                    <a:pt x="262" y="273"/>
                  </a:cubicBezTo>
                  <a:lnTo>
                    <a:pt x="262" y="46"/>
                  </a:lnTo>
                  <a:lnTo>
                    <a:pt x="1" y="46"/>
                  </a:lnTo>
                  <a:lnTo>
                    <a:pt x="1" y="1725"/>
                  </a:lnTo>
                  <a:lnTo>
                    <a:pt x="296" y="1725"/>
                  </a:lnTo>
                  <a:lnTo>
                    <a:pt x="296" y="851"/>
                  </a:lnTo>
                  <a:cubicBezTo>
                    <a:pt x="296" y="704"/>
                    <a:pt x="307" y="579"/>
                    <a:pt x="341" y="500"/>
                  </a:cubicBezTo>
                  <a:cubicBezTo>
                    <a:pt x="364" y="420"/>
                    <a:pt x="420" y="352"/>
                    <a:pt x="489" y="318"/>
                  </a:cubicBezTo>
                  <a:cubicBezTo>
                    <a:pt x="557" y="273"/>
                    <a:pt x="625" y="250"/>
                    <a:pt x="704" y="250"/>
                  </a:cubicBezTo>
                  <a:cubicBezTo>
                    <a:pt x="818" y="250"/>
                    <a:pt x="886" y="284"/>
                    <a:pt x="931" y="341"/>
                  </a:cubicBezTo>
                  <a:cubicBezTo>
                    <a:pt x="976" y="409"/>
                    <a:pt x="999" y="500"/>
                    <a:pt x="999" y="636"/>
                  </a:cubicBezTo>
                  <a:lnTo>
                    <a:pt x="999" y="1725"/>
                  </a:lnTo>
                  <a:lnTo>
                    <a:pt x="1294" y="1725"/>
                  </a:lnTo>
                  <a:lnTo>
                    <a:pt x="1294" y="749"/>
                  </a:lnTo>
                  <a:cubicBezTo>
                    <a:pt x="1294" y="579"/>
                    <a:pt x="1328" y="443"/>
                    <a:pt x="1407" y="375"/>
                  </a:cubicBezTo>
                  <a:cubicBezTo>
                    <a:pt x="1487" y="296"/>
                    <a:pt x="1578" y="250"/>
                    <a:pt x="1702" y="250"/>
                  </a:cubicBezTo>
                  <a:cubicBezTo>
                    <a:pt x="1771" y="250"/>
                    <a:pt x="1827" y="261"/>
                    <a:pt x="1873" y="296"/>
                  </a:cubicBezTo>
                  <a:cubicBezTo>
                    <a:pt x="1918" y="330"/>
                    <a:pt x="1952" y="364"/>
                    <a:pt x="1975" y="420"/>
                  </a:cubicBezTo>
                  <a:cubicBezTo>
                    <a:pt x="1986" y="466"/>
                    <a:pt x="1997" y="556"/>
                    <a:pt x="1997" y="670"/>
                  </a:cubicBezTo>
                  <a:lnTo>
                    <a:pt x="1997" y="1725"/>
                  </a:lnTo>
                  <a:lnTo>
                    <a:pt x="2281" y="1725"/>
                  </a:lnTo>
                  <a:lnTo>
                    <a:pt x="2281" y="568"/>
                  </a:lnTo>
                  <a:cubicBezTo>
                    <a:pt x="2281" y="375"/>
                    <a:pt x="2236" y="239"/>
                    <a:pt x="2145" y="148"/>
                  </a:cubicBezTo>
                  <a:cubicBezTo>
                    <a:pt x="2054" y="46"/>
                    <a:pt x="1929" y="1"/>
                    <a:pt x="1759" y="1"/>
                  </a:cubicBezTo>
                  <a:cubicBezTo>
                    <a:pt x="1555" y="1"/>
                    <a:pt x="1373" y="103"/>
                    <a:pt x="1249" y="296"/>
                  </a:cubicBezTo>
                  <a:cubicBezTo>
                    <a:pt x="1215" y="205"/>
                    <a:pt x="1158" y="137"/>
                    <a:pt x="1078" y="80"/>
                  </a:cubicBezTo>
                  <a:cubicBezTo>
                    <a:pt x="999" y="35"/>
                    <a:pt x="897" y="1"/>
                    <a:pt x="7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0"/>
            <p:cNvSpPr/>
            <p:nvPr/>
          </p:nvSpPr>
          <p:spPr>
            <a:xfrm>
              <a:off x="4004550" y="2500550"/>
              <a:ext cx="38575" cy="43975"/>
            </a:xfrm>
            <a:custGeom>
              <a:avLst/>
              <a:gdLst/>
              <a:ahLst/>
              <a:cxnLst/>
              <a:rect l="l" t="t" r="r" b="b"/>
              <a:pathLst>
                <a:path w="1543" h="1759" extrusionOk="0">
                  <a:moveTo>
                    <a:pt x="783" y="239"/>
                  </a:moveTo>
                  <a:cubicBezTo>
                    <a:pt x="930" y="239"/>
                    <a:pt x="1044" y="296"/>
                    <a:pt x="1135" y="409"/>
                  </a:cubicBezTo>
                  <a:cubicBezTo>
                    <a:pt x="1203" y="477"/>
                    <a:pt x="1237" y="579"/>
                    <a:pt x="1248" y="727"/>
                  </a:cubicBezTo>
                  <a:lnTo>
                    <a:pt x="306" y="727"/>
                  </a:lnTo>
                  <a:cubicBezTo>
                    <a:pt x="318" y="579"/>
                    <a:pt x="363" y="454"/>
                    <a:pt x="454" y="375"/>
                  </a:cubicBezTo>
                  <a:cubicBezTo>
                    <a:pt x="545" y="284"/>
                    <a:pt x="658" y="239"/>
                    <a:pt x="783" y="239"/>
                  </a:cubicBezTo>
                  <a:close/>
                  <a:moveTo>
                    <a:pt x="783" y="1"/>
                  </a:moveTo>
                  <a:cubicBezTo>
                    <a:pt x="556" y="1"/>
                    <a:pt x="363" y="80"/>
                    <a:pt x="216" y="239"/>
                  </a:cubicBezTo>
                  <a:cubicBezTo>
                    <a:pt x="68" y="398"/>
                    <a:pt x="0" y="613"/>
                    <a:pt x="0" y="897"/>
                  </a:cubicBezTo>
                  <a:cubicBezTo>
                    <a:pt x="0" y="1169"/>
                    <a:pt x="68" y="1385"/>
                    <a:pt x="216" y="1532"/>
                  </a:cubicBezTo>
                  <a:cubicBezTo>
                    <a:pt x="363" y="1691"/>
                    <a:pt x="556" y="1759"/>
                    <a:pt x="794" y="1759"/>
                  </a:cubicBezTo>
                  <a:cubicBezTo>
                    <a:pt x="998" y="1759"/>
                    <a:pt x="1157" y="1714"/>
                    <a:pt x="1282" y="1623"/>
                  </a:cubicBezTo>
                  <a:cubicBezTo>
                    <a:pt x="1407" y="1521"/>
                    <a:pt x="1486" y="1396"/>
                    <a:pt x="1543" y="1214"/>
                  </a:cubicBezTo>
                  <a:lnTo>
                    <a:pt x="1248" y="1180"/>
                  </a:lnTo>
                  <a:cubicBezTo>
                    <a:pt x="1203" y="1305"/>
                    <a:pt x="1146" y="1396"/>
                    <a:pt x="1066" y="1441"/>
                  </a:cubicBezTo>
                  <a:cubicBezTo>
                    <a:pt x="998" y="1498"/>
                    <a:pt x="908" y="1532"/>
                    <a:pt x="806" y="1532"/>
                  </a:cubicBezTo>
                  <a:cubicBezTo>
                    <a:pt x="658" y="1532"/>
                    <a:pt x="545" y="1475"/>
                    <a:pt x="454" y="1385"/>
                  </a:cubicBezTo>
                  <a:cubicBezTo>
                    <a:pt x="352" y="1283"/>
                    <a:pt x="306" y="1146"/>
                    <a:pt x="295" y="954"/>
                  </a:cubicBezTo>
                  <a:lnTo>
                    <a:pt x="1543" y="954"/>
                  </a:lnTo>
                  <a:cubicBezTo>
                    <a:pt x="1543" y="919"/>
                    <a:pt x="1543" y="897"/>
                    <a:pt x="1543" y="885"/>
                  </a:cubicBezTo>
                  <a:cubicBezTo>
                    <a:pt x="1543" y="602"/>
                    <a:pt x="1475" y="386"/>
                    <a:pt x="1339" y="239"/>
                  </a:cubicBezTo>
                  <a:cubicBezTo>
                    <a:pt x="1191" y="80"/>
                    <a:pt x="1010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4051900" y="2485525"/>
              <a:ext cx="7125" cy="58150"/>
            </a:xfrm>
            <a:custGeom>
              <a:avLst/>
              <a:gdLst/>
              <a:ahLst/>
              <a:cxnLst/>
              <a:rect l="l" t="t" r="r" b="b"/>
              <a:pathLst>
                <a:path w="285" h="2326" extrusionOk="0">
                  <a:moveTo>
                    <a:pt x="1" y="0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3936475" y="2359600"/>
              <a:ext cx="53050" cy="58150"/>
            </a:xfrm>
            <a:custGeom>
              <a:avLst/>
              <a:gdLst/>
              <a:ahLst/>
              <a:cxnLst/>
              <a:rect l="l" t="t" r="r" b="b"/>
              <a:pathLst>
                <a:path w="2122" h="2326" extrusionOk="0">
                  <a:moveTo>
                    <a:pt x="0" y="0"/>
                  </a:moveTo>
                  <a:lnTo>
                    <a:pt x="908" y="2326"/>
                  </a:lnTo>
                  <a:lnTo>
                    <a:pt x="1214" y="2326"/>
                  </a:lnTo>
                  <a:lnTo>
                    <a:pt x="2122" y="0"/>
                  </a:lnTo>
                  <a:lnTo>
                    <a:pt x="1815" y="0"/>
                  </a:lnTo>
                  <a:lnTo>
                    <a:pt x="1191" y="1691"/>
                  </a:lnTo>
                  <a:cubicBezTo>
                    <a:pt x="1135" y="1815"/>
                    <a:pt x="1101" y="1940"/>
                    <a:pt x="1067" y="2065"/>
                  </a:cubicBezTo>
                  <a:cubicBezTo>
                    <a:pt x="1033" y="1951"/>
                    <a:pt x="987" y="1827"/>
                    <a:pt x="942" y="1691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3988650" y="2374625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795" y="239"/>
                  </a:moveTo>
                  <a:cubicBezTo>
                    <a:pt x="931" y="239"/>
                    <a:pt x="1056" y="284"/>
                    <a:pt x="1147" y="398"/>
                  </a:cubicBezTo>
                  <a:cubicBezTo>
                    <a:pt x="1203" y="466"/>
                    <a:pt x="1237" y="579"/>
                    <a:pt x="1249" y="715"/>
                  </a:cubicBezTo>
                  <a:lnTo>
                    <a:pt x="318" y="715"/>
                  </a:lnTo>
                  <a:cubicBezTo>
                    <a:pt x="318" y="568"/>
                    <a:pt x="375" y="454"/>
                    <a:pt x="466" y="363"/>
                  </a:cubicBezTo>
                  <a:cubicBezTo>
                    <a:pt x="545" y="284"/>
                    <a:pt x="659" y="239"/>
                    <a:pt x="795" y="239"/>
                  </a:cubicBezTo>
                  <a:close/>
                  <a:moveTo>
                    <a:pt x="784" y="0"/>
                  </a:moveTo>
                  <a:cubicBezTo>
                    <a:pt x="557" y="0"/>
                    <a:pt x="364" y="80"/>
                    <a:pt x="228" y="239"/>
                  </a:cubicBezTo>
                  <a:cubicBezTo>
                    <a:pt x="80" y="386"/>
                    <a:pt x="1" y="613"/>
                    <a:pt x="1" y="897"/>
                  </a:cubicBezTo>
                  <a:cubicBezTo>
                    <a:pt x="1" y="1169"/>
                    <a:pt x="80" y="1385"/>
                    <a:pt x="216" y="1532"/>
                  </a:cubicBezTo>
                  <a:cubicBezTo>
                    <a:pt x="364" y="1679"/>
                    <a:pt x="557" y="1759"/>
                    <a:pt x="806" y="1759"/>
                  </a:cubicBezTo>
                  <a:cubicBezTo>
                    <a:pt x="999" y="1759"/>
                    <a:pt x="1158" y="1714"/>
                    <a:pt x="1283" y="1611"/>
                  </a:cubicBezTo>
                  <a:cubicBezTo>
                    <a:pt x="1407" y="1521"/>
                    <a:pt x="1498" y="1385"/>
                    <a:pt x="1544" y="1214"/>
                  </a:cubicBezTo>
                  <a:lnTo>
                    <a:pt x="1249" y="1180"/>
                  </a:lnTo>
                  <a:cubicBezTo>
                    <a:pt x="1203" y="1294"/>
                    <a:pt x="1147" y="1385"/>
                    <a:pt x="1078" y="1441"/>
                  </a:cubicBezTo>
                  <a:cubicBezTo>
                    <a:pt x="999" y="1498"/>
                    <a:pt x="908" y="1521"/>
                    <a:pt x="806" y="1521"/>
                  </a:cubicBezTo>
                  <a:cubicBezTo>
                    <a:pt x="670" y="1521"/>
                    <a:pt x="545" y="1475"/>
                    <a:pt x="455" y="1373"/>
                  </a:cubicBezTo>
                  <a:cubicBezTo>
                    <a:pt x="364" y="1282"/>
                    <a:pt x="307" y="1135"/>
                    <a:pt x="296" y="953"/>
                  </a:cubicBezTo>
                  <a:lnTo>
                    <a:pt x="1555" y="953"/>
                  </a:lnTo>
                  <a:cubicBezTo>
                    <a:pt x="1555" y="919"/>
                    <a:pt x="1555" y="897"/>
                    <a:pt x="1555" y="874"/>
                  </a:cubicBezTo>
                  <a:cubicBezTo>
                    <a:pt x="1555" y="602"/>
                    <a:pt x="1476" y="386"/>
                    <a:pt x="1339" y="227"/>
                  </a:cubicBezTo>
                  <a:cubicBezTo>
                    <a:pt x="1192" y="80"/>
                    <a:pt x="1010" y="0"/>
                    <a:pt x="7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4032325" y="2361000"/>
              <a:ext cx="20450" cy="57325"/>
            </a:xfrm>
            <a:custGeom>
              <a:avLst/>
              <a:gdLst/>
              <a:ahLst/>
              <a:cxnLst/>
              <a:rect l="l" t="t" r="r" b="b"/>
              <a:pathLst>
                <a:path w="818" h="2293" extrusionOk="0">
                  <a:moveTo>
                    <a:pt x="489" y="1"/>
                  </a:moveTo>
                  <a:lnTo>
                    <a:pt x="205" y="171"/>
                  </a:lnTo>
                  <a:lnTo>
                    <a:pt x="205" y="579"/>
                  </a:lnTo>
                  <a:lnTo>
                    <a:pt x="1" y="579"/>
                  </a:lnTo>
                  <a:lnTo>
                    <a:pt x="1" y="806"/>
                  </a:lnTo>
                  <a:lnTo>
                    <a:pt x="205" y="806"/>
                  </a:lnTo>
                  <a:lnTo>
                    <a:pt x="205" y="1771"/>
                  </a:lnTo>
                  <a:cubicBezTo>
                    <a:pt x="205" y="1941"/>
                    <a:pt x="216" y="2054"/>
                    <a:pt x="239" y="2111"/>
                  </a:cubicBezTo>
                  <a:cubicBezTo>
                    <a:pt x="262" y="2168"/>
                    <a:pt x="307" y="2202"/>
                    <a:pt x="364" y="2236"/>
                  </a:cubicBezTo>
                  <a:cubicBezTo>
                    <a:pt x="421" y="2270"/>
                    <a:pt x="500" y="2293"/>
                    <a:pt x="602" y="2293"/>
                  </a:cubicBezTo>
                  <a:cubicBezTo>
                    <a:pt x="659" y="2293"/>
                    <a:pt x="738" y="2281"/>
                    <a:pt x="818" y="2259"/>
                  </a:cubicBezTo>
                  <a:lnTo>
                    <a:pt x="772" y="2009"/>
                  </a:lnTo>
                  <a:cubicBezTo>
                    <a:pt x="727" y="2020"/>
                    <a:pt x="682" y="2020"/>
                    <a:pt x="647" y="2020"/>
                  </a:cubicBezTo>
                  <a:cubicBezTo>
                    <a:pt x="602" y="2020"/>
                    <a:pt x="579" y="2009"/>
                    <a:pt x="557" y="1998"/>
                  </a:cubicBezTo>
                  <a:cubicBezTo>
                    <a:pt x="534" y="1986"/>
                    <a:pt x="511" y="1964"/>
                    <a:pt x="500" y="1941"/>
                  </a:cubicBezTo>
                  <a:cubicBezTo>
                    <a:pt x="489" y="1918"/>
                    <a:pt x="489" y="1873"/>
                    <a:pt x="489" y="1793"/>
                  </a:cubicBezTo>
                  <a:lnTo>
                    <a:pt x="489" y="806"/>
                  </a:lnTo>
                  <a:lnTo>
                    <a:pt x="772" y="806"/>
                  </a:lnTo>
                  <a:lnTo>
                    <a:pt x="772" y="579"/>
                  </a:lnTo>
                  <a:lnTo>
                    <a:pt x="489" y="579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4058700" y="2359600"/>
              <a:ext cx="34925" cy="58150"/>
            </a:xfrm>
            <a:custGeom>
              <a:avLst/>
              <a:gdLst/>
              <a:ahLst/>
              <a:cxnLst/>
              <a:rect l="l" t="t" r="r" b="b"/>
              <a:pathLst>
                <a:path w="1397" h="2326" extrusionOk="0">
                  <a:moveTo>
                    <a:pt x="1" y="0"/>
                  </a:moveTo>
                  <a:lnTo>
                    <a:pt x="1" y="2326"/>
                  </a:lnTo>
                  <a:lnTo>
                    <a:pt x="285" y="2326"/>
                  </a:lnTo>
                  <a:lnTo>
                    <a:pt x="285" y="1657"/>
                  </a:lnTo>
                  <a:lnTo>
                    <a:pt x="489" y="1464"/>
                  </a:lnTo>
                  <a:lnTo>
                    <a:pt x="1045" y="2326"/>
                  </a:lnTo>
                  <a:lnTo>
                    <a:pt x="1396" y="2326"/>
                  </a:lnTo>
                  <a:lnTo>
                    <a:pt x="682" y="1259"/>
                  </a:lnTo>
                  <a:lnTo>
                    <a:pt x="1328" y="635"/>
                  </a:lnTo>
                  <a:lnTo>
                    <a:pt x="954" y="635"/>
                  </a:lnTo>
                  <a:lnTo>
                    <a:pt x="285" y="1328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4096725" y="2374625"/>
              <a:ext cx="38575" cy="43975"/>
            </a:xfrm>
            <a:custGeom>
              <a:avLst/>
              <a:gdLst/>
              <a:ahLst/>
              <a:cxnLst/>
              <a:rect l="l" t="t" r="r" b="b"/>
              <a:pathLst>
                <a:path w="1543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01"/>
                    <a:pt x="1157" y="1203"/>
                    <a:pt x="1123" y="1271"/>
                  </a:cubicBezTo>
                  <a:cubicBezTo>
                    <a:pt x="1078" y="1350"/>
                    <a:pt x="1021" y="1419"/>
                    <a:pt x="930" y="1464"/>
                  </a:cubicBezTo>
                  <a:cubicBezTo>
                    <a:pt x="851" y="1509"/>
                    <a:pt x="749" y="1532"/>
                    <a:pt x="647" y="1532"/>
                  </a:cubicBezTo>
                  <a:cubicBezTo>
                    <a:pt x="533" y="1532"/>
                    <a:pt x="443" y="1509"/>
                    <a:pt x="386" y="1464"/>
                  </a:cubicBezTo>
                  <a:cubicBezTo>
                    <a:pt x="329" y="1407"/>
                    <a:pt x="306" y="1339"/>
                    <a:pt x="306" y="1271"/>
                  </a:cubicBezTo>
                  <a:cubicBezTo>
                    <a:pt x="306" y="1214"/>
                    <a:pt x="318" y="1169"/>
                    <a:pt x="340" y="1135"/>
                  </a:cubicBezTo>
                  <a:cubicBezTo>
                    <a:pt x="374" y="1090"/>
                    <a:pt x="409" y="1067"/>
                    <a:pt x="454" y="1044"/>
                  </a:cubicBezTo>
                  <a:cubicBezTo>
                    <a:pt x="499" y="1021"/>
                    <a:pt x="590" y="999"/>
                    <a:pt x="703" y="987"/>
                  </a:cubicBezTo>
                  <a:cubicBezTo>
                    <a:pt x="908" y="953"/>
                    <a:pt x="1067" y="919"/>
                    <a:pt x="1169" y="874"/>
                  </a:cubicBezTo>
                  <a:close/>
                  <a:moveTo>
                    <a:pt x="806" y="0"/>
                  </a:moveTo>
                  <a:cubicBezTo>
                    <a:pt x="658" y="0"/>
                    <a:pt x="533" y="23"/>
                    <a:pt x="420" y="57"/>
                  </a:cubicBezTo>
                  <a:cubicBezTo>
                    <a:pt x="318" y="103"/>
                    <a:pt x="227" y="159"/>
                    <a:pt x="170" y="227"/>
                  </a:cubicBezTo>
                  <a:cubicBezTo>
                    <a:pt x="114" y="307"/>
                    <a:pt x="80" y="398"/>
                    <a:pt x="45" y="522"/>
                  </a:cubicBezTo>
                  <a:lnTo>
                    <a:pt x="329" y="556"/>
                  </a:lnTo>
                  <a:cubicBezTo>
                    <a:pt x="363" y="432"/>
                    <a:pt x="409" y="352"/>
                    <a:pt x="465" y="307"/>
                  </a:cubicBezTo>
                  <a:cubicBezTo>
                    <a:pt x="533" y="261"/>
                    <a:pt x="635" y="239"/>
                    <a:pt x="760" y="239"/>
                  </a:cubicBezTo>
                  <a:cubicBezTo>
                    <a:pt x="908" y="239"/>
                    <a:pt x="1021" y="273"/>
                    <a:pt x="1089" y="329"/>
                  </a:cubicBezTo>
                  <a:cubicBezTo>
                    <a:pt x="1146" y="375"/>
                    <a:pt x="1169" y="466"/>
                    <a:pt x="1169" y="579"/>
                  </a:cubicBezTo>
                  <a:cubicBezTo>
                    <a:pt x="1169" y="590"/>
                    <a:pt x="1169" y="613"/>
                    <a:pt x="1169" y="647"/>
                  </a:cubicBezTo>
                  <a:cubicBezTo>
                    <a:pt x="1055" y="692"/>
                    <a:pt x="896" y="727"/>
                    <a:pt x="658" y="749"/>
                  </a:cubicBezTo>
                  <a:cubicBezTo>
                    <a:pt x="545" y="761"/>
                    <a:pt x="465" y="783"/>
                    <a:pt x="409" y="795"/>
                  </a:cubicBezTo>
                  <a:cubicBezTo>
                    <a:pt x="329" y="817"/>
                    <a:pt x="261" y="851"/>
                    <a:pt x="204" y="885"/>
                  </a:cubicBezTo>
                  <a:cubicBezTo>
                    <a:pt x="148" y="931"/>
                    <a:pt x="91" y="987"/>
                    <a:pt x="57" y="1056"/>
                  </a:cubicBezTo>
                  <a:cubicBezTo>
                    <a:pt x="23" y="1124"/>
                    <a:pt x="0" y="1192"/>
                    <a:pt x="0" y="1271"/>
                  </a:cubicBezTo>
                  <a:cubicBezTo>
                    <a:pt x="0" y="1419"/>
                    <a:pt x="45" y="1532"/>
                    <a:pt x="148" y="1623"/>
                  </a:cubicBezTo>
                  <a:cubicBezTo>
                    <a:pt x="250" y="1714"/>
                    <a:pt x="386" y="1759"/>
                    <a:pt x="579" y="1759"/>
                  </a:cubicBezTo>
                  <a:cubicBezTo>
                    <a:pt x="681" y="1759"/>
                    <a:pt x="794" y="1736"/>
                    <a:pt x="885" y="1702"/>
                  </a:cubicBezTo>
                  <a:cubicBezTo>
                    <a:pt x="987" y="1668"/>
                    <a:pt x="1089" y="1600"/>
                    <a:pt x="1191" y="1509"/>
                  </a:cubicBezTo>
                  <a:cubicBezTo>
                    <a:pt x="1203" y="1589"/>
                    <a:pt x="1225" y="1657"/>
                    <a:pt x="1248" y="1725"/>
                  </a:cubicBezTo>
                  <a:lnTo>
                    <a:pt x="1543" y="1725"/>
                  </a:lnTo>
                  <a:cubicBezTo>
                    <a:pt x="1509" y="1657"/>
                    <a:pt x="1486" y="1589"/>
                    <a:pt x="1475" y="1521"/>
                  </a:cubicBezTo>
                  <a:cubicBezTo>
                    <a:pt x="1464" y="1453"/>
                    <a:pt x="1452" y="1282"/>
                    <a:pt x="1452" y="1010"/>
                  </a:cubicBezTo>
                  <a:lnTo>
                    <a:pt x="1452" y="636"/>
                  </a:lnTo>
                  <a:cubicBezTo>
                    <a:pt x="1452" y="511"/>
                    <a:pt x="1452" y="420"/>
                    <a:pt x="1441" y="375"/>
                  </a:cubicBezTo>
                  <a:cubicBezTo>
                    <a:pt x="1430" y="295"/>
                    <a:pt x="1396" y="227"/>
                    <a:pt x="1350" y="182"/>
                  </a:cubicBezTo>
                  <a:cubicBezTo>
                    <a:pt x="1316" y="125"/>
                    <a:pt x="1248" y="80"/>
                    <a:pt x="1157" y="46"/>
                  </a:cubicBezTo>
                  <a:cubicBezTo>
                    <a:pt x="1067" y="12"/>
                    <a:pt x="953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3623350" y="2086175"/>
              <a:ext cx="51375" cy="59875"/>
            </a:xfrm>
            <a:custGeom>
              <a:avLst/>
              <a:gdLst/>
              <a:ahLst/>
              <a:cxnLst/>
              <a:rect l="l" t="t" r="r" b="b"/>
              <a:pathLst>
                <a:path w="2055" h="2395" extrusionOk="0">
                  <a:moveTo>
                    <a:pt x="1101" y="1"/>
                  </a:moveTo>
                  <a:cubicBezTo>
                    <a:pt x="897" y="1"/>
                    <a:pt x="704" y="46"/>
                    <a:pt x="534" y="137"/>
                  </a:cubicBezTo>
                  <a:cubicBezTo>
                    <a:pt x="364" y="239"/>
                    <a:pt x="239" y="375"/>
                    <a:pt x="137" y="545"/>
                  </a:cubicBezTo>
                  <a:cubicBezTo>
                    <a:pt x="46" y="727"/>
                    <a:pt x="1" y="942"/>
                    <a:pt x="1" y="1181"/>
                  </a:cubicBezTo>
                  <a:cubicBezTo>
                    <a:pt x="1" y="1408"/>
                    <a:pt x="46" y="1612"/>
                    <a:pt x="125" y="1805"/>
                  </a:cubicBezTo>
                  <a:cubicBezTo>
                    <a:pt x="205" y="1997"/>
                    <a:pt x="330" y="2145"/>
                    <a:pt x="477" y="2247"/>
                  </a:cubicBezTo>
                  <a:cubicBezTo>
                    <a:pt x="636" y="2349"/>
                    <a:pt x="840" y="2395"/>
                    <a:pt x="1090" y="2395"/>
                  </a:cubicBezTo>
                  <a:cubicBezTo>
                    <a:pt x="1339" y="2395"/>
                    <a:pt x="1544" y="2338"/>
                    <a:pt x="1702" y="2202"/>
                  </a:cubicBezTo>
                  <a:cubicBezTo>
                    <a:pt x="1873" y="2066"/>
                    <a:pt x="1986" y="1873"/>
                    <a:pt x="2054" y="1623"/>
                  </a:cubicBezTo>
                  <a:lnTo>
                    <a:pt x="1748" y="1544"/>
                  </a:lnTo>
                  <a:cubicBezTo>
                    <a:pt x="1702" y="1737"/>
                    <a:pt x="1623" y="1884"/>
                    <a:pt x="1509" y="1986"/>
                  </a:cubicBezTo>
                  <a:cubicBezTo>
                    <a:pt x="1385" y="2088"/>
                    <a:pt x="1237" y="2134"/>
                    <a:pt x="1067" y="2134"/>
                  </a:cubicBezTo>
                  <a:cubicBezTo>
                    <a:pt x="931" y="2134"/>
                    <a:pt x="795" y="2100"/>
                    <a:pt x="670" y="2032"/>
                  </a:cubicBezTo>
                  <a:cubicBezTo>
                    <a:pt x="557" y="1952"/>
                    <a:pt x="466" y="1850"/>
                    <a:pt x="409" y="1703"/>
                  </a:cubicBezTo>
                  <a:cubicBezTo>
                    <a:pt x="352" y="1555"/>
                    <a:pt x="318" y="1374"/>
                    <a:pt x="318" y="1181"/>
                  </a:cubicBezTo>
                  <a:cubicBezTo>
                    <a:pt x="318" y="1033"/>
                    <a:pt x="341" y="874"/>
                    <a:pt x="398" y="738"/>
                  </a:cubicBezTo>
                  <a:cubicBezTo>
                    <a:pt x="443" y="591"/>
                    <a:pt x="522" y="477"/>
                    <a:pt x="647" y="387"/>
                  </a:cubicBezTo>
                  <a:cubicBezTo>
                    <a:pt x="761" y="307"/>
                    <a:pt x="908" y="262"/>
                    <a:pt x="1090" y="262"/>
                  </a:cubicBezTo>
                  <a:cubicBezTo>
                    <a:pt x="1249" y="262"/>
                    <a:pt x="1373" y="296"/>
                    <a:pt x="1475" y="375"/>
                  </a:cubicBezTo>
                  <a:cubicBezTo>
                    <a:pt x="1578" y="455"/>
                    <a:pt x="1657" y="579"/>
                    <a:pt x="1714" y="750"/>
                  </a:cubicBezTo>
                  <a:lnTo>
                    <a:pt x="2009" y="681"/>
                  </a:lnTo>
                  <a:cubicBezTo>
                    <a:pt x="1952" y="466"/>
                    <a:pt x="1838" y="296"/>
                    <a:pt x="1680" y="182"/>
                  </a:cubicBezTo>
                  <a:cubicBezTo>
                    <a:pt x="1521" y="58"/>
                    <a:pt x="1328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3683200" y="2087025"/>
              <a:ext cx="34350" cy="58175"/>
            </a:xfrm>
            <a:custGeom>
              <a:avLst/>
              <a:gdLst/>
              <a:ahLst/>
              <a:cxnLst/>
              <a:rect l="l" t="t" r="r" b="b"/>
              <a:pathLst>
                <a:path w="1374" h="2327" extrusionOk="0">
                  <a:moveTo>
                    <a:pt x="0" y="1"/>
                  </a:moveTo>
                  <a:lnTo>
                    <a:pt x="0" y="2327"/>
                  </a:lnTo>
                  <a:lnTo>
                    <a:pt x="284" y="2327"/>
                  </a:lnTo>
                  <a:lnTo>
                    <a:pt x="284" y="1408"/>
                  </a:lnTo>
                  <a:cubicBezTo>
                    <a:pt x="284" y="1271"/>
                    <a:pt x="295" y="1169"/>
                    <a:pt x="329" y="1101"/>
                  </a:cubicBezTo>
                  <a:cubicBezTo>
                    <a:pt x="363" y="1022"/>
                    <a:pt x="420" y="965"/>
                    <a:pt x="488" y="920"/>
                  </a:cubicBezTo>
                  <a:cubicBezTo>
                    <a:pt x="568" y="874"/>
                    <a:pt x="647" y="852"/>
                    <a:pt x="726" y="852"/>
                  </a:cubicBezTo>
                  <a:cubicBezTo>
                    <a:pt x="840" y="852"/>
                    <a:pt x="931" y="886"/>
                    <a:pt x="987" y="954"/>
                  </a:cubicBezTo>
                  <a:cubicBezTo>
                    <a:pt x="1055" y="1011"/>
                    <a:pt x="1078" y="1124"/>
                    <a:pt x="1078" y="1260"/>
                  </a:cubicBezTo>
                  <a:lnTo>
                    <a:pt x="1078" y="2327"/>
                  </a:lnTo>
                  <a:lnTo>
                    <a:pt x="1373" y="2327"/>
                  </a:lnTo>
                  <a:lnTo>
                    <a:pt x="1373" y="1260"/>
                  </a:lnTo>
                  <a:cubicBezTo>
                    <a:pt x="1373" y="1101"/>
                    <a:pt x="1350" y="976"/>
                    <a:pt x="1305" y="886"/>
                  </a:cubicBezTo>
                  <a:cubicBezTo>
                    <a:pt x="1271" y="795"/>
                    <a:pt x="1203" y="727"/>
                    <a:pt x="1112" y="682"/>
                  </a:cubicBezTo>
                  <a:cubicBezTo>
                    <a:pt x="1021" y="636"/>
                    <a:pt x="908" y="602"/>
                    <a:pt x="783" y="602"/>
                  </a:cubicBezTo>
                  <a:cubicBezTo>
                    <a:pt x="590" y="602"/>
                    <a:pt x="420" y="682"/>
                    <a:pt x="284" y="840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3725750" y="2102075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1169" y="885"/>
                  </a:moveTo>
                  <a:lnTo>
                    <a:pt x="1169" y="987"/>
                  </a:lnTo>
                  <a:cubicBezTo>
                    <a:pt x="1169" y="1112"/>
                    <a:pt x="1157" y="1203"/>
                    <a:pt x="1123" y="1271"/>
                  </a:cubicBezTo>
                  <a:cubicBezTo>
                    <a:pt x="1089" y="1350"/>
                    <a:pt x="1021" y="1418"/>
                    <a:pt x="942" y="1464"/>
                  </a:cubicBezTo>
                  <a:cubicBezTo>
                    <a:pt x="851" y="1520"/>
                    <a:pt x="760" y="1543"/>
                    <a:pt x="647" y="1543"/>
                  </a:cubicBezTo>
                  <a:cubicBezTo>
                    <a:pt x="533" y="1543"/>
                    <a:pt x="454" y="1509"/>
                    <a:pt x="397" y="1464"/>
                  </a:cubicBezTo>
                  <a:cubicBezTo>
                    <a:pt x="340" y="1418"/>
                    <a:pt x="306" y="1350"/>
                    <a:pt x="306" y="1271"/>
                  </a:cubicBezTo>
                  <a:cubicBezTo>
                    <a:pt x="306" y="1225"/>
                    <a:pt x="318" y="1180"/>
                    <a:pt x="352" y="1135"/>
                  </a:cubicBezTo>
                  <a:cubicBezTo>
                    <a:pt x="374" y="1101"/>
                    <a:pt x="409" y="1067"/>
                    <a:pt x="454" y="1044"/>
                  </a:cubicBezTo>
                  <a:cubicBezTo>
                    <a:pt x="511" y="1021"/>
                    <a:pt x="590" y="1010"/>
                    <a:pt x="703" y="987"/>
                  </a:cubicBezTo>
                  <a:cubicBezTo>
                    <a:pt x="919" y="964"/>
                    <a:pt x="1067" y="919"/>
                    <a:pt x="1169" y="885"/>
                  </a:cubicBezTo>
                  <a:close/>
                  <a:moveTo>
                    <a:pt x="806" y="0"/>
                  </a:moveTo>
                  <a:cubicBezTo>
                    <a:pt x="669" y="0"/>
                    <a:pt x="533" y="23"/>
                    <a:pt x="431" y="68"/>
                  </a:cubicBezTo>
                  <a:cubicBezTo>
                    <a:pt x="318" y="102"/>
                    <a:pt x="238" y="159"/>
                    <a:pt x="182" y="238"/>
                  </a:cubicBezTo>
                  <a:cubicBezTo>
                    <a:pt x="114" y="306"/>
                    <a:pt x="80" y="409"/>
                    <a:pt x="57" y="522"/>
                  </a:cubicBezTo>
                  <a:lnTo>
                    <a:pt x="329" y="556"/>
                  </a:lnTo>
                  <a:cubicBezTo>
                    <a:pt x="363" y="443"/>
                    <a:pt x="409" y="363"/>
                    <a:pt x="477" y="318"/>
                  </a:cubicBezTo>
                  <a:cubicBezTo>
                    <a:pt x="533" y="261"/>
                    <a:pt x="635" y="238"/>
                    <a:pt x="772" y="238"/>
                  </a:cubicBezTo>
                  <a:cubicBezTo>
                    <a:pt x="908" y="238"/>
                    <a:pt x="1021" y="272"/>
                    <a:pt x="1089" y="340"/>
                  </a:cubicBezTo>
                  <a:cubicBezTo>
                    <a:pt x="1146" y="386"/>
                    <a:pt x="1169" y="465"/>
                    <a:pt x="1169" y="579"/>
                  </a:cubicBezTo>
                  <a:cubicBezTo>
                    <a:pt x="1169" y="590"/>
                    <a:pt x="1169" y="624"/>
                    <a:pt x="1169" y="658"/>
                  </a:cubicBezTo>
                  <a:cubicBezTo>
                    <a:pt x="1067" y="692"/>
                    <a:pt x="896" y="726"/>
                    <a:pt x="669" y="760"/>
                  </a:cubicBezTo>
                  <a:cubicBezTo>
                    <a:pt x="556" y="772"/>
                    <a:pt x="465" y="783"/>
                    <a:pt x="409" y="794"/>
                  </a:cubicBezTo>
                  <a:cubicBezTo>
                    <a:pt x="340" y="817"/>
                    <a:pt x="261" y="851"/>
                    <a:pt x="204" y="896"/>
                  </a:cubicBezTo>
                  <a:cubicBezTo>
                    <a:pt x="148" y="930"/>
                    <a:pt x="91" y="987"/>
                    <a:pt x="57" y="1055"/>
                  </a:cubicBezTo>
                  <a:cubicBezTo>
                    <a:pt x="23" y="1123"/>
                    <a:pt x="0" y="1203"/>
                    <a:pt x="0" y="1282"/>
                  </a:cubicBezTo>
                  <a:cubicBezTo>
                    <a:pt x="0" y="1418"/>
                    <a:pt x="57" y="1532"/>
                    <a:pt x="148" y="1622"/>
                  </a:cubicBezTo>
                  <a:cubicBezTo>
                    <a:pt x="250" y="1713"/>
                    <a:pt x="397" y="1759"/>
                    <a:pt x="579" y="1759"/>
                  </a:cubicBezTo>
                  <a:cubicBezTo>
                    <a:pt x="692" y="1759"/>
                    <a:pt x="794" y="1747"/>
                    <a:pt x="885" y="1702"/>
                  </a:cubicBezTo>
                  <a:cubicBezTo>
                    <a:pt x="987" y="1668"/>
                    <a:pt x="1089" y="1611"/>
                    <a:pt x="1191" y="1520"/>
                  </a:cubicBezTo>
                  <a:cubicBezTo>
                    <a:pt x="1203" y="1600"/>
                    <a:pt x="1225" y="1668"/>
                    <a:pt x="1248" y="1725"/>
                  </a:cubicBezTo>
                  <a:lnTo>
                    <a:pt x="1554" y="1725"/>
                  </a:lnTo>
                  <a:cubicBezTo>
                    <a:pt x="1509" y="1656"/>
                    <a:pt x="1486" y="1588"/>
                    <a:pt x="1475" y="1520"/>
                  </a:cubicBezTo>
                  <a:cubicBezTo>
                    <a:pt x="1464" y="1452"/>
                    <a:pt x="1464" y="1282"/>
                    <a:pt x="1464" y="1021"/>
                  </a:cubicBezTo>
                  <a:lnTo>
                    <a:pt x="1464" y="635"/>
                  </a:lnTo>
                  <a:cubicBezTo>
                    <a:pt x="1464" y="511"/>
                    <a:pt x="1452" y="431"/>
                    <a:pt x="1441" y="374"/>
                  </a:cubicBezTo>
                  <a:cubicBezTo>
                    <a:pt x="1430" y="295"/>
                    <a:pt x="1396" y="238"/>
                    <a:pt x="1361" y="182"/>
                  </a:cubicBezTo>
                  <a:cubicBezTo>
                    <a:pt x="1316" y="136"/>
                    <a:pt x="1248" y="91"/>
                    <a:pt x="1157" y="57"/>
                  </a:cubicBezTo>
                  <a:cubicBezTo>
                    <a:pt x="1067" y="23"/>
                    <a:pt x="953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0"/>
            <p:cNvSpPr/>
            <p:nvPr/>
          </p:nvSpPr>
          <p:spPr>
            <a:xfrm>
              <a:off x="3771125" y="2102075"/>
              <a:ext cx="36600" cy="43975"/>
            </a:xfrm>
            <a:custGeom>
              <a:avLst/>
              <a:gdLst/>
              <a:ahLst/>
              <a:cxnLst/>
              <a:rect l="l" t="t" r="r" b="b"/>
              <a:pathLst>
                <a:path w="1464" h="1759" extrusionOk="0">
                  <a:moveTo>
                    <a:pt x="760" y="0"/>
                  </a:moveTo>
                  <a:cubicBezTo>
                    <a:pt x="624" y="0"/>
                    <a:pt x="488" y="34"/>
                    <a:pt x="363" y="114"/>
                  </a:cubicBezTo>
                  <a:cubicBezTo>
                    <a:pt x="239" y="170"/>
                    <a:pt x="148" y="272"/>
                    <a:pt x="91" y="409"/>
                  </a:cubicBezTo>
                  <a:cubicBezTo>
                    <a:pt x="34" y="545"/>
                    <a:pt x="0" y="703"/>
                    <a:pt x="0" y="885"/>
                  </a:cubicBezTo>
                  <a:cubicBezTo>
                    <a:pt x="0" y="1169"/>
                    <a:pt x="68" y="1384"/>
                    <a:pt x="204" y="1543"/>
                  </a:cubicBezTo>
                  <a:cubicBezTo>
                    <a:pt x="352" y="1690"/>
                    <a:pt x="533" y="1759"/>
                    <a:pt x="760" y="1759"/>
                  </a:cubicBezTo>
                  <a:cubicBezTo>
                    <a:pt x="942" y="1759"/>
                    <a:pt x="1101" y="1713"/>
                    <a:pt x="1226" y="1600"/>
                  </a:cubicBezTo>
                  <a:cubicBezTo>
                    <a:pt x="1350" y="1486"/>
                    <a:pt x="1430" y="1339"/>
                    <a:pt x="1464" y="1146"/>
                  </a:cubicBezTo>
                  <a:lnTo>
                    <a:pt x="1180" y="1112"/>
                  </a:lnTo>
                  <a:cubicBezTo>
                    <a:pt x="1157" y="1248"/>
                    <a:pt x="1112" y="1361"/>
                    <a:pt x="1044" y="1430"/>
                  </a:cubicBezTo>
                  <a:cubicBezTo>
                    <a:pt x="965" y="1498"/>
                    <a:pt x="874" y="1532"/>
                    <a:pt x="760" y="1532"/>
                  </a:cubicBezTo>
                  <a:cubicBezTo>
                    <a:pt x="624" y="1532"/>
                    <a:pt x="511" y="1475"/>
                    <a:pt x="420" y="1373"/>
                  </a:cubicBezTo>
                  <a:cubicBezTo>
                    <a:pt x="329" y="1271"/>
                    <a:pt x="295" y="1112"/>
                    <a:pt x="295" y="885"/>
                  </a:cubicBezTo>
                  <a:cubicBezTo>
                    <a:pt x="295" y="658"/>
                    <a:pt x="341" y="499"/>
                    <a:pt x="431" y="397"/>
                  </a:cubicBezTo>
                  <a:cubicBezTo>
                    <a:pt x="511" y="295"/>
                    <a:pt x="636" y="238"/>
                    <a:pt x="772" y="238"/>
                  </a:cubicBezTo>
                  <a:cubicBezTo>
                    <a:pt x="874" y="238"/>
                    <a:pt x="953" y="272"/>
                    <a:pt x="1021" y="329"/>
                  </a:cubicBezTo>
                  <a:cubicBezTo>
                    <a:pt x="1089" y="386"/>
                    <a:pt x="1135" y="465"/>
                    <a:pt x="1157" y="579"/>
                  </a:cubicBezTo>
                  <a:lnTo>
                    <a:pt x="1430" y="533"/>
                  </a:lnTo>
                  <a:cubicBezTo>
                    <a:pt x="1407" y="363"/>
                    <a:pt x="1328" y="238"/>
                    <a:pt x="1214" y="148"/>
                  </a:cubicBezTo>
                  <a:cubicBezTo>
                    <a:pt x="1101" y="57"/>
                    <a:pt x="942" y="0"/>
                    <a:pt x="7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0"/>
            <p:cNvSpPr/>
            <p:nvPr/>
          </p:nvSpPr>
          <p:spPr>
            <a:xfrm>
              <a:off x="3813650" y="2087025"/>
              <a:ext cx="34350" cy="58175"/>
            </a:xfrm>
            <a:custGeom>
              <a:avLst/>
              <a:gdLst/>
              <a:ahLst/>
              <a:cxnLst/>
              <a:rect l="l" t="t" r="r" b="b"/>
              <a:pathLst>
                <a:path w="1374" h="2327" extrusionOk="0">
                  <a:moveTo>
                    <a:pt x="1" y="1"/>
                  </a:moveTo>
                  <a:lnTo>
                    <a:pt x="1" y="2327"/>
                  </a:lnTo>
                  <a:lnTo>
                    <a:pt x="285" y="2327"/>
                  </a:lnTo>
                  <a:lnTo>
                    <a:pt x="285" y="1408"/>
                  </a:lnTo>
                  <a:cubicBezTo>
                    <a:pt x="285" y="1271"/>
                    <a:pt x="307" y="1169"/>
                    <a:pt x="341" y="1101"/>
                  </a:cubicBezTo>
                  <a:cubicBezTo>
                    <a:pt x="364" y="1022"/>
                    <a:pt x="421" y="965"/>
                    <a:pt x="489" y="920"/>
                  </a:cubicBezTo>
                  <a:cubicBezTo>
                    <a:pt x="568" y="874"/>
                    <a:pt x="648" y="852"/>
                    <a:pt x="738" y="852"/>
                  </a:cubicBezTo>
                  <a:cubicBezTo>
                    <a:pt x="841" y="852"/>
                    <a:pt x="931" y="886"/>
                    <a:pt x="999" y="954"/>
                  </a:cubicBezTo>
                  <a:cubicBezTo>
                    <a:pt x="1056" y="1011"/>
                    <a:pt x="1090" y="1124"/>
                    <a:pt x="1090" y="1260"/>
                  </a:cubicBezTo>
                  <a:lnTo>
                    <a:pt x="1090" y="2327"/>
                  </a:lnTo>
                  <a:lnTo>
                    <a:pt x="1374" y="2327"/>
                  </a:lnTo>
                  <a:lnTo>
                    <a:pt x="1374" y="1260"/>
                  </a:lnTo>
                  <a:cubicBezTo>
                    <a:pt x="1374" y="1101"/>
                    <a:pt x="1351" y="976"/>
                    <a:pt x="1317" y="886"/>
                  </a:cubicBezTo>
                  <a:cubicBezTo>
                    <a:pt x="1272" y="795"/>
                    <a:pt x="1204" y="727"/>
                    <a:pt x="1113" y="682"/>
                  </a:cubicBezTo>
                  <a:cubicBezTo>
                    <a:pt x="1022" y="636"/>
                    <a:pt x="920" y="602"/>
                    <a:pt x="795" y="602"/>
                  </a:cubicBezTo>
                  <a:cubicBezTo>
                    <a:pt x="591" y="602"/>
                    <a:pt x="421" y="682"/>
                    <a:pt x="285" y="840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3856500" y="2102075"/>
              <a:ext cx="38575" cy="43975"/>
            </a:xfrm>
            <a:custGeom>
              <a:avLst/>
              <a:gdLst/>
              <a:ahLst/>
              <a:cxnLst/>
              <a:rect l="l" t="t" r="r" b="b"/>
              <a:pathLst>
                <a:path w="1543" h="1759" extrusionOk="0">
                  <a:moveTo>
                    <a:pt x="783" y="238"/>
                  </a:moveTo>
                  <a:cubicBezTo>
                    <a:pt x="930" y="238"/>
                    <a:pt x="1044" y="295"/>
                    <a:pt x="1135" y="409"/>
                  </a:cubicBezTo>
                  <a:cubicBezTo>
                    <a:pt x="1191" y="477"/>
                    <a:pt x="1237" y="579"/>
                    <a:pt x="1248" y="726"/>
                  </a:cubicBezTo>
                  <a:lnTo>
                    <a:pt x="306" y="726"/>
                  </a:lnTo>
                  <a:cubicBezTo>
                    <a:pt x="318" y="579"/>
                    <a:pt x="363" y="454"/>
                    <a:pt x="454" y="374"/>
                  </a:cubicBezTo>
                  <a:cubicBezTo>
                    <a:pt x="545" y="284"/>
                    <a:pt x="658" y="238"/>
                    <a:pt x="783" y="238"/>
                  </a:cubicBezTo>
                  <a:close/>
                  <a:moveTo>
                    <a:pt x="783" y="0"/>
                  </a:moveTo>
                  <a:cubicBezTo>
                    <a:pt x="545" y="0"/>
                    <a:pt x="363" y="80"/>
                    <a:pt x="216" y="238"/>
                  </a:cubicBezTo>
                  <a:cubicBezTo>
                    <a:pt x="68" y="397"/>
                    <a:pt x="0" y="613"/>
                    <a:pt x="0" y="896"/>
                  </a:cubicBezTo>
                  <a:cubicBezTo>
                    <a:pt x="0" y="1169"/>
                    <a:pt x="68" y="1384"/>
                    <a:pt x="216" y="1532"/>
                  </a:cubicBezTo>
                  <a:cubicBezTo>
                    <a:pt x="352" y="1690"/>
                    <a:pt x="556" y="1759"/>
                    <a:pt x="794" y="1759"/>
                  </a:cubicBezTo>
                  <a:cubicBezTo>
                    <a:pt x="987" y="1759"/>
                    <a:pt x="1157" y="1713"/>
                    <a:pt x="1282" y="1622"/>
                  </a:cubicBezTo>
                  <a:cubicBezTo>
                    <a:pt x="1407" y="1520"/>
                    <a:pt x="1486" y="1396"/>
                    <a:pt x="1532" y="1214"/>
                  </a:cubicBezTo>
                  <a:lnTo>
                    <a:pt x="1237" y="1180"/>
                  </a:lnTo>
                  <a:cubicBezTo>
                    <a:pt x="1203" y="1305"/>
                    <a:pt x="1135" y="1396"/>
                    <a:pt x="1066" y="1441"/>
                  </a:cubicBezTo>
                  <a:cubicBezTo>
                    <a:pt x="987" y="1498"/>
                    <a:pt x="908" y="1532"/>
                    <a:pt x="794" y="1532"/>
                  </a:cubicBezTo>
                  <a:cubicBezTo>
                    <a:pt x="658" y="1532"/>
                    <a:pt x="545" y="1475"/>
                    <a:pt x="443" y="1384"/>
                  </a:cubicBezTo>
                  <a:cubicBezTo>
                    <a:pt x="352" y="1282"/>
                    <a:pt x="306" y="1146"/>
                    <a:pt x="295" y="953"/>
                  </a:cubicBezTo>
                  <a:lnTo>
                    <a:pt x="1543" y="953"/>
                  </a:lnTo>
                  <a:cubicBezTo>
                    <a:pt x="1543" y="919"/>
                    <a:pt x="1543" y="896"/>
                    <a:pt x="1543" y="885"/>
                  </a:cubicBezTo>
                  <a:cubicBezTo>
                    <a:pt x="1543" y="601"/>
                    <a:pt x="1475" y="386"/>
                    <a:pt x="1327" y="238"/>
                  </a:cubicBezTo>
                  <a:cubicBezTo>
                    <a:pt x="1191" y="80"/>
                    <a:pt x="1010" y="0"/>
                    <a:pt x="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0"/>
            <p:cNvSpPr/>
            <p:nvPr/>
          </p:nvSpPr>
          <p:spPr>
            <a:xfrm>
              <a:off x="3903850" y="2102075"/>
              <a:ext cx="22725" cy="43125"/>
            </a:xfrm>
            <a:custGeom>
              <a:avLst/>
              <a:gdLst/>
              <a:ahLst/>
              <a:cxnLst/>
              <a:rect l="l" t="t" r="r" b="b"/>
              <a:pathLst>
                <a:path w="909" h="1725" extrusionOk="0">
                  <a:moveTo>
                    <a:pt x="613" y="0"/>
                  </a:moveTo>
                  <a:cubicBezTo>
                    <a:pt x="545" y="0"/>
                    <a:pt x="488" y="23"/>
                    <a:pt x="432" y="57"/>
                  </a:cubicBezTo>
                  <a:cubicBezTo>
                    <a:pt x="375" y="102"/>
                    <a:pt x="318" y="182"/>
                    <a:pt x="250" y="295"/>
                  </a:cubicBezTo>
                  <a:lnTo>
                    <a:pt x="250" y="45"/>
                  </a:lnTo>
                  <a:lnTo>
                    <a:pt x="1" y="45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40"/>
                  </a:lnTo>
                  <a:cubicBezTo>
                    <a:pt x="284" y="726"/>
                    <a:pt x="296" y="613"/>
                    <a:pt x="330" y="511"/>
                  </a:cubicBezTo>
                  <a:cubicBezTo>
                    <a:pt x="352" y="443"/>
                    <a:pt x="386" y="397"/>
                    <a:pt x="432" y="352"/>
                  </a:cubicBezTo>
                  <a:cubicBezTo>
                    <a:pt x="488" y="318"/>
                    <a:pt x="534" y="295"/>
                    <a:pt x="602" y="295"/>
                  </a:cubicBezTo>
                  <a:cubicBezTo>
                    <a:pt x="670" y="295"/>
                    <a:pt x="738" y="318"/>
                    <a:pt x="806" y="363"/>
                  </a:cubicBezTo>
                  <a:lnTo>
                    <a:pt x="908" y="102"/>
                  </a:lnTo>
                  <a:cubicBezTo>
                    <a:pt x="806" y="34"/>
                    <a:pt x="715" y="0"/>
                    <a:pt x="6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0"/>
            <p:cNvSpPr/>
            <p:nvPr/>
          </p:nvSpPr>
          <p:spPr>
            <a:xfrm>
              <a:off x="3927950" y="2102075"/>
              <a:ext cx="34925" cy="43975"/>
            </a:xfrm>
            <a:custGeom>
              <a:avLst/>
              <a:gdLst/>
              <a:ahLst/>
              <a:cxnLst/>
              <a:rect l="l" t="t" r="r" b="b"/>
              <a:pathLst>
                <a:path w="1397" h="1759" extrusionOk="0">
                  <a:moveTo>
                    <a:pt x="670" y="0"/>
                  </a:moveTo>
                  <a:cubicBezTo>
                    <a:pt x="580" y="0"/>
                    <a:pt x="500" y="11"/>
                    <a:pt x="421" y="45"/>
                  </a:cubicBezTo>
                  <a:cubicBezTo>
                    <a:pt x="341" y="57"/>
                    <a:pt x="285" y="91"/>
                    <a:pt x="239" y="125"/>
                  </a:cubicBezTo>
                  <a:cubicBezTo>
                    <a:pt x="182" y="170"/>
                    <a:pt x="137" y="216"/>
                    <a:pt x="92" y="284"/>
                  </a:cubicBezTo>
                  <a:cubicBezTo>
                    <a:pt x="69" y="340"/>
                    <a:pt x="46" y="420"/>
                    <a:pt x="46" y="488"/>
                  </a:cubicBezTo>
                  <a:cubicBezTo>
                    <a:pt x="46" y="567"/>
                    <a:pt x="69" y="647"/>
                    <a:pt x="103" y="715"/>
                  </a:cubicBezTo>
                  <a:cubicBezTo>
                    <a:pt x="148" y="783"/>
                    <a:pt x="216" y="840"/>
                    <a:pt x="296" y="874"/>
                  </a:cubicBezTo>
                  <a:cubicBezTo>
                    <a:pt x="375" y="919"/>
                    <a:pt x="523" y="964"/>
                    <a:pt x="727" y="1010"/>
                  </a:cubicBezTo>
                  <a:cubicBezTo>
                    <a:pt x="886" y="1055"/>
                    <a:pt x="977" y="1078"/>
                    <a:pt x="1022" y="1112"/>
                  </a:cubicBezTo>
                  <a:cubicBezTo>
                    <a:pt x="1079" y="1146"/>
                    <a:pt x="1101" y="1191"/>
                    <a:pt x="1101" y="1259"/>
                  </a:cubicBezTo>
                  <a:cubicBezTo>
                    <a:pt x="1101" y="1327"/>
                    <a:pt x="1067" y="1396"/>
                    <a:pt x="1011" y="1452"/>
                  </a:cubicBezTo>
                  <a:cubicBezTo>
                    <a:pt x="943" y="1498"/>
                    <a:pt x="852" y="1532"/>
                    <a:pt x="716" y="1532"/>
                  </a:cubicBezTo>
                  <a:cubicBezTo>
                    <a:pt x="591" y="1532"/>
                    <a:pt x="489" y="1498"/>
                    <a:pt x="409" y="1441"/>
                  </a:cubicBezTo>
                  <a:cubicBezTo>
                    <a:pt x="341" y="1373"/>
                    <a:pt x="296" y="1293"/>
                    <a:pt x="285" y="1180"/>
                  </a:cubicBezTo>
                  <a:lnTo>
                    <a:pt x="1" y="1225"/>
                  </a:lnTo>
                  <a:cubicBezTo>
                    <a:pt x="35" y="1396"/>
                    <a:pt x="103" y="1532"/>
                    <a:pt x="216" y="1622"/>
                  </a:cubicBezTo>
                  <a:cubicBezTo>
                    <a:pt x="330" y="1713"/>
                    <a:pt x="500" y="1759"/>
                    <a:pt x="716" y="1759"/>
                  </a:cubicBezTo>
                  <a:cubicBezTo>
                    <a:pt x="852" y="1759"/>
                    <a:pt x="965" y="1736"/>
                    <a:pt x="1067" y="1690"/>
                  </a:cubicBezTo>
                  <a:cubicBezTo>
                    <a:pt x="1181" y="1645"/>
                    <a:pt x="1260" y="1588"/>
                    <a:pt x="1306" y="1498"/>
                  </a:cubicBezTo>
                  <a:cubicBezTo>
                    <a:pt x="1362" y="1418"/>
                    <a:pt x="1396" y="1327"/>
                    <a:pt x="1396" y="1225"/>
                  </a:cubicBezTo>
                  <a:cubicBezTo>
                    <a:pt x="1396" y="1135"/>
                    <a:pt x="1374" y="1055"/>
                    <a:pt x="1328" y="987"/>
                  </a:cubicBezTo>
                  <a:cubicBezTo>
                    <a:pt x="1283" y="919"/>
                    <a:pt x="1215" y="874"/>
                    <a:pt x="1135" y="840"/>
                  </a:cubicBezTo>
                  <a:cubicBezTo>
                    <a:pt x="1056" y="806"/>
                    <a:pt x="920" y="760"/>
                    <a:pt x="716" y="703"/>
                  </a:cubicBezTo>
                  <a:cubicBezTo>
                    <a:pt x="580" y="669"/>
                    <a:pt x="489" y="647"/>
                    <a:pt x="466" y="635"/>
                  </a:cubicBezTo>
                  <a:cubicBezTo>
                    <a:pt x="421" y="613"/>
                    <a:pt x="375" y="590"/>
                    <a:pt x="353" y="556"/>
                  </a:cubicBezTo>
                  <a:cubicBezTo>
                    <a:pt x="330" y="522"/>
                    <a:pt x="319" y="488"/>
                    <a:pt x="319" y="454"/>
                  </a:cubicBezTo>
                  <a:cubicBezTo>
                    <a:pt x="319" y="397"/>
                    <a:pt x="353" y="352"/>
                    <a:pt x="409" y="306"/>
                  </a:cubicBezTo>
                  <a:cubicBezTo>
                    <a:pt x="466" y="261"/>
                    <a:pt x="557" y="238"/>
                    <a:pt x="682" y="238"/>
                  </a:cubicBezTo>
                  <a:cubicBezTo>
                    <a:pt x="795" y="238"/>
                    <a:pt x="886" y="261"/>
                    <a:pt x="943" y="318"/>
                  </a:cubicBezTo>
                  <a:cubicBezTo>
                    <a:pt x="999" y="363"/>
                    <a:pt x="1045" y="431"/>
                    <a:pt x="1056" y="511"/>
                  </a:cubicBezTo>
                  <a:lnTo>
                    <a:pt x="1328" y="477"/>
                  </a:lnTo>
                  <a:cubicBezTo>
                    <a:pt x="1317" y="363"/>
                    <a:pt x="1283" y="284"/>
                    <a:pt x="1238" y="216"/>
                  </a:cubicBezTo>
                  <a:cubicBezTo>
                    <a:pt x="1181" y="148"/>
                    <a:pt x="1113" y="102"/>
                    <a:pt x="1011" y="57"/>
                  </a:cubicBezTo>
                  <a:cubicBezTo>
                    <a:pt x="909" y="23"/>
                    <a:pt x="795" y="0"/>
                    <a:pt x="6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0"/>
            <p:cNvSpPr/>
            <p:nvPr/>
          </p:nvSpPr>
          <p:spPr>
            <a:xfrm>
              <a:off x="3971350" y="2087025"/>
              <a:ext cx="34625" cy="58175"/>
            </a:xfrm>
            <a:custGeom>
              <a:avLst/>
              <a:gdLst/>
              <a:ahLst/>
              <a:cxnLst/>
              <a:rect l="l" t="t" r="r" b="b"/>
              <a:pathLst>
                <a:path w="1385" h="2327" extrusionOk="0">
                  <a:moveTo>
                    <a:pt x="1" y="1"/>
                  </a:moveTo>
                  <a:lnTo>
                    <a:pt x="1" y="2327"/>
                  </a:lnTo>
                  <a:lnTo>
                    <a:pt x="284" y="2327"/>
                  </a:lnTo>
                  <a:lnTo>
                    <a:pt x="284" y="1657"/>
                  </a:lnTo>
                  <a:lnTo>
                    <a:pt x="489" y="1464"/>
                  </a:lnTo>
                  <a:lnTo>
                    <a:pt x="1033" y="2327"/>
                  </a:lnTo>
                  <a:lnTo>
                    <a:pt x="1385" y="2327"/>
                  </a:lnTo>
                  <a:lnTo>
                    <a:pt x="681" y="1271"/>
                  </a:lnTo>
                  <a:lnTo>
                    <a:pt x="1328" y="647"/>
                  </a:lnTo>
                  <a:lnTo>
                    <a:pt x="954" y="647"/>
                  </a:lnTo>
                  <a:lnTo>
                    <a:pt x="284" y="1328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0"/>
            <p:cNvSpPr/>
            <p:nvPr/>
          </p:nvSpPr>
          <p:spPr>
            <a:xfrm>
              <a:off x="3145175" y="1932175"/>
              <a:ext cx="51075" cy="58175"/>
            </a:xfrm>
            <a:custGeom>
              <a:avLst/>
              <a:gdLst/>
              <a:ahLst/>
              <a:cxnLst/>
              <a:rect l="l" t="t" r="r" b="b"/>
              <a:pathLst>
                <a:path w="2043" h="2327" extrusionOk="0">
                  <a:moveTo>
                    <a:pt x="1044" y="261"/>
                  </a:moveTo>
                  <a:cubicBezTo>
                    <a:pt x="1214" y="261"/>
                    <a:pt x="1339" y="296"/>
                    <a:pt x="1418" y="364"/>
                  </a:cubicBezTo>
                  <a:cubicBezTo>
                    <a:pt x="1498" y="432"/>
                    <a:pt x="1543" y="522"/>
                    <a:pt x="1543" y="636"/>
                  </a:cubicBezTo>
                  <a:cubicBezTo>
                    <a:pt x="1543" y="704"/>
                    <a:pt x="1521" y="783"/>
                    <a:pt x="1475" y="840"/>
                  </a:cubicBezTo>
                  <a:cubicBezTo>
                    <a:pt x="1441" y="908"/>
                    <a:pt x="1373" y="954"/>
                    <a:pt x="1305" y="988"/>
                  </a:cubicBezTo>
                  <a:cubicBezTo>
                    <a:pt x="1226" y="1010"/>
                    <a:pt x="1112" y="1022"/>
                    <a:pt x="976" y="1022"/>
                  </a:cubicBezTo>
                  <a:lnTo>
                    <a:pt x="307" y="1022"/>
                  </a:lnTo>
                  <a:lnTo>
                    <a:pt x="307" y="261"/>
                  </a:lnTo>
                  <a:close/>
                  <a:moveTo>
                    <a:pt x="0" y="1"/>
                  </a:moveTo>
                  <a:lnTo>
                    <a:pt x="0" y="2326"/>
                  </a:lnTo>
                  <a:lnTo>
                    <a:pt x="307" y="2326"/>
                  </a:lnTo>
                  <a:lnTo>
                    <a:pt x="307" y="1294"/>
                  </a:lnTo>
                  <a:lnTo>
                    <a:pt x="670" y="1294"/>
                  </a:lnTo>
                  <a:cubicBezTo>
                    <a:pt x="749" y="1294"/>
                    <a:pt x="806" y="1294"/>
                    <a:pt x="840" y="1305"/>
                  </a:cubicBezTo>
                  <a:cubicBezTo>
                    <a:pt x="885" y="1317"/>
                    <a:pt x="931" y="1339"/>
                    <a:pt x="976" y="1362"/>
                  </a:cubicBezTo>
                  <a:cubicBezTo>
                    <a:pt x="1021" y="1396"/>
                    <a:pt x="1078" y="1441"/>
                    <a:pt x="1135" y="1521"/>
                  </a:cubicBezTo>
                  <a:cubicBezTo>
                    <a:pt x="1192" y="1589"/>
                    <a:pt x="1271" y="1702"/>
                    <a:pt x="1350" y="1838"/>
                  </a:cubicBezTo>
                  <a:lnTo>
                    <a:pt x="1657" y="2326"/>
                  </a:lnTo>
                  <a:lnTo>
                    <a:pt x="2042" y="2326"/>
                  </a:lnTo>
                  <a:lnTo>
                    <a:pt x="1645" y="1691"/>
                  </a:lnTo>
                  <a:cubicBezTo>
                    <a:pt x="1566" y="1566"/>
                    <a:pt x="1475" y="1464"/>
                    <a:pt x="1384" y="1385"/>
                  </a:cubicBezTo>
                  <a:cubicBezTo>
                    <a:pt x="1350" y="1339"/>
                    <a:pt x="1282" y="1305"/>
                    <a:pt x="1203" y="1271"/>
                  </a:cubicBezTo>
                  <a:cubicBezTo>
                    <a:pt x="1430" y="1237"/>
                    <a:pt x="1589" y="1169"/>
                    <a:pt x="1702" y="1056"/>
                  </a:cubicBezTo>
                  <a:cubicBezTo>
                    <a:pt x="1804" y="942"/>
                    <a:pt x="1861" y="795"/>
                    <a:pt x="1861" y="636"/>
                  </a:cubicBezTo>
                  <a:cubicBezTo>
                    <a:pt x="1861" y="511"/>
                    <a:pt x="1827" y="386"/>
                    <a:pt x="1759" y="284"/>
                  </a:cubicBezTo>
                  <a:cubicBezTo>
                    <a:pt x="1702" y="182"/>
                    <a:pt x="1611" y="103"/>
                    <a:pt x="1509" y="69"/>
                  </a:cubicBezTo>
                  <a:cubicBezTo>
                    <a:pt x="1396" y="23"/>
                    <a:pt x="1237" y="1"/>
                    <a:pt x="10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0"/>
            <p:cNvSpPr/>
            <p:nvPr/>
          </p:nvSpPr>
          <p:spPr>
            <a:xfrm>
              <a:off x="3200200" y="1947200"/>
              <a:ext cx="38875" cy="44000"/>
            </a:xfrm>
            <a:custGeom>
              <a:avLst/>
              <a:gdLst/>
              <a:ahLst/>
              <a:cxnLst/>
              <a:rect l="l" t="t" r="r" b="b"/>
              <a:pathLst>
                <a:path w="1555" h="1760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13"/>
                    <a:pt x="1157" y="1203"/>
                    <a:pt x="1123" y="1271"/>
                  </a:cubicBezTo>
                  <a:cubicBezTo>
                    <a:pt x="1089" y="1351"/>
                    <a:pt x="1021" y="1419"/>
                    <a:pt x="942" y="1464"/>
                  </a:cubicBezTo>
                  <a:cubicBezTo>
                    <a:pt x="851" y="1510"/>
                    <a:pt x="760" y="1532"/>
                    <a:pt x="647" y="1532"/>
                  </a:cubicBezTo>
                  <a:cubicBezTo>
                    <a:pt x="533" y="1532"/>
                    <a:pt x="454" y="1510"/>
                    <a:pt x="397" y="1464"/>
                  </a:cubicBezTo>
                  <a:cubicBezTo>
                    <a:pt x="341" y="1408"/>
                    <a:pt x="307" y="1351"/>
                    <a:pt x="307" y="1271"/>
                  </a:cubicBezTo>
                  <a:cubicBezTo>
                    <a:pt x="307" y="1215"/>
                    <a:pt x="318" y="1181"/>
                    <a:pt x="352" y="1135"/>
                  </a:cubicBezTo>
                  <a:cubicBezTo>
                    <a:pt x="375" y="1090"/>
                    <a:pt x="409" y="1067"/>
                    <a:pt x="465" y="1045"/>
                  </a:cubicBezTo>
                  <a:cubicBezTo>
                    <a:pt x="511" y="1022"/>
                    <a:pt x="590" y="999"/>
                    <a:pt x="704" y="988"/>
                  </a:cubicBezTo>
                  <a:cubicBezTo>
                    <a:pt x="919" y="954"/>
                    <a:pt x="1067" y="920"/>
                    <a:pt x="1169" y="874"/>
                  </a:cubicBezTo>
                  <a:close/>
                  <a:moveTo>
                    <a:pt x="806" y="1"/>
                  </a:moveTo>
                  <a:cubicBezTo>
                    <a:pt x="670" y="1"/>
                    <a:pt x="545" y="24"/>
                    <a:pt x="431" y="58"/>
                  </a:cubicBezTo>
                  <a:cubicBezTo>
                    <a:pt x="318" y="103"/>
                    <a:pt x="238" y="160"/>
                    <a:pt x="182" y="228"/>
                  </a:cubicBezTo>
                  <a:cubicBezTo>
                    <a:pt x="125" y="307"/>
                    <a:pt x="80" y="398"/>
                    <a:pt x="57" y="523"/>
                  </a:cubicBezTo>
                  <a:lnTo>
                    <a:pt x="329" y="557"/>
                  </a:lnTo>
                  <a:cubicBezTo>
                    <a:pt x="363" y="443"/>
                    <a:pt x="409" y="353"/>
                    <a:pt x="477" y="307"/>
                  </a:cubicBezTo>
                  <a:cubicBezTo>
                    <a:pt x="533" y="262"/>
                    <a:pt x="636" y="239"/>
                    <a:pt x="772" y="239"/>
                  </a:cubicBezTo>
                  <a:cubicBezTo>
                    <a:pt x="919" y="239"/>
                    <a:pt x="1021" y="273"/>
                    <a:pt x="1089" y="330"/>
                  </a:cubicBezTo>
                  <a:cubicBezTo>
                    <a:pt x="1146" y="387"/>
                    <a:pt x="1180" y="466"/>
                    <a:pt x="1180" y="579"/>
                  </a:cubicBezTo>
                  <a:cubicBezTo>
                    <a:pt x="1180" y="591"/>
                    <a:pt x="1180" y="613"/>
                    <a:pt x="1169" y="659"/>
                  </a:cubicBezTo>
                  <a:cubicBezTo>
                    <a:pt x="1067" y="693"/>
                    <a:pt x="896" y="727"/>
                    <a:pt x="670" y="750"/>
                  </a:cubicBezTo>
                  <a:cubicBezTo>
                    <a:pt x="556" y="761"/>
                    <a:pt x="465" y="784"/>
                    <a:pt x="409" y="795"/>
                  </a:cubicBezTo>
                  <a:cubicBezTo>
                    <a:pt x="341" y="818"/>
                    <a:pt x="272" y="852"/>
                    <a:pt x="204" y="886"/>
                  </a:cubicBezTo>
                  <a:cubicBezTo>
                    <a:pt x="148" y="931"/>
                    <a:pt x="102" y="988"/>
                    <a:pt x="57" y="1056"/>
                  </a:cubicBezTo>
                  <a:cubicBezTo>
                    <a:pt x="23" y="1124"/>
                    <a:pt x="0" y="1192"/>
                    <a:pt x="0" y="1283"/>
                  </a:cubicBezTo>
                  <a:cubicBezTo>
                    <a:pt x="0" y="1419"/>
                    <a:pt x="57" y="1532"/>
                    <a:pt x="159" y="1623"/>
                  </a:cubicBezTo>
                  <a:cubicBezTo>
                    <a:pt x="250" y="1714"/>
                    <a:pt x="397" y="1759"/>
                    <a:pt x="579" y="1759"/>
                  </a:cubicBezTo>
                  <a:cubicBezTo>
                    <a:pt x="692" y="1759"/>
                    <a:pt x="794" y="1737"/>
                    <a:pt x="896" y="1703"/>
                  </a:cubicBezTo>
                  <a:cubicBezTo>
                    <a:pt x="987" y="1669"/>
                    <a:pt x="1089" y="1600"/>
                    <a:pt x="1203" y="1510"/>
                  </a:cubicBezTo>
                  <a:cubicBezTo>
                    <a:pt x="1203" y="1589"/>
                    <a:pt x="1225" y="1657"/>
                    <a:pt x="1259" y="1725"/>
                  </a:cubicBezTo>
                  <a:lnTo>
                    <a:pt x="1554" y="1725"/>
                  </a:lnTo>
                  <a:cubicBezTo>
                    <a:pt x="1520" y="1657"/>
                    <a:pt x="1486" y="1589"/>
                    <a:pt x="1475" y="1521"/>
                  </a:cubicBezTo>
                  <a:cubicBezTo>
                    <a:pt x="1464" y="1453"/>
                    <a:pt x="1464" y="1283"/>
                    <a:pt x="1464" y="1022"/>
                  </a:cubicBezTo>
                  <a:lnTo>
                    <a:pt x="1464" y="636"/>
                  </a:lnTo>
                  <a:cubicBezTo>
                    <a:pt x="1464" y="511"/>
                    <a:pt x="1452" y="421"/>
                    <a:pt x="1452" y="375"/>
                  </a:cubicBezTo>
                  <a:cubicBezTo>
                    <a:pt x="1430" y="296"/>
                    <a:pt x="1396" y="228"/>
                    <a:pt x="1362" y="182"/>
                  </a:cubicBezTo>
                  <a:cubicBezTo>
                    <a:pt x="1316" y="126"/>
                    <a:pt x="1248" y="92"/>
                    <a:pt x="1157" y="58"/>
                  </a:cubicBezTo>
                  <a:cubicBezTo>
                    <a:pt x="1067" y="24"/>
                    <a:pt x="953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0"/>
            <p:cNvSpPr/>
            <p:nvPr/>
          </p:nvSpPr>
          <p:spPr>
            <a:xfrm>
              <a:off x="3247850" y="1932175"/>
              <a:ext cx="34050" cy="58175"/>
            </a:xfrm>
            <a:custGeom>
              <a:avLst/>
              <a:gdLst/>
              <a:ahLst/>
              <a:cxnLst/>
              <a:rect l="l" t="t" r="r" b="b"/>
              <a:pathLst>
                <a:path w="1362" h="2327" extrusionOk="0">
                  <a:moveTo>
                    <a:pt x="0" y="1"/>
                  </a:moveTo>
                  <a:lnTo>
                    <a:pt x="0" y="2326"/>
                  </a:lnTo>
                  <a:lnTo>
                    <a:pt x="284" y="2326"/>
                  </a:lnTo>
                  <a:lnTo>
                    <a:pt x="284" y="1407"/>
                  </a:lnTo>
                  <a:cubicBezTo>
                    <a:pt x="284" y="1271"/>
                    <a:pt x="295" y="1169"/>
                    <a:pt x="329" y="1090"/>
                  </a:cubicBezTo>
                  <a:cubicBezTo>
                    <a:pt x="363" y="1022"/>
                    <a:pt x="409" y="954"/>
                    <a:pt x="488" y="919"/>
                  </a:cubicBezTo>
                  <a:cubicBezTo>
                    <a:pt x="556" y="874"/>
                    <a:pt x="647" y="851"/>
                    <a:pt x="726" y="851"/>
                  </a:cubicBezTo>
                  <a:cubicBezTo>
                    <a:pt x="840" y="851"/>
                    <a:pt x="930" y="885"/>
                    <a:pt x="987" y="942"/>
                  </a:cubicBezTo>
                  <a:cubicBezTo>
                    <a:pt x="1044" y="1010"/>
                    <a:pt x="1078" y="1112"/>
                    <a:pt x="1078" y="1260"/>
                  </a:cubicBezTo>
                  <a:lnTo>
                    <a:pt x="1078" y="2326"/>
                  </a:lnTo>
                  <a:lnTo>
                    <a:pt x="1362" y="2326"/>
                  </a:lnTo>
                  <a:lnTo>
                    <a:pt x="1362" y="1260"/>
                  </a:lnTo>
                  <a:cubicBezTo>
                    <a:pt x="1362" y="1090"/>
                    <a:pt x="1339" y="965"/>
                    <a:pt x="1305" y="874"/>
                  </a:cubicBezTo>
                  <a:cubicBezTo>
                    <a:pt x="1271" y="795"/>
                    <a:pt x="1203" y="727"/>
                    <a:pt x="1112" y="681"/>
                  </a:cubicBezTo>
                  <a:cubicBezTo>
                    <a:pt x="1021" y="625"/>
                    <a:pt x="908" y="602"/>
                    <a:pt x="783" y="602"/>
                  </a:cubicBezTo>
                  <a:cubicBezTo>
                    <a:pt x="579" y="602"/>
                    <a:pt x="409" y="681"/>
                    <a:pt x="284" y="829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0"/>
            <p:cNvSpPr/>
            <p:nvPr/>
          </p:nvSpPr>
          <p:spPr>
            <a:xfrm>
              <a:off x="3290375" y="1947200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13"/>
                    <a:pt x="1158" y="1203"/>
                    <a:pt x="1124" y="1271"/>
                  </a:cubicBezTo>
                  <a:cubicBezTo>
                    <a:pt x="1079" y="1351"/>
                    <a:pt x="1022" y="1419"/>
                    <a:pt x="931" y="1464"/>
                  </a:cubicBezTo>
                  <a:cubicBezTo>
                    <a:pt x="852" y="1510"/>
                    <a:pt x="750" y="1532"/>
                    <a:pt x="647" y="1532"/>
                  </a:cubicBezTo>
                  <a:cubicBezTo>
                    <a:pt x="534" y="1532"/>
                    <a:pt x="443" y="1510"/>
                    <a:pt x="387" y="1464"/>
                  </a:cubicBezTo>
                  <a:cubicBezTo>
                    <a:pt x="330" y="1408"/>
                    <a:pt x="307" y="1351"/>
                    <a:pt x="307" y="1271"/>
                  </a:cubicBezTo>
                  <a:cubicBezTo>
                    <a:pt x="307" y="1215"/>
                    <a:pt x="318" y="1181"/>
                    <a:pt x="341" y="1135"/>
                  </a:cubicBezTo>
                  <a:cubicBezTo>
                    <a:pt x="375" y="1090"/>
                    <a:pt x="409" y="1067"/>
                    <a:pt x="455" y="1045"/>
                  </a:cubicBezTo>
                  <a:cubicBezTo>
                    <a:pt x="500" y="1022"/>
                    <a:pt x="591" y="999"/>
                    <a:pt x="704" y="988"/>
                  </a:cubicBezTo>
                  <a:cubicBezTo>
                    <a:pt x="908" y="954"/>
                    <a:pt x="1067" y="920"/>
                    <a:pt x="1169" y="874"/>
                  </a:cubicBezTo>
                  <a:close/>
                  <a:moveTo>
                    <a:pt x="806" y="1"/>
                  </a:moveTo>
                  <a:cubicBezTo>
                    <a:pt x="659" y="1"/>
                    <a:pt x="534" y="24"/>
                    <a:pt x="421" y="58"/>
                  </a:cubicBezTo>
                  <a:cubicBezTo>
                    <a:pt x="318" y="103"/>
                    <a:pt x="228" y="160"/>
                    <a:pt x="171" y="228"/>
                  </a:cubicBezTo>
                  <a:cubicBezTo>
                    <a:pt x="114" y="307"/>
                    <a:pt x="69" y="398"/>
                    <a:pt x="46" y="523"/>
                  </a:cubicBezTo>
                  <a:lnTo>
                    <a:pt x="330" y="557"/>
                  </a:lnTo>
                  <a:cubicBezTo>
                    <a:pt x="353" y="443"/>
                    <a:pt x="409" y="353"/>
                    <a:pt x="466" y="307"/>
                  </a:cubicBezTo>
                  <a:cubicBezTo>
                    <a:pt x="534" y="262"/>
                    <a:pt x="636" y="239"/>
                    <a:pt x="761" y="239"/>
                  </a:cubicBezTo>
                  <a:cubicBezTo>
                    <a:pt x="908" y="239"/>
                    <a:pt x="1022" y="273"/>
                    <a:pt x="1090" y="330"/>
                  </a:cubicBezTo>
                  <a:cubicBezTo>
                    <a:pt x="1147" y="387"/>
                    <a:pt x="1169" y="466"/>
                    <a:pt x="1169" y="579"/>
                  </a:cubicBezTo>
                  <a:cubicBezTo>
                    <a:pt x="1169" y="591"/>
                    <a:pt x="1169" y="613"/>
                    <a:pt x="1169" y="659"/>
                  </a:cubicBezTo>
                  <a:cubicBezTo>
                    <a:pt x="1056" y="693"/>
                    <a:pt x="886" y="727"/>
                    <a:pt x="659" y="750"/>
                  </a:cubicBezTo>
                  <a:cubicBezTo>
                    <a:pt x="545" y="761"/>
                    <a:pt x="466" y="784"/>
                    <a:pt x="409" y="795"/>
                  </a:cubicBezTo>
                  <a:cubicBezTo>
                    <a:pt x="330" y="818"/>
                    <a:pt x="262" y="852"/>
                    <a:pt x="205" y="886"/>
                  </a:cubicBezTo>
                  <a:cubicBezTo>
                    <a:pt x="137" y="931"/>
                    <a:pt x="92" y="988"/>
                    <a:pt x="58" y="1056"/>
                  </a:cubicBezTo>
                  <a:cubicBezTo>
                    <a:pt x="24" y="1124"/>
                    <a:pt x="1" y="1192"/>
                    <a:pt x="1" y="1283"/>
                  </a:cubicBezTo>
                  <a:cubicBezTo>
                    <a:pt x="1" y="1419"/>
                    <a:pt x="46" y="1532"/>
                    <a:pt x="148" y="1623"/>
                  </a:cubicBezTo>
                  <a:cubicBezTo>
                    <a:pt x="250" y="1714"/>
                    <a:pt x="387" y="1759"/>
                    <a:pt x="579" y="1759"/>
                  </a:cubicBezTo>
                  <a:cubicBezTo>
                    <a:pt x="682" y="1759"/>
                    <a:pt x="795" y="1737"/>
                    <a:pt x="886" y="1703"/>
                  </a:cubicBezTo>
                  <a:cubicBezTo>
                    <a:pt x="988" y="1669"/>
                    <a:pt x="1090" y="1600"/>
                    <a:pt x="1192" y="1510"/>
                  </a:cubicBezTo>
                  <a:cubicBezTo>
                    <a:pt x="1203" y="1589"/>
                    <a:pt x="1215" y="1657"/>
                    <a:pt x="1249" y="1725"/>
                  </a:cubicBezTo>
                  <a:lnTo>
                    <a:pt x="1544" y="1725"/>
                  </a:lnTo>
                  <a:cubicBezTo>
                    <a:pt x="1510" y="1657"/>
                    <a:pt x="1487" y="1589"/>
                    <a:pt x="1476" y="1521"/>
                  </a:cubicBezTo>
                  <a:cubicBezTo>
                    <a:pt x="1464" y="1453"/>
                    <a:pt x="1453" y="1283"/>
                    <a:pt x="1453" y="1022"/>
                  </a:cubicBezTo>
                  <a:lnTo>
                    <a:pt x="1453" y="636"/>
                  </a:lnTo>
                  <a:cubicBezTo>
                    <a:pt x="1453" y="511"/>
                    <a:pt x="1453" y="421"/>
                    <a:pt x="1442" y="375"/>
                  </a:cubicBezTo>
                  <a:cubicBezTo>
                    <a:pt x="1430" y="296"/>
                    <a:pt x="1396" y="228"/>
                    <a:pt x="1351" y="182"/>
                  </a:cubicBezTo>
                  <a:cubicBezTo>
                    <a:pt x="1317" y="126"/>
                    <a:pt x="1249" y="92"/>
                    <a:pt x="1158" y="58"/>
                  </a:cubicBezTo>
                  <a:cubicBezTo>
                    <a:pt x="1067" y="24"/>
                    <a:pt x="954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0"/>
            <p:cNvSpPr/>
            <p:nvPr/>
          </p:nvSpPr>
          <p:spPr>
            <a:xfrm>
              <a:off x="3335775" y="1947200"/>
              <a:ext cx="36325" cy="44000"/>
            </a:xfrm>
            <a:custGeom>
              <a:avLst/>
              <a:gdLst/>
              <a:ahLst/>
              <a:cxnLst/>
              <a:rect l="l" t="t" r="r" b="b"/>
              <a:pathLst>
                <a:path w="1453" h="1760" extrusionOk="0">
                  <a:moveTo>
                    <a:pt x="760" y="1"/>
                  </a:moveTo>
                  <a:cubicBezTo>
                    <a:pt x="613" y="1"/>
                    <a:pt x="476" y="35"/>
                    <a:pt x="363" y="103"/>
                  </a:cubicBezTo>
                  <a:cubicBezTo>
                    <a:pt x="238" y="171"/>
                    <a:pt x="147" y="273"/>
                    <a:pt x="79" y="409"/>
                  </a:cubicBezTo>
                  <a:cubicBezTo>
                    <a:pt x="23" y="545"/>
                    <a:pt x="0" y="704"/>
                    <a:pt x="0" y="886"/>
                  </a:cubicBezTo>
                  <a:cubicBezTo>
                    <a:pt x="0" y="1169"/>
                    <a:pt x="68" y="1385"/>
                    <a:pt x="204" y="1532"/>
                  </a:cubicBezTo>
                  <a:cubicBezTo>
                    <a:pt x="340" y="1680"/>
                    <a:pt x="533" y="1759"/>
                    <a:pt x="760" y="1759"/>
                  </a:cubicBezTo>
                  <a:cubicBezTo>
                    <a:pt x="942" y="1759"/>
                    <a:pt x="1100" y="1703"/>
                    <a:pt x="1225" y="1600"/>
                  </a:cubicBezTo>
                  <a:cubicBezTo>
                    <a:pt x="1350" y="1487"/>
                    <a:pt x="1429" y="1340"/>
                    <a:pt x="1452" y="1147"/>
                  </a:cubicBezTo>
                  <a:lnTo>
                    <a:pt x="1180" y="1101"/>
                  </a:lnTo>
                  <a:cubicBezTo>
                    <a:pt x="1157" y="1249"/>
                    <a:pt x="1112" y="1351"/>
                    <a:pt x="1032" y="1419"/>
                  </a:cubicBezTo>
                  <a:cubicBezTo>
                    <a:pt x="964" y="1487"/>
                    <a:pt x="862" y="1521"/>
                    <a:pt x="760" y="1521"/>
                  </a:cubicBezTo>
                  <a:cubicBezTo>
                    <a:pt x="613" y="1521"/>
                    <a:pt x="499" y="1476"/>
                    <a:pt x="420" y="1374"/>
                  </a:cubicBezTo>
                  <a:cubicBezTo>
                    <a:pt x="329" y="1271"/>
                    <a:pt x="284" y="1101"/>
                    <a:pt x="284" y="874"/>
                  </a:cubicBezTo>
                  <a:cubicBezTo>
                    <a:pt x="284" y="659"/>
                    <a:pt x="329" y="489"/>
                    <a:pt x="420" y="387"/>
                  </a:cubicBezTo>
                  <a:cubicBezTo>
                    <a:pt x="511" y="284"/>
                    <a:pt x="624" y="239"/>
                    <a:pt x="771" y="239"/>
                  </a:cubicBezTo>
                  <a:cubicBezTo>
                    <a:pt x="862" y="239"/>
                    <a:pt x="942" y="262"/>
                    <a:pt x="1010" y="318"/>
                  </a:cubicBezTo>
                  <a:cubicBezTo>
                    <a:pt x="1078" y="375"/>
                    <a:pt x="1123" y="466"/>
                    <a:pt x="1157" y="579"/>
                  </a:cubicBezTo>
                  <a:lnTo>
                    <a:pt x="1429" y="534"/>
                  </a:lnTo>
                  <a:cubicBezTo>
                    <a:pt x="1395" y="364"/>
                    <a:pt x="1327" y="228"/>
                    <a:pt x="1203" y="137"/>
                  </a:cubicBezTo>
                  <a:cubicBezTo>
                    <a:pt x="1089" y="46"/>
                    <a:pt x="942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0"/>
            <p:cNvSpPr/>
            <p:nvPr/>
          </p:nvSpPr>
          <p:spPr>
            <a:xfrm>
              <a:off x="3378300" y="1932175"/>
              <a:ext cx="34350" cy="58175"/>
            </a:xfrm>
            <a:custGeom>
              <a:avLst/>
              <a:gdLst/>
              <a:ahLst/>
              <a:cxnLst/>
              <a:rect l="l" t="t" r="r" b="b"/>
              <a:pathLst>
                <a:path w="1374" h="2327" extrusionOk="0">
                  <a:moveTo>
                    <a:pt x="1" y="1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1407"/>
                  </a:lnTo>
                  <a:cubicBezTo>
                    <a:pt x="284" y="1271"/>
                    <a:pt x="296" y="1169"/>
                    <a:pt x="330" y="1090"/>
                  </a:cubicBezTo>
                  <a:cubicBezTo>
                    <a:pt x="364" y="1022"/>
                    <a:pt x="420" y="954"/>
                    <a:pt x="489" y="919"/>
                  </a:cubicBezTo>
                  <a:cubicBezTo>
                    <a:pt x="568" y="874"/>
                    <a:pt x="647" y="851"/>
                    <a:pt x="727" y="851"/>
                  </a:cubicBezTo>
                  <a:cubicBezTo>
                    <a:pt x="840" y="851"/>
                    <a:pt x="931" y="885"/>
                    <a:pt x="988" y="942"/>
                  </a:cubicBezTo>
                  <a:cubicBezTo>
                    <a:pt x="1056" y="1010"/>
                    <a:pt x="1078" y="1112"/>
                    <a:pt x="1078" y="1260"/>
                  </a:cubicBezTo>
                  <a:lnTo>
                    <a:pt x="1078" y="2326"/>
                  </a:lnTo>
                  <a:lnTo>
                    <a:pt x="1373" y="2326"/>
                  </a:lnTo>
                  <a:lnTo>
                    <a:pt x="1373" y="1260"/>
                  </a:lnTo>
                  <a:cubicBezTo>
                    <a:pt x="1373" y="1090"/>
                    <a:pt x="1351" y="965"/>
                    <a:pt x="1305" y="874"/>
                  </a:cubicBezTo>
                  <a:cubicBezTo>
                    <a:pt x="1271" y="795"/>
                    <a:pt x="1203" y="727"/>
                    <a:pt x="1113" y="681"/>
                  </a:cubicBezTo>
                  <a:cubicBezTo>
                    <a:pt x="1022" y="625"/>
                    <a:pt x="908" y="602"/>
                    <a:pt x="784" y="602"/>
                  </a:cubicBezTo>
                  <a:cubicBezTo>
                    <a:pt x="591" y="602"/>
                    <a:pt x="420" y="681"/>
                    <a:pt x="284" y="829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0"/>
            <p:cNvSpPr/>
            <p:nvPr/>
          </p:nvSpPr>
          <p:spPr>
            <a:xfrm>
              <a:off x="3420575" y="1947200"/>
              <a:ext cx="39450" cy="44000"/>
            </a:xfrm>
            <a:custGeom>
              <a:avLst/>
              <a:gdLst/>
              <a:ahLst/>
              <a:cxnLst/>
              <a:rect l="l" t="t" r="r" b="b"/>
              <a:pathLst>
                <a:path w="1578" h="1760" extrusionOk="0">
                  <a:moveTo>
                    <a:pt x="794" y="239"/>
                  </a:moveTo>
                  <a:cubicBezTo>
                    <a:pt x="930" y="239"/>
                    <a:pt x="1044" y="296"/>
                    <a:pt x="1146" y="398"/>
                  </a:cubicBezTo>
                  <a:cubicBezTo>
                    <a:pt x="1237" y="500"/>
                    <a:pt x="1282" y="659"/>
                    <a:pt x="1282" y="874"/>
                  </a:cubicBezTo>
                  <a:cubicBezTo>
                    <a:pt x="1282" y="1090"/>
                    <a:pt x="1237" y="1260"/>
                    <a:pt x="1146" y="1362"/>
                  </a:cubicBezTo>
                  <a:cubicBezTo>
                    <a:pt x="1055" y="1476"/>
                    <a:pt x="930" y="1521"/>
                    <a:pt x="794" y="1521"/>
                  </a:cubicBezTo>
                  <a:cubicBezTo>
                    <a:pt x="647" y="1521"/>
                    <a:pt x="533" y="1476"/>
                    <a:pt x="443" y="1362"/>
                  </a:cubicBezTo>
                  <a:cubicBezTo>
                    <a:pt x="340" y="1260"/>
                    <a:pt x="295" y="1101"/>
                    <a:pt x="295" y="886"/>
                  </a:cubicBezTo>
                  <a:cubicBezTo>
                    <a:pt x="295" y="670"/>
                    <a:pt x="340" y="500"/>
                    <a:pt x="443" y="398"/>
                  </a:cubicBezTo>
                  <a:cubicBezTo>
                    <a:pt x="533" y="296"/>
                    <a:pt x="647" y="239"/>
                    <a:pt x="794" y="239"/>
                  </a:cubicBezTo>
                  <a:close/>
                  <a:moveTo>
                    <a:pt x="794" y="1"/>
                  </a:moveTo>
                  <a:cubicBezTo>
                    <a:pt x="579" y="1"/>
                    <a:pt x="409" y="69"/>
                    <a:pt x="261" y="194"/>
                  </a:cubicBezTo>
                  <a:cubicBezTo>
                    <a:pt x="91" y="341"/>
                    <a:pt x="0" y="568"/>
                    <a:pt x="0" y="886"/>
                  </a:cubicBezTo>
                  <a:cubicBezTo>
                    <a:pt x="0" y="1169"/>
                    <a:pt x="80" y="1385"/>
                    <a:pt x="216" y="1532"/>
                  </a:cubicBezTo>
                  <a:cubicBezTo>
                    <a:pt x="363" y="1680"/>
                    <a:pt x="556" y="1759"/>
                    <a:pt x="794" y="1759"/>
                  </a:cubicBezTo>
                  <a:cubicBezTo>
                    <a:pt x="942" y="1759"/>
                    <a:pt x="1078" y="1725"/>
                    <a:pt x="1191" y="1657"/>
                  </a:cubicBezTo>
                  <a:cubicBezTo>
                    <a:pt x="1316" y="1589"/>
                    <a:pt x="1418" y="1487"/>
                    <a:pt x="1475" y="1374"/>
                  </a:cubicBezTo>
                  <a:cubicBezTo>
                    <a:pt x="1543" y="1249"/>
                    <a:pt x="1577" y="1079"/>
                    <a:pt x="1577" y="852"/>
                  </a:cubicBezTo>
                  <a:cubicBezTo>
                    <a:pt x="1577" y="591"/>
                    <a:pt x="1509" y="375"/>
                    <a:pt x="1361" y="228"/>
                  </a:cubicBezTo>
                  <a:cubicBezTo>
                    <a:pt x="1214" y="80"/>
                    <a:pt x="1021" y="1"/>
                    <a:pt x="7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0"/>
            <p:cNvSpPr/>
            <p:nvPr/>
          </p:nvSpPr>
          <p:spPr>
            <a:xfrm>
              <a:off x="3463400" y="1948050"/>
              <a:ext cx="57600" cy="42300"/>
            </a:xfrm>
            <a:custGeom>
              <a:avLst/>
              <a:gdLst/>
              <a:ahLst/>
              <a:cxnLst/>
              <a:rect l="l" t="t" r="r" b="b"/>
              <a:pathLst>
                <a:path w="2304" h="1692" extrusionOk="0">
                  <a:moveTo>
                    <a:pt x="0" y="1"/>
                  </a:moveTo>
                  <a:lnTo>
                    <a:pt x="511" y="1691"/>
                  </a:lnTo>
                  <a:lnTo>
                    <a:pt x="806" y="1691"/>
                  </a:lnTo>
                  <a:lnTo>
                    <a:pt x="1146" y="398"/>
                  </a:lnTo>
                  <a:lnTo>
                    <a:pt x="1214" y="682"/>
                  </a:lnTo>
                  <a:lnTo>
                    <a:pt x="1475" y="1691"/>
                  </a:lnTo>
                  <a:lnTo>
                    <a:pt x="1770" y="1691"/>
                  </a:lnTo>
                  <a:lnTo>
                    <a:pt x="2303" y="1"/>
                  </a:lnTo>
                  <a:lnTo>
                    <a:pt x="2020" y="1"/>
                  </a:lnTo>
                  <a:lnTo>
                    <a:pt x="1736" y="977"/>
                  </a:lnTo>
                  <a:lnTo>
                    <a:pt x="1634" y="1306"/>
                  </a:lnTo>
                  <a:lnTo>
                    <a:pt x="1554" y="977"/>
                  </a:lnTo>
                  <a:lnTo>
                    <a:pt x="1305" y="1"/>
                  </a:lnTo>
                  <a:lnTo>
                    <a:pt x="1010" y="1"/>
                  </a:lnTo>
                  <a:lnTo>
                    <a:pt x="738" y="988"/>
                  </a:lnTo>
                  <a:cubicBezTo>
                    <a:pt x="692" y="1203"/>
                    <a:pt x="658" y="1317"/>
                    <a:pt x="658" y="1340"/>
                  </a:cubicBezTo>
                  <a:lnTo>
                    <a:pt x="556" y="977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0"/>
            <p:cNvSpPr/>
            <p:nvPr/>
          </p:nvSpPr>
          <p:spPr>
            <a:xfrm>
              <a:off x="2723150" y="1799725"/>
              <a:ext cx="43700" cy="58175"/>
            </a:xfrm>
            <a:custGeom>
              <a:avLst/>
              <a:gdLst/>
              <a:ahLst/>
              <a:cxnLst/>
              <a:rect l="l" t="t" r="r" b="b"/>
              <a:pathLst>
                <a:path w="1748" h="2327" extrusionOk="0">
                  <a:moveTo>
                    <a:pt x="772" y="284"/>
                  </a:moveTo>
                  <a:cubicBezTo>
                    <a:pt x="942" y="284"/>
                    <a:pt x="1055" y="295"/>
                    <a:pt x="1123" y="318"/>
                  </a:cubicBezTo>
                  <a:cubicBezTo>
                    <a:pt x="1191" y="330"/>
                    <a:pt x="1248" y="375"/>
                    <a:pt x="1282" y="432"/>
                  </a:cubicBezTo>
                  <a:cubicBezTo>
                    <a:pt x="1316" y="488"/>
                    <a:pt x="1339" y="556"/>
                    <a:pt x="1339" y="636"/>
                  </a:cubicBezTo>
                  <a:cubicBezTo>
                    <a:pt x="1339" y="715"/>
                    <a:pt x="1316" y="783"/>
                    <a:pt x="1282" y="840"/>
                  </a:cubicBezTo>
                  <a:cubicBezTo>
                    <a:pt x="1237" y="897"/>
                    <a:pt x="1180" y="931"/>
                    <a:pt x="1101" y="953"/>
                  </a:cubicBezTo>
                  <a:cubicBezTo>
                    <a:pt x="1044" y="976"/>
                    <a:pt x="942" y="976"/>
                    <a:pt x="806" y="976"/>
                  </a:cubicBezTo>
                  <a:lnTo>
                    <a:pt x="307" y="976"/>
                  </a:lnTo>
                  <a:lnTo>
                    <a:pt x="307" y="284"/>
                  </a:lnTo>
                  <a:close/>
                  <a:moveTo>
                    <a:pt x="840" y="1260"/>
                  </a:moveTo>
                  <a:cubicBezTo>
                    <a:pt x="987" y="1260"/>
                    <a:pt x="1101" y="1271"/>
                    <a:pt x="1180" y="1294"/>
                  </a:cubicBezTo>
                  <a:cubicBezTo>
                    <a:pt x="1260" y="1317"/>
                    <a:pt x="1328" y="1362"/>
                    <a:pt x="1373" y="1430"/>
                  </a:cubicBezTo>
                  <a:cubicBezTo>
                    <a:pt x="1407" y="1487"/>
                    <a:pt x="1430" y="1566"/>
                    <a:pt x="1430" y="1657"/>
                  </a:cubicBezTo>
                  <a:cubicBezTo>
                    <a:pt x="1430" y="1725"/>
                    <a:pt x="1418" y="1793"/>
                    <a:pt x="1384" y="1850"/>
                  </a:cubicBezTo>
                  <a:cubicBezTo>
                    <a:pt x="1362" y="1906"/>
                    <a:pt x="1316" y="1952"/>
                    <a:pt x="1271" y="1975"/>
                  </a:cubicBezTo>
                  <a:cubicBezTo>
                    <a:pt x="1225" y="2009"/>
                    <a:pt x="1169" y="2031"/>
                    <a:pt x="1089" y="2043"/>
                  </a:cubicBezTo>
                  <a:cubicBezTo>
                    <a:pt x="1055" y="2054"/>
                    <a:pt x="987" y="2054"/>
                    <a:pt x="885" y="2054"/>
                  </a:cubicBezTo>
                  <a:lnTo>
                    <a:pt x="307" y="2054"/>
                  </a:lnTo>
                  <a:lnTo>
                    <a:pt x="307" y="1260"/>
                  </a:lnTo>
                  <a:close/>
                  <a:moveTo>
                    <a:pt x="0" y="1"/>
                  </a:moveTo>
                  <a:lnTo>
                    <a:pt x="0" y="2326"/>
                  </a:lnTo>
                  <a:lnTo>
                    <a:pt x="885" y="2326"/>
                  </a:lnTo>
                  <a:cubicBezTo>
                    <a:pt x="1033" y="2326"/>
                    <a:pt x="1157" y="2315"/>
                    <a:pt x="1260" y="2292"/>
                  </a:cubicBezTo>
                  <a:cubicBezTo>
                    <a:pt x="1362" y="2258"/>
                    <a:pt x="1441" y="2224"/>
                    <a:pt x="1509" y="2179"/>
                  </a:cubicBezTo>
                  <a:cubicBezTo>
                    <a:pt x="1577" y="2122"/>
                    <a:pt x="1634" y="2054"/>
                    <a:pt x="1679" y="1963"/>
                  </a:cubicBezTo>
                  <a:cubicBezTo>
                    <a:pt x="1725" y="1861"/>
                    <a:pt x="1747" y="1759"/>
                    <a:pt x="1747" y="1657"/>
                  </a:cubicBezTo>
                  <a:cubicBezTo>
                    <a:pt x="1747" y="1521"/>
                    <a:pt x="1713" y="1396"/>
                    <a:pt x="1634" y="1305"/>
                  </a:cubicBezTo>
                  <a:cubicBezTo>
                    <a:pt x="1566" y="1203"/>
                    <a:pt x="1452" y="1135"/>
                    <a:pt x="1316" y="1090"/>
                  </a:cubicBezTo>
                  <a:cubicBezTo>
                    <a:pt x="1430" y="1033"/>
                    <a:pt x="1509" y="965"/>
                    <a:pt x="1554" y="874"/>
                  </a:cubicBezTo>
                  <a:cubicBezTo>
                    <a:pt x="1611" y="795"/>
                    <a:pt x="1645" y="704"/>
                    <a:pt x="1645" y="602"/>
                  </a:cubicBezTo>
                  <a:cubicBezTo>
                    <a:pt x="1645" y="488"/>
                    <a:pt x="1611" y="386"/>
                    <a:pt x="1543" y="295"/>
                  </a:cubicBezTo>
                  <a:cubicBezTo>
                    <a:pt x="1486" y="193"/>
                    <a:pt x="1407" y="125"/>
                    <a:pt x="1294" y="80"/>
                  </a:cubicBezTo>
                  <a:cubicBezTo>
                    <a:pt x="1191" y="35"/>
                    <a:pt x="1044" y="1"/>
                    <a:pt x="8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0"/>
            <p:cNvSpPr/>
            <p:nvPr/>
          </p:nvSpPr>
          <p:spPr>
            <a:xfrm>
              <a:off x="2774200" y="1814750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86"/>
                  </a:moveTo>
                  <a:lnTo>
                    <a:pt x="1169" y="988"/>
                  </a:lnTo>
                  <a:cubicBezTo>
                    <a:pt x="1169" y="1113"/>
                    <a:pt x="1157" y="1203"/>
                    <a:pt x="1123" y="1271"/>
                  </a:cubicBezTo>
                  <a:cubicBezTo>
                    <a:pt x="1078" y="1351"/>
                    <a:pt x="1021" y="1419"/>
                    <a:pt x="931" y="1464"/>
                  </a:cubicBezTo>
                  <a:cubicBezTo>
                    <a:pt x="851" y="1521"/>
                    <a:pt x="749" y="1544"/>
                    <a:pt x="647" y="1544"/>
                  </a:cubicBezTo>
                  <a:cubicBezTo>
                    <a:pt x="534" y="1544"/>
                    <a:pt x="443" y="1510"/>
                    <a:pt x="386" y="1464"/>
                  </a:cubicBezTo>
                  <a:cubicBezTo>
                    <a:pt x="329" y="1419"/>
                    <a:pt x="307" y="1351"/>
                    <a:pt x="307" y="1271"/>
                  </a:cubicBezTo>
                  <a:cubicBezTo>
                    <a:pt x="307" y="1226"/>
                    <a:pt x="318" y="1181"/>
                    <a:pt x="341" y="1135"/>
                  </a:cubicBezTo>
                  <a:cubicBezTo>
                    <a:pt x="375" y="1101"/>
                    <a:pt x="409" y="1067"/>
                    <a:pt x="454" y="1045"/>
                  </a:cubicBezTo>
                  <a:cubicBezTo>
                    <a:pt x="499" y="1022"/>
                    <a:pt x="590" y="1010"/>
                    <a:pt x="704" y="988"/>
                  </a:cubicBezTo>
                  <a:cubicBezTo>
                    <a:pt x="908" y="965"/>
                    <a:pt x="1067" y="920"/>
                    <a:pt x="1169" y="886"/>
                  </a:cubicBezTo>
                  <a:close/>
                  <a:moveTo>
                    <a:pt x="806" y="1"/>
                  </a:moveTo>
                  <a:cubicBezTo>
                    <a:pt x="658" y="1"/>
                    <a:pt x="534" y="23"/>
                    <a:pt x="420" y="69"/>
                  </a:cubicBezTo>
                  <a:cubicBezTo>
                    <a:pt x="318" y="103"/>
                    <a:pt x="227" y="160"/>
                    <a:pt x="170" y="239"/>
                  </a:cubicBezTo>
                  <a:cubicBezTo>
                    <a:pt x="114" y="307"/>
                    <a:pt x="80" y="409"/>
                    <a:pt x="46" y="523"/>
                  </a:cubicBezTo>
                  <a:lnTo>
                    <a:pt x="329" y="557"/>
                  </a:lnTo>
                  <a:cubicBezTo>
                    <a:pt x="363" y="443"/>
                    <a:pt x="409" y="364"/>
                    <a:pt x="465" y="318"/>
                  </a:cubicBezTo>
                  <a:cubicBezTo>
                    <a:pt x="534" y="262"/>
                    <a:pt x="636" y="239"/>
                    <a:pt x="760" y="239"/>
                  </a:cubicBezTo>
                  <a:cubicBezTo>
                    <a:pt x="908" y="239"/>
                    <a:pt x="1021" y="273"/>
                    <a:pt x="1089" y="341"/>
                  </a:cubicBezTo>
                  <a:cubicBezTo>
                    <a:pt x="1146" y="387"/>
                    <a:pt x="1169" y="466"/>
                    <a:pt x="1169" y="579"/>
                  </a:cubicBezTo>
                  <a:cubicBezTo>
                    <a:pt x="1169" y="591"/>
                    <a:pt x="1169" y="625"/>
                    <a:pt x="1169" y="659"/>
                  </a:cubicBezTo>
                  <a:cubicBezTo>
                    <a:pt x="1055" y="693"/>
                    <a:pt x="885" y="727"/>
                    <a:pt x="658" y="761"/>
                  </a:cubicBezTo>
                  <a:cubicBezTo>
                    <a:pt x="545" y="772"/>
                    <a:pt x="465" y="784"/>
                    <a:pt x="409" y="795"/>
                  </a:cubicBezTo>
                  <a:cubicBezTo>
                    <a:pt x="329" y="818"/>
                    <a:pt x="261" y="852"/>
                    <a:pt x="205" y="897"/>
                  </a:cubicBezTo>
                  <a:cubicBezTo>
                    <a:pt x="148" y="931"/>
                    <a:pt x="91" y="988"/>
                    <a:pt x="57" y="1056"/>
                  </a:cubicBezTo>
                  <a:cubicBezTo>
                    <a:pt x="23" y="1124"/>
                    <a:pt x="0" y="1203"/>
                    <a:pt x="0" y="1283"/>
                  </a:cubicBezTo>
                  <a:cubicBezTo>
                    <a:pt x="0" y="1419"/>
                    <a:pt x="46" y="1544"/>
                    <a:pt x="148" y="1634"/>
                  </a:cubicBezTo>
                  <a:cubicBezTo>
                    <a:pt x="250" y="1714"/>
                    <a:pt x="386" y="1759"/>
                    <a:pt x="579" y="1759"/>
                  </a:cubicBezTo>
                  <a:cubicBezTo>
                    <a:pt x="681" y="1759"/>
                    <a:pt x="794" y="1748"/>
                    <a:pt x="885" y="1714"/>
                  </a:cubicBezTo>
                  <a:cubicBezTo>
                    <a:pt x="987" y="1668"/>
                    <a:pt x="1089" y="1612"/>
                    <a:pt x="1192" y="1521"/>
                  </a:cubicBezTo>
                  <a:cubicBezTo>
                    <a:pt x="1203" y="1600"/>
                    <a:pt x="1214" y="1668"/>
                    <a:pt x="1248" y="1725"/>
                  </a:cubicBezTo>
                  <a:lnTo>
                    <a:pt x="1543" y="1725"/>
                  </a:lnTo>
                  <a:cubicBezTo>
                    <a:pt x="1509" y="1657"/>
                    <a:pt x="1486" y="1589"/>
                    <a:pt x="1475" y="1521"/>
                  </a:cubicBezTo>
                  <a:cubicBezTo>
                    <a:pt x="1464" y="1453"/>
                    <a:pt x="1452" y="1283"/>
                    <a:pt x="1452" y="1022"/>
                  </a:cubicBezTo>
                  <a:lnTo>
                    <a:pt x="1452" y="636"/>
                  </a:lnTo>
                  <a:cubicBezTo>
                    <a:pt x="1452" y="511"/>
                    <a:pt x="1452" y="432"/>
                    <a:pt x="1441" y="375"/>
                  </a:cubicBezTo>
                  <a:cubicBezTo>
                    <a:pt x="1430" y="296"/>
                    <a:pt x="1396" y="239"/>
                    <a:pt x="1350" y="182"/>
                  </a:cubicBezTo>
                  <a:cubicBezTo>
                    <a:pt x="1316" y="137"/>
                    <a:pt x="1248" y="92"/>
                    <a:pt x="1157" y="58"/>
                  </a:cubicBezTo>
                  <a:cubicBezTo>
                    <a:pt x="1067" y="23"/>
                    <a:pt x="953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0"/>
            <p:cNvSpPr/>
            <p:nvPr/>
          </p:nvSpPr>
          <p:spPr>
            <a:xfrm>
              <a:off x="2821550" y="1799725"/>
              <a:ext cx="36350" cy="59025"/>
            </a:xfrm>
            <a:custGeom>
              <a:avLst/>
              <a:gdLst/>
              <a:ahLst/>
              <a:cxnLst/>
              <a:rect l="l" t="t" r="r" b="b"/>
              <a:pathLst>
                <a:path w="1454" h="2361" extrusionOk="0">
                  <a:moveTo>
                    <a:pt x="727" y="840"/>
                  </a:moveTo>
                  <a:cubicBezTo>
                    <a:pt x="840" y="840"/>
                    <a:pt x="954" y="897"/>
                    <a:pt x="1033" y="999"/>
                  </a:cubicBezTo>
                  <a:cubicBezTo>
                    <a:pt x="1124" y="1101"/>
                    <a:pt x="1169" y="1260"/>
                    <a:pt x="1169" y="1487"/>
                  </a:cubicBezTo>
                  <a:cubicBezTo>
                    <a:pt x="1169" y="1702"/>
                    <a:pt x="1124" y="1861"/>
                    <a:pt x="1033" y="1963"/>
                  </a:cubicBezTo>
                  <a:cubicBezTo>
                    <a:pt x="943" y="2077"/>
                    <a:pt x="829" y="2133"/>
                    <a:pt x="704" y="2133"/>
                  </a:cubicBezTo>
                  <a:cubicBezTo>
                    <a:pt x="557" y="2133"/>
                    <a:pt x="432" y="2054"/>
                    <a:pt x="341" y="1906"/>
                  </a:cubicBezTo>
                  <a:cubicBezTo>
                    <a:pt x="296" y="1816"/>
                    <a:pt x="262" y="1680"/>
                    <a:pt x="262" y="1475"/>
                  </a:cubicBezTo>
                  <a:cubicBezTo>
                    <a:pt x="262" y="1271"/>
                    <a:pt x="307" y="1112"/>
                    <a:pt x="398" y="1010"/>
                  </a:cubicBezTo>
                  <a:cubicBezTo>
                    <a:pt x="489" y="897"/>
                    <a:pt x="602" y="840"/>
                    <a:pt x="727" y="840"/>
                  </a:cubicBezTo>
                  <a:close/>
                  <a:moveTo>
                    <a:pt x="1" y="1"/>
                  </a:moveTo>
                  <a:lnTo>
                    <a:pt x="1" y="2326"/>
                  </a:lnTo>
                  <a:lnTo>
                    <a:pt x="262" y="2326"/>
                  </a:lnTo>
                  <a:lnTo>
                    <a:pt x="262" y="2111"/>
                  </a:lnTo>
                  <a:cubicBezTo>
                    <a:pt x="375" y="2281"/>
                    <a:pt x="534" y="2360"/>
                    <a:pt x="738" y="2360"/>
                  </a:cubicBezTo>
                  <a:cubicBezTo>
                    <a:pt x="931" y="2360"/>
                    <a:pt x="1101" y="2281"/>
                    <a:pt x="1249" y="2133"/>
                  </a:cubicBezTo>
                  <a:cubicBezTo>
                    <a:pt x="1385" y="1975"/>
                    <a:pt x="1453" y="1748"/>
                    <a:pt x="1453" y="1464"/>
                  </a:cubicBezTo>
                  <a:cubicBezTo>
                    <a:pt x="1453" y="1339"/>
                    <a:pt x="1442" y="1226"/>
                    <a:pt x="1408" y="1124"/>
                  </a:cubicBezTo>
                  <a:cubicBezTo>
                    <a:pt x="1374" y="1010"/>
                    <a:pt x="1328" y="919"/>
                    <a:pt x="1272" y="851"/>
                  </a:cubicBezTo>
                  <a:cubicBezTo>
                    <a:pt x="1203" y="772"/>
                    <a:pt x="1135" y="715"/>
                    <a:pt x="1045" y="670"/>
                  </a:cubicBezTo>
                  <a:cubicBezTo>
                    <a:pt x="943" y="624"/>
                    <a:pt x="852" y="602"/>
                    <a:pt x="750" y="602"/>
                  </a:cubicBezTo>
                  <a:cubicBezTo>
                    <a:pt x="557" y="602"/>
                    <a:pt x="409" y="681"/>
                    <a:pt x="285" y="829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0"/>
            <p:cNvSpPr/>
            <p:nvPr/>
          </p:nvSpPr>
          <p:spPr>
            <a:xfrm>
              <a:off x="2866650" y="1814750"/>
              <a:ext cx="22725" cy="43150"/>
            </a:xfrm>
            <a:custGeom>
              <a:avLst/>
              <a:gdLst/>
              <a:ahLst/>
              <a:cxnLst/>
              <a:rect l="l" t="t" r="r" b="b"/>
              <a:pathLst>
                <a:path w="909" h="1726" extrusionOk="0">
                  <a:moveTo>
                    <a:pt x="613" y="1"/>
                  </a:moveTo>
                  <a:cubicBezTo>
                    <a:pt x="557" y="1"/>
                    <a:pt x="489" y="23"/>
                    <a:pt x="432" y="69"/>
                  </a:cubicBezTo>
                  <a:cubicBezTo>
                    <a:pt x="375" y="103"/>
                    <a:pt x="318" y="182"/>
                    <a:pt x="250" y="296"/>
                  </a:cubicBezTo>
                  <a:lnTo>
                    <a:pt x="250" y="46"/>
                  </a:lnTo>
                  <a:lnTo>
                    <a:pt x="1" y="46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40"/>
                  </a:lnTo>
                  <a:cubicBezTo>
                    <a:pt x="284" y="727"/>
                    <a:pt x="296" y="613"/>
                    <a:pt x="330" y="511"/>
                  </a:cubicBezTo>
                  <a:cubicBezTo>
                    <a:pt x="352" y="443"/>
                    <a:pt x="386" y="398"/>
                    <a:pt x="432" y="352"/>
                  </a:cubicBezTo>
                  <a:cubicBezTo>
                    <a:pt x="489" y="318"/>
                    <a:pt x="545" y="296"/>
                    <a:pt x="602" y="296"/>
                  </a:cubicBezTo>
                  <a:cubicBezTo>
                    <a:pt x="670" y="296"/>
                    <a:pt x="738" y="318"/>
                    <a:pt x="818" y="364"/>
                  </a:cubicBezTo>
                  <a:lnTo>
                    <a:pt x="908" y="103"/>
                  </a:lnTo>
                  <a:cubicBezTo>
                    <a:pt x="806" y="35"/>
                    <a:pt x="715" y="1"/>
                    <a:pt x="6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0"/>
            <p:cNvSpPr/>
            <p:nvPr/>
          </p:nvSpPr>
          <p:spPr>
            <a:xfrm>
              <a:off x="2893600" y="1815900"/>
              <a:ext cx="34050" cy="42850"/>
            </a:xfrm>
            <a:custGeom>
              <a:avLst/>
              <a:gdLst/>
              <a:ahLst/>
              <a:cxnLst/>
              <a:rect l="l" t="t" r="r" b="b"/>
              <a:pathLst>
                <a:path w="1362" h="1714" extrusionOk="0">
                  <a:moveTo>
                    <a:pt x="0" y="0"/>
                  </a:moveTo>
                  <a:lnTo>
                    <a:pt x="0" y="1044"/>
                  </a:lnTo>
                  <a:cubicBezTo>
                    <a:pt x="0" y="1157"/>
                    <a:pt x="0" y="1248"/>
                    <a:pt x="12" y="1305"/>
                  </a:cubicBezTo>
                  <a:cubicBezTo>
                    <a:pt x="35" y="1384"/>
                    <a:pt x="57" y="1464"/>
                    <a:pt x="103" y="1520"/>
                  </a:cubicBezTo>
                  <a:cubicBezTo>
                    <a:pt x="137" y="1577"/>
                    <a:pt x="205" y="1622"/>
                    <a:pt x="295" y="1657"/>
                  </a:cubicBezTo>
                  <a:cubicBezTo>
                    <a:pt x="375" y="1702"/>
                    <a:pt x="466" y="1713"/>
                    <a:pt x="568" y="1713"/>
                  </a:cubicBezTo>
                  <a:cubicBezTo>
                    <a:pt x="795" y="1713"/>
                    <a:pt x="976" y="1622"/>
                    <a:pt x="1101" y="1430"/>
                  </a:cubicBezTo>
                  <a:lnTo>
                    <a:pt x="1101" y="1679"/>
                  </a:lnTo>
                  <a:lnTo>
                    <a:pt x="1362" y="1679"/>
                  </a:lnTo>
                  <a:lnTo>
                    <a:pt x="1362" y="0"/>
                  </a:lnTo>
                  <a:lnTo>
                    <a:pt x="1067" y="0"/>
                  </a:lnTo>
                  <a:lnTo>
                    <a:pt x="1067" y="896"/>
                  </a:lnTo>
                  <a:cubicBezTo>
                    <a:pt x="1067" y="1044"/>
                    <a:pt x="1056" y="1157"/>
                    <a:pt x="1022" y="1225"/>
                  </a:cubicBezTo>
                  <a:cubicBezTo>
                    <a:pt x="999" y="1305"/>
                    <a:pt x="942" y="1362"/>
                    <a:pt x="863" y="1407"/>
                  </a:cubicBezTo>
                  <a:cubicBezTo>
                    <a:pt x="795" y="1452"/>
                    <a:pt x="715" y="1475"/>
                    <a:pt x="624" y="1475"/>
                  </a:cubicBezTo>
                  <a:cubicBezTo>
                    <a:pt x="545" y="1475"/>
                    <a:pt x="466" y="1452"/>
                    <a:pt x="409" y="1407"/>
                  </a:cubicBezTo>
                  <a:cubicBezTo>
                    <a:pt x="352" y="1362"/>
                    <a:pt x="318" y="1305"/>
                    <a:pt x="295" y="1237"/>
                  </a:cubicBezTo>
                  <a:cubicBezTo>
                    <a:pt x="284" y="1180"/>
                    <a:pt x="284" y="1078"/>
                    <a:pt x="284" y="930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0"/>
            <p:cNvSpPr/>
            <p:nvPr/>
          </p:nvSpPr>
          <p:spPr>
            <a:xfrm>
              <a:off x="2934725" y="1815900"/>
              <a:ext cx="38325" cy="59000"/>
            </a:xfrm>
            <a:custGeom>
              <a:avLst/>
              <a:gdLst/>
              <a:ahLst/>
              <a:cxnLst/>
              <a:rect l="l" t="t" r="r" b="b"/>
              <a:pathLst>
                <a:path w="1533" h="2360" extrusionOk="0">
                  <a:moveTo>
                    <a:pt x="0" y="0"/>
                  </a:moveTo>
                  <a:lnTo>
                    <a:pt x="636" y="1679"/>
                  </a:lnTo>
                  <a:cubicBezTo>
                    <a:pt x="624" y="1713"/>
                    <a:pt x="613" y="1736"/>
                    <a:pt x="613" y="1747"/>
                  </a:cubicBezTo>
                  <a:cubicBezTo>
                    <a:pt x="568" y="1861"/>
                    <a:pt x="534" y="1940"/>
                    <a:pt x="522" y="1963"/>
                  </a:cubicBezTo>
                  <a:cubicBezTo>
                    <a:pt x="500" y="2008"/>
                    <a:pt x="466" y="2031"/>
                    <a:pt x="432" y="2054"/>
                  </a:cubicBezTo>
                  <a:cubicBezTo>
                    <a:pt x="386" y="2076"/>
                    <a:pt x="341" y="2088"/>
                    <a:pt x="273" y="2088"/>
                  </a:cubicBezTo>
                  <a:cubicBezTo>
                    <a:pt x="227" y="2088"/>
                    <a:pt x="171" y="2076"/>
                    <a:pt x="114" y="2065"/>
                  </a:cubicBezTo>
                  <a:lnTo>
                    <a:pt x="114" y="2065"/>
                  </a:lnTo>
                  <a:lnTo>
                    <a:pt x="148" y="2326"/>
                  </a:lnTo>
                  <a:cubicBezTo>
                    <a:pt x="216" y="2349"/>
                    <a:pt x="273" y="2360"/>
                    <a:pt x="329" y="2360"/>
                  </a:cubicBezTo>
                  <a:cubicBezTo>
                    <a:pt x="420" y="2360"/>
                    <a:pt x="500" y="2337"/>
                    <a:pt x="568" y="2292"/>
                  </a:cubicBezTo>
                  <a:cubicBezTo>
                    <a:pt x="624" y="2258"/>
                    <a:pt x="681" y="2178"/>
                    <a:pt x="738" y="2088"/>
                  </a:cubicBezTo>
                  <a:cubicBezTo>
                    <a:pt x="772" y="2020"/>
                    <a:pt x="829" y="1895"/>
                    <a:pt x="897" y="1713"/>
                  </a:cubicBezTo>
                  <a:lnTo>
                    <a:pt x="1532" y="0"/>
                  </a:lnTo>
                  <a:lnTo>
                    <a:pt x="1248" y="0"/>
                  </a:lnTo>
                  <a:lnTo>
                    <a:pt x="897" y="976"/>
                  </a:lnTo>
                  <a:cubicBezTo>
                    <a:pt x="851" y="1101"/>
                    <a:pt x="806" y="1225"/>
                    <a:pt x="772" y="1362"/>
                  </a:cubicBezTo>
                  <a:cubicBezTo>
                    <a:pt x="738" y="1225"/>
                    <a:pt x="693" y="1101"/>
                    <a:pt x="647" y="976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0"/>
            <p:cNvSpPr/>
            <p:nvPr/>
          </p:nvSpPr>
          <p:spPr>
            <a:xfrm>
              <a:off x="2976425" y="1814750"/>
              <a:ext cx="34900" cy="44000"/>
            </a:xfrm>
            <a:custGeom>
              <a:avLst/>
              <a:gdLst/>
              <a:ahLst/>
              <a:cxnLst/>
              <a:rect l="l" t="t" r="r" b="b"/>
              <a:pathLst>
                <a:path w="1396" h="1760" extrusionOk="0">
                  <a:moveTo>
                    <a:pt x="658" y="1"/>
                  </a:moveTo>
                  <a:cubicBezTo>
                    <a:pt x="579" y="1"/>
                    <a:pt x="488" y="23"/>
                    <a:pt x="409" y="46"/>
                  </a:cubicBezTo>
                  <a:cubicBezTo>
                    <a:pt x="340" y="69"/>
                    <a:pt x="284" y="92"/>
                    <a:pt x="238" y="126"/>
                  </a:cubicBezTo>
                  <a:cubicBezTo>
                    <a:pt x="170" y="171"/>
                    <a:pt x="125" y="216"/>
                    <a:pt x="91" y="284"/>
                  </a:cubicBezTo>
                  <a:cubicBezTo>
                    <a:pt x="57" y="341"/>
                    <a:pt x="46" y="421"/>
                    <a:pt x="46" y="489"/>
                  </a:cubicBezTo>
                  <a:cubicBezTo>
                    <a:pt x="46" y="568"/>
                    <a:pt x="68" y="647"/>
                    <a:pt x="102" y="716"/>
                  </a:cubicBezTo>
                  <a:cubicBezTo>
                    <a:pt x="148" y="784"/>
                    <a:pt x="204" y="840"/>
                    <a:pt x="284" y="874"/>
                  </a:cubicBezTo>
                  <a:cubicBezTo>
                    <a:pt x="363" y="920"/>
                    <a:pt x="511" y="965"/>
                    <a:pt x="726" y="1010"/>
                  </a:cubicBezTo>
                  <a:cubicBezTo>
                    <a:pt x="874" y="1056"/>
                    <a:pt x="976" y="1090"/>
                    <a:pt x="1010" y="1113"/>
                  </a:cubicBezTo>
                  <a:cubicBezTo>
                    <a:pt x="1067" y="1147"/>
                    <a:pt x="1101" y="1192"/>
                    <a:pt x="1101" y="1260"/>
                  </a:cubicBezTo>
                  <a:cubicBezTo>
                    <a:pt x="1101" y="1328"/>
                    <a:pt x="1067" y="1396"/>
                    <a:pt x="998" y="1453"/>
                  </a:cubicBezTo>
                  <a:cubicBezTo>
                    <a:pt x="942" y="1498"/>
                    <a:pt x="840" y="1532"/>
                    <a:pt x="715" y="1532"/>
                  </a:cubicBezTo>
                  <a:cubicBezTo>
                    <a:pt x="579" y="1532"/>
                    <a:pt x="477" y="1498"/>
                    <a:pt x="409" y="1442"/>
                  </a:cubicBezTo>
                  <a:cubicBezTo>
                    <a:pt x="340" y="1374"/>
                    <a:pt x="295" y="1294"/>
                    <a:pt x="272" y="1181"/>
                  </a:cubicBezTo>
                  <a:lnTo>
                    <a:pt x="0" y="1226"/>
                  </a:lnTo>
                  <a:cubicBezTo>
                    <a:pt x="23" y="1408"/>
                    <a:pt x="102" y="1532"/>
                    <a:pt x="216" y="1623"/>
                  </a:cubicBezTo>
                  <a:cubicBezTo>
                    <a:pt x="329" y="1714"/>
                    <a:pt x="499" y="1759"/>
                    <a:pt x="715" y="1759"/>
                  </a:cubicBezTo>
                  <a:cubicBezTo>
                    <a:pt x="840" y="1759"/>
                    <a:pt x="964" y="1737"/>
                    <a:pt x="1067" y="1691"/>
                  </a:cubicBezTo>
                  <a:cubicBezTo>
                    <a:pt x="1169" y="1646"/>
                    <a:pt x="1248" y="1589"/>
                    <a:pt x="1305" y="1498"/>
                  </a:cubicBezTo>
                  <a:cubicBezTo>
                    <a:pt x="1362" y="1419"/>
                    <a:pt x="1396" y="1328"/>
                    <a:pt x="1396" y="1226"/>
                  </a:cubicBezTo>
                  <a:cubicBezTo>
                    <a:pt x="1396" y="1135"/>
                    <a:pt x="1373" y="1056"/>
                    <a:pt x="1327" y="988"/>
                  </a:cubicBezTo>
                  <a:cubicBezTo>
                    <a:pt x="1282" y="920"/>
                    <a:pt x="1214" y="874"/>
                    <a:pt x="1135" y="840"/>
                  </a:cubicBezTo>
                  <a:cubicBezTo>
                    <a:pt x="1055" y="806"/>
                    <a:pt x="919" y="761"/>
                    <a:pt x="715" y="704"/>
                  </a:cubicBezTo>
                  <a:cubicBezTo>
                    <a:pt x="579" y="670"/>
                    <a:pt x="488" y="647"/>
                    <a:pt x="465" y="636"/>
                  </a:cubicBezTo>
                  <a:cubicBezTo>
                    <a:pt x="409" y="613"/>
                    <a:pt x="375" y="591"/>
                    <a:pt x="352" y="557"/>
                  </a:cubicBezTo>
                  <a:cubicBezTo>
                    <a:pt x="329" y="523"/>
                    <a:pt x="318" y="500"/>
                    <a:pt x="318" y="455"/>
                  </a:cubicBezTo>
                  <a:cubicBezTo>
                    <a:pt x="318" y="398"/>
                    <a:pt x="340" y="352"/>
                    <a:pt x="397" y="307"/>
                  </a:cubicBezTo>
                  <a:cubicBezTo>
                    <a:pt x="454" y="262"/>
                    <a:pt x="556" y="239"/>
                    <a:pt x="681" y="239"/>
                  </a:cubicBezTo>
                  <a:cubicBezTo>
                    <a:pt x="794" y="239"/>
                    <a:pt x="874" y="262"/>
                    <a:pt x="942" y="318"/>
                  </a:cubicBezTo>
                  <a:cubicBezTo>
                    <a:pt x="998" y="364"/>
                    <a:pt x="1033" y="432"/>
                    <a:pt x="1044" y="511"/>
                  </a:cubicBezTo>
                  <a:lnTo>
                    <a:pt x="1327" y="477"/>
                  </a:lnTo>
                  <a:cubicBezTo>
                    <a:pt x="1305" y="364"/>
                    <a:pt x="1271" y="284"/>
                    <a:pt x="1225" y="216"/>
                  </a:cubicBezTo>
                  <a:cubicBezTo>
                    <a:pt x="1180" y="148"/>
                    <a:pt x="1112" y="103"/>
                    <a:pt x="1010" y="69"/>
                  </a:cubicBezTo>
                  <a:cubicBezTo>
                    <a:pt x="908" y="23"/>
                    <a:pt x="794" y="1"/>
                    <a:pt x="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0"/>
            <p:cNvSpPr/>
            <p:nvPr/>
          </p:nvSpPr>
          <p:spPr>
            <a:xfrm>
              <a:off x="3019525" y="1799725"/>
              <a:ext cx="34900" cy="58175"/>
            </a:xfrm>
            <a:custGeom>
              <a:avLst/>
              <a:gdLst/>
              <a:ahLst/>
              <a:cxnLst/>
              <a:rect l="l" t="t" r="r" b="b"/>
              <a:pathLst>
                <a:path w="1396" h="2327" extrusionOk="0">
                  <a:moveTo>
                    <a:pt x="1" y="1"/>
                  </a:moveTo>
                  <a:lnTo>
                    <a:pt x="1" y="2326"/>
                  </a:lnTo>
                  <a:lnTo>
                    <a:pt x="296" y="2326"/>
                  </a:lnTo>
                  <a:lnTo>
                    <a:pt x="296" y="1657"/>
                  </a:lnTo>
                  <a:lnTo>
                    <a:pt x="488" y="1464"/>
                  </a:lnTo>
                  <a:lnTo>
                    <a:pt x="1044" y="2326"/>
                  </a:lnTo>
                  <a:lnTo>
                    <a:pt x="1396" y="2326"/>
                  </a:lnTo>
                  <a:lnTo>
                    <a:pt x="693" y="1271"/>
                  </a:lnTo>
                  <a:lnTo>
                    <a:pt x="1328" y="647"/>
                  </a:lnTo>
                  <a:lnTo>
                    <a:pt x="965" y="647"/>
                  </a:lnTo>
                  <a:lnTo>
                    <a:pt x="296" y="132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0"/>
            <p:cNvSpPr/>
            <p:nvPr/>
          </p:nvSpPr>
          <p:spPr>
            <a:xfrm>
              <a:off x="3376325" y="1532275"/>
              <a:ext cx="43975" cy="57875"/>
            </a:xfrm>
            <a:custGeom>
              <a:avLst/>
              <a:gdLst/>
              <a:ahLst/>
              <a:cxnLst/>
              <a:rect l="l" t="t" r="r" b="b"/>
              <a:pathLst>
                <a:path w="1759" h="2315" extrusionOk="0">
                  <a:moveTo>
                    <a:pt x="772" y="273"/>
                  </a:moveTo>
                  <a:cubicBezTo>
                    <a:pt x="942" y="273"/>
                    <a:pt x="1055" y="284"/>
                    <a:pt x="1123" y="307"/>
                  </a:cubicBezTo>
                  <a:cubicBezTo>
                    <a:pt x="1192" y="318"/>
                    <a:pt x="1248" y="363"/>
                    <a:pt x="1282" y="420"/>
                  </a:cubicBezTo>
                  <a:cubicBezTo>
                    <a:pt x="1316" y="477"/>
                    <a:pt x="1339" y="545"/>
                    <a:pt x="1339" y="624"/>
                  </a:cubicBezTo>
                  <a:cubicBezTo>
                    <a:pt x="1339" y="704"/>
                    <a:pt x="1316" y="772"/>
                    <a:pt x="1282" y="829"/>
                  </a:cubicBezTo>
                  <a:cubicBezTo>
                    <a:pt x="1237" y="885"/>
                    <a:pt x="1180" y="919"/>
                    <a:pt x="1101" y="942"/>
                  </a:cubicBezTo>
                  <a:cubicBezTo>
                    <a:pt x="1044" y="965"/>
                    <a:pt x="953" y="965"/>
                    <a:pt x="817" y="965"/>
                  </a:cubicBezTo>
                  <a:lnTo>
                    <a:pt x="307" y="965"/>
                  </a:lnTo>
                  <a:lnTo>
                    <a:pt x="307" y="273"/>
                  </a:lnTo>
                  <a:close/>
                  <a:moveTo>
                    <a:pt x="851" y="1248"/>
                  </a:moveTo>
                  <a:cubicBezTo>
                    <a:pt x="999" y="1248"/>
                    <a:pt x="1112" y="1260"/>
                    <a:pt x="1180" y="1282"/>
                  </a:cubicBezTo>
                  <a:cubicBezTo>
                    <a:pt x="1260" y="1305"/>
                    <a:pt x="1328" y="1350"/>
                    <a:pt x="1373" y="1418"/>
                  </a:cubicBezTo>
                  <a:cubicBezTo>
                    <a:pt x="1418" y="1487"/>
                    <a:pt x="1441" y="1555"/>
                    <a:pt x="1441" y="1645"/>
                  </a:cubicBezTo>
                  <a:cubicBezTo>
                    <a:pt x="1441" y="1713"/>
                    <a:pt x="1418" y="1782"/>
                    <a:pt x="1396" y="1838"/>
                  </a:cubicBezTo>
                  <a:cubicBezTo>
                    <a:pt x="1362" y="1895"/>
                    <a:pt x="1316" y="1940"/>
                    <a:pt x="1271" y="1963"/>
                  </a:cubicBezTo>
                  <a:cubicBezTo>
                    <a:pt x="1226" y="1997"/>
                    <a:pt x="1169" y="2020"/>
                    <a:pt x="1101" y="2031"/>
                  </a:cubicBezTo>
                  <a:cubicBezTo>
                    <a:pt x="1055" y="2042"/>
                    <a:pt x="987" y="2042"/>
                    <a:pt x="885" y="2042"/>
                  </a:cubicBezTo>
                  <a:lnTo>
                    <a:pt x="307" y="2042"/>
                  </a:lnTo>
                  <a:lnTo>
                    <a:pt x="307" y="1248"/>
                  </a:lnTo>
                  <a:close/>
                  <a:moveTo>
                    <a:pt x="0" y="0"/>
                  </a:moveTo>
                  <a:lnTo>
                    <a:pt x="0" y="2315"/>
                  </a:lnTo>
                  <a:lnTo>
                    <a:pt x="885" y="2315"/>
                  </a:lnTo>
                  <a:cubicBezTo>
                    <a:pt x="1033" y="2315"/>
                    <a:pt x="1157" y="2303"/>
                    <a:pt x="1260" y="2281"/>
                  </a:cubicBezTo>
                  <a:cubicBezTo>
                    <a:pt x="1362" y="2247"/>
                    <a:pt x="1452" y="2213"/>
                    <a:pt x="1521" y="2167"/>
                  </a:cubicBezTo>
                  <a:cubicBezTo>
                    <a:pt x="1577" y="2111"/>
                    <a:pt x="1634" y="2042"/>
                    <a:pt x="1679" y="1952"/>
                  </a:cubicBezTo>
                  <a:cubicBezTo>
                    <a:pt x="1736" y="1850"/>
                    <a:pt x="1759" y="1747"/>
                    <a:pt x="1759" y="1645"/>
                  </a:cubicBezTo>
                  <a:cubicBezTo>
                    <a:pt x="1759" y="1509"/>
                    <a:pt x="1713" y="1396"/>
                    <a:pt x="1645" y="1294"/>
                  </a:cubicBezTo>
                  <a:cubicBezTo>
                    <a:pt x="1566" y="1192"/>
                    <a:pt x="1452" y="1124"/>
                    <a:pt x="1316" y="1078"/>
                  </a:cubicBezTo>
                  <a:cubicBezTo>
                    <a:pt x="1430" y="1021"/>
                    <a:pt x="1509" y="953"/>
                    <a:pt x="1566" y="874"/>
                  </a:cubicBezTo>
                  <a:cubicBezTo>
                    <a:pt x="1611" y="783"/>
                    <a:pt x="1645" y="692"/>
                    <a:pt x="1645" y="590"/>
                  </a:cubicBezTo>
                  <a:cubicBezTo>
                    <a:pt x="1645" y="477"/>
                    <a:pt x="1611" y="375"/>
                    <a:pt x="1555" y="284"/>
                  </a:cubicBezTo>
                  <a:cubicBezTo>
                    <a:pt x="1486" y="182"/>
                    <a:pt x="1407" y="114"/>
                    <a:pt x="1294" y="68"/>
                  </a:cubicBezTo>
                  <a:cubicBezTo>
                    <a:pt x="1192" y="23"/>
                    <a:pt x="1055" y="0"/>
                    <a:pt x="8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0"/>
            <p:cNvSpPr/>
            <p:nvPr/>
          </p:nvSpPr>
          <p:spPr>
            <a:xfrm>
              <a:off x="3425675" y="1548150"/>
              <a:ext cx="38600" cy="59025"/>
            </a:xfrm>
            <a:custGeom>
              <a:avLst/>
              <a:gdLst/>
              <a:ahLst/>
              <a:cxnLst/>
              <a:rect l="l" t="t" r="r" b="b"/>
              <a:pathLst>
                <a:path w="1544" h="2361" extrusionOk="0">
                  <a:moveTo>
                    <a:pt x="0" y="1"/>
                  </a:moveTo>
                  <a:lnTo>
                    <a:pt x="647" y="1680"/>
                  </a:lnTo>
                  <a:cubicBezTo>
                    <a:pt x="636" y="1714"/>
                    <a:pt x="624" y="1736"/>
                    <a:pt x="613" y="1759"/>
                  </a:cubicBezTo>
                  <a:cubicBezTo>
                    <a:pt x="579" y="1861"/>
                    <a:pt x="545" y="1941"/>
                    <a:pt x="534" y="1963"/>
                  </a:cubicBezTo>
                  <a:cubicBezTo>
                    <a:pt x="511" y="2009"/>
                    <a:pt x="477" y="2031"/>
                    <a:pt x="431" y="2054"/>
                  </a:cubicBezTo>
                  <a:cubicBezTo>
                    <a:pt x="397" y="2077"/>
                    <a:pt x="352" y="2088"/>
                    <a:pt x="284" y="2088"/>
                  </a:cubicBezTo>
                  <a:cubicBezTo>
                    <a:pt x="239" y="2088"/>
                    <a:pt x="182" y="2077"/>
                    <a:pt x="125" y="2065"/>
                  </a:cubicBezTo>
                  <a:lnTo>
                    <a:pt x="125" y="2065"/>
                  </a:lnTo>
                  <a:lnTo>
                    <a:pt x="148" y="2326"/>
                  </a:lnTo>
                  <a:cubicBezTo>
                    <a:pt x="216" y="2349"/>
                    <a:pt x="284" y="2360"/>
                    <a:pt x="341" y="2360"/>
                  </a:cubicBezTo>
                  <a:cubicBezTo>
                    <a:pt x="431" y="2360"/>
                    <a:pt x="511" y="2338"/>
                    <a:pt x="568" y="2292"/>
                  </a:cubicBezTo>
                  <a:cubicBezTo>
                    <a:pt x="636" y="2258"/>
                    <a:pt x="692" y="2190"/>
                    <a:pt x="749" y="2088"/>
                  </a:cubicBezTo>
                  <a:cubicBezTo>
                    <a:pt x="783" y="2020"/>
                    <a:pt x="840" y="1895"/>
                    <a:pt x="908" y="1714"/>
                  </a:cubicBezTo>
                  <a:lnTo>
                    <a:pt x="1543" y="1"/>
                  </a:lnTo>
                  <a:lnTo>
                    <a:pt x="1260" y="1"/>
                  </a:lnTo>
                  <a:lnTo>
                    <a:pt x="897" y="976"/>
                  </a:lnTo>
                  <a:cubicBezTo>
                    <a:pt x="851" y="1101"/>
                    <a:pt x="817" y="1237"/>
                    <a:pt x="783" y="1362"/>
                  </a:cubicBezTo>
                  <a:cubicBezTo>
                    <a:pt x="749" y="1226"/>
                    <a:pt x="704" y="1101"/>
                    <a:pt x="658" y="976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0"/>
            <p:cNvSpPr/>
            <p:nvPr/>
          </p:nvSpPr>
          <p:spPr>
            <a:xfrm>
              <a:off x="3470200" y="1532275"/>
              <a:ext cx="34900" cy="57875"/>
            </a:xfrm>
            <a:custGeom>
              <a:avLst/>
              <a:gdLst/>
              <a:ahLst/>
              <a:cxnLst/>
              <a:rect l="l" t="t" r="r" b="b"/>
              <a:pathLst>
                <a:path w="1396" h="2315" extrusionOk="0">
                  <a:moveTo>
                    <a:pt x="0" y="0"/>
                  </a:moveTo>
                  <a:lnTo>
                    <a:pt x="0" y="2315"/>
                  </a:lnTo>
                  <a:lnTo>
                    <a:pt x="295" y="2315"/>
                  </a:lnTo>
                  <a:lnTo>
                    <a:pt x="295" y="1645"/>
                  </a:lnTo>
                  <a:lnTo>
                    <a:pt x="488" y="1453"/>
                  </a:lnTo>
                  <a:lnTo>
                    <a:pt x="1044" y="2315"/>
                  </a:lnTo>
                  <a:lnTo>
                    <a:pt x="1396" y="2315"/>
                  </a:lnTo>
                  <a:lnTo>
                    <a:pt x="692" y="1260"/>
                  </a:lnTo>
                  <a:lnTo>
                    <a:pt x="1328" y="636"/>
                  </a:lnTo>
                  <a:lnTo>
                    <a:pt x="965" y="636"/>
                  </a:lnTo>
                  <a:lnTo>
                    <a:pt x="295" y="131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0"/>
            <p:cNvSpPr/>
            <p:nvPr/>
          </p:nvSpPr>
          <p:spPr>
            <a:xfrm>
              <a:off x="3510750" y="1532275"/>
              <a:ext cx="34350" cy="57875"/>
            </a:xfrm>
            <a:custGeom>
              <a:avLst/>
              <a:gdLst/>
              <a:ahLst/>
              <a:cxnLst/>
              <a:rect l="l" t="t" r="r" b="b"/>
              <a:pathLst>
                <a:path w="1374" h="2315" extrusionOk="0">
                  <a:moveTo>
                    <a:pt x="1" y="0"/>
                  </a:moveTo>
                  <a:lnTo>
                    <a:pt x="1" y="2315"/>
                  </a:lnTo>
                  <a:lnTo>
                    <a:pt x="284" y="2315"/>
                  </a:lnTo>
                  <a:lnTo>
                    <a:pt x="284" y="1396"/>
                  </a:lnTo>
                  <a:cubicBezTo>
                    <a:pt x="284" y="1260"/>
                    <a:pt x="307" y="1158"/>
                    <a:pt x="330" y="1089"/>
                  </a:cubicBezTo>
                  <a:cubicBezTo>
                    <a:pt x="364" y="1010"/>
                    <a:pt x="421" y="953"/>
                    <a:pt x="489" y="908"/>
                  </a:cubicBezTo>
                  <a:cubicBezTo>
                    <a:pt x="568" y="863"/>
                    <a:pt x="647" y="840"/>
                    <a:pt x="727" y="840"/>
                  </a:cubicBezTo>
                  <a:cubicBezTo>
                    <a:pt x="840" y="840"/>
                    <a:pt x="931" y="874"/>
                    <a:pt x="988" y="942"/>
                  </a:cubicBezTo>
                  <a:cubicBezTo>
                    <a:pt x="1056" y="999"/>
                    <a:pt x="1090" y="1112"/>
                    <a:pt x="1090" y="1248"/>
                  </a:cubicBezTo>
                  <a:lnTo>
                    <a:pt x="1090" y="2315"/>
                  </a:lnTo>
                  <a:lnTo>
                    <a:pt x="1373" y="2315"/>
                  </a:lnTo>
                  <a:lnTo>
                    <a:pt x="1373" y="1248"/>
                  </a:lnTo>
                  <a:cubicBezTo>
                    <a:pt x="1373" y="1089"/>
                    <a:pt x="1351" y="965"/>
                    <a:pt x="1305" y="874"/>
                  </a:cubicBezTo>
                  <a:cubicBezTo>
                    <a:pt x="1271" y="783"/>
                    <a:pt x="1203" y="715"/>
                    <a:pt x="1113" y="670"/>
                  </a:cubicBezTo>
                  <a:cubicBezTo>
                    <a:pt x="1022" y="624"/>
                    <a:pt x="908" y="602"/>
                    <a:pt x="795" y="602"/>
                  </a:cubicBezTo>
                  <a:cubicBezTo>
                    <a:pt x="591" y="602"/>
                    <a:pt x="421" y="670"/>
                    <a:pt x="284" y="829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0"/>
            <p:cNvSpPr/>
            <p:nvPr/>
          </p:nvSpPr>
          <p:spPr>
            <a:xfrm>
              <a:off x="3553300" y="1547300"/>
              <a:ext cx="39175" cy="43700"/>
            </a:xfrm>
            <a:custGeom>
              <a:avLst/>
              <a:gdLst/>
              <a:ahLst/>
              <a:cxnLst/>
              <a:rect l="l" t="t" r="r" b="b"/>
              <a:pathLst>
                <a:path w="1567" h="1748" extrusionOk="0">
                  <a:moveTo>
                    <a:pt x="783" y="228"/>
                  </a:moveTo>
                  <a:cubicBezTo>
                    <a:pt x="919" y="228"/>
                    <a:pt x="1044" y="284"/>
                    <a:pt x="1135" y="398"/>
                  </a:cubicBezTo>
                  <a:cubicBezTo>
                    <a:pt x="1226" y="500"/>
                    <a:pt x="1271" y="659"/>
                    <a:pt x="1271" y="863"/>
                  </a:cubicBezTo>
                  <a:cubicBezTo>
                    <a:pt x="1271" y="1090"/>
                    <a:pt x="1226" y="1249"/>
                    <a:pt x="1135" y="1362"/>
                  </a:cubicBezTo>
                  <a:cubicBezTo>
                    <a:pt x="1044" y="1464"/>
                    <a:pt x="919" y="1521"/>
                    <a:pt x="783" y="1521"/>
                  </a:cubicBezTo>
                  <a:cubicBezTo>
                    <a:pt x="636" y="1521"/>
                    <a:pt x="522" y="1464"/>
                    <a:pt x="432" y="1362"/>
                  </a:cubicBezTo>
                  <a:cubicBezTo>
                    <a:pt x="329" y="1249"/>
                    <a:pt x="284" y="1090"/>
                    <a:pt x="284" y="874"/>
                  </a:cubicBezTo>
                  <a:cubicBezTo>
                    <a:pt x="284" y="659"/>
                    <a:pt x="329" y="500"/>
                    <a:pt x="432" y="386"/>
                  </a:cubicBezTo>
                  <a:cubicBezTo>
                    <a:pt x="522" y="284"/>
                    <a:pt x="636" y="228"/>
                    <a:pt x="783" y="228"/>
                  </a:cubicBezTo>
                  <a:close/>
                  <a:moveTo>
                    <a:pt x="783" y="1"/>
                  </a:moveTo>
                  <a:cubicBezTo>
                    <a:pt x="579" y="1"/>
                    <a:pt x="398" y="57"/>
                    <a:pt x="250" y="182"/>
                  </a:cubicBezTo>
                  <a:cubicBezTo>
                    <a:pt x="80" y="330"/>
                    <a:pt x="0" y="568"/>
                    <a:pt x="0" y="874"/>
                  </a:cubicBezTo>
                  <a:cubicBezTo>
                    <a:pt x="0" y="1158"/>
                    <a:pt x="69" y="1373"/>
                    <a:pt x="216" y="1521"/>
                  </a:cubicBezTo>
                  <a:cubicBezTo>
                    <a:pt x="352" y="1680"/>
                    <a:pt x="545" y="1748"/>
                    <a:pt x="783" y="1748"/>
                  </a:cubicBezTo>
                  <a:cubicBezTo>
                    <a:pt x="931" y="1748"/>
                    <a:pt x="1067" y="1714"/>
                    <a:pt x="1192" y="1646"/>
                  </a:cubicBezTo>
                  <a:cubicBezTo>
                    <a:pt x="1316" y="1578"/>
                    <a:pt x="1407" y="1487"/>
                    <a:pt x="1475" y="1362"/>
                  </a:cubicBezTo>
                  <a:cubicBezTo>
                    <a:pt x="1532" y="1237"/>
                    <a:pt x="1566" y="1067"/>
                    <a:pt x="1566" y="852"/>
                  </a:cubicBezTo>
                  <a:cubicBezTo>
                    <a:pt x="1566" y="579"/>
                    <a:pt x="1498" y="375"/>
                    <a:pt x="1350" y="228"/>
                  </a:cubicBezTo>
                  <a:cubicBezTo>
                    <a:pt x="1203" y="69"/>
                    <a:pt x="1010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0"/>
            <p:cNvSpPr/>
            <p:nvPr/>
          </p:nvSpPr>
          <p:spPr>
            <a:xfrm>
              <a:off x="3596400" y="1548150"/>
              <a:ext cx="38600" cy="42000"/>
            </a:xfrm>
            <a:custGeom>
              <a:avLst/>
              <a:gdLst/>
              <a:ahLst/>
              <a:cxnLst/>
              <a:rect l="l" t="t" r="r" b="b"/>
              <a:pathLst>
                <a:path w="1544" h="1680" extrusionOk="0">
                  <a:moveTo>
                    <a:pt x="1" y="1"/>
                  </a:moveTo>
                  <a:lnTo>
                    <a:pt x="648" y="1680"/>
                  </a:lnTo>
                  <a:lnTo>
                    <a:pt x="908" y="1680"/>
                  </a:lnTo>
                  <a:lnTo>
                    <a:pt x="1544" y="1"/>
                  </a:lnTo>
                  <a:lnTo>
                    <a:pt x="1249" y="1"/>
                  </a:lnTo>
                  <a:lnTo>
                    <a:pt x="886" y="1022"/>
                  </a:lnTo>
                  <a:cubicBezTo>
                    <a:pt x="840" y="1147"/>
                    <a:pt x="795" y="1260"/>
                    <a:pt x="772" y="1351"/>
                  </a:cubicBezTo>
                  <a:cubicBezTo>
                    <a:pt x="738" y="1226"/>
                    <a:pt x="704" y="1112"/>
                    <a:pt x="670" y="1010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0"/>
            <p:cNvSpPr/>
            <p:nvPr/>
          </p:nvSpPr>
          <p:spPr>
            <a:xfrm>
              <a:off x="4111475" y="1520350"/>
              <a:ext cx="45950" cy="59875"/>
            </a:xfrm>
            <a:custGeom>
              <a:avLst/>
              <a:gdLst/>
              <a:ahLst/>
              <a:cxnLst/>
              <a:rect l="l" t="t" r="r" b="b"/>
              <a:pathLst>
                <a:path w="1838" h="2395" extrusionOk="0">
                  <a:moveTo>
                    <a:pt x="896" y="1"/>
                  </a:moveTo>
                  <a:cubicBezTo>
                    <a:pt x="749" y="1"/>
                    <a:pt x="601" y="24"/>
                    <a:pt x="477" y="80"/>
                  </a:cubicBezTo>
                  <a:cubicBezTo>
                    <a:pt x="352" y="126"/>
                    <a:pt x="250" y="205"/>
                    <a:pt x="182" y="307"/>
                  </a:cubicBezTo>
                  <a:cubicBezTo>
                    <a:pt x="113" y="409"/>
                    <a:pt x="79" y="523"/>
                    <a:pt x="79" y="636"/>
                  </a:cubicBezTo>
                  <a:cubicBezTo>
                    <a:pt x="79" y="738"/>
                    <a:pt x="113" y="840"/>
                    <a:pt x="159" y="920"/>
                  </a:cubicBezTo>
                  <a:cubicBezTo>
                    <a:pt x="216" y="1011"/>
                    <a:pt x="306" y="1079"/>
                    <a:pt x="408" y="1135"/>
                  </a:cubicBezTo>
                  <a:cubicBezTo>
                    <a:pt x="499" y="1181"/>
                    <a:pt x="647" y="1237"/>
                    <a:pt x="862" y="1283"/>
                  </a:cubicBezTo>
                  <a:cubicBezTo>
                    <a:pt x="1078" y="1340"/>
                    <a:pt x="1214" y="1374"/>
                    <a:pt x="1271" y="1396"/>
                  </a:cubicBezTo>
                  <a:cubicBezTo>
                    <a:pt x="1373" y="1430"/>
                    <a:pt x="1441" y="1487"/>
                    <a:pt x="1486" y="1532"/>
                  </a:cubicBezTo>
                  <a:cubicBezTo>
                    <a:pt x="1520" y="1589"/>
                    <a:pt x="1543" y="1657"/>
                    <a:pt x="1543" y="1725"/>
                  </a:cubicBezTo>
                  <a:cubicBezTo>
                    <a:pt x="1543" y="1793"/>
                    <a:pt x="1520" y="1861"/>
                    <a:pt x="1475" y="1930"/>
                  </a:cubicBezTo>
                  <a:cubicBezTo>
                    <a:pt x="1429" y="1986"/>
                    <a:pt x="1373" y="2032"/>
                    <a:pt x="1282" y="2066"/>
                  </a:cubicBezTo>
                  <a:cubicBezTo>
                    <a:pt x="1191" y="2100"/>
                    <a:pt x="1089" y="2122"/>
                    <a:pt x="964" y="2122"/>
                  </a:cubicBezTo>
                  <a:cubicBezTo>
                    <a:pt x="840" y="2122"/>
                    <a:pt x="715" y="2100"/>
                    <a:pt x="613" y="2054"/>
                  </a:cubicBezTo>
                  <a:cubicBezTo>
                    <a:pt x="511" y="2009"/>
                    <a:pt x="431" y="1941"/>
                    <a:pt x="374" y="1873"/>
                  </a:cubicBezTo>
                  <a:cubicBezTo>
                    <a:pt x="329" y="1793"/>
                    <a:pt x="295" y="1703"/>
                    <a:pt x="284" y="1589"/>
                  </a:cubicBezTo>
                  <a:lnTo>
                    <a:pt x="0" y="1612"/>
                  </a:lnTo>
                  <a:cubicBezTo>
                    <a:pt x="0" y="1771"/>
                    <a:pt x="45" y="1907"/>
                    <a:pt x="125" y="2032"/>
                  </a:cubicBezTo>
                  <a:cubicBezTo>
                    <a:pt x="204" y="2156"/>
                    <a:pt x="318" y="2247"/>
                    <a:pt x="454" y="2304"/>
                  </a:cubicBezTo>
                  <a:cubicBezTo>
                    <a:pt x="601" y="2361"/>
                    <a:pt x="771" y="2395"/>
                    <a:pt x="987" y="2395"/>
                  </a:cubicBezTo>
                  <a:cubicBezTo>
                    <a:pt x="1146" y="2395"/>
                    <a:pt x="1293" y="2361"/>
                    <a:pt x="1429" y="2304"/>
                  </a:cubicBezTo>
                  <a:cubicBezTo>
                    <a:pt x="1566" y="2247"/>
                    <a:pt x="1668" y="2156"/>
                    <a:pt x="1736" y="2054"/>
                  </a:cubicBezTo>
                  <a:cubicBezTo>
                    <a:pt x="1804" y="1941"/>
                    <a:pt x="1838" y="1827"/>
                    <a:pt x="1838" y="1703"/>
                  </a:cubicBezTo>
                  <a:cubicBezTo>
                    <a:pt x="1838" y="1578"/>
                    <a:pt x="1804" y="1464"/>
                    <a:pt x="1747" y="1374"/>
                  </a:cubicBezTo>
                  <a:cubicBezTo>
                    <a:pt x="1679" y="1272"/>
                    <a:pt x="1577" y="1192"/>
                    <a:pt x="1441" y="1135"/>
                  </a:cubicBezTo>
                  <a:cubicBezTo>
                    <a:pt x="1350" y="1090"/>
                    <a:pt x="1180" y="1045"/>
                    <a:pt x="930" y="988"/>
                  </a:cubicBezTo>
                  <a:cubicBezTo>
                    <a:pt x="681" y="931"/>
                    <a:pt x="533" y="874"/>
                    <a:pt x="465" y="818"/>
                  </a:cubicBezTo>
                  <a:cubicBezTo>
                    <a:pt x="408" y="772"/>
                    <a:pt x="374" y="693"/>
                    <a:pt x="374" y="614"/>
                  </a:cubicBezTo>
                  <a:cubicBezTo>
                    <a:pt x="374" y="523"/>
                    <a:pt x="420" y="432"/>
                    <a:pt x="511" y="375"/>
                  </a:cubicBezTo>
                  <a:cubicBezTo>
                    <a:pt x="590" y="296"/>
                    <a:pt x="726" y="262"/>
                    <a:pt x="908" y="262"/>
                  </a:cubicBezTo>
                  <a:cubicBezTo>
                    <a:pt x="1089" y="262"/>
                    <a:pt x="1225" y="307"/>
                    <a:pt x="1316" y="375"/>
                  </a:cubicBezTo>
                  <a:cubicBezTo>
                    <a:pt x="1407" y="455"/>
                    <a:pt x="1464" y="568"/>
                    <a:pt x="1475" y="716"/>
                  </a:cubicBezTo>
                  <a:lnTo>
                    <a:pt x="1770" y="693"/>
                  </a:lnTo>
                  <a:cubicBezTo>
                    <a:pt x="1770" y="557"/>
                    <a:pt x="1724" y="432"/>
                    <a:pt x="1656" y="319"/>
                  </a:cubicBezTo>
                  <a:cubicBezTo>
                    <a:pt x="1588" y="216"/>
                    <a:pt x="1486" y="137"/>
                    <a:pt x="1350" y="80"/>
                  </a:cubicBezTo>
                  <a:cubicBezTo>
                    <a:pt x="1225" y="24"/>
                    <a:pt x="1066" y="1"/>
                    <a:pt x="8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0"/>
            <p:cNvSpPr/>
            <p:nvPr/>
          </p:nvSpPr>
          <p:spPr>
            <a:xfrm>
              <a:off x="4166775" y="1521200"/>
              <a:ext cx="7100" cy="58175"/>
            </a:xfrm>
            <a:custGeom>
              <a:avLst/>
              <a:gdLst/>
              <a:ahLst/>
              <a:cxnLst/>
              <a:rect l="l" t="t" r="r" b="b"/>
              <a:pathLst>
                <a:path w="284" h="2327" extrusionOk="0">
                  <a:moveTo>
                    <a:pt x="0" y="1"/>
                  </a:moveTo>
                  <a:lnTo>
                    <a:pt x="0" y="2327"/>
                  </a:lnTo>
                  <a:lnTo>
                    <a:pt x="284" y="2327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0"/>
            <p:cNvSpPr/>
            <p:nvPr/>
          </p:nvSpPr>
          <p:spPr>
            <a:xfrm>
              <a:off x="4182650" y="1536250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12"/>
                    <a:pt x="1158" y="1203"/>
                    <a:pt x="1124" y="1271"/>
                  </a:cubicBezTo>
                  <a:cubicBezTo>
                    <a:pt x="1078" y="1350"/>
                    <a:pt x="1022" y="1418"/>
                    <a:pt x="931" y="1464"/>
                  </a:cubicBezTo>
                  <a:cubicBezTo>
                    <a:pt x="851" y="1509"/>
                    <a:pt x="749" y="1532"/>
                    <a:pt x="636" y="1532"/>
                  </a:cubicBezTo>
                  <a:cubicBezTo>
                    <a:pt x="534" y="1532"/>
                    <a:pt x="443" y="1509"/>
                    <a:pt x="386" y="1464"/>
                  </a:cubicBezTo>
                  <a:cubicBezTo>
                    <a:pt x="330" y="1407"/>
                    <a:pt x="307" y="1350"/>
                    <a:pt x="307" y="1271"/>
                  </a:cubicBezTo>
                  <a:cubicBezTo>
                    <a:pt x="307" y="1225"/>
                    <a:pt x="318" y="1180"/>
                    <a:pt x="341" y="1135"/>
                  </a:cubicBezTo>
                  <a:cubicBezTo>
                    <a:pt x="364" y="1089"/>
                    <a:pt x="409" y="1067"/>
                    <a:pt x="454" y="1044"/>
                  </a:cubicBezTo>
                  <a:cubicBezTo>
                    <a:pt x="500" y="1021"/>
                    <a:pt x="590" y="999"/>
                    <a:pt x="704" y="987"/>
                  </a:cubicBezTo>
                  <a:cubicBezTo>
                    <a:pt x="908" y="953"/>
                    <a:pt x="1067" y="919"/>
                    <a:pt x="1169" y="874"/>
                  </a:cubicBezTo>
                  <a:close/>
                  <a:moveTo>
                    <a:pt x="806" y="0"/>
                  </a:moveTo>
                  <a:cubicBezTo>
                    <a:pt x="659" y="0"/>
                    <a:pt x="534" y="23"/>
                    <a:pt x="420" y="57"/>
                  </a:cubicBezTo>
                  <a:cubicBezTo>
                    <a:pt x="318" y="102"/>
                    <a:pt x="227" y="159"/>
                    <a:pt x="171" y="227"/>
                  </a:cubicBezTo>
                  <a:cubicBezTo>
                    <a:pt x="114" y="307"/>
                    <a:pt x="69" y="397"/>
                    <a:pt x="46" y="522"/>
                  </a:cubicBezTo>
                  <a:lnTo>
                    <a:pt x="330" y="556"/>
                  </a:lnTo>
                  <a:cubicBezTo>
                    <a:pt x="352" y="443"/>
                    <a:pt x="409" y="352"/>
                    <a:pt x="466" y="307"/>
                  </a:cubicBezTo>
                  <a:cubicBezTo>
                    <a:pt x="534" y="261"/>
                    <a:pt x="636" y="238"/>
                    <a:pt x="761" y="238"/>
                  </a:cubicBezTo>
                  <a:cubicBezTo>
                    <a:pt x="908" y="238"/>
                    <a:pt x="1022" y="272"/>
                    <a:pt x="1090" y="329"/>
                  </a:cubicBezTo>
                  <a:cubicBezTo>
                    <a:pt x="1146" y="386"/>
                    <a:pt x="1169" y="465"/>
                    <a:pt x="1169" y="579"/>
                  </a:cubicBezTo>
                  <a:cubicBezTo>
                    <a:pt x="1169" y="590"/>
                    <a:pt x="1169" y="613"/>
                    <a:pt x="1169" y="658"/>
                  </a:cubicBezTo>
                  <a:cubicBezTo>
                    <a:pt x="1056" y="692"/>
                    <a:pt x="885" y="726"/>
                    <a:pt x="659" y="749"/>
                  </a:cubicBezTo>
                  <a:cubicBezTo>
                    <a:pt x="545" y="760"/>
                    <a:pt x="466" y="783"/>
                    <a:pt x="409" y="794"/>
                  </a:cubicBezTo>
                  <a:cubicBezTo>
                    <a:pt x="330" y="817"/>
                    <a:pt x="261" y="851"/>
                    <a:pt x="205" y="885"/>
                  </a:cubicBezTo>
                  <a:cubicBezTo>
                    <a:pt x="137" y="930"/>
                    <a:pt x="91" y="987"/>
                    <a:pt x="57" y="1055"/>
                  </a:cubicBezTo>
                  <a:cubicBezTo>
                    <a:pt x="12" y="1123"/>
                    <a:pt x="1" y="1191"/>
                    <a:pt x="1" y="1282"/>
                  </a:cubicBezTo>
                  <a:cubicBezTo>
                    <a:pt x="1" y="1418"/>
                    <a:pt x="46" y="1532"/>
                    <a:pt x="148" y="1623"/>
                  </a:cubicBezTo>
                  <a:cubicBezTo>
                    <a:pt x="250" y="1713"/>
                    <a:pt x="386" y="1759"/>
                    <a:pt x="568" y="1759"/>
                  </a:cubicBezTo>
                  <a:cubicBezTo>
                    <a:pt x="681" y="1759"/>
                    <a:pt x="795" y="1736"/>
                    <a:pt x="885" y="1702"/>
                  </a:cubicBezTo>
                  <a:cubicBezTo>
                    <a:pt x="988" y="1668"/>
                    <a:pt x="1090" y="1600"/>
                    <a:pt x="1192" y="1509"/>
                  </a:cubicBezTo>
                  <a:cubicBezTo>
                    <a:pt x="1203" y="1588"/>
                    <a:pt x="1214" y="1657"/>
                    <a:pt x="1248" y="1725"/>
                  </a:cubicBezTo>
                  <a:lnTo>
                    <a:pt x="1543" y="1725"/>
                  </a:lnTo>
                  <a:cubicBezTo>
                    <a:pt x="1509" y="1657"/>
                    <a:pt x="1487" y="1588"/>
                    <a:pt x="1475" y="1520"/>
                  </a:cubicBezTo>
                  <a:cubicBezTo>
                    <a:pt x="1464" y="1452"/>
                    <a:pt x="1453" y="1282"/>
                    <a:pt x="1453" y="1021"/>
                  </a:cubicBezTo>
                  <a:lnTo>
                    <a:pt x="1453" y="636"/>
                  </a:lnTo>
                  <a:cubicBezTo>
                    <a:pt x="1453" y="511"/>
                    <a:pt x="1453" y="420"/>
                    <a:pt x="1441" y="375"/>
                  </a:cubicBezTo>
                  <a:cubicBezTo>
                    <a:pt x="1430" y="295"/>
                    <a:pt x="1396" y="227"/>
                    <a:pt x="1351" y="182"/>
                  </a:cubicBezTo>
                  <a:cubicBezTo>
                    <a:pt x="1305" y="125"/>
                    <a:pt x="1248" y="91"/>
                    <a:pt x="1158" y="57"/>
                  </a:cubicBezTo>
                  <a:cubicBezTo>
                    <a:pt x="1067" y="23"/>
                    <a:pt x="954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0"/>
            <p:cNvSpPr/>
            <p:nvPr/>
          </p:nvSpPr>
          <p:spPr>
            <a:xfrm>
              <a:off x="4224900" y="1537100"/>
              <a:ext cx="57600" cy="42275"/>
            </a:xfrm>
            <a:custGeom>
              <a:avLst/>
              <a:gdLst/>
              <a:ahLst/>
              <a:cxnLst/>
              <a:rect l="l" t="t" r="r" b="b"/>
              <a:pathLst>
                <a:path w="2304" h="1691" extrusionOk="0">
                  <a:moveTo>
                    <a:pt x="1" y="0"/>
                  </a:moveTo>
                  <a:lnTo>
                    <a:pt x="511" y="1691"/>
                  </a:lnTo>
                  <a:lnTo>
                    <a:pt x="818" y="1691"/>
                  </a:lnTo>
                  <a:lnTo>
                    <a:pt x="1158" y="397"/>
                  </a:lnTo>
                  <a:lnTo>
                    <a:pt x="1215" y="681"/>
                  </a:lnTo>
                  <a:lnTo>
                    <a:pt x="1487" y="1691"/>
                  </a:lnTo>
                  <a:lnTo>
                    <a:pt x="1782" y="1691"/>
                  </a:lnTo>
                  <a:lnTo>
                    <a:pt x="2304" y="0"/>
                  </a:lnTo>
                  <a:lnTo>
                    <a:pt x="2032" y="0"/>
                  </a:lnTo>
                  <a:lnTo>
                    <a:pt x="1737" y="976"/>
                  </a:lnTo>
                  <a:lnTo>
                    <a:pt x="1646" y="1305"/>
                  </a:lnTo>
                  <a:lnTo>
                    <a:pt x="1567" y="976"/>
                  </a:lnTo>
                  <a:lnTo>
                    <a:pt x="1306" y="0"/>
                  </a:lnTo>
                  <a:lnTo>
                    <a:pt x="1022" y="0"/>
                  </a:lnTo>
                  <a:lnTo>
                    <a:pt x="750" y="987"/>
                  </a:lnTo>
                  <a:cubicBezTo>
                    <a:pt x="693" y="1203"/>
                    <a:pt x="670" y="1316"/>
                    <a:pt x="659" y="1339"/>
                  </a:cubicBezTo>
                  <a:lnTo>
                    <a:pt x="568" y="97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0"/>
            <p:cNvSpPr/>
            <p:nvPr/>
          </p:nvSpPr>
          <p:spPr>
            <a:xfrm>
              <a:off x="4288450" y="1521200"/>
              <a:ext cx="34325" cy="58175"/>
            </a:xfrm>
            <a:custGeom>
              <a:avLst/>
              <a:gdLst/>
              <a:ahLst/>
              <a:cxnLst/>
              <a:rect l="l" t="t" r="r" b="b"/>
              <a:pathLst>
                <a:path w="1373" h="2327" extrusionOk="0">
                  <a:moveTo>
                    <a:pt x="0" y="1"/>
                  </a:moveTo>
                  <a:lnTo>
                    <a:pt x="0" y="2327"/>
                  </a:lnTo>
                  <a:lnTo>
                    <a:pt x="284" y="2327"/>
                  </a:lnTo>
                  <a:lnTo>
                    <a:pt x="284" y="1408"/>
                  </a:lnTo>
                  <a:cubicBezTo>
                    <a:pt x="284" y="1272"/>
                    <a:pt x="306" y="1169"/>
                    <a:pt x="341" y="1090"/>
                  </a:cubicBezTo>
                  <a:cubicBezTo>
                    <a:pt x="363" y="1022"/>
                    <a:pt x="420" y="954"/>
                    <a:pt x="499" y="920"/>
                  </a:cubicBezTo>
                  <a:cubicBezTo>
                    <a:pt x="567" y="874"/>
                    <a:pt x="647" y="852"/>
                    <a:pt x="738" y="852"/>
                  </a:cubicBezTo>
                  <a:cubicBezTo>
                    <a:pt x="851" y="852"/>
                    <a:pt x="930" y="886"/>
                    <a:pt x="999" y="943"/>
                  </a:cubicBezTo>
                  <a:cubicBezTo>
                    <a:pt x="1055" y="1011"/>
                    <a:pt x="1089" y="1113"/>
                    <a:pt x="1089" y="1260"/>
                  </a:cubicBezTo>
                  <a:lnTo>
                    <a:pt x="1089" y="2327"/>
                  </a:lnTo>
                  <a:lnTo>
                    <a:pt x="1373" y="2327"/>
                  </a:lnTo>
                  <a:lnTo>
                    <a:pt x="1373" y="1260"/>
                  </a:lnTo>
                  <a:cubicBezTo>
                    <a:pt x="1373" y="1090"/>
                    <a:pt x="1350" y="965"/>
                    <a:pt x="1316" y="886"/>
                  </a:cubicBezTo>
                  <a:cubicBezTo>
                    <a:pt x="1271" y="795"/>
                    <a:pt x="1203" y="727"/>
                    <a:pt x="1112" y="682"/>
                  </a:cubicBezTo>
                  <a:cubicBezTo>
                    <a:pt x="1021" y="625"/>
                    <a:pt x="919" y="602"/>
                    <a:pt x="794" y="602"/>
                  </a:cubicBezTo>
                  <a:cubicBezTo>
                    <a:pt x="590" y="602"/>
                    <a:pt x="420" y="682"/>
                    <a:pt x="284" y="829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0"/>
            <p:cNvSpPr/>
            <p:nvPr/>
          </p:nvSpPr>
          <p:spPr>
            <a:xfrm>
              <a:off x="4331275" y="1536250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12"/>
                    <a:pt x="1146" y="1203"/>
                    <a:pt x="1123" y="1271"/>
                  </a:cubicBezTo>
                  <a:cubicBezTo>
                    <a:pt x="1078" y="1350"/>
                    <a:pt x="1010" y="1418"/>
                    <a:pt x="931" y="1464"/>
                  </a:cubicBezTo>
                  <a:cubicBezTo>
                    <a:pt x="840" y="1509"/>
                    <a:pt x="749" y="1532"/>
                    <a:pt x="636" y="1532"/>
                  </a:cubicBezTo>
                  <a:cubicBezTo>
                    <a:pt x="522" y="1532"/>
                    <a:pt x="443" y="1509"/>
                    <a:pt x="386" y="1464"/>
                  </a:cubicBezTo>
                  <a:cubicBezTo>
                    <a:pt x="329" y="1407"/>
                    <a:pt x="295" y="1350"/>
                    <a:pt x="295" y="1271"/>
                  </a:cubicBezTo>
                  <a:cubicBezTo>
                    <a:pt x="295" y="1225"/>
                    <a:pt x="318" y="1180"/>
                    <a:pt x="341" y="1135"/>
                  </a:cubicBezTo>
                  <a:cubicBezTo>
                    <a:pt x="363" y="1089"/>
                    <a:pt x="397" y="1067"/>
                    <a:pt x="454" y="1044"/>
                  </a:cubicBezTo>
                  <a:cubicBezTo>
                    <a:pt x="499" y="1021"/>
                    <a:pt x="579" y="999"/>
                    <a:pt x="704" y="987"/>
                  </a:cubicBezTo>
                  <a:cubicBezTo>
                    <a:pt x="908" y="953"/>
                    <a:pt x="1055" y="919"/>
                    <a:pt x="1169" y="874"/>
                  </a:cubicBezTo>
                  <a:close/>
                  <a:moveTo>
                    <a:pt x="806" y="0"/>
                  </a:moveTo>
                  <a:cubicBezTo>
                    <a:pt x="658" y="0"/>
                    <a:pt x="533" y="23"/>
                    <a:pt x="420" y="57"/>
                  </a:cubicBezTo>
                  <a:cubicBezTo>
                    <a:pt x="307" y="102"/>
                    <a:pt x="227" y="159"/>
                    <a:pt x="170" y="227"/>
                  </a:cubicBezTo>
                  <a:cubicBezTo>
                    <a:pt x="114" y="307"/>
                    <a:pt x="68" y="397"/>
                    <a:pt x="46" y="522"/>
                  </a:cubicBezTo>
                  <a:lnTo>
                    <a:pt x="318" y="556"/>
                  </a:lnTo>
                  <a:cubicBezTo>
                    <a:pt x="352" y="443"/>
                    <a:pt x="397" y="352"/>
                    <a:pt x="465" y="307"/>
                  </a:cubicBezTo>
                  <a:cubicBezTo>
                    <a:pt x="533" y="261"/>
                    <a:pt x="624" y="238"/>
                    <a:pt x="760" y="238"/>
                  </a:cubicBezTo>
                  <a:cubicBezTo>
                    <a:pt x="908" y="238"/>
                    <a:pt x="1010" y="272"/>
                    <a:pt x="1089" y="329"/>
                  </a:cubicBezTo>
                  <a:cubicBezTo>
                    <a:pt x="1135" y="386"/>
                    <a:pt x="1169" y="465"/>
                    <a:pt x="1169" y="579"/>
                  </a:cubicBezTo>
                  <a:cubicBezTo>
                    <a:pt x="1169" y="590"/>
                    <a:pt x="1169" y="613"/>
                    <a:pt x="1169" y="658"/>
                  </a:cubicBezTo>
                  <a:cubicBezTo>
                    <a:pt x="1055" y="692"/>
                    <a:pt x="885" y="726"/>
                    <a:pt x="658" y="749"/>
                  </a:cubicBezTo>
                  <a:cubicBezTo>
                    <a:pt x="545" y="760"/>
                    <a:pt x="454" y="783"/>
                    <a:pt x="409" y="794"/>
                  </a:cubicBezTo>
                  <a:cubicBezTo>
                    <a:pt x="329" y="817"/>
                    <a:pt x="261" y="851"/>
                    <a:pt x="193" y="885"/>
                  </a:cubicBezTo>
                  <a:cubicBezTo>
                    <a:pt x="136" y="930"/>
                    <a:pt x="91" y="987"/>
                    <a:pt x="46" y="1055"/>
                  </a:cubicBezTo>
                  <a:cubicBezTo>
                    <a:pt x="12" y="1123"/>
                    <a:pt x="0" y="1191"/>
                    <a:pt x="0" y="1282"/>
                  </a:cubicBezTo>
                  <a:cubicBezTo>
                    <a:pt x="0" y="1418"/>
                    <a:pt x="46" y="1532"/>
                    <a:pt x="148" y="1623"/>
                  </a:cubicBezTo>
                  <a:cubicBezTo>
                    <a:pt x="238" y="1713"/>
                    <a:pt x="386" y="1759"/>
                    <a:pt x="567" y="1759"/>
                  </a:cubicBezTo>
                  <a:cubicBezTo>
                    <a:pt x="681" y="1759"/>
                    <a:pt x="783" y="1736"/>
                    <a:pt x="885" y="1702"/>
                  </a:cubicBezTo>
                  <a:cubicBezTo>
                    <a:pt x="976" y="1668"/>
                    <a:pt x="1078" y="1600"/>
                    <a:pt x="1191" y="1509"/>
                  </a:cubicBezTo>
                  <a:cubicBezTo>
                    <a:pt x="1191" y="1588"/>
                    <a:pt x="1214" y="1657"/>
                    <a:pt x="1248" y="1725"/>
                  </a:cubicBezTo>
                  <a:lnTo>
                    <a:pt x="1543" y="1725"/>
                  </a:lnTo>
                  <a:cubicBezTo>
                    <a:pt x="1509" y="1657"/>
                    <a:pt x="1486" y="1588"/>
                    <a:pt x="1464" y="1520"/>
                  </a:cubicBezTo>
                  <a:cubicBezTo>
                    <a:pt x="1452" y="1452"/>
                    <a:pt x="1452" y="1282"/>
                    <a:pt x="1452" y="1021"/>
                  </a:cubicBezTo>
                  <a:lnTo>
                    <a:pt x="1452" y="636"/>
                  </a:lnTo>
                  <a:cubicBezTo>
                    <a:pt x="1452" y="511"/>
                    <a:pt x="1452" y="420"/>
                    <a:pt x="1441" y="375"/>
                  </a:cubicBezTo>
                  <a:cubicBezTo>
                    <a:pt x="1418" y="295"/>
                    <a:pt x="1396" y="227"/>
                    <a:pt x="1350" y="182"/>
                  </a:cubicBezTo>
                  <a:cubicBezTo>
                    <a:pt x="1305" y="125"/>
                    <a:pt x="1237" y="91"/>
                    <a:pt x="1146" y="57"/>
                  </a:cubicBezTo>
                  <a:cubicBezTo>
                    <a:pt x="1067" y="23"/>
                    <a:pt x="942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0"/>
            <p:cNvSpPr/>
            <p:nvPr/>
          </p:nvSpPr>
          <p:spPr>
            <a:xfrm>
              <a:off x="4378625" y="1536250"/>
              <a:ext cx="22725" cy="43125"/>
            </a:xfrm>
            <a:custGeom>
              <a:avLst/>
              <a:gdLst/>
              <a:ahLst/>
              <a:cxnLst/>
              <a:rect l="l" t="t" r="r" b="b"/>
              <a:pathLst>
                <a:path w="909" h="1725" extrusionOk="0">
                  <a:moveTo>
                    <a:pt x="613" y="0"/>
                  </a:moveTo>
                  <a:cubicBezTo>
                    <a:pt x="545" y="0"/>
                    <a:pt x="489" y="23"/>
                    <a:pt x="432" y="57"/>
                  </a:cubicBezTo>
                  <a:cubicBezTo>
                    <a:pt x="375" y="91"/>
                    <a:pt x="318" y="170"/>
                    <a:pt x="250" y="295"/>
                  </a:cubicBezTo>
                  <a:lnTo>
                    <a:pt x="250" y="34"/>
                  </a:lnTo>
                  <a:lnTo>
                    <a:pt x="1" y="34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40"/>
                  </a:lnTo>
                  <a:cubicBezTo>
                    <a:pt x="284" y="715"/>
                    <a:pt x="296" y="613"/>
                    <a:pt x="330" y="511"/>
                  </a:cubicBezTo>
                  <a:cubicBezTo>
                    <a:pt x="353" y="443"/>
                    <a:pt x="387" y="386"/>
                    <a:pt x="432" y="352"/>
                  </a:cubicBezTo>
                  <a:cubicBezTo>
                    <a:pt x="489" y="318"/>
                    <a:pt x="534" y="295"/>
                    <a:pt x="602" y="295"/>
                  </a:cubicBezTo>
                  <a:cubicBezTo>
                    <a:pt x="670" y="295"/>
                    <a:pt x="738" y="318"/>
                    <a:pt x="806" y="352"/>
                  </a:cubicBezTo>
                  <a:lnTo>
                    <a:pt x="908" y="91"/>
                  </a:lnTo>
                  <a:cubicBezTo>
                    <a:pt x="806" y="34"/>
                    <a:pt x="716" y="0"/>
                    <a:pt x="6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0"/>
            <p:cNvSpPr/>
            <p:nvPr/>
          </p:nvSpPr>
          <p:spPr>
            <a:xfrm>
              <a:off x="4403025" y="1536250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12"/>
                    <a:pt x="1158" y="1203"/>
                    <a:pt x="1124" y="1271"/>
                  </a:cubicBezTo>
                  <a:cubicBezTo>
                    <a:pt x="1090" y="1350"/>
                    <a:pt x="1022" y="1418"/>
                    <a:pt x="942" y="1464"/>
                  </a:cubicBezTo>
                  <a:cubicBezTo>
                    <a:pt x="851" y="1509"/>
                    <a:pt x="761" y="1532"/>
                    <a:pt x="647" y="1532"/>
                  </a:cubicBezTo>
                  <a:cubicBezTo>
                    <a:pt x="534" y="1532"/>
                    <a:pt x="454" y="1509"/>
                    <a:pt x="398" y="1464"/>
                  </a:cubicBezTo>
                  <a:cubicBezTo>
                    <a:pt x="341" y="1407"/>
                    <a:pt x="307" y="1350"/>
                    <a:pt x="307" y="1271"/>
                  </a:cubicBezTo>
                  <a:cubicBezTo>
                    <a:pt x="307" y="1225"/>
                    <a:pt x="318" y="1180"/>
                    <a:pt x="352" y="1135"/>
                  </a:cubicBezTo>
                  <a:cubicBezTo>
                    <a:pt x="375" y="1089"/>
                    <a:pt x="409" y="1067"/>
                    <a:pt x="466" y="1044"/>
                  </a:cubicBezTo>
                  <a:cubicBezTo>
                    <a:pt x="511" y="1021"/>
                    <a:pt x="590" y="999"/>
                    <a:pt x="704" y="987"/>
                  </a:cubicBezTo>
                  <a:cubicBezTo>
                    <a:pt x="919" y="953"/>
                    <a:pt x="1067" y="919"/>
                    <a:pt x="1169" y="874"/>
                  </a:cubicBezTo>
                  <a:close/>
                  <a:moveTo>
                    <a:pt x="817" y="0"/>
                  </a:moveTo>
                  <a:cubicBezTo>
                    <a:pt x="670" y="0"/>
                    <a:pt x="545" y="23"/>
                    <a:pt x="432" y="57"/>
                  </a:cubicBezTo>
                  <a:cubicBezTo>
                    <a:pt x="318" y="102"/>
                    <a:pt x="239" y="159"/>
                    <a:pt x="182" y="227"/>
                  </a:cubicBezTo>
                  <a:cubicBezTo>
                    <a:pt x="125" y="307"/>
                    <a:pt x="80" y="397"/>
                    <a:pt x="57" y="522"/>
                  </a:cubicBezTo>
                  <a:lnTo>
                    <a:pt x="329" y="556"/>
                  </a:lnTo>
                  <a:cubicBezTo>
                    <a:pt x="364" y="443"/>
                    <a:pt x="409" y="352"/>
                    <a:pt x="477" y="307"/>
                  </a:cubicBezTo>
                  <a:cubicBezTo>
                    <a:pt x="534" y="261"/>
                    <a:pt x="636" y="238"/>
                    <a:pt x="772" y="238"/>
                  </a:cubicBezTo>
                  <a:cubicBezTo>
                    <a:pt x="919" y="238"/>
                    <a:pt x="1022" y="272"/>
                    <a:pt x="1090" y="329"/>
                  </a:cubicBezTo>
                  <a:cubicBezTo>
                    <a:pt x="1146" y="386"/>
                    <a:pt x="1180" y="465"/>
                    <a:pt x="1180" y="579"/>
                  </a:cubicBezTo>
                  <a:cubicBezTo>
                    <a:pt x="1180" y="590"/>
                    <a:pt x="1180" y="613"/>
                    <a:pt x="1169" y="658"/>
                  </a:cubicBezTo>
                  <a:cubicBezTo>
                    <a:pt x="1067" y="692"/>
                    <a:pt x="897" y="726"/>
                    <a:pt x="670" y="749"/>
                  </a:cubicBezTo>
                  <a:cubicBezTo>
                    <a:pt x="556" y="760"/>
                    <a:pt x="466" y="783"/>
                    <a:pt x="409" y="794"/>
                  </a:cubicBezTo>
                  <a:cubicBezTo>
                    <a:pt x="341" y="817"/>
                    <a:pt x="273" y="851"/>
                    <a:pt x="205" y="885"/>
                  </a:cubicBezTo>
                  <a:cubicBezTo>
                    <a:pt x="148" y="930"/>
                    <a:pt x="103" y="987"/>
                    <a:pt x="57" y="1055"/>
                  </a:cubicBezTo>
                  <a:cubicBezTo>
                    <a:pt x="23" y="1123"/>
                    <a:pt x="0" y="1191"/>
                    <a:pt x="0" y="1282"/>
                  </a:cubicBezTo>
                  <a:cubicBezTo>
                    <a:pt x="0" y="1418"/>
                    <a:pt x="57" y="1532"/>
                    <a:pt x="159" y="1623"/>
                  </a:cubicBezTo>
                  <a:cubicBezTo>
                    <a:pt x="250" y="1713"/>
                    <a:pt x="398" y="1759"/>
                    <a:pt x="579" y="1759"/>
                  </a:cubicBezTo>
                  <a:cubicBezTo>
                    <a:pt x="693" y="1759"/>
                    <a:pt x="795" y="1736"/>
                    <a:pt x="897" y="1702"/>
                  </a:cubicBezTo>
                  <a:cubicBezTo>
                    <a:pt x="987" y="1668"/>
                    <a:pt x="1090" y="1600"/>
                    <a:pt x="1203" y="1509"/>
                  </a:cubicBezTo>
                  <a:cubicBezTo>
                    <a:pt x="1203" y="1588"/>
                    <a:pt x="1226" y="1657"/>
                    <a:pt x="1260" y="1725"/>
                  </a:cubicBezTo>
                  <a:lnTo>
                    <a:pt x="1555" y="1725"/>
                  </a:lnTo>
                  <a:cubicBezTo>
                    <a:pt x="1521" y="1657"/>
                    <a:pt x="1487" y="1588"/>
                    <a:pt x="1475" y="1520"/>
                  </a:cubicBezTo>
                  <a:cubicBezTo>
                    <a:pt x="1464" y="1452"/>
                    <a:pt x="1464" y="1282"/>
                    <a:pt x="1464" y="1021"/>
                  </a:cubicBezTo>
                  <a:lnTo>
                    <a:pt x="1464" y="636"/>
                  </a:lnTo>
                  <a:cubicBezTo>
                    <a:pt x="1464" y="511"/>
                    <a:pt x="1453" y="420"/>
                    <a:pt x="1453" y="375"/>
                  </a:cubicBezTo>
                  <a:cubicBezTo>
                    <a:pt x="1430" y="295"/>
                    <a:pt x="1396" y="227"/>
                    <a:pt x="1362" y="182"/>
                  </a:cubicBezTo>
                  <a:cubicBezTo>
                    <a:pt x="1316" y="125"/>
                    <a:pt x="1248" y="91"/>
                    <a:pt x="1158" y="57"/>
                  </a:cubicBezTo>
                  <a:cubicBezTo>
                    <a:pt x="1067" y="23"/>
                    <a:pt x="953" y="0"/>
                    <a:pt x="8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0"/>
            <p:cNvSpPr/>
            <p:nvPr/>
          </p:nvSpPr>
          <p:spPr>
            <a:xfrm>
              <a:off x="4448125" y="1521200"/>
              <a:ext cx="36325" cy="59025"/>
            </a:xfrm>
            <a:custGeom>
              <a:avLst/>
              <a:gdLst/>
              <a:ahLst/>
              <a:cxnLst/>
              <a:rect l="l" t="t" r="r" b="b"/>
              <a:pathLst>
                <a:path w="1453" h="2361" extrusionOk="0">
                  <a:moveTo>
                    <a:pt x="738" y="840"/>
                  </a:moveTo>
                  <a:cubicBezTo>
                    <a:pt x="862" y="840"/>
                    <a:pt x="976" y="897"/>
                    <a:pt x="1055" y="999"/>
                  </a:cubicBezTo>
                  <a:cubicBezTo>
                    <a:pt x="1146" y="1113"/>
                    <a:pt x="1191" y="1283"/>
                    <a:pt x="1191" y="1510"/>
                  </a:cubicBezTo>
                  <a:cubicBezTo>
                    <a:pt x="1191" y="1714"/>
                    <a:pt x="1146" y="1873"/>
                    <a:pt x="1067" y="1975"/>
                  </a:cubicBezTo>
                  <a:cubicBezTo>
                    <a:pt x="976" y="2077"/>
                    <a:pt x="874" y="2122"/>
                    <a:pt x="749" y="2122"/>
                  </a:cubicBezTo>
                  <a:cubicBezTo>
                    <a:pt x="624" y="2122"/>
                    <a:pt x="511" y="2077"/>
                    <a:pt x="420" y="1964"/>
                  </a:cubicBezTo>
                  <a:cubicBezTo>
                    <a:pt x="329" y="1861"/>
                    <a:pt x="284" y="1703"/>
                    <a:pt x="284" y="1487"/>
                  </a:cubicBezTo>
                  <a:cubicBezTo>
                    <a:pt x="284" y="1260"/>
                    <a:pt x="329" y="1101"/>
                    <a:pt x="420" y="999"/>
                  </a:cubicBezTo>
                  <a:cubicBezTo>
                    <a:pt x="499" y="886"/>
                    <a:pt x="602" y="840"/>
                    <a:pt x="738" y="840"/>
                  </a:cubicBezTo>
                  <a:close/>
                  <a:moveTo>
                    <a:pt x="1169" y="1"/>
                  </a:moveTo>
                  <a:lnTo>
                    <a:pt x="1169" y="829"/>
                  </a:lnTo>
                  <a:cubicBezTo>
                    <a:pt x="1123" y="761"/>
                    <a:pt x="1055" y="716"/>
                    <a:pt x="976" y="670"/>
                  </a:cubicBezTo>
                  <a:cubicBezTo>
                    <a:pt x="897" y="625"/>
                    <a:pt x="806" y="602"/>
                    <a:pt x="704" y="602"/>
                  </a:cubicBezTo>
                  <a:cubicBezTo>
                    <a:pt x="568" y="602"/>
                    <a:pt x="443" y="636"/>
                    <a:pt x="329" y="716"/>
                  </a:cubicBezTo>
                  <a:cubicBezTo>
                    <a:pt x="216" y="784"/>
                    <a:pt x="136" y="886"/>
                    <a:pt x="80" y="1022"/>
                  </a:cubicBezTo>
                  <a:cubicBezTo>
                    <a:pt x="23" y="1158"/>
                    <a:pt x="0" y="1317"/>
                    <a:pt x="0" y="1487"/>
                  </a:cubicBezTo>
                  <a:cubicBezTo>
                    <a:pt x="0" y="1657"/>
                    <a:pt x="23" y="1805"/>
                    <a:pt x="91" y="1941"/>
                  </a:cubicBezTo>
                  <a:cubicBezTo>
                    <a:pt x="148" y="2077"/>
                    <a:pt x="239" y="2179"/>
                    <a:pt x="352" y="2247"/>
                  </a:cubicBezTo>
                  <a:cubicBezTo>
                    <a:pt x="465" y="2327"/>
                    <a:pt x="590" y="2361"/>
                    <a:pt x="715" y="2361"/>
                  </a:cubicBezTo>
                  <a:cubicBezTo>
                    <a:pt x="931" y="2361"/>
                    <a:pt x="1078" y="2281"/>
                    <a:pt x="1191" y="2111"/>
                  </a:cubicBezTo>
                  <a:lnTo>
                    <a:pt x="1191" y="2327"/>
                  </a:lnTo>
                  <a:lnTo>
                    <a:pt x="1452" y="2327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0"/>
            <p:cNvSpPr/>
            <p:nvPr/>
          </p:nvSpPr>
          <p:spPr>
            <a:xfrm>
              <a:off x="4338075" y="1608850"/>
              <a:ext cx="47950" cy="58175"/>
            </a:xfrm>
            <a:custGeom>
              <a:avLst/>
              <a:gdLst/>
              <a:ahLst/>
              <a:cxnLst/>
              <a:rect l="l" t="t" r="r" b="b"/>
              <a:pathLst>
                <a:path w="1918" h="2327" extrusionOk="0">
                  <a:moveTo>
                    <a:pt x="1" y="0"/>
                  </a:moveTo>
                  <a:lnTo>
                    <a:pt x="1" y="2326"/>
                  </a:lnTo>
                  <a:lnTo>
                    <a:pt x="307" y="2326"/>
                  </a:lnTo>
                  <a:lnTo>
                    <a:pt x="307" y="1521"/>
                  </a:lnTo>
                  <a:lnTo>
                    <a:pt x="681" y="1146"/>
                  </a:lnTo>
                  <a:lnTo>
                    <a:pt x="1509" y="2326"/>
                  </a:lnTo>
                  <a:lnTo>
                    <a:pt x="1918" y="2326"/>
                  </a:lnTo>
                  <a:lnTo>
                    <a:pt x="897" y="942"/>
                  </a:lnTo>
                  <a:lnTo>
                    <a:pt x="1872" y="0"/>
                  </a:lnTo>
                  <a:lnTo>
                    <a:pt x="1453" y="0"/>
                  </a:lnTo>
                  <a:lnTo>
                    <a:pt x="307" y="1158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0"/>
            <p:cNvSpPr/>
            <p:nvPr/>
          </p:nvSpPr>
          <p:spPr>
            <a:xfrm>
              <a:off x="4391400" y="1623875"/>
              <a:ext cx="22700" cy="43150"/>
            </a:xfrm>
            <a:custGeom>
              <a:avLst/>
              <a:gdLst/>
              <a:ahLst/>
              <a:cxnLst/>
              <a:rect l="l" t="t" r="r" b="b"/>
              <a:pathLst>
                <a:path w="908" h="1726" extrusionOk="0">
                  <a:moveTo>
                    <a:pt x="624" y="1"/>
                  </a:moveTo>
                  <a:cubicBezTo>
                    <a:pt x="556" y="1"/>
                    <a:pt x="488" y="23"/>
                    <a:pt x="431" y="57"/>
                  </a:cubicBezTo>
                  <a:cubicBezTo>
                    <a:pt x="386" y="103"/>
                    <a:pt x="318" y="182"/>
                    <a:pt x="250" y="296"/>
                  </a:cubicBezTo>
                  <a:lnTo>
                    <a:pt x="250" y="46"/>
                  </a:lnTo>
                  <a:lnTo>
                    <a:pt x="0" y="46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40"/>
                  </a:lnTo>
                  <a:cubicBezTo>
                    <a:pt x="284" y="727"/>
                    <a:pt x="295" y="613"/>
                    <a:pt x="329" y="511"/>
                  </a:cubicBezTo>
                  <a:cubicBezTo>
                    <a:pt x="352" y="443"/>
                    <a:pt x="386" y="386"/>
                    <a:pt x="443" y="352"/>
                  </a:cubicBezTo>
                  <a:cubicBezTo>
                    <a:pt x="488" y="318"/>
                    <a:pt x="545" y="296"/>
                    <a:pt x="602" y="296"/>
                  </a:cubicBezTo>
                  <a:cubicBezTo>
                    <a:pt x="670" y="296"/>
                    <a:pt x="749" y="318"/>
                    <a:pt x="817" y="364"/>
                  </a:cubicBezTo>
                  <a:lnTo>
                    <a:pt x="908" y="92"/>
                  </a:lnTo>
                  <a:cubicBezTo>
                    <a:pt x="817" y="35"/>
                    <a:pt x="715" y="1"/>
                    <a:pt x="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0"/>
            <p:cNvSpPr/>
            <p:nvPr/>
          </p:nvSpPr>
          <p:spPr>
            <a:xfrm>
              <a:off x="4416075" y="1623875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74"/>
                  </a:moveTo>
                  <a:lnTo>
                    <a:pt x="1169" y="988"/>
                  </a:lnTo>
                  <a:cubicBezTo>
                    <a:pt x="1169" y="1113"/>
                    <a:pt x="1146" y="1203"/>
                    <a:pt x="1123" y="1271"/>
                  </a:cubicBezTo>
                  <a:cubicBezTo>
                    <a:pt x="1078" y="1351"/>
                    <a:pt x="1021" y="1419"/>
                    <a:pt x="931" y="1464"/>
                  </a:cubicBezTo>
                  <a:cubicBezTo>
                    <a:pt x="851" y="1510"/>
                    <a:pt x="749" y="1532"/>
                    <a:pt x="636" y="1532"/>
                  </a:cubicBezTo>
                  <a:cubicBezTo>
                    <a:pt x="534" y="1532"/>
                    <a:pt x="443" y="1510"/>
                    <a:pt x="386" y="1464"/>
                  </a:cubicBezTo>
                  <a:cubicBezTo>
                    <a:pt x="329" y="1408"/>
                    <a:pt x="307" y="1351"/>
                    <a:pt x="307" y="1271"/>
                  </a:cubicBezTo>
                  <a:cubicBezTo>
                    <a:pt x="307" y="1226"/>
                    <a:pt x="318" y="1181"/>
                    <a:pt x="341" y="1135"/>
                  </a:cubicBezTo>
                  <a:cubicBezTo>
                    <a:pt x="363" y="1101"/>
                    <a:pt x="409" y="1067"/>
                    <a:pt x="454" y="1044"/>
                  </a:cubicBezTo>
                  <a:cubicBezTo>
                    <a:pt x="500" y="1022"/>
                    <a:pt x="579" y="999"/>
                    <a:pt x="704" y="988"/>
                  </a:cubicBezTo>
                  <a:cubicBezTo>
                    <a:pt x="908" y="954"/>
                    <a:pt x="1067" y="920"/>
                    <a:pt x="1169" y="874"/>
                  </a:cubicBezTo>
                  <a:close/>
                  <a:moveTo>
                    <a:pt x="806" y="1"/>
                  </a:moveTo>
                  <a:cubicBezTo>
                    <a:pt x="658" y="1"/>
                    <a:pt x="534" y="23"/>
                    <a:pt x="420" y="69"/>
                  </a:cubicBezTo>
                  <a:cubicBezTo>
                    <a:pt x="318" y="103"/>
                    <a:pt x="227" y="160"/>
                    <a:pt x="171" y="228"/>
                  </a:cubicBezTo>
                  <a:cubicBezTo>
                    <a:pt x="114" y="307"/>
                    <a:pt x="68" y="398"/>
                    <a:pt x="46" y="523"/>
                  </a:cubicBezTo>
                  <a:lnTo>
                    <a:pt x="329" y="557"/>
                  </a:lnTo>
                  <a:cubicBezTo>
                    <a:pt x="352" y="443"/>
                    <a:pt x="397" y="352"/>
                    <a:pt x="465" y="307"/>
                  </a:cubicBezTo>
                  <a:cubicBezTo>
                    <a:pt x="534" y="262"/>
                    <a:pt x="624" y="239"/>
                    <a:pt x="760" y="239"/>
                  </a:cubicBezTo>
                  <a:cubicBezTo>
                    <a:pt x="908" y="239"/>
                    <a:pt x="1010" y="273"/>
                    <a:pt x="1089" y="341"/>
                  </a:cubicBezTo>
                  <a:cubicBezTo>
                    <a:pt x="1146" y="386"/>
                    <a:pt x="1169" y="466"/>
                    <a:pt x="1169" y="579"/>
                  </a:cubicBezTo>
                  <a:cubicBezTo>
                    <a:pt x="1169" y="591"/>
                    <a:pt x="1169" y="613"/>
                    <a:pt x="1169" y="659"/>
                  </a:cubicBezTo>
                  <a:cubicBezTo>
                    <a:pt x="1055" y="693"/>
                    <a:pt x="885" y="727"/>
                    <a:pt x="658" y="750"/>
                  </a:cubicBezTo>
                  <a:cubicBezTo>
                    <a:pt x="545" y="772"/>
                    <a:pt x="465" y="784"/>
                    <a:pt x="409" y="795"/>
                  </a:cubicBezTo>
                  <a:cubicBezTo>
                    <a:pt x="329" y="818"/>
                    <a:pt x="261" y="852"/>
                    <a:pt x="205" y="886"/>
                  </a:cubicBezTo>
                  <a:cubicBezTo>
                    <a:pt x="136" y="931"/>
                    <a:pt x="91" y="988"/>
                    <a:pt x="57" y="1056"/>
                  </a:cubicBezTo>
                  <a:cubicBezTo>
                    <a:pt x="12" y="1124"/>
                    <a:pt x="0" y="1192"/>
                    <a:pt x="0" y="1283"/>
                  </a:cubicBezTo>
                  <a:cubicBezTo>
                    <a:pt x="0" y="1419"/>
                    <a:pt x="46" y="1532"/>
                    <a:pt x="148" y="1623"/>
                  </a:cubicBezTo>
                  <a:cubicBezTo>
                    <a:pt x="250" y="1714"/>
                    <a:pt x="386" y="1759"/>
                    <a:pt x="568" y="1759"/>
                  </a:cubicBezTo>
                  <a:cubicBezTo>
                    <a:pt x="681" y="1759"/>
                    <a:pt x="783" y="1737"/>
                    <a:pt x="885" y="1702"/>
                  </a:cubicBezTo>
                  <a:cubicBezTo>
                    <a:pt x="987" y="1668"/>
                    <a:pt x="1089" y="1600"/>
                    <a:pt x="1192" y="1510"/>
                  </a:cubicBezTo>
                  <a:cubicBezTo>
                    <a:pt x="1203" y="1589"/>
                    <a:pt x="1214" y="1668"/>
                    <a:pt x="1248" y="1725"/>
                  </a:cubicBezTo>
                  <a:lnTo>
                    <a:pt x="1543" y="1725"/>
                  </a:lnTo>
                  <a:cubicBezTo>
                    <a:pt x="1509" y="1657"/>
                    <a:pt x="1487" y="1589"/>
                    <a:pt x="1475" y="1521"/>
                  </a:cubicBezTo>
                  <a:cubicBezTo>
                    <a:pt x="1464" y="1453"/>
                    <a:pt x="1452" y="1283"/>
                    <a:pt x="1452" y="1022"/>
                  </a:cubicBezTo>
                  <a:lnTo>
                    <a:pt x="1452" y="636"/>
                  </a:lnTo>
                  <a:cubicBezTo>
                    <a:pt x="1452" y="511"/>
                    <a:pt x="1452" y="421"/>
                    <a:pt x="1441" y="375"/>
                  </a:cubicBezTo>
                  <a:cubicBezTo>
                    <a:pt x="1418" y="296"/>
                    <a:pt x="1396" y="228"/>
                    <a:pt x="1350" y="182"/>
                  </a:cubicBezTo>
                  <a:cubicBezTo>
                    <a:pt x="1305" y="126"/>
                    <a:pt x="1248" y="92"/>
                    <a:pt x="1158" y="57"/>
                  </a:cubicBezTo>
                  <a:cubicBezTo>
                    <a:pt x="1067" y="23"/>
                    <a:pt x="942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0"/>
            <p:cNvSpPr/>
            <p:nvPr/>
          </p:nvSpPr>
          <p:spPr>
            <a:xfrm>
              <a:off x="4460600" y="1623875"/>
              <a:ext cx="34900" cy="44000"/>
            </a:xfrm>
            <a:custGeom>
              <a:avLst/>
              <a:gdLst/>
              <a:ahLst/>
              <a:cxnLst/>
              <a:rect l="l" t="t" r="r" b="b"/>
              <a:pathLst>
                <a:path w="1396" h="1760" extrusionOk="0">
                  <a:moveTo>
                    <a:pt x="670" y="1"/>
                  </a:moveTo>
                  <a:cubicBezTo>
                    <a:pt x="579" y="1"/>
                    <a:pt x="500" y="12"/>
                    <a:pt x="420" y="35"/>
                  </a:cubicBezTo>
                  <a:cubicBezTo>
                    <a:pt x="341" y="57"/>
                    <a:pt x="284" y="92"/>
                    <a:pt x="239" y="126"/>
                  </a:cubicBezTo>
                  <a:cubicBezTo>
                    <a:pt x="182" y="160"/>
                    <a:pt x="137" y="216"/>
                    <a:pt x="103" y="284"/>
                  </a:cubicBezTo>
                  <a:cubicBezTo>
                    <a:pt x="69" y="341"/>
                    <a:pt x="46" y="409"/>
                    <a:pt x="46" y="489"/>
                  </a:cubicBezTo>
                  <a:cubicBezTo>
                    <a:pt x="46" y="568"/>
                    <a:pt x="69" y="647"/>
                    <a:pt x="114" y="715"/>
                  </a:cubicBezTo>
                  <a:cubicBezTo>
                    <a:pt x="148" y="784"/>
                    <a:pt x="216" y="840"/>
                    <a:pt x="295" y="874"/>
                  </a:cubicBezTo>
                  <a:cubicBezTo>
                    <a:pt x="375" y="908"/>
                    <a:pt x="522" y="954"/>
                    <a:pt x="727" y="1010"/>
                  </a:cubicBezTo>
                  <a:cubicBezTo>
                    <a:pt x="885" y="1044"/>
                    <a:pt x="976" y="1079"/>
                    <a:pt x="1021" y="1101"/>
                  </a:cubicBezTo>
                  <a:cubicBezTo>
                    <a:pt x="1078" y="1147"/>
                    <a:pt x="1101" y="1192"/>
                    <a:pt x="1101" y="1260"/>
                  </a:cubicBezTo>
                  <a:cubicBezTo>
                    <a:pt x="1101" y="1328"/>
                    <a:pt x="1067" y="1396"/>
                    <a:pt x="1010" y="1442"/>
                  </a:cubicBezTo>
                  <a:cubicBezTo>
                    <a:pt x="942" y="1498"/>
                    <a:pt x="851" y="1521"/>
                    <a:pt x="715" y="1521"/>
                  </a:cubicBezTo>
                  <a:cubicBezTo>
                    <a:pt x="590" y="1521"/>
                    <a:pt x="488" y="1498"/>
                    <a:pt x="409" y="1442"/>
                  </a:cubicBezTo>
                  <a:cubicBezTo>
                    <a:pt x="341" y="1373"/>
                    <a:pt x="295" y="1294"/>
                    <a:pt x="284" y="1181"/>
                  </a:cubicBezTo>
                  <a:lnTo>
                    <a:pt x="0" y="1226"/>
                  </a:lnTo>
                  <a:cubicBezTo>
                    <a:pt x="34" y="1396"/>
                    <a:pt x="103" y="1532"/>
                    <a:pt x="216" y="1623"/>
                  </a:cubicBezTo>
                  <a:cubicBezTo>
                    <a:pt x="329" y="1714"/>
                    <a:pt x="500" y="1759"/>
                    <a:pt x="715" y="1759"/>
                  </a:cubicBezTo>
                  <a:cubicBezTo>
                    <a:pt x="851" y="1759"/>
                    <a:pt x="965" y="1737"/>
                    <a:pt x="1067" y="1691"/>
                  </a:cubicBezTo>
                  <a:cubicBezTo>
                    <a:pt x="1180" y="1646"/>
                    <a:pt x="1260" y="1578"/>
                    <a:pt x="1316" y="1498"/>
                  </a:cubicBezTo>
                  <a:cubicBezTo>
                    <a:pt x="1362" y="1419"/>
                    <a:pt x="1396" y="1328"/>
                    <a:pt x="1396" y="1226"/>
                  </a:cubicBezTo>
                  <a:cubicBezTo>
                    <a:pt x="1396" y="1135"/>
                    <a:pt x="1373" y="1056"/>
                    <a:pt x="1328" y="988"/>
                  </a:cubicBezTo>
                  <a:cubicBezTo>
                    <a:pt x="1282" y="920"/>
                    <a:pt x="1214" y="874"/>
                    <a:pt x="1135" y="840"/>
                  </a:cubicBezTo>
                  <a:cubicBezTo>
                    <a:pt x="1056" y="806"/>
                    <a:pt x="919" y="761"/>
                    <a:pt x="715" y="704"/>
                  </a:cubicBezTo>
                  <a:cubicBezTo>
                    <a:pt x="579" y="670"/>
                    <a:pt x="500" y="636"/>
                    <a:pt x="466" y="625"/>
                  </a:cubicBezTo>
                  <a:cubicBezTo>
                    <a:pt x="420" y="613"/>
                    <a:pt x="386" y="579"/>
                    <a:pt x="352" y="557"/>
                  </a:cubicBezTo>
                  <a:cubicBezTo>
                    <a:pt x="329" y="523"/>
                    <a:pt x="318" y="489"/>
                    <a:pt x="318" y="455"/>
                  </a:cubicBezTo>
                  <a:cubicBezTo>
                    <a:pt x="318" y="398"/>
                    <a:pt x="352" y="341"/>
                    <a:pt x="409" y="307"/>
                  </a:cubicBezTo>
                  <a:cubicBezTo>
                    <a:pt x="466" y="262"/>
                    <a:pt x="556" y="239"/>
                    <a:pt x="681" y="239"/>
                  </a:cubicBezTo>
                  <a:cubicBezTo>
                    <a:pt x="795" y="239"/>
                    <a:pt x="885" y="262"/>
                    <a:pt x="942" y="307"/>
                  </a:cubicBezTo>
                  <a:cubicBezTo>
                    <a:pt x="999" y="364"/>
                    <a:pt x="1044" y="432"/>
                    <a:pt x="1056" y="511"/>
                  </a:cubicBezTo>
                  <a:lnTo>
                    <a:pt x="1328" y="477"/>
                  </a:lnTo>
                  <a:cubicBezTo>
                    <a:pt x="1316" y="364"/>
                    <a:pt x="1282" y="284"/>
                    <a:pt x="1237" y="216"/>
                  </a:cubicBezTo>
                  <a:cubicBezTo>
                    <a:pt x="1192" y="148"/>
                    <a:pt x="1112" y="103"/>
                    <a:pt x="1010" y="57"/>
                  </a:cubicBezTo>
                  <a:cubicBezTo>
                    <a:pt x="908" y="23"/>
                    <a:pt x="795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0"/>
            <p:cNvSpPr/>
            <p:nvPr/>
          </p:nvSpPr>
          <p:spPr>
            <a:xfrm>
              <a:off x="4504000" y="1623875"/>
              <a:ext cx="34050" cy="43150"/>
            </a:xfrm>
            <a:custGeom>
              <a:avLst/>
              <a:gdLst/>
              <a:ahLst/>
              <a:cxnLst/>
              <a:rect l="l" t="t" r="r" b="b"/>
              <a:pathLst>
                <a:path w="1362" h="1726" extrusionOk="0">
                  <a:moveTo>
                    <a:pt x="783" y="1"/>
                  </a:moveTo>
                  <a:cubicBezTo>
                    <a:pt x="556" y="1"/>
                    <a:pt x="375" y="92"/>
                    <a:pt x="250" y="284"/>
                  </a:cubicBezTo>
                  <a:lnTo>
                    <a:pt x="250" y="46"/>
                  </a:lnTo>
                  <a:lnTo>
                    <a:pt x="0" y="46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06"/>
                  </a:lnTo>
                  <a:cubicBezTo>
                    <a:pt x="284" y="591"/>
                    <a:pt x="329" y="443"/>
                    <a:pt x="409" y="364"/>
                  </a:cubicBezTo>
                  <a:cubicBezTo>
                    <a:pt x="499" y="284"/>
                    <a:pt x="601" y="250"/>
                    <a:pt x="726" y="250"/>
                  </a:cubicBezTo>
                  <a:cubicBezTo>
                    <a:pt x="806" y="250"/>
                    <a:pt x="874" y="273"/>
                    <a:pt x="930" y="307"/>
                  </a:cubicBezTo>
                  <a:cubicBezTo>
                    <a:pt x="987" y="341"/>
                    <a:pt x="1021" y="386"/>
                    <a:pt x="1044" y="443"/>
                  </a:cubicBezTo>
                  <a:cubicBezTo>
                    <a:pt x="1067" y="500"/>
                    <a:pt x="1078" y="579"/>
                    <a:pt x="1078" y="704"/>
                  </a:cubicBezTo>
                  <a:lnTo>
                    <a:pt x="1078" y="1725"/>
                  </a:lnTo>
                  <a:lnTo>
                    <a:pt x="1362" y="1725"/>
                  </a:lnTo>
                  <a:lnTo>
                    <a:pt x="1362" y="693"/>
                  </a:lnTo>
                  <a:cubicBezTo>
                    <a:pt x="1362" y="557"/>
                    <a:pt x="1362" y="466"/>
                    <a:pt x="1350" y="409"/>
                  </a:cubicBezTo>
                  <a:cubicBezTo>
                    <a:pt x="1328" y="330"/>
                    <a:pt x="1305" y="262"/>
                    <a:pt x="1259" y="205"/>
                  </a:cubicBezTo>
                  <a:cubicBezTo>
                    <a:pt x="1214" y="137"/>
                    <a:pt x="1157" y="92"/>
                    <a:pt x="1067" y="57"/>
                  </a:cubicBezTo>
                  <a:cubicBezTo>
                    <a:pt x="987" y="23"/>
                    <a:pt x="885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0"/>
            <p:cNvSpPr/>
            <p:nvPr/>
          </p:nvSpPr>
          <p:spPr>
            <a:xfrm>
              <a:off x="4546525" y="1623875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74"/>
                  </a:moveTo>
                  <a:lnTo>
                    <a:pt x="1169" y="988"/>
                  </a:lnTo>
                  <a:cubicBezTo>
                    <a:pt x="1169" y="1113"/>
                    <a:pt x="1158" y="1203"/>
                    <a:pt x="1124" y="1271"/>
                  </a:cubicBezTo>
                  <a:cubicBezTo>
                    <a:pt x="1079" y="1351"/>
                    <a:pt x="1022" y="1419"/>
                    <a:pt x="931" y="1464"/>
                  </a:cubicBezTo>
                  <a:cubicBezTo>
                    <a:pt x="852" y="1510"/>
                    <a:pt x="750" y="1532"/>
                    <a:pt x="648" y="1532"/>
                  </a:cubicBezTo>
                  <a:cubicBezTo>
                    <a:pt x="534" y="1532"/>
                    <a:pt x="443" y="1510"/>
                    <a:pt x="387" y="1464"/>
                  </a:cubicBezTo>
                  <a:cubicBezTo>
                    <a:pt x="330" y="1408"/>
                    <a:pt x="307" y="1351"/>
                    <a:pt x="307" y="1271"/>
                  </a:cubicBezTo>
                  <a:cubicBezTo>
                    <a:pt x="307" y="1226"/>
                    <a:pt x="319" y="1181"/>
                    <a:pt x="341" y="1135"/>
                  </a:cubicBezTo>
                  <a:cubicBezTo>
                    <a:pt x="375" y="1101"/>
                    <a:pt x="409" y="1067"/>
                    <a:pt x="455" y="1044"/>
                  </a:cubicBezTo>
                  <a:cubicBezTo>
                    <a:pt x="500" y="1022"/>
                    <a:pt x="591" y="999"/>
                    <a:pt x="704" y="988"/>
                  </a:cubicBezTo>
                  <a:cubicBezTo>
                    <a:pt x="909" y="954"/>
                    <a:pt x="1067" y="920"/>
                    <a:pt x="1169" y="874"/>
                  </a:cubicBezTo>
                  <a:close/>
                  <a:moveTo>
                    <a:pt x="806" y="1"/>
                  </a:moveTo>
                  <a:cubicBezTo>
                    <a:pt x="659" y="1"/>
                    <a:pt x="534" y="23"/>
                    <a:pt x="432" y="69"/>
                  </a:cubicBezTo>
                  <a:cubicBezTo>
                    <a:pt x="319" y="103"/>
                    <a:pt x="228" y="160"/>
                    <a:pt x="171" y="228"/>
                  </a:cubicBezTo>
                  <a:cubicBezTo>
                    <a:pt x="114" y="307"/>
                    <a:pt x="80" y="398"/>
                    <a:pt x="46" y="523"/>
                  </a:cubicBezTo>
                  <a:lnTo>
                    <a:pt x="330" y="557"/>
                  </a:lnTo>
                  <a:cubicBezTo>
                    <a:pt x="364" y="443"/>
                    <a:pt x="409" y="352"/>
                    <a:pt x="466" y="307"/>
                  </a:cubicBezTo>
                  <a:cubicBezTo>
                    <a:pt x="534" y="262"/>
                    <a:pt x="636" y="239"/>
                    <a:pt x="761" y="239"/>
                  </a:cubicBezTo>
                  <a:cubicBezTo>
                    <a:pt x="909" y="239"/>
                    <a:pt x="1022" y="273"/>
                    <a:pt x="1090" y="341"/>
                  </a:cubicBezTo>
                  <a:cubicBezTo>
                    <a:pt x="1147" y="386"/>
                    <a:pt x="1169" y="466"/>
                    <a:pt x="1169" y="579"/>
                  </a:cubicBezTo>
                  <a:cubicBezTo>
                    <a:pt x="1169" y="591"/>
                    <a:pt x="1169" y="613"/>
                    <a:pt x="1169" y="659"/>
                  </a:cubicBezTo>
                  <a:cubicBezTo>
                    <a:pt x="1056" y="693"/>
                    <a:pt x="897" y="727"/>
                    <a:pt x="659" y="750"/>
                  </a:cubicBezTo>
                  <a:cubicBezTo>
                    <a:pt x="545" y="772"/>
                    <a:pt x="466" y="784"/>
                    <a:pt x="409" y="795"/>
                  </a:cubicBezTo>
                  <a:cubicBezTo>
                    <a:pt x="330" y="818"/>
                    <a:pt x="262" y="852"/>
                    <a:pt x="205" y="886"/>
                  </a:cubicBezTo>
                  <a:cubicBezTo>
                    <a:pt x="148" y="931"/>
                    <a:pt x="92" y="988"/>
                    <a:pt x="58" y="1056"/>
                  </a:cubicBezTo>
                  <a:cubicBezTo>
                    <a:pt x="24" y="1124"/>
                    <a:pt x="1" y="1192"/>
                    <a:pt x="1" y="1283"/>
                  </a:cubicBezTo>
                  <a:cubicBezTo>
                    <a:pt x="1" y="1419"/>
                    <a:pt x="46" y="1532"/>
                    <a:pt x="148" y="1623"/>
                  </a:cubicBezTo>
                  <a:cubicBezTo>
                    <a:pt x="251" y="1714"/>
                    <a:pt x="387" y="1759"/>
                    <a:pt x="580" y="1759"/>
                  </a:cubicBezTo>
                  <a:cubicBezTo>
                    <a:pt x="682" y="1759"/>
                    <a:pt x="795" y="1737"/>
                    <a:pt x="886" y="1702"/>
                  </a:cubicBezTo>
                  <a:cubicBezTo>
                    <a:pt x="988" y="1668"/>
                    <a:pt x="1090" y="1600"/>
                    <a:pt x="1192" y="1510"/>
                  </a:cubicBezTo>
                  <a:cubicBezTo>
                    <a:pt x="1203" y="1589"/>
                    <a:pt x="1226" y="1668"/>
                    <a:pt x="1249" y="1725"/>
                  </a:cubicBezTo>
                  <a:lnTo>
                    <a:pt x="1544" y="1725"/>
                  </a:lnTo>
                  <a:cubicBezTo>
                    <a:pt x="1510" y="1657"/>
                    <a:pt x="1487" y="1589"/>
                    <a:pt x="1476" y="1521"/>
                  </a:cubicBezTo>
                  <a:cubicBezTo>
                    <a:pt x="1464" y="1453"/>
                    <a:pt x="1453" y="1283"/>
                    <a:pt x="1453" y="1022"/>
                  </a:cubicBezTo>
                  <a:lnTo>
                    <a:pt x="1453" y="636"/>
                  </a:lnTo>
                  <a:cubicBezTo>
                    <a:pt x="1453" y="511"/>
                    <a:pt x="1453" y="421"/>
                    <a:pt x="1442" y="375"/>
                  </a:cubicBezTo>
                  <a:cubicBezTo>
                    <a:pt x="1430" y="296"/>
                    <a:pt x="1396" y="228"/>
                    <a:pt x="1351" y="182"/>
                  </a:cubicBezTo>
                  <a:cubicBezTo>
                    <a:pt x="1317" y="126"/>
                    <a:pt x="1249" y="92"/>
                    <a:pt x="1158" y="57"/>
                  </a:cubicBezTo>
                  <a:cubicBezTo>
                    <a:pt x="1067" y="23"/>
                    <a:pt x="954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0"/>
            <p:cNvSpPr/>
            <p:nvPr/>
          </p:nvSpPr>
          <p:spPr>
            <a:xfrm>
              <a:off x="4593900" y="1623875"/>
              <a:ext cx="36600" cy="59300"/>
            </a:xfrm>
            <a:custGeom>
              <a:avLst/>
              <a:gdLst/>
              <a:ahLst/>
              <a:cxnLst/>
              <a:rect l="l" t="t" r="r" b="b"/>
              <a:pathLst>
                <a:path w="1464" h="2372" extrusionOk="0">
                  <a:moveTo>
                    <a:pt x="727" y="228"/>
                  </a:moveTo>
                  <a:cubicBezTo>
                    <a:pt x="851" y="228"/>
                    <a:pt x="953" y="284"/>
                    <a:pt x="1033" y="386"/>
                  </a:cubicBezTo>
                  <a:cubicBezTo>
                    <a:pt x="1124" y="489"/>
                    <a:pt x="1169" y="659"/>
                    <a:pt x="1169" y="863"/>
                  </a:cubicBezTo>
                  <a:cubicBezTo>
                    <a:pt x="1169" y="1090"/>
                    <a:pt x="1124" y="1260"/>
                    <a:pt x="1033" y="1362"/>
                  </a:cubicBezTo>
                  <a:cubicBezTo>
                    <a:pt x="942" y="1476"/>
                    <a:pt x="840" y="1521"/>
                    <a:pt x="715" y="1521"/>
                  </a:cubicBezTo>
                  <a:cubicBezTo>
                    <a:pt x="590" y="1521"/>
                    <a:pt x="477" y="1476"/>
                    <a:pt x="398" y="1373"/>
                  </a:cubicBezTo>
                  <a:cubicBezTo>
                    <a:pt x="307" y="1271"/>
                    <a:pt x="261" y="1113"/>
                    <a:pt x="261" y="897"/>
                  </a:cubicBezTo>
                  <a:cubicBezTo>
                    <a:pt x="261" y="670"/>
                    <a:pt x="307" y="511"/>
                    <a:pt x="398" y="398"/>
                  </a:cubicBezTo>
                  <a:cubicBezTo>
                    <a:pt x="500" y="284"/>
                    <a:pt x="602" y="228"/>
                    <a:pt x="727" y="228"/>
                  </a:cubicBezTo>
                  <a:close/>
                  <a:moveTo>
                    <a:pt x="749" y="1"/>
                  </a:moveTo>
                  <a:cubicBezTo>
                    <a:pt x="636" y="1"/>
                    <a:pt x="545" y="23"/>
                    <a:pt x="466" y="69"/>
                  </a:cubicBezTo>
                  <a:cubicBezTo>
                    <a:pt x="398" y="114"/>
                    <a:pt x="330" y="171"/>
                    <a:pt x="261" y="262"/>
                  </a:cubicBezTo>
                  <a:lnTo>
                    <a:pt x="261" y="46"/>
                  </a:lnTo>
                  <a:lnTo>
                    <a:pt x="1" y="46"/>
                  </a:lnTo>
                  <a:lnTo>
                    <a:pt x="1" y="2372"/>
                  </a:lnTo>
                  <a:lnTo>
                    <a:pt x="284" y="2372"/>
                  </a:lnTo>
                  <a:lnTo>
                    <a:pt x="284" y="1544"/>
                  </a:lnTo>
                  <a:cubicBezTo>
                    <a:pt x="341" y="1612"/>
                    <a:pt x="398" y="1657"/>
                    <a:pt x="477" y="1702"/>
                  </a:cubicBezTo>
                  <a:cubicBezTo>
                    <a:pt x="545" y="1737"/>
                    <a:pt x="636" y="1759"/>
                    <a:pt x="727" y="1759"/>
                  </a:cubicBezTo>
                  <a:cubicBezTo>
                    <a:pt x="863" y="1759"/>
                    <a:pt x="988" y="1725"/>
                    <a:pt x="1101" y="1646"/>
                  </a:cubicBezTo>
                  <a:cubicBezTo>
                    <a:pt x="1214" y="1578"/>
                    <a:pt x="1305" y="1476"/>
                    <a:pt x="1373" y="1339"/>
                  </a:cubicBezTo>
                  <a:cubicBezTo>
                    <a:pt x="1430" y="1192"/>
                    <a:pt x="1464" y="1044"/>
                    <a:pt x="1464" y="874"/>
                  </a:cubicBezTo>
                  <a:cubicBezTo>
                    <a:pt x="1464" y="704"/>
                    <a:pt x="1430" y="557"/>
                    <a:pt x="1373" y="432"/>
                  </a:cubicBezTo>
                  <a:cubicBezTo>
                    <a:pt x="1328" y="296"/>
                    <a:pt x="1237" y="182"/>
                    <a:pt x="1135" y="114"/>
                  </a:cubicBezTo>
                  <a:cubicBezTo>
                    <a:pt x="1022" y="35"/>
                    <a:pt x="897" y="1"/>
                    <a:pt x="7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0"/>
            <p:cNvSpPr/>
            <p:nvPr/>
          </p:nvSpPr>
          <p:spPr>
            <a:xfrm>
              <a:off x="4636450" y="1623875"/>
              <a:ext cx="39150" cy="44000"/>
            </a:xfrm>
            <a:custGeom>
              <a:avLst/>
              <a:gdLst/>
              <a:ahLst/>
              <a:cxnLst/>
              <a:rect l="l" t="t" r="r" b="b"/>
              <a:pathLst>
                <a:path w="1566" h="1760" extrusionOk="0">
                  <a:moveTo>
                    <a:pt x="783" y="239"/>
                  </a:moveTo>
                  <a:cubicBezTo>
                    <a:pt x="931" y="239"/>
                    <a:pt x="1044" y="296"/>
                    <a:pt x="1135" y="398"/>
                  </a:cubicBezTo>
                  <a:cubicBezTo>
                    <a:pt x="1225" y="511"/>
                    <a:pt x="1282" y="659"/>
                    <a:pt x="1282" y="874"/>
                  </a:cubicBezTo>
                  <a:cubicBezTo>
                    <a:pt x="1282" y="1090"/>
                    <a:pt x="1237" y="1260"/>
                    <a:pt x="1135" y="1362"/>
                  </a:cubicBezTo>
                  <a:cubicBezTo>
                    <a:pt x="1044" y="1476"/>
                    <a:pt x="931" y="1521"/>
                    <a:pt x="783" y="1521"/>
                  </a:cubicBezTo>
                  <a:cubicBezTo>
                    <a:pt x="647" y="1521"/>
                    <a:pt x="522" y="1476"/>
                    <a:pt x="431" y="1362"/>
                  </a:cubicBezTo>
                  <a:cubicBezTo>
                    <a:pt x="341" y="1260"/>
                    <a:pt x="295" y="1101"/>
                    <a:pt x="295" y="886"/>
                  </a:cubicBezTo>
                  <a:cubicBezTo>
                    <a:pt x="295" y="670"/>
                    <a:pt x="341" y="500"/>
                    <a:pt x="431" y="398"/>
                  </a:cubicBezTo>
                  <a:cubicBezTo>
                    <a:pt x="522" y="296"/>
                    <a:pt x="647" y="239"/>
                    <a:pt x="783" y="239"/>
                  </a:cubicBezTo>
                  <a:close/>
                  <a:moveTo>
                    <a:pt x="783" y="1"/>
                  </a:moveTo>
                  <a:cubicBezTo>
                    <a:pt x="579" y="1"/>
                    <a:pt x="397" y="69"/>
                    <a:pt x="261" y="194"/>
                  </a:cubicBezTo>
                  <a:cubicBezTo>
                    <a:pt x="80" y="341"/>
                    <a:pt x="0" y="568"/>
                    <a:pt x="0" y="886"/>
                  </a:cubicBezTo>
                  <a:cubicBezTo>
                    <a:pt x="0" y="1169"/>
                    <a:pt x="68" y="1385"/>
                    <a:pt x="216" y="1532"/>
                  </a:cubicBezTo>
                  <a:cubicBezTo>
                    <a:pt x="363" y="1680"/>
                    <a:pt x="545" y="1759"/>
                    <a:pt x="783" y="1759"/>
                  </a:cubicBezTo>
                  <a:cubicBezTo>
                    <a:pt x="931" y="1759"/>
                    <a:pt x="1067" y="1725"/>
                    <a:pt x="1191" y="1657"/>
                  </a:cubicBezTo>
                  <a:cubicBezTo>
                    <a:pt x="1316" y="1589"/>
                    <a:pt x="1407" y="1498"/>
                    <a:pt x="1475" y="1373"/>
                  </a:cubicBezTo>
                  <a:cubicBezTo>
                    <a:pt x="1543" y="1249"/>
                    <a:pt x="1566" y="1079"/>
                    <a:pt x="1566" y="863"/>
                  </a:cubicBezTo>
                  <a:cubicBezTo>
                    <a:pt x="1566" y="591"/>
                    <a:pt x="1498" y="386"/>
                    <a:pt x="1350" y="228"/>
                  </a:cubicBezTo>
                  <a:cubicBezTo>
                    <a:pt x="1203" y="80"/>
                    <a:pt x="1021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0"/>
            <p:cNvSpPr/>
            <p:nvPr/>
          </p:nvSpPr>
          <p:spPr>
            <a:xfrm>
              <a:off x="4683800" y="1608850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1" y="0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0"/>
            <p:cNvSpPr/>
            <p:nvPr/>
          </p:nvSpPr>
          <p:spPr>
            <a:xfrm>
              <a:off x="4701950" y="1608850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1" y="0"/>
                  </a:moveTo>
                  <a:lnTo>
                    <a:pt x="1" y="2326"/>
                  </a:lnTo>
                  <a:lnTo>
                    <a:pt x="285" y="2326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0"/>
            <p:cNvSpPr/>
            <p:nvPr/>
          </p:nvSpPr>
          <p:spPr>
            <a:xfrm>
              <a:off x="4717550" y="1623875"/>
              <a:ext cx="38900" cy="44000"/>
            </a:xfrm>
            <a:custGeom>
              <a:avLst/>
              <a:gdLst/>
              <a:ahLst/>
              <a:cxnLst/>
              <a:rect l="l" t="t" r="r" b="b"/>
              <a:pathLst>
                <a:path w="1556" h="1760" extrusionOk="0">
                  <a:moveTo>
                    <a:pt x="795" y="239"/>
                  </a:moveTo>
                  <a:cubicBezTo>
                    <a:pt x="931" y="239"/>
                    <a:pt x="1056" y="296"/>
                    <a:pt x="1147" y="398"/>
                  </a:cubicBezTo>
                  <a:cubicBezTo>
                    <a:pt x="1203" y="477"/>
                    <a:pt x="1237" y="579"/>
                    <a:pt x="1249" y="715"/>
                  </a:cubicBezTo>
                  <a:lnTo>
                    <a:pt x="319" y="715"/>
                  </a:lnTo>
                  <a:cubicBezTo>
                    <a:pt x="319" y="568"/>
                    <a:pt x="375" y="455"/>
                    <a:pt x="466" y="364"/>
                  </a:cubicBezTo>
                  <a:cubicBezTo>
                    <a:pt x="557" y="284"/>
                    <a:pt x="659" y="239"/>
                    <a:pt x="795" y="239"/>
                  </a:cubicBezTo>
                  <a:close/>
                  <a:moveTo>
                    <a:pt x="784" y="1"/>
                  </a:moveTo>
                  <a:cubicBezTo>
                    <a:pt x="557" y="1"/>
                    <a:pt x="364" y="80"/>
                    <a:pt x="228" y="239"/>
                  </a:cubicBezTo>
                  <a:cubicBezTo>
                    <a:pt x="80" y="398"/>
                    <a:pt x="1" y="613"/>
                    <a:pt x="1" y="897"/>
                  </a:cubicBezTo>
                  <a:cubicBezTo>
                    <a:pt x="1" y="1169"/>
                    <a:pt x="80" y="1385"/>
                    <a:pt x="216" y="1532"/>
                  </a:cubicBezTo>
                  <a:cubicBezTo>
                    <a:pt x="364" y="1680"/>
                    <a:pt x="557" y="1759"/>
                    <a:pt x="806" y="1759"/>
                  </a:cubicBezTo>
                  <a:cubicBezTo>
                    <a:pt x="999" y="1759"/>
                    <a:pt x="1158" y="1714"/>
                    <a:pt x="1283" y="1623"/>
                  </a:cubicBezTo>
                  <a:cubicBezTo>
                    <a:pt x="1408" y="1521"/>
                    <a:pt x="1498" y="1385"/>
                    <a:pt x="1544" y="1215"/>
                  </a:cubicBezTo>
                  <a:lnTo>
                    <a:pt x="1249" y="1181"/>
                  </a:lnTo>
                  <a:cubicBezTo>
                    <a:pt x="1203" y="1305"/>
                    <a:pt x="1147" y="1385"/>
                    <a:pt x="1079" y="1442"/>
                  </a:cubicBezTo>
                  <a:cubicBezTo>
                    <a:pt x="999" y="1498"/>
                    <a:pt x="908" y="1521"/>
                    <a:pt x="806" y="1521"/>
                  </a:cubicBezTo>
                  <a:cubicBezTo>
                    <a:pt x="670" y="1521"/>
                    <a:pt x="545" y="1476"/>
                    <a:pt x="455" y="1373"/>
                  </a:cubicBezTo>
                  <a:cubicBezTo>
                    <a:pt x="364" y="1283"/>
                    <a:pt x="307" y="1135"/>
                    <a:pt x="296" y="954"/>
                  </a:cubicBezTo>
                  <a:lnTo>
                    <a:pt x="1555" y="954"/>
                  </a:lnTo>
                  <a:cubicBezTo>
                    <a:pt x="1555" y="920"/>
                    <a:pt x="1555" y="897"/>
                    <a:pt x="1555" y="874"/>
                  </a:cubicBezTo>
                  <a:cubicBezTo>
                    <a:pt x="1555" y="602"/>
                    <a:pt x="1487" y="386"/>
                    <a:pt x="1340" y="228"/>
                  </a:cubicBezTo>
                  <a:cubicBezTo>
                    <a:pt x="1192" y="80"/>
                    <a:pt x="1011" y="1"/>
                    <a:pt x="7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0"/>
            <p:cNvSpPr/>
            <p:nvPr/>
          </p:nvSpPr>
          <p:spPr>
            <a:xfrm>
              <a:off x="3924850" y="1392450"/>
              <a:ext cx="51350" cy="60150"/>
            </a:xfrm>
            <a:custGeom>
              <a:avLst/>
              <a:gdLst/>
              <a:ahLst/>
              <a:cxnLst/>
              <a:rect l="l" t="t" r="r" b="b"/>
              <a:pathLst>
                <a:path w="2054" h="2406" extrusionOk="0">
                  <a:moveTo>
                    <a:pt x="1101" y="0"/>
                  </a:moveTo>
                  <a:cubicBezTo>
                    <a:pt x="896" y="0"/>
                    <a:pt x="704" y="57"/>
                    <a:pt x="533" y="148"/>
                  </a:cubicBezTo>
                  <a:cubicBezTo>
                    <a:pt x="363" y="239"/>
                    <a:pt x="238" y="375"/>
                    <a:pt x="136" y="556"/>
                  </a:cubicBezTo>
                  <a:cubicBezTo>
                    <a:pt x="46" y="738"/>
                    <a:pt x="0" y="942"/>
                    <a:pt x="0" y="1192"/>
                  </a:cubicBezTo>
                  <a:cubicBezTo>
                    <a:pt x="0" y="1407"/>
                    <a:pt x="46" y="1611"/>
                    <a:pt x="125" y="1804"/>
                  </a:cubicBezTo>
                  <a:cubicBezTo>
                    <a:pt x="204" y="2008"/>
                    <a:pt x="329" y="2156"/>
                    <a:pt x="477" y="2258"/>
                  </a:cubicBezTo>
                  <a:cubicBezTo>
                    <a:pt x="635" y="2349"/>
                    <a:pt x="840" y="2405"/>
                    <a:pt x="1089" y="2405"/>
                  </a:cubicBezTo>
                  <a:cubicBezTo>
                    <a:pt x="1339" y="2405"/>
                    <a:pt x="1543" y="2337"/>
                    <a:pt x="1702" y="2213"/>
                  </a:cubicBezTo>
                  <a:cubicBezTo>
                    <a:pt x="1872" y="2076"/>
                    <a:pt x="1985" y="1884"/>
                    <a:pt x="2054" y="1634"/>
                  </a:cubicBezTo>
                  <a:lnTo>
                    <a:pt x="1747" y="1555"/>
                  </a:lnTo>
                  <a:cubicBezTo>
                    <a:pt x="1702" y="1747"/>
                    <a:pt x="1622" y="1895"/>
                    <a:pt x="1509" y="1997"/>
                  </a:cubicBezTo>
                  <a:cubicBezTo>
                    <a:pt x="1384" y="2088"/>
                    <a:pt x="1237" y="2145"/>
                    <a:pt x="1067" y="2145"/>
                  </a:cubicBezTo>
                  <a:cubicBezTo>
                    <a:pt x="930" y="2145"/>
                    <a:pt x="794" y="2111"/>
                    <a:pt x="669" y="2031"/>
                  </a:cubicBezTo>
                  <a:cubicBezTo>
                    <a:pt x="556" y="1963"/>
                    <a:pt x="465" y="1850"/>
                    <a:pt x="409" y="1702"/>
                  </a:cubicBezTo>
                  <a:cubicBezTo>
                    <a:pt x="352" y="1555"/>
                    <a:pt x="318" y="1384"/>
                    <a:pt x="318" y="1192"/>
                  </a:cubicBezTo>
                  <a:cubicBezTo>
                    <a:pt x="318" y="1033"/>
                    <a:pt x="340" y="885"/>
                    <a:pt x="397" y="738"/>
                  </a:cubicBezTo>
                  <a:cubicBezTo>
                    <a:pt x="443" y="602"/>
                    <a:pt x="522" y="477"/>
                    <a:pt x="647" y="397"/>
                  </a:cubicBezTo>
                  <a:cubicBezTo>
                    <a:pt x="760" y="307"/>
                    <a:pt x="908" y="273"/>
                    <a:pt x="1089" y="273"/>
                  </a:cubicBezTo>
                  <a:cubicBezTo>
                    <a:pt x="1248" y="273"/>
                    <a:pt x="1373" y="307"/>
                    <a:pt x="1475" y="386"/>
                  </a:cubicBezTo>
                  <a:cubicBezTo>
                    <a:pt x="1577" y="466"/>
                    <a:pt x="1656" y="579"/>
                    <a:pt x="1713" y="749"/>
                  </a:cubicBezTo>
                  <a:lnTo>
                    <a:pt x="2008" y="681"/>
                  </a:lnTo>
                  <a:cubicBezTo>
                    <a:pt x="1951" y="466"/>
                    <a:pt x="1838" y="295"/>
                    <a:pt x="1679" y="182"/>
                  </a:cubicBezTo>
                  <a:cubicBezTo>
                    <a:pt x="1520" y="68"/>
                    <a:pt x="1327" y="0"/>
                    <a:pt x="1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0"/>
            <p:cNvSpPr/>
            <p:nvPr/>
          </p:nvSpPr>
          <p:spPr>
            <a:xfrm>
              <a:off x="3984675" y="1393575"/>
              <a:ext cx="34350" cy="57900"/>
            </a:xfrm>
            <a:custGeom>
              <a:avLst/>
              <a:gdLst/>
              <a:ahLst/>
              <a:cxnLst/>
              <a:rect l="l" t="t" r="r" b="b"/>
              <a:pathLst>
                <a:path w="1374" h="2316" extrusionOk="0">
                  <a:moveTo>
                    <a:pt x="1" y="1"/>
                  </a:moveTo>
                  <a:lnTo>
                    <a:pt x="1" y="2315"/>
                  </a:lnTo>
                  <a:lnTo>
                    <a:pt x="285" y="2315"/>
                  </a:lnTo>
                  <a:lnTo>
                    <a:pt x="285" y="1396"/>
                  </a:lnTo>
                  <a:cubicBezTo>
                    <a:pt x="285" y="1271"/>
                    <a:pt x="296" y="1169"/>
                    <a:pt x="330" y="1090"/>
                  </a:cubicBezTo>
                  <a:cubicBezTo>
                    <a:pt x="364" y="1010"/>
                    <a:pt x="421" y="954"/>
                    <a:pt x="489" y="908"/>
                  </a:cubicBezTo>
                  <a:cubicBezTo>
                    <a:pt x="568" y="874"/>
                    <a:pt x="648" y="852"/>
                    <a:pt x="727" y="852"/>
                  </a:cubicBezTo>
                  <a:cubicBezTo>
                    <a:pt x="840" y="852"/>
                    <a:pt x="931" y="874"/>
                    <a:pt x="988" y="942"/>
                  </a:cubicBezTo>
                  <a:cubicBezTo>
                    <a:pt x="1056" y="1010"/>
                    <a:pt x="1079" y="1113"/>
                    <a:pt x="1079" y="1260"/>
                  </a:cubicBezTo>
                  <a:lnTo>
                    <a:pt x="1079" y="2315"/>
                  </a:lnTo>
                  <a:lnTo>
                    <a:pt x="1374" y="2315"/>
                  </a:lnTo>
                  <a:lnTo>
                    <a:pt x="1374" y="1260"/>
                  </a:lnTo>
                  <a:cubicBezTo>
                    <a:pt x="1374" y="1090"/>
                    <a:pt x="1351" y="965"/>
                    <a:pt x="1306" y="874"/>
                  </a:cubicBezTo>
                  <a:cubicBezTo>
                    <a:pt x="1272" y="795"/>
                    <a:pt x="1203" y="727"/>
                    <a:pt x="1113" y="670"/>
                  </a:cubicBezTo>
                  <a:cubicBezTo>
                    <a:pt x="1022" y="625"/>
                    <a:pt x="908" y="602"/>
                    <a:pt x="784" y="602"/>
                  </a:cubicBezTo>
                  <a:cubicBezTo>
                    <a:pt x="591" y="602"/>
                    <a:pt x="421" y="681"/>
                    <a:pt x="285" y="829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0"/>
            <p:cNvSpPr/>
            <p:nvPr/>
          </p:nvSpPr>
          <p:spPr>
            <a:xfrm>
              <a:off x="4027225" y="1408625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795" y="238"/>
                  </a:moveTo>
                  <a:cubicBezTo>
                    <a:pt x="942" y="238"/>
                    <a:pt x="1056" y="284"/>
                    <a:pt x="1146" y="397"/>
                  </a:cubicBezTo>
                  <a:cubicBezTo>
                    <a:pt x="1203" y="465"/>
                    <a:pt x="1237" y="579"/>
                    <a:pt x="1249" y="715"/>
                  </a:cubicBezTo>
                  <a:lnTo>
                    <a:pt x="318" y="715"/>
                  </a:lnTo>
                  <a:cubicBezTo>
                    <a:pt x="330" y="567"/>
                    <a:pt x="375" y="454"/>
                    <a:pt x="466" y="363"/>
                  </a:cubicBezTo>
                  <a:cubicBezTo>
                    <a:pt x="557" y="272"/>
                    <a:pt x="659" y="238"/>
                    <a:pt x="795" y="238"/>
                  </a:cubicBezTo>
                  <a:close/>
                  <a:moveTo>
                    <a:pt x="795" y="0"/>
                  </a:moveTo>
                  <a:cubicBezTo>
                    <a:pt x="557" y="0"/>
                    <a:pt x="364" y="79"/>
                    <a:pt x="228" y="238"/>
                  </a:cubicBezTo>
                  <a:cubicBezTo>
                    <a:pt x="80" y="386"/>
                    <a:pt x="1" y="613"/>
                    <a:pt x="1" y="896"/>
                  </a:cubicBezTo>
                  <a:cubicBezTo>
                    <a:pt x="1" y="1169"/>
                    <a:pt x="80" y="1373"/>
                    <a:pt x="216" y="1532"/>
                  </a:cubicBezTo>
                  <a:cubicBezTo>
                    <a:pt x="364" y="1679"/>
                    <a:pt x="557" y="1758"/>
                    <a:pt x="806" y="1758"/>
                  </a:cubicBezTo>
                  <a:cubicBezTo>
                    <a:pt x="999" y="1758"/>
                    <a:pt x="1158" y="1713"/>
                    <a:pt x="1283" y="1611"/>
                  </a:cubicBezTo>
                  <a:cubicBezTo>
                    <a:pt x="1407" y="1520"/>
                    <a:pt x="1498" y="1384"/>
                    <a:pt x="1544" y="1214"/>
                  </a:cubicBezTo>
                  <a:lnTo>
                    <a:pt x="1249" y="1180"/>
                  </a:lnTo>
                  <a:cubicBezTo>
                    <a:pt x="1203" y="1293"/>
                    <a:pt x="1146" y="1384"/>
                    <a:pt x="1078" y="1441"/>
                  </a:cubicBezTo>
                  <a:cubicBezTo>
                    <a:pt x="999" y="1498"/>
                    <a:pt x="908" y="1520"/>
                    <a:pt x="806" y="1520"/>
                  </a:cubicBezTo>
                  <a:cubicBezTo>
                    <a:pt x="670" y="1520"/>
                    <a:pt x="545" y="1475"/>
                    <a:pt x="454" y="1373"/>
                  </a:cubicBezTo>
                  <a:cubicBezTo>
                    <a:pt x="364" y="1282"/>
                    <a:pt x="307" y="1135"/>
                    <a:pt x="296" y="953"/>
                  </a:cubicBezTo>
                  <a:lnTo>
                    <a:pt x="1555" y="953"/>
                  </a:lnTo>
                  <a:cubicBezTo>
                    <a:pt x="1555" y="919"/>
                    <a:pt x="1555" y="896"/>
                    <a:pt x="1555" y="874"/>
                  </a:cubicBezTo>
                  <a:cubicBezTo>
                    <a:pt x="1555" y="601"/>
                    <a:pt x="1487" y="386"/>
                    <a:pt x="1339" y="227"/>
                  </a:cubicBezTo>
                  <a:cubicBezTo>
                    <a:pt x="1203" y="79"/>
                    <a:pt x="1010" y="0"/>
                    <a:pt x="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0"/>
            <p:cNvSpPr/>
            <p:nvPr/>
          </p:nvSpPr>
          <p:spPr>
            <a:xfrm>
              <a:off x="4074600" y="1408625"/>
              <a:ext cx="23000" cy="42850"/>
            </a:xfrm>
            <a:custGeom>
              <a:avLst/>
              <a:gdLst/>
              <a:ahLst/>
              <a:cxnLst/>
              <a:rect l="l" t="t" r="r" b="b"/>
              <a:pathLst>
                <a:path w="920" h="1714" extrusionOk="0">
                  <a:moveTo>
                    <a:pt x="624" y="0"/>
                  </a:moveTo>
                  <a:cubicBezTo>
                    <a:pt x="556" y="0"/>
                    <a:pt x="499" y="23"/>
                    <a:pt x="443" y="57"/>
                  </a:cubicBezTo>
                  <a:cubicBezTo>
                    <a:pt x="386" y="91"/>
                    <a:pt x="329" y="170"/>
                    <a:pt x="261" y="295"/>
                  </a:cubicBezTo>
                  <a:lnTo>
                    <a:pt x="261" y="34"/>
                  </a:lnTo>
                  <a:lnTo>
                    <a:pt x="0" y="34"/>
                  </a:lnTo>
                  <a:lnTo>
                    <a:pt x="0" y="1713"/>
                  </a:lnTo>
                  <a:lnTo>
                    <a:pt x="284" y="1713"/>
                  </a:lnTo>
                  <a:lnTo>
                    <a:pt x="284" y="840"/>
                  </a:lnTo>
                  <a:cubicBezTo>
                    <a:pt x="284" y="715"/>
                    <a:pt x="307" y="613"/>
                    <a:pt x="341" y="511"/>
                  </a:cubicBezTo>
                  <a:cubicBezTo>
                    <a:pt x="352" y="442"/>
                    <a:pt x="397" y="386"/>
                    <a:pt x="443" y="352"/>
                  </a:cubicBezTo>
                  <a:cubicBezTo>
                    <a:pt x="488" y="318"/>
                    <a:pt x="545" y="295"/>
                    <a:pt x="613" y="295"/>
                  </a:cubicBezTo>
                  <a:cubicBezTo>
                    <a:pt x="681" y="295"/>
                    <a:pt x="749" y="318"/>
                    <a:pt x="817" y="352"/>
                  </a:cubicBezTo>
                  <a:lnTo>
                    <a:pt x="919" y="91"/>
                  </a:lnTo>
                  <a:cubicBezTo>
                    <a:pt x="817" y="34"/>
                    <a:pt x="715" y="0"/>
                    <a:pt x="6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0"/>
            <p:cNvSpPr/>
            <p:nvPr/>
          </p:nvSpPr>
          <p:spPr>
            <a:xfrm>
              <a:off x="4097575" y="1409475"/>
              <a:ext cx="38600" cy="59300"/>
            </a:xfrm>
            <a:custGeom>
              <a:avLst/>
              <a:gdLst/>
              <a:ahLst/>
              <a:cxnLst/>
              <a:rect l="l" t="t" r="r" b="b"/>
              <a:pathLst>
                <a:path w="1544" h="2372" extrusionOk="0">
                  <a:moveTo>
                    <a:pt x="0" y="0"/>
                  </a:moveTo>
                  <a:lnTo>
                    <a:pt x="647" y="1690"/>
                  </a:lnTo>
                  <a:cubicBezTo>
                    <a:pt x="635" y="1713"/>
                    <a:pt x="624" y="1736"/>
                    <a:pt x="613" y="1759"/>
                  </a:cubicBezTo>
                  <a:cubicBezTo>
                    <a:pt x="579" y="1872"/>
                    <a:pt x="545" y="1940"/>
                    <a:pt x="533" y="1974"/>
                  </a:cubicBezTo>
                  <a:cubicBezTo>
                    <a:pt x="511" y="2008"/>
                    <a:pt x="477" y="2042"/>
                    <a:pt x="431" y="2053"/>
                  </a:cubicBezTo>
                  <a:cubicBezTo>
                    <a:pt x="397" y="2076"/>
                    <a:pt x="352" y="2088"/>
                    <a:pt x="284" y="2088"/>
                  </a:cubicBezTo>
                  <a:cubicBezTo>
                    <a:pt x="238" y="2088"/>
                    <a:pt x="182" y="2076"/>
                    <a:pt x="125" y="2065"/>
                  </a:cubicBezTo>
                  <a:lnTo>
                    <a:pt x="125" y="2065"/>
                  </a:lnTo>
                  <a:lnTo>
                    <a:pt x="148" y="2337"/>
                  </a:lnTo>
                  <a:cubicBezTo>
                    <a:pt x="216" y="2360"/>
                    <a:pt x="284" y="2371"/>
                    <a:pt x="340" y="2371"/>
                  </a:cubicBezTo>
                  <a:cubicBezTo>
                    <a:pt x="431" y="2371"/>
                    <a:pt x="511" y="2348"/>
                    <a:pt x="567" y="2303"/>
                  </a:cubicBezTo>
                  <a:cubicBezTo>
                    <a:pt x="635" y="2258"/>
                    <a:pt x="692" y="2190"/>
                    <a:pt x="749" y="2099"/>
                  </a:cubicBezTo>
                  <a:cubicBezTo>
                    <a:pt x="783" y="2019"/>
                    <a:pt x="840" y="1895"/>
                    <a:pt x="908" y="1713"/>
                  </a:cubicBezTo>
                  <a:lnTo>
                    <a:pt x="1543" y="0"/>
                  </a:lnTo>
                  <a:lnTo>
                    <a:pt x="1259" y="0"/>
                  </a:lnTo>
                  <a:lnTo>
                    <a:pt x="896" y="987"/>
                  </a:lnTo>
                  <a:cubicBezTo>
                    <a:pt x="851" y="1112"/>
                    <a:pt x="817" y="1237"/>
                    <a:pt x="783" y="1361"/>
                  </a:cubicBezTo>
                  <a:cubicBezTo>
                    <a:pt x="749" y="1225"/>
                    <a:pt x="704" y="1101"/>
                    <a:pt x="658" y="976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0"/>
            <p:cNvSpPr/>
            <p:nvPr/>
          </p:nvSpPr>
          <p:spPr>
            <a:xfrm>
              <a:off x="4142100" y="1393575"/>
              <a:ext cx="34900" cy="57900"/>
            </a:xfrm>
            <a:custGeom>
              <a:avLst/>
              <a:gdLst/>
              <a:ahLst/>
              <a:cxnLst/>
              <a:rect l="l" t="t" r="r" b="b"/>
              <a:pathLst>
                <a:path w="1396" h="2316" extrusionOk="0">
                  <a:moveTo>
                    <a:pt x="0" y="1"/>
                  </a:moveTo>
                  <a:lnTo>
                    <a:pt x="0" y="2315"/>
                  </a:lnTo>
                  <a:lnTo>
                    <a:pt x="295" y="2315"/>
                  </a:lnTo>
                  <a:lnTo>
                    <a:pt x="295" y="1657"/>
                  </a:lnTo>
                  <a:lnTo>
                    <a:pt x="488" y="1464"/>
                  </a:lnTo>
                  <a:lnTo>
                    <a:pt x="1044" y="2315"/>
                  </a:lnTo>
                  <a:lnTo>
                    <a:pt x="1396" y="2315"/>
                  </a:lnTo>
                  <a:lnTo>
                    <a:pt x="692" y="1260"/>
                  </a:lnTo>
                  <a:lnTo>
                    <a:pt x="1328" y="636"/>
                  </a:lnTo>
                  <a:lnTo>
                    <a:pt x="965" y="636"/>
                  </a:lnTo>
                  <a:lnTo>
                    <a:pt x="295" y="132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0"/>
            <p:cNvSpPr/>
            <p:nvPr/>
          </p:nvSpPr>
          <p:spPr>
            <a:xfrm>
              <a:off x="4180375" y="1408625"/>
              <a:ext cx="38600" cy="43975"/>
            </a:xfrm>
            <a:custGeom>
              <a:avLst/>
              <a:gdLst/>
              <a:ahLst/>
              <a:cxnLst/>
              <a:rect l="l" t="t" r="r" b="b"/>
              <a:pathLst>
                <a:path w="1544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00"/>
                    <a:pt x="1147" y="1203"/>
                    <a:pt x="1124" y="1259"/>
                  </a:cubicBezTo>
                  <a:cubicBezTo>
                    <a:pt x="1079" y="1350"/>
                    <a:pt x="1022" y="1418"/>
                    <a:pt x="931" y="1464"/>
                  </a:cubicBezTo>
                  <a:cubicBezTo>
                    <a:pt x="840" y="1509"/>
                    <a:pt x="750" y="1532"/>
                    <a:pt x="636" y="1532"/>
                  </a:cubicBezTo>
                  <a:cubicBezTo>
                    <a:pt x="523" y="1532"/>
                    <a:pt x="443" y="1509"/>
                    <a:pt x="387" y="1452"/>
                  </a:cubicBezTo>
                  <a:cubicBezTo>
                    <a:pt x="330" y="1407"/>
                    <a:pt x="296" y="1339"/>
                    <a:pt x="296" y="1271"/>
                  </a:cubicBezTo>
                  <a:cubicBezTo>
                    <a:pt x="296" y="1214"/>
                    <a:pt x="318" y="1169"/>
                    <a:pt x="341" y="1135"/>
                  </a:cubicBezTo>
                  <a:cubicBezTo>
                    <a:pt x="364" y="1089"/>
                    <a:pt x="398" y="1055"/>
                    <a:pt x="455" y="1044"/>
                  </a:cubicBezTo>
                  <a:cubicBezTo>
                    <a:pt x="500" y="1021"/>
                    <a:pt x="579" y="998"/>
                    <a:pt x="704" y="987"/>
                  </a:cubicBezTo>
                  <a:cubicBezTo>
                    <a:pt x="908" y="953"/>
                    <a:pt x="1056" y="919"/>
                    <a:pt x="1169" y="874"/>
                  </a:cubicBezTo>
                  <a:close/>
                  <a:moveTo>
                    <a:pt x="806" y="0"/>
                  </a:moveTo>
                  <a:cubicBezTo>
                    <a:pt x="659" y="0"/>
                    <a:pt x="534" y="23"/>
                    <a:pt x="421" y="57"/>
                  </a:cubicBezTo>
                  <a:cubicBezTo>
                    <a:pt x="307" y="102"/>
                    <a:pt x="228" y="159"/>
                    <a:pt x="171" y="227"/>
                  </a:cubicBezTo>
                  <a:cubicBezTo>
                    <a:pt x="114" y="306"/>
                    <a:pt x="69" y="397"/>
                    <a:pt x="46" y="522"/>
                  </a:cubicBezTo>
                  <a:lnTo>
                    <a:pt x="318" y="556"/>
                  </a:lnTo>
                  <a:cubicBezTo>
                    <a:pt x="352" y="431"/>
                    <a:pt x="398" y="352"/>
                    <a:pt x="466" y="306"/>
                  </a:cubicBezTo>
                  <a:cubicBezTo>
                    <a:pt x="534" y="261"/>
                    <a:pt x="625" y="238"/>
                    <a:pt x="761" y="238"/>
                  </a:cubicBezTo>
                  <a:cubicBezTo>
                    <a:pt x="908" y="238"/>
                    <a:pt x="1010" y="272"/>
                    <a:pt x="1090" y="329"/>
                  </a:cubicBezTo>
                  <a:cubicBezTo>
                    <a:pt x="1135" y="374"/>
                    <a:pt x="1169" y="465"/>
                    <a:pt x="1169" y="579"/>
                  </a:cubicBezTo>
                  <a:cubicBezTo>
                    <a:pt x="1169" y="590"/>
                    <a:pt x="1169" y="613"/>
                    <a:pt x="1169" y="647"/>
                  </a:cubicBezTo>
                  <a:cubicBezTo>
                    <a:pt x="1056" y="692"/>
                    <a:pt x="886" y="726"/>
                    <a:pt x="659" y="749"/>
                  </a:cubicBezTo>
                  <a:cubicBezTo>
                    <a:pt x="545" y="760"/>
                    <a:pt x="455" y="783"/>
                    <a:pt x="409" y="794"/>
                  </a:cubicBezTo>
                  <a:cubicBezTo>
                    <a:pt x="330" y="817"/>
                    <a:pt x="262" y="840"/>
                    <a:pt x="194" y="885"/>
                  </a:cubicBezTo>
                  <a:cubicBezTo>
                    <a:pt x="137" y="930"/>
                    <a:pt x="92" y="987"/>
                    <a:pt x="46" y="1055"/>
                  </a:cubicBezTo>
                  <a:cubicBezTo>
                    <a:pt x="12" y="1123"/>
                    <a:pt x="1" y="1191"/>
                    <a:pt x="1" y="1271"/>
                  </a:cubicBezTo>
                  <a:cubicBezTo>
                    <a:pt x="1" y="1418"/>
                    <a:pt x="46" y="1532"/>
                    <a:pt x="148" y="1622"/>
                  </a:cubicBezTo>
                  <a:cubicBezTo>
                    <a:pt x="239" y="1713"/>
                    <a:pt x="387" y="1758"/>
                    <a:pt x="568" y="1758"/>
                  </a:cubicBezTo>
                  <a:cubicBezTo>
                    <a:pt x="681" y="1758"/>
                    <a:pt x="784" y="1736"/>
                    <a:pt x="886" y="1702"/>
                  </a:cubicBezTo>
                  <a:cubicBezTo>
                    <a:pt x="976" y="1668"/>
                    <a:pt x="1079" y="1600"/>
                    <a:pt x="1192" y="1509"/>
                  </a:cubicBezTo>
                  <a:cubicBezTo>
                    <a:pt x="1192" y="1588"/>
                    <a:pt x="1215" y="1656"/>
                    <a:pt x="1249" y="1713"/>
                  </a:cubicBezTo>
                  <a:lnTo>
                    <a:pt x="1544" y="1713"/>
                  </a:lnTo>
                  <a:cubicBezTo>
                    <a:pt x="1510" y="1656"/>
                    <a:pt x="1487" y="1588"/>
                    <a:pt x="1476" y="1520"/>
                  </a:cubicBezTo>
                  <a:cubicBezTo>
                    <a:pt x="1453" y="1452"/>
                    <a:pt x="1453" y="1282"/>
                    <a:pt x="1453" y="1010"/>
                  </a:cubicBezTo>
                  <a:lnTo>
                    <a:pt x="1453" y="635"/>
                  </a:lnTo>
                  <a:cubicBezTo>
                    <a:pt x="1453" y="511"/>
                    <a:pt x="1453" y="420"/>
                    <a:pt x="1442" y="374"/>
                  </a:cubicBezTo>
                  <a:cubicBezTo>
                    <a:pt x="1419" y="295"/>
                    <a:pt x="1396" y="227"/>
                    <a:pt x="1351" y="182"/>
                  </a:cubicBezTo>
                  <a:cubicBezTo>
                    <a:pt x="1305" y="125"/>
                    <a:pt x="1237" y="79"/>
                    <a:pt x="1147" y="45"/>
                  </a:cubicBezTo>
                  <a:cubicBezTo>
                    <a:pt x="1067" y="11"/>
                    <a:pt x="942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0"/>
            <p:cNvSpPr/>
            <p:nvPr/>
          </p:nvSpPr>
          <p:spPr>
            <a:xfrm>
              <a:off x="4222650" y="1409475"/>
              <a:ext cx="57600" cy="42000"/>
            </a:xfrm>
            <a:custGeom>
              <a:avLst/>
              <a:gdLst/>
              <a:ahLst/>
              <a:cxnLst/>
              <a:rect l="l" t="t" r="r" b="b"/>
              <a:pathLst>
                <a:path w="2304" h="1680" extrusionOk="0">
                  <a:moveTo>
                    <a:pt x="0" y="0"/>
                  </a:moveTo>
                  <a:lnTo>
                    <a:pt x="511" y="1679"/>
                  </a:lnTo>
                  <a:lnTo>
                    <a:pt x="806" y="1679"/>
                  </a:lnTo>
                  <a:lnTo>
                    <a:pt x="1146" y="386"/>
                  </a:lnTo>
                  <a:lnTo>
                    <a:pt x="1214" y="681"/>
                  </a:lnTo>
                  <a:lnTo>
                    <a:pt x="1486" y="1679"/>
                  </a:lnTo>
                  <a:lnTo>
                    <a:pt x="1781" y="1679"/>
                  </a:lnTo>
                  <a:lnTo>
                    <a:pt x="2303" y="0"/>
                  </a:lnTo>
                  <a:lnTo>
                    <a:pt x="2031" y="0"/>
                  </a:lnTo>
                  <a:lnTo>
                    <a:pt x="1736" y="976"/>
                  </a:lnTo>
                  <a:lnTo>
                    <a:pt x="1645" y="1305"/>
                  </a:lnTo>
                  <a:lnTo>
                    <a:pt x="1554" y="976"/>
                  </a:lnTo>
                  <a:lnTo>
                    <a:pt x="1305" y="0"/>
                  </a:lnTo>
                  <a:lnTo>
                    <a:pt x="1010" y="0"/>
                  </a:lnTo>
                  <a:lnTo>
                    <a:pt x="749" y="987"/>
                  </a:lnTo>
                  <a:cubicBezTo>
                    <a:pt x="692" y="1203"/>
                    <a:pt x="670" y="1316"/>
                    <a:pt x="658" y="1339"/>
                  </a:cubicBezTo>
                  <a:lnTo>
                    <a:pt x="556" y="97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0"/>
            <p:cNvSpPr/>
            <p:nvPr/>
          </p:nvSpPr>
          <p:spPr>
            <a:xfrm>
              <a:off x="4144650" y="1263675"/>
              <a:ext cx="47950" cy="58175"/>
            </a:xfrm>
            <a:custGeom>
              <a:avLst/>
              <a:gdLst/>
              <a:ahLst/>
              <a:cxnLst/>
              <a:rect l="l" t="t" r="r" b="b"/>
              <a:pathLst>
                <a:path w="1918" h="2327" extrusionOk="0">
                  <a:moveTo>
                    <a:pt x="0" y="1"/>
                  </a:moveTo>
                  <a:lnTo>
                    <a:pt x="0" y="2327"/>
                  </a:lnTo>
                  <a:lnTo>
                    <a:pt x="307" y="2327"/>
                  </a:lnTo>
                  <a:lnTo>
                    <a:pt x="307" y="1521"/>
                  </a:lnTo>
                  <a:lnTo>
                    <a:pt x="692" y="1147"/>
                  </a:lnTo>
                  <a:lnTo>
                    <a:pt x="1521" y="2327"/>
                  </a:lnTo>
                  <a:lnTo>
                    <a:pt x="1918" y="2327"/>
                  </a:lnTo>
                  <a:lnTo>
                    <a:pt x="908" y="942"/>
                  </a:lnTo>
                  <a:lnTo>
                    <a:pt x="1872" y="1"/>
                  </a:lnTo>
                  <a:lnTo>
                    <a:pt x="1464" y="1"/>
                  </a:lnTo>
                  <a:lnTo>
                    <a:pt x="307" y="1147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0"/>
            <p:cNvSpPr/>
            <p:nvPr/>
          </p:nvSpPr>
          <p:spPr>
            <a:xfrm>
              <a:off x="4197975" y="1278725"/>
              <a:ext cx="23000" cy="43125"/>
            </a:xfrm>
            <a:custGeom>
              <a:avLst/>
              <a:gdLst/>
              <a:ahLst/>
              <a:cxnLst/>
              <a:rect l="l" t="t" r="r" b="b"/>
              <a:pathLst>
                <a:path w="920" h="1725" extrusionOk="0">
                  <a:moveTo>
                    <a:pt x="624" y="0"/>
                  </a:moveTo>
                  <a:cubicBezTo>
                    <a:pt x="556" y="0"/>
                    <a:pt x="499" y="23"/>
                    <a:pt x="443" y="57"/>
                  </a:cubicBezTo>
                  <a:cubicBezTo>
                    <a:pt x="386" y="91"/>
                    <a:pt x="329" y="170"/>
                    <a:pt x="261" y="295"/>
                  </a:cubicBezTo>
                  <a:lnTo>
                    <a:pt x="261" y="34"/>
                  </a:lnTo>
                  <a:lnTo>
                    <a:pt x="0" y="34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40"/>
                  </a:lnTo>
                  <a:cubicBezTo>
                    <a:pt x="284" y="715"/>
                    <a:pt x="306" y="613"/>
                    <a:pt x="341" y="511"/>
                  </a:cubicBezTo>
                  <a:cubicBezTo>
                    <a:pt x="352" y="443"/>
                    <a:pt x="397" y="386"/>
                    <a:pt x="443" y="352"/>
                  </a:cubicBezTo>
                  <a:cubicBezTo>
                    <a:pt x="488" y="318"/>
                    <a:pt x="545" y="295"/>
                    <a:pt x="613" y="295"/>
                  </a:cubicBezTo>
                  <a:cubicBezTo>
                    <a:pt x="681" y="295"/>
                    <a:pt x="749" y="318"/>
                    <a:pt x="817" y="352"/>
                  </a:cubicBezTo>
                  <a:lnTo>
                    <a:pt x="919" y="91"/>
                  </a:lnTo>
                  <a:cubicBezTo>
                    <a:pt x="817" y="34"/>
                    <a:pt x="715" y="0"/>
                    <a:pt x="6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0"/>
            <p:cNvSpPr/>
            <p:nvPr/>
          </p:nvSpPr>
          <p:spPr>
            <a:xfrm>
              <a:off x="4220950" y="1279575"/>
              <a:ext cx="38575" cy="59300"/>
            </a:xfrm>
            <a:custGeom>
              <a:avLst/>
              <a:gdLst/>
              <a:ahLst/>
              <a:cxnLst/>
              <a:rect l="l" t="t" r="r" b="b"/>
              <a:pathLst>
                <a:path w="1543" h="2372" extrusionOk="0">
                  <a:moveTo>
                    <a:pt x="0" y="0"/>
                  </a:moveTo>
                  <a:lnTo>
                    <a:pt x="647" y="1691"/>
                  </a:lnTo>
                  <a:cubicBezTo>
                    <a:pt x="635" y="1725"/>
                    <a:pt x="624" y="1747"/>
                    <a:pt x="613" y="1759"/>
                  </a:cubicBezTo>
                  <a:cubicBezTo>
                    <a:pt x="579" y="1872"/>
                    <a:pt x="545" y="1940"/>
                    <a:pt x="533" y="1974"/>
                  </a:cubicBezTo>
                  <a:cubicBezTo>
                    <a:pt x="511" y="2008"/>
                    <a:pt x="477" y="2042"/>
                    <a:pt x="431" y="2065"/>
                  </a:cubicBezTo>
                  <a:cubicBezTo>
                    <a:pt x="397" y="2076"/>
                    <a:pt x="352" y="2088"/>
                    <a:pt x="284" y="2088"/>
                  </a:cubicBezTo>
                  <a:cubicBezTo>
                    <a:pt x="238" y="2088"/>
                    <a:pt x="182" y="2088"/>
                    <a:pt x="125" y="2065"/>
                  </a:cubicBezTo>
                  <a:lnTo>
                    <a:pt x="125" y="2065"/>
                  </a:lnTo>
                  <a:lnTo>
                    <a:pt x="159" y="2337"/>
                  </a:lnTo>
                  <a:cubicBezTo>
                    <a:pt x="216" y="2360"/>
                    <a:pt x="284" y="2371"/>
                    <a:pt x="340" y="2371"/>
                  </a:cubicBezTo>
                  <a:cubicBezTo>
                    <a:pt x="431" y="2371"/>
                    <a:pt x="511" y="2349"/>
                    <a:pt x="567" y="2303"/>
                  </a:cubicBezTo>
                  <a:cubicBezTo>
                    <a:pt x="635" y="2258"/>
                    <a:pt x="692" y="2190"/>
                    <a:pt x="749" y="2099"/>
                  </a:cubicBezTo>
                  <a:cubicBezTo>
                    <a:pt x="783" y="2031"/>
                    <a:pt x="840" y="1895"/>
                    <a:pt x="908" y="1713"/>
                  </a:cubicBezTo>
                  <a:lnTo>
                    <a:pt x="1543" y="0"/>
                  </a:lnTo>
                  <a:lnTo>
                    <a:pt x="1259" y="0"/>
                  </a:lnTo>
                  <a:lnTo>
                    <a:pt x="896" y="987"/>
                  </a:lnTo>
                  <a:cubicBezTo>
                    <a:pt x="851" y="1112"/>
                    <a:pt x="817" y="1237"/>
                    <a:pt x="783" y="1373"/>
                  </a:cubicBezTo>
                  <a:cubicBezTo>
                    <a:pt x="749" y="1237"/>
                    <a:pt x="703" y="1101"/>
                    <a:pt x="658" y="976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0"/>
            <p:cNvSpPr/>
            <p:nvPr/>
          </p:nvSpPr>
          <p:spPr>
            <a:xfrm>
              <a:off x="4263475" y="1278725"/>
              <a:ext cx="36625" cy="43975"/>
            </a:xfrm>
            <a:custGeom>
              <a:avLst/>
              <a:gdLst/>
              <a:ahLst/>
              <a:cxnLst/>
              <a:rect l="l" t="t" r="r" b="b"/>
              <a:pathLst>
                <a:path w="1465" h="1759" extrusionOk="0">
                  <a:moveTo>
                    <a:pt x="761" y="0"/>
                  </a:moveTo>
                  <a:cubicBezTo>
                    <a:pt x="613" y="0"/>
                    <a:pt x="489" y="34"/>
                    <a:pt x="364" y="102"/>
                  </a:cubicBezTo>
                  <a:cubicBezTo>
                    <a:pt x="239" y="170"/>
                    <a:pt x="148" y="272"/>
                    <a:pt x="92" y="409"/>
                  </a:cubicBezTo>
                  <a:cubicBezTo>
                    <a:pt x="24" y="545"/>
                    <a:pt x="1" y="703"/>
                    <a:pt x="1" y="885"/>
                  </a:cubicBezTo>
                  <a:cubicBezTo>
                    <a:pt x="1" y="1169"/>
                    <a:pt x="69" y="1384"/>
                    <a:pt x="205" y="1532"/>
                  </a:cubicBezTo>
                  <a:cubicBezTo>
                    <a:pt x="341" y="1679"/>
                    <a:pt x="534" y="1759"/>
                    <a:pt x="761" y="1759"/>
                  </a:cubicBezTo>
                  <a:cubicBezTo>
                    <a:pt x="942" y="1759"/>
                    <a:pt x="1101" y="1702"/>
                    <a:pt x="1226" y="1600"/>
                  </a:cubicBezTo>
                  <a:cubicBezTo>
                    <a:pt x="1351" y="1486"/>
                    <a:pt x="1430" y="1339"/>
                    <a:pt x="1464" y="1146"/>
                  </a:cubicBezTo>
                  <a:lnTo>
                    <a:pt x="1181" y="1101"/>
                  </a:lnTo>
                  <a:cubicBezTo>
                    <a:pt x="1158" y="1248"/>
                    <a:pt x="1113" y="1350"/>
                    <a:pt x="1033" y="1418"/>
                  </a:cubicBezTo>
                  <a:cubicBezTo>
                    <a:pt x="965" y="1486"/>
                    <a:pt x="874" y="1520"/>
                    <a:pt x="761" y="1520"/>
                  </a:cubicBezTo>
                  <a:cubicBezTo>
                    <a:pt x="613" y="1520"/>
                    <a:pt x="511" y="1475"/>
                    <a:pt x="421" y="1373"/>
                  </a:cubicBezTo>
                  <a:cubicBezTo>
                    <a:pt x="330" y="1271"/>
                    <a:pt x="284" y="1101"/>
                    <a:pt x="284" y="874"/>
                  </a:cubicBezTo>
                  <a:cubicBezTo>
                    <a:pt x="284" y="658"/>
                    <a:pt x="330" y="488"/>
                    <a:pt x="421" y="386"/>
                  </a:cubicBezTo>
                  <a:cubicBezTo>
                    <a:pt x="511" y="284"/>
                    <a:pt x="636" y="238"/>
                    <a:pt x="772" y="238"/>
                  </a:cubicBezTo>
                  <a:cubicBezTo>
                    <a:pt x="874" y="238"/>
                    <a:pt x="954" y="261"/>
                    <a:pt x="1011" y="318"/>
                  </a:cubicBezTo>
                  <a:cubicBezTo>
                    <a:pt x="1079" y="374"/>
                    <a:pt x="1135" y="465"/>
                    <a:pt x="1158" y="579"/>
                  </a:cubicBezTo>
                  <a:lnTo>
                    <a:pt x="1430" y="533"/>
                  </a:lnTo>
                  <a:cubicBezTo>
                    <a:pt x="1396" y="363"/>
                    <a:pt x="1328" y="227"/>
                    <a:pt x="1215" y="136"/>
                  </a:cubicBezTo>
                  <a:cubicBezTo>
                    <a:pt x="1090" y="45"/>
                    <a:pt x="942" y="0"/>
                    <a:pt x="7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0"/>
            <p:cNvSpPr/>
            <p:nvPr/>
          </p:nvSpPr>
          <p:spPr>
            <a:xfrm>
              <a:off x="4306025" y="1263675"/>
              <a:ext cx="34350" cy="58175"/>
            </a:xfrm>
            <a:custGeom>
              <a:avLst/>
              <a:gdLst/>
              <a:ahLst/>
              <a:cxnLst/>
              <a:rect l="l" t="t" r="r" b="b"/>
              <a:pathLst>
                <a:path w="1374" h="2327" extrusionOk="0">
                  <a:moveTo>
                    <a:pt x="1" y="1"/>
                  </a:moveTo>
                  <a:lnTo>
                    <a:pt x="1" y="2327"/>
                  </a:lnTo>
                  <a:lnTo>
                    <a:pt x="284" y="2327"/>
                  </a:lnTo>
                  <a:lnTo>
                    <a:pt x="284" y="1408"/>
                  </a:lnTo>
                  <a:cubicBezTo>
                    <a:pt x="284" y="1271"/>
                    <a:pt x="307" y="1169"/>
                    <a:pt x="330" y="1090"/>
                  </a:cubicBezTo>
                  <a:cubicBezTo>
                    <a:pt x="364" y="1022"/>
                    <a:pt x="420" y="954"/>
                    <a:pt x="488" y="920"/>
                  </a:cubicBezTo>
                  <a:cubicBezTo>
                    <a:pt x="568" y="874"/>
                    <a:pt x="647" y="852"/>
                    <a:pt x="727" y="852"/>
                  </a:cubicBezTo>
                  <a:cubicBezTo>
                    <a:pt x="840" y="852"/>
                    <a:pt x="931" y="886"/>
                    <a:pt x="988" y="942"/>
                  </a:cubicBezTo>
                  <a:cubicBezTo>
                    <a:pt x="1056" y="1011"/>
                    <a:pt x="1090" y="1113"/>
                    <a:pt x="1090" y="1260"/>
                  </a:cubicBezTo>
                  <a:lnTo>
                    <a:pt x="1090" y="2327"/>
                  </a:lnTo>
                  <a:lnTo>
                    <a:pt x="1373" y="2327"/>
                  </a:lnTo>
                  <a:lnTo>
                    <a:pt x="1373" y="1260"/>
                  </a:lnTo>
                  <a:cubicBezTo>
                    <a:pt x="1373" y="1090"/>
                    <a:pt x="1351" y="965"/>
                    <a:pt x="1305" y="874"/>
                  </a:cubicBezTo>
                  <a:cubicBezTo>
                    <a:pt x="1271" y="795"/>
                    <a:pt x="1203" y="727"/>
                    <a:pt x="1112" y="682"/>
                  </a:cubicBezTo>
                  <a:cubicBezTo>
                    <a:pt x="1022" y="625"/>
                    <a:pt x="908" y="602"/>
                    <a:pt x="795" y="602"/>
                  </a:cubicBezTo>
                  <a:cubicBezTo>
                    <a:pt x="590" y="602"/>
                    <a:pt x="420" y="682"/>
                    <a:pt x="284" y="829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0"/>
            <p:cNvSpPr/>
            <p:nvPr/>
          </p:nvSpPr>
          <p:spPr>
            <a:xfrm>
              <a:off x="4348575" y="1278725"/>
              <a:ext cx="38875" cy="43975"/>
            </a:xfrm>
            <a:custGeom>
              <a:avLst/>
              <a:gdLst/>
              <a:ahLst/>
              <a:cxnLst/>
              <a:rect l="l" t="t" r="r" b="b"/>
              <a:pathLst>
                <a:path w="1555" h="1759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12"/>
                    <a:pt x="1157" y="1203"/>
                    <a:pt x="1123" y="1271"/>
                  </a:cubicBezTo>
                  <a:cubicBezTo>
                    <a:pt x="1089" y="1350"/>
                    <a:pt x="1021" y="1418"/>
                    <a:pt x="942" y="1464"/>
                  </a:cubicBezTo>
                  <a:cubicBezTo>
                    <a:pt x="851" y="1509"/>
                    <a:pt x="760" y="1532"/>
                    <a:pt x="647" y="1532"/>
                  </a:cubicBezTo>
                  <a:cubicBezTo>
                    <a:pt x="533" y="1532"/>
                    <a:pt x="454" y="1509"/>
                    <a:pt x="397" y="1464"/>
                  </a:cubicBezTo>
                  <a:cubicBezTo>
                    <a:pt x="341" y="1407"/>
                    <a:pt x="307" y="1350"/>
                    <a:pt x="307" y="1271"/>
                  </a:cubicBezTo>
                  <a:cubicBezTo>
                    <a:pt x="307" y="1214"/>
                    <a:pt x="318" y="1180"/>
                    <a:pt x="352" y="1135"/>
                  </a:cubicBezTo>
                  <a:cubicBezTo>
                    <a:pt x="375" y="1089"/>
                    <a:pt x="409" y="1067"/>
                    <a:pt x="465" y="1044"/>
                  </a:cubicBezTo>
                  <a:cubicBezTo>
                    <a:pt x="511" y="1021"/>
                    <a:pt x="590" y="998"/>
                    <a:pt x="704" y="987"/>
                  </a:cubicBezTo>
                  <a:cubicBezTo>
                    <a:pt x="919" y="953"/>
                    <a:pt x="1067" y="919"/>
                    <a:pt x="1169" y="874"/>
                  </a:cubicBezTo>
                  <a:close/>
                  <a:moveTo>
                    <a:pt x="806" y="0"/>
                  </a:moveTo>
                  <a:cubicBezTo>
                    <a:pt x="670" y="0"/>
                    <a:pt x="545" y="23"/>
                    <a:pt x="431" y="57"/>
                  </a:cubicBezTo>
                  <a:cubicBezTo>
                    <a:pt x="318" y="102"/>
                    <a:pt x="239" y="159"/>
                    <a:pt x="182" y="227"/>
                  </a:cubicBezTo>
                  <a:cubicBezTo>
                    <a:pt x="125" y="306"/>
                    <a:pt x="80" y="397"/>
                    <a:pt x="57" y="522"/>
                  </a:cubicBezTo>
                  <a:lnTo>
                    <a:pt x="329" y="556"/>
                  </a:lnTo>
                  <a:cubicBezTo>
                    <a:pt x="363" y="443"/>
                    <a:pt x="409" y="352"/>
                    <a:pt x="477" y="306"/>
                  </a:cubicBezTo>
                  <a:cubicBezTo>
                    <a:pt x="533" y="261"/>
                    <a:pt x="636" y="238"/>
                    <a:pt x="772" y="238"/>
                  </a:cubicBezTo>
                  <a:cubicBezTo>
                    <a:pt x="908" y="238"/>
                    <a:pt x="1021" y="272"/>
                    <a:pt x="1089" y="329"/>
                  </a:cubicBezTo>
                  <a:cubicBezTo>
                    <a:pt x="1146" y="386"/>
                    <a:pt x="1180" y="465"/>
                    <a:pt x="1180" y="579"/>
                  </a:cubicBezTo>
                  <a:cubicBezTo>
                    <a:pt x="1180" y="590"/>
                    <a:pt x="1169" y="613"/>
                    <a:pt x="1169" y="658"/>
                  </a:cubicBezTo>
                  <a:cubicBezTo>
                    <a:pt x="1067" y="692"/>
                    <a:pt x="897" y="726"/>
                    <a:pt x="670" y="749"/>
                  </a:cubicBezTo>
                  <a:cubicBezTo>
                    <a:pt x="556" y="760"/>
                    <a:pt x="465" y="783"/>
                    <a:pt x="409" y="794"/>
                  </a:cubicBezTo>
                  <a:cubicBezTo>
                    <a:pt x="341" y="817"/>
                    <a:pt x="273" y="851"/>
                    <a:pt x="204" y="885"/>
                  </a:cubicBezTo>
                  <a:cubicBezTo>
                    <a:pt x="148" y="930"/>
                    <a:pt x="102" y="987"/>
                    <a:pt x="57" y="1055"/>
                  </a:cubicBezTo>
                  <a:cubicBezTo>
                    <a:pt x="23" y="1123"/>
                    <a:pt x="0" y="1191"/>
                    <a:pt x="0" y="1282"/>
                  </a:cubicBezTo>
                  <a:cubicBezTo>
                    <a:pt x="0" y="1418"/>
                    <a:pt x="57" y="1532"/>
                    <a:pt x="148" y="1622"/>
                  </a:cubicBezTo>
                  <a:cubicBezTo>
                    <a:pt x="250" y="1713"/>
                    <a:pt x="397" y="1759"/>
                    <a:pt x="579" y="1759"/>
                  </a:cubicBezTo>
                  <a:cubicBezTo>
                    <a:pt x="692" y="1759"/>
                    <a:pt x="794" y="1736"/>
                    <a:pt x="897" y="1702"/>
                  </a:cubicBezTo>
                  <a:cubicBezTo>
                    <a:pt x="987" y="1668"/>
                    <a:pt x="1089" y="1600"/>
                    <a:pt x="1191" y="1509"/>
                  </a:cubicBezTo>
                  <a:cubicBezTo>
                    <a:pt x="1203" y="1588"/>
                    <a:pt x="1226" y="1656"/>
                    <a:pt x="1248" y="1725"/>
                  </a:cubicBezTo>
                  <a:lnTo>
                    <a:pt x="1555" y="1725"/>
                  </a:lnTo>
                  <a:cubicBezTo>
                    <a:pt x="1520" y="1656"/>
                    <a:pt x="1486" y="1588"/>
                    <a:pt x="1475" y="1520"/>
                  </a:cubicBezTo>
                  <a:cubicBezTo>
                    <a:pt x="1464" y="1452"/>
                    <a:pt x="1464" y="1282"/>
                    <a:pt x="1464" y="1021"/>
                  </a:cubicBezTo>
                  <a:lnTo>
                    <a:pt x="1464" y="635"/>
                  </a:lnTo>
                  <a:cubicBezTo>
                    <a:pt x="1464" y="511"/>
                    <a:pt x="1452" y="420"/>
                    <a:pt x="1452" y="374"/>
                  </a:cubicBezTo>
                  <a:cubicBezTo>
                    <a:pt x="1430" y="295"/>
                    <a:pt x="1396" y="227"/>
                    <a:pt x="1362" y="182"/>
                  </a:cubicBezTo>
                  <a:cubicBezTo>
                    <a:pt x="1316" y="125"/>
                    <a:pt x="1248" y="91"/>
                    <a:pt x="1157" y="57"/>
                  </a:cubicBezTo>
                  <a:cubicBezTo>
                    <a:pt x="1067" y="23"/>
                    <a:pt x="953" y="0"/>
                    <a:pt x="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0"/>
            <p:cNvSpPr/>
            <p:nvPr/>
          </p:nvSpPr>
          <p:spPr>
            <a:xfrm>
              <a:off x="4391100" y="1279575"/>
              <a:ext cx="57600" cy="42275"/>
            </a:xfrm>
            <a:custGeom>
              <a:avLst/>
              <a:gdLst/>
              <a:ahLst/>
              <a:cxnLst/>
              <a:rect l="l" t="t" r="r" b="b"/>
              <a:pathLst>
                <a:path w="2304" h="1691" extrusionOk="0">
                  <a:moveTo>
                    <a:pt x="1" y="0"/>
                  </a:moveTo>
                  <a:lnTo>
                    <a:pt x="512" y="1691"/>
                  </a:lnTo>
                  <a:lnTo>
                    <a:pt x="806" y="1691"/>
                  </a:lnTo>
                  <a:lnTo>
                    <a:pt x="1147" y="397"/>
                  </a:lnTo>
                  <a:lnTo>
                    <a:pt x="1215" y="681"/>
                  </a:lnTo>
                  <a:lnTo>
                    <a:pt x="1476" y="1691"/>
                  </a:lnTo>
                  <a:lnTo>
                    <a:pt x="1771" y="1691"/>
                  </a:lnTo>
                  <a:lnTo>
                    <a:pt x="2304" y="0"/>
                  </a:lnTo>
                  <a:lnTo>
                    <a:pt x="2020" y="0"/>
                  </a:lnTo>
                  <a:lnTo>
                    <a:pt x="1737" y="976"/>
                  </a:lnTo>
                  <a:lnTo>
                    <a:pt x="1646" y="1305"/>
                  </a:lnTo>
                  <a:lnTo>
                    <a:pt x="1555" y="976"/>
                  </a:lnTo>
                  <a:lnTo>
                    <a:pt x="1306" y="0"/>
                  </a:lnTo>
                  <a:lnTo>
                    <a:pt x="1011" y="0"/>
                  </a:lnTo>
                  <a:lnTo>
                    <a:pt x="750" y="987"/>
                  </a:lnTo>
                  <a:cubicBezTo>
                    <a:pt x="693" y="1203"/>
                    <a:pt x="659" y="1316"/>
                    <a:pt x="659" y="1339"/>
                  </a:cubicBezTo>
                  <a:lnTo>
                    <a:pt x="557" y="97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0"/>
            <p:cNvSpPr/>
            <p:nvPr/>
          </p:nvSpPr>
          <p:spPr>
            <a:xfrm>
              <a:off x="3410925" y="1093800"/>
              <a:ext cx="55325" cy="58150"/>
            </a:xfrm>
            <a:custGeom>
              <a:avLst/>
              <a:gdLst/>
              <a:ahLst/>
              <a:cxnLst/>
              <a:rect l="l" t="t" r="r" b="b"/>
              <a:pathLst>
                <a:path w="2213" h="2326" extrusionOk="0">
                  <a:moveTo>
                    <a:pt x="0" y="0"/>
                  </a:moveTo>
                  <a:lnTo>
                    <a:pt x="0" y="2326"/>
                  </a:lnTo>
                  <a:lnTo>
                    <a:pt x="295" y="2326"/>
                  </a:lnTo>
                  <a:lnTo>
                    <a:pt x="295" y="352"/>
                  </a:lnTo>
                  <a:lnTo>
                    <a:pt x="965" y="2326"/>
                  </a:lnTo>
                  <a:lnTo>
                    <a:pt x="1237" y="2326"/>
                  </a:lnTo>
                  <a:lnTo>
                    <a:pt x="1918" y="375"/>
                  </a:lnTo>
                  <a:lnTo>
                    <a:pt x="1918" y="2326"/>
                  </a:lnTo>
                  <a:lnTo>
                    <a:pt x="2213" y="2326"/>
                  </a:lnTo>
                  <a:lnTo>
                    <a:pt x="2213" y="0"/>
                  </a:lnTo>
                  <a:lnTo>
                    <a:pt x="1793" y="0"/>
                  </a:lnTo>
                  <a:lnTo>
                    <a:pt x="1248" y="1611"/>
                  </a:lnTo>
                  <a:cubicBezTo>
                    <a:pt x="1192" y="1781"/>
                    <a:pt x="1146" y="1906"/>
                    <a:pt x="1124" y="1986"/>
                  </a:cubicBezTo>
                  <a:cubicBezTo>
                    <a:pt x="1101" y="1918"/>
                    <a:pt x="1055" y="1793"/>
                    <a:pt x="1010" y="1645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0"/>
            <p:cNvSpPr/>
            <p:nvPr/>
          </p:nvSpPr>
          <p:spPr>
            <a:xfrm>
              <a:off x="3475025" y="1108825"/>
              <a:ext cx="39450" cy="44000"/>
            </a:xfrm>
            <a:custGeom>
              <a:avLst/>
              <a:gdLst/>
              <a:ahLst/>
              <a:cxnLst/>
              <a:rect l="l" t="t" r="r" b="b"/>
              <a:pathLst>
                <a:path w="1578" h="1760" extrusionOk="0">
                  <a:moveTo>
                    <a:pt x="783" y="239"/>
                  </a:moveTo>
                  <a:cubicBezTo>
                    <a:pt x="931" y="239"/>
                    <a:pt x="1044" y="296"/>
                    <a:pt x="1135" y="398"/>
                  </a:cubicBezTo>
                  <a:cubicBezTo>
                    <a:pt x="1237" y="511"/>
                    <a:pt x="1282" y="659"/>
                    <a:pt x="1282" y="874"/>
                  </a:cubicBezTo>
                  <a:cubicBezTo>
                    <a:pt x="1282" y="1090"/>
                    <a:pt x="1237" y="1260"/>
                    <a:pt x="1135" y="1362"/>
                  </a:cubicBezTo>
                  <a:cubicBezTo>
                    <a:pt x="1044" y="1475"/>
                    <a:pt x="931" y="1521"/>
                    <a:pt x="783" y="1521"/>
                  </a:cubicBezTo>
                  <a:cubicBezTo>
                    <a:pt x="647" y="1521"/>
                    <a:pt x="522" y="1475"/>
                    <a:pt x="431" y="1362"/>
                  </a:cubicBezTo>
                  <a:cubicBezTo>
                    <a:pt x="341" y="1260"/>
                    <a:pt x="295" y="1101"/>
                    <a:pt x="295" y="885"/>
                  </a:cubicBezTo>
                  <a:cubicBezTo>
                    <a:pt x="295" y="670"/>
                    <a:pt x="341" y="500"/>
                    <a:pt x="431" y="398"/>
                  </a:cubicBezTo>
                  <a:cubicBezTo>
                    <a:pt x="522" y="296"/>
                    <a:pt x="647" y="239"/>
                    <a:pt x="783" y="239"/>
                  </a:cubicBezTo>
                  <a:close/>
                  <a:moveTo>
                    <a:pt x="783" y="1"/>
                  </a:moveTo>
                  <a:cubicBezTo>
                    <a:pt x="579" y="1"/>
                    <a:pt x="409" y="69"/>
                    <a:pt x="261" y="193"/>
                  </a:cubicBezTo>
                  <a:cubicBezTo>
                    <a:pt x="91" y="341"/>
                    <a:pt x="0" y="568"/>
                    <a:pt x="0" y="885"/>
                  </a:cubicBezTo>
                  <a:cubicBezTo>
                    <a:pt x="0" y="1169"/>
                    <a:pt x="68" y="1385"/>
                    <a:pt x="216" y="1532"/>
                  </a:cubicBezTo>
                  <a:cubicBezTo>
                    <a:pt x="363" y="1680"/>
                    <a:pt x="556" y="1759"/>
                    <a:pt x="783" y="1759"/>
                  </a:cubicBezTo>
                  <a:cubicBezTo>
                    <a:pt x="931" y="1759"/>
                    <a:pt x="1067" y="1725"/>
                    <a:pt x="1192" y="1657"/>
                  </a:cubicBezTo>
                  <a:cubicBezTo>
                    <a:pt x="1316" y="1589"/>
                    <a:pt x="1407" y="1487"/>
                    <a:pt x="1475" y="1373"/>
                  </a:cubicBezTo>
                  <a:cubicBezTo>
                    <a:pt x="1543" y="1249"/>
                    <a:pt x="1577" y="1078"/>
                    <a:pt x="1577" y="863"/>
                  </a:cubicBezTo>
                  <a:cubicBezTo>
                    <a:pt x="1577" y="591"/>
                    <a:pt x="1498" y="386"/>
                    <a:pt x="1350" y="227"/>
                  </a:cubicBezTo>
                  <a:cubicBezTo>
                    <a:pt x="1203" y="80"/>
                    <a:pt x="1021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0"/>
            <p:cNvSpPr/>
            <p:nvPr/>
          </p:nvSpPr>
          <p:spPr>
            <a:xfrm>
              <a:off x="3519825" y="1108825"/>
              <a:ext cx="37175" cy="60150"/>
            </a:xfrm>
            <a:custGeom>
              <a:avLst/>
              <a:gdLst/>
              <a:ahLst/>
              <a:cxnLst/>
              <a:rect l="l" t="t" r="r" b="b"/>
              <a:pathLst>
                <a:path w="1487" h="2406" extrusionOk="0">
                  <a:moveTo>
                    <a:pt x="750" y="239"/>
                  </a:moveTo>
                  <a:cubicBezTo>
                    <a:pt x="886" y="239"/>
                    <a:pt x="988" y="296"/>
                    <a:pt x="1079" y="398"/>
                  </a:cubicBezTo>
                  <a:cubicBezTo>
                    <a:pt x="1169" y="500"/>
                    <a:pt x="1215" y="659"/>
                    <a:pt x="1215" y="863"/>
                  </a:cubicBezTo>
                  <a:cubicBezTo>
                    <a:pt x="1215" y="1078"/>
                    <a:pt x="1181" y="1237"/>
                    <a:pt x="1090" y="1339"/>
                  </a:cubicBezTo>
                  <a:cubicBezTo>
                    <a:pt x="999" y="1441"/>
                    <a:pt x="886" y="1487"/>
                    <a:pt x="761" y="1487"/>
                  </a:cubicBezTo>
                  <a:cubicBezTo>
                    <a:pt x="625" y="1487"/>
                    <a:pt x="511" y="1430"/>
                    <a:pt x="432" y="1339"/>
                  </a:cubicBezTo>
                  <a:cubicBezTo>
                    <a:pt x="341" y="1237"/>
                    <a:pt x="296" y="1067"/>
                    <a:pt x="296" y="851"/>
                  </a:cubicBezTo>
                  <a:cubicBezTo>
                    <a:pt x="296" y="647"/>
                    <a:pt x="341" y="500"/>
                    <a:pt x="432" y="398"/>
                  </a:cubicBezTo>
                  <a:cubicBezTo>
                    <a:pt x="523" y="296"/>
                    <a:pt x="625" y="239"/>
                    <a:pt x="750" y="239"/>
                  </a:cubicBezTo>
                  <a:close/>
                  <a:moveTo>
                    <a:pt x="738" y="1"/>
                  </a:moveTo>
                  <a:cubicBezTo>
                    <a:pt x="579" y="1"/>
                    <a:pt x="455" y="35"/>
                    <a:pt x="341" y="114"/>
                  </a:cubicBezTo>
                  <a:cubicBezTo>
                    <a:pt x="239" y="182"/>
                    <a:pt x="148" y="296"/>
                    <a:pt x="92" y="432"/>
                  </a:cubicBezTo>
                  <a:cubicBezTo>
                    <a:pt x="35" y="568"/>
                    <a:pt x="1" y="715"/>
                    <a:pt x="1" y="874"/>
                  </a:cubicBezTo>
                  <a:cubicBezTo>
                    <a:pt x="1" y="1101"/>
                    <a:pt x="69" y="1305"/>
                    <a:pt x="194" y="1475"/>
                  </a:cubicBezTo>
                  <a:cubicBezTo>
                    <a:pt x="318" y="1634"/>
                    <a:pt x="500" y="1725"/>
                    <a:pt x="727" y="1725"/>
                  </a:cubicBezTo>
                  <a:cubicBezTo>
                    <a:pt x="920" y="1725"/>
                    <a:pt x="1067" y="1646"/>
                    <a:pt x="1192" y="1498"/>
                  </a:cubicBezTo>
                  <a:lnTo>
                    <a:pt x="1192" y="1498"/>
                  </a:lnTo>
                  <a:cubicBezTo>
                    <a:pt x="1192" y="1691"/>
                    <a:pt x="1192" y="1804"/>
                    <a:pt x="1181" y="1872"/>
                  </a:cubicBezTo>
                  <a:cubicBezTo>
                    <a:pt x="1147" y="1963"/>
                    <a:pt x="1101" y="2031"/>
                    <a:pt x="1033" y="2088"/>
                  </a:cubicBezTo>
                  <a:cubicBezTo>
                    <a:pt x="954" y="2145"/>
                    <a:pt x="852" y="2167"/>
                    <a:pt x="727" y="2167"/>
                  </a:cubicBezTo>
                  <a:cubicBezTo>
                    <a:pt x="602" y="2167"/>
                    <a:pt x="511" y="2145"/>
                    <a:pt x="432" y="2088"/>
                  </a:cubicBezTo>
                  <a:cubicBezTo>
                    <a:pt x="387" y="2054"/>
                    <a:pt x="352" y="1986"/>
                    <a:pt x="341" y="1906"/>
                  </a:cubicBezTo>
                  <a:lnTo>
                    <a:pt x="58" y="1861"/>
                  </a:lnTo>
                  <a:lnTo>
                    <a:pt x="58" y="1861"/>
                  </a:lnTo>
                  <a:cubicBezTo>
                    <a:pt x="58" y="2043"/>
                    <a:pt x="114" y="2179"/>
                    <a:pt x="239" y="2270"/>
                  </a:cubicBezTo>
                  <a:cubicBezTo>
                    <a:pt x="364" y="2360"/>
                    <a:pt x="523" y="2406"/>
                    <a:pt x="727" y="2406"/>
                  </a:cubicBezTo>
                  <a:cubicBezTo>
                    <a:pt x="897" y="2406"/>
                    <a:pt x="1033" y="2372"/>
                    <a:pt x="1147" y="2304"/>
                  </a:cubicBezTo>
                  <a:cubicBezTo>
                    <a:pt x="1271" y="2247"/>
                    <a:pt x="1351" y="2156"/>
                    <a:pt x="1408" y="2054"/>
                  </a:cubicBezTo>
                  <a:cubicBezTo>
                    <a:pt x="1464" y="1941"/>
                    <a:pt x="1487" y="1759"/>
                    <a:pt x="1487" y="1498"/>
                  </a:cubicBezTo>
                  <a:lnTo>
                    <a:pt x="1487" y="46"/>
                  </a:lnTo>
                  <a:lnTo>
                    <a:pt x="1226" y="46"/>
                  </a:lnTo>
                  <a:lnTo>
                    <a:pt x="1226" y="239"/>
                  </a:lnTo>
                  <a:cubicBezTo>
                    <a:pt x="1090" y="80"/>
                    <a:pt x="931" y="1"/>
                    <a:pt x="7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0"/>
            <p:cNvSpPr/>
            <p:nvPr/>
          </p:nvSpPr>
          <p:spPr>
            <a:xfrm>
              <a:off x="3567775" y="1093800"/>
              <a:ext cx="7100" cy="58150"/>
            </a:xfrm>
            <a:custGeom>
              <a:avLst/>
              <a:gdLst/>
              <a:ahLst/>
              <a:cxnLst/>
              <a:rect l="l" t="t" r="r" b="b"/>
              <a:pathLst>
                <a:path w="284" h="2326" extrusionOk="0">
                  <a:moveTo>
                    <a:pt x="0" y="0"/>
                  </a:moveTo>
                  <a:lnTo>
                    <a:pt x="0" y="329"/>
                  </a:lnTo>
                  <a:lnTo>
                    <a:pt x="284" y="329"/>
                  </a:lnTo>
                  <a:lnTo>
                    <a:pt x="284" y="0"/>
                  </a:lnTo>
                  <a:close/>
                  <a:moveTo>
                    <a:pt x="0" y="647"/>
                  </a:moveTo>
                  <a:lnTo>
                    <a:pt x="0" y="2326"/>
                  </a:lnTo>
                  <a:lnTo>
                    <a:pt x="284" y="2326"/>
                  </a:lnTo>
                  <a:lnTo>
                    <a:pt x="284" y="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0"/>
            <p:cNvSpPr/>
            <p:nvPr/>
          </p:nvSpPr>
          <p:spPr>
            <a:xfrm>
              <a:off x="3585625" y="1093800"/>
              <a:ext cx="7125" cy="58150"/>
            </a:xfrm>
            <a:custGeom>
              <a:avLst/>
              <a:gdLst/>
              <a:ahLst/>
              <a:cxnLst/>
              <a:rect l="l" t="t" r="r" b="b"/>
              <a:pathLst>
                <a:path w="285" h="2326" extrusionOk="0">
                  <a:moveTo>
                    <a:pt x="1" y="0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0"/>
            <p:cNvSpPr/>
            <p:nvPr/>
          </p:nvSpPr>
          <p:spPr>
            <a:xfrm>
              <a:off x="3601225" y="1108825"/>
              <a:ext cx="38875" cy="44000"/>
            </a:xfrm>
            <a:custGeom>
              <a:avLst/>
              <a:gdLst/>
              <a:ahLst/>
              <a:cxnLst/>
              <a:rect l="l" t="t" r="r" b="b"/>
              <a:pathLst>
                <a:path w="1555" h="1760" extrusionOk="0">
                  <a:moveTo>
                    <a:pt x="795" y="239"/>
                  </a:moveTo>
                  <a:cubicBezTo>
                    <a:pt x="931" y="239"/>
                    <a:pt x="1056" y="296"/>
                    <a:pt x="1147" y="398"/>
                  </a:cubicBezTo>
                  <a:cubicBezTo>
                    <a:pt x="1203" y="477"/>
                    <a:pt x="1237" y="579"/>
                    <a:pt x="1249" y="715"/>
                  </a:cubicBezTo>
                  <a:lnTo>
                    <a:pt x="318" y="715"/>
                  </a:lnTo>
                  <a:cubicBezTo>
                    <a:pt x="318" y="568"/>
                    <a:pt x="375" y="454"/>
                    <a:pt x="466" y="364"/>
                  </a:cubicBezTo>
                  <a:cubicBezTo>
                    <a:pt x="545" y="284"/>
                    <a:pt x="659" y="239"/>
                    <a:pt x="795" y="239"/>
                  </a:cubicBezTo>
                  <a:close/>
                  <a:moveTo>
                    <a:pt x="784" y="1"/>
                  </a:moveTo>
                  <a:cubicBezTo>
                    <a:pt x="557" y="1"/>
                    <a:pt x="364" y="80"/>
                    <a:pt x="228" y="239"/>
                  </a:cubicBezTo>
                  <a:cubicBezTo>
                    <a:pt x="80" y="398"/>
                    <a:pt x="1" y="613"/>
                    <a:pt x="1" y="897"/>
                  </a:cubicBezTo>
                  <a:cubicBezTo>
                    <a:pt x="1" y="1169"/>
                    <a:pt x="80" y="1385"/>
                    <a:pt x="216" y="1532"/>
                  </a:cubicBezTo>
                  <a:cubicBezTo>
                    <a:pt x="364" y="1680"/>
                    <a:pt x="557" y="1759"/>
                    <a:pt x="806" y="1759"/>
                  </a:cubicBezTo>
                  <a:cubicBezTo>
                    <a:pt x="999" y="1759"/>
                    <a:pt x="1158" y="1714"/>
                    <a:pt x="1283" y="1623"/>
                  </a:cubicBezTo>
                  <a:cubicBezTo>
                    <a:pt x="1407" y="1521"/>
                    <a:pt x="1498" y="1385"/>
                    <a:pt x="1544" y="1214"/>
                  </a:cubicBezTo>
                  <a:lnTo>
                    <a:pt x="1249" y="1180"/>
                  </a:lnTo>
                  <a:cubicBezTo>
                    <a:pt x="1203" y="1305"/>
                    <a:pt x="1147" y="1385"/>
                    <a:pt x="1078" y="1441"/>
                  </a:cubicBezTo>
                  <a:cubicBezTo>
                    <a:pt x="999" y="1498"/>
                    <a:pt x="908" y="1521"/>
                    <a:pt x="806" y="1521"/>
                  </a:cubicBezTo>
                  <a:cubicBezTo>
                    <a:pt x="670" y="1521"/>
                    <a:pt x="545" y="1475"/>
                    <a:pt x="455" y="1373"/>
                  </a:cubicBezTo>
                  <a:cubicBezTo>
                    <a:pt x="364" y="1283"/>
                    <a:pt x="307" y="1135"/>
                    <a:pt x="296" y="954"/>
                  </a:cubicBezTo>
                  <a:lnTo>
                    <a:pt x="1555" y="954"/>
                  </a:lnTo>
                  <a:cubicBezTo>
                    <a:pt x="1555" y="920"/>
                    <a:pt x="1555" y="897"/>
                    <a:pt x="1555" y="874"/>
                  </a:cubicBezTo>
                  <a:cubicBezTo>
                    <a:pt x="1555" y="602"/>
                    <a:pt x="1476" y="386"/>
                    <a:pt x="1339" y="227"/>
                  </a:cubicBezTo>
                  <a:cubicBezTo>
                    <a:pt x="1192" y="80"/>
                    <a:pt x="1010" y="1"/>
                    <a:pt x="7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0"/>
            <p:cNvSpPr/>
            <p:nvPr/>
          </p:nvSpPr>
          <p:spPr>
            <a:xfrm>
              <a:off x="3644350" y="1109950"/>
              <a:ext cx="38600" cy="42000"/>
            </a:xfrm>
            <a:custGeom>
              <a:avLst/>
              <a:gdLst/>
              <a:ahLst/>
              <a:cxnLst/>
              <a:rect l="l" t="t" r="r" b="b"/>
              <a:pathLst>
                <a:path w="1544" h="1680" extrusionOk="0">
                  <a:moveTo>
                    <a:pt x="0" y="1"/>
                  </a:moveTo>
                  <a:lnTo>
                    <a:pt x="647" y="1680"/>
                  </a:lnTo>
                  <a:lnTo>
                    <a:pt x="908" y="1680"/>
                  </a:lnTo>
                  <a:lnTo>
                    <a:pt x="1543" y="1"/>
                  </a:lnTo>
                  <a:lnTo>
                    <a:pt x="1248" y="1"/>
                  </a:lnTo>
                  <a:lnTo>
                    <a:pt x="874" y="1022"/>
                  </a:lnTo>
                  <a:cubicBezTo>
                    <a:pt x="828" y="1147"/>
                    <a:pt x="794" y="1249"/>
                    <a:pt x="772" y="1340"/>
                  </a:cubicBezTo>
                  <a:cubicBezTo>
                    <a:pt x="738" y="1226"/>
                    <a:pt x="704" y="1113"/>
                    <a:pt x="669" y="999"/>
                  </a:cubicBezTo>
                  <a:lnTo>
                    <a:pt x="3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0"/>
            <p:cNvSpPr/>
            <p:nvPr/>
          </p:nvSpPr>
          <p:spPr>
            <a:xfrm>
              <a:off x="4291850" y="292850"/>
              <a:ext cx="46250" cy="60150"/>
            </a:xfrm>
            <a:custGeom>
              <a:avLst/>
              <a:gdLst/>
              <a:ahLst/>
              <a:cxnLst/>
              <a:rect l="l" t="t" r="r" b="b"/>
              <a:pathLst>
                <a:path w="1850" h="2406" extrusionOk="0">
                  <a:moveTo>
                    <a:pt x="908" y="1"/>
                  </a:moveTo>
                  <a:cubicBezTo>
                    <a:pt x="749" y="1"/>
                    <a:pt x="613" y="23"/>
                    <a:pt x="488" y="80"/>
                  </a:cubicBezTo>
                  <a:cubicBezTo>
                    <a:pt x="352" y="137"/>
                    <a:pt x="261" y="205"/>
                    <a:pt x="193" y="307"/>
                  </a:cubicBezTo>
                  <a:cubicBezTo>
                    <a:pt x="125" y="409"/>
                    <a:pt x="91" y="522"/>
                    <a:pt x="91" y="636"/>
                  </a:cubicBezTo>
                  <a:cubicBezTo>
                    <a:pt x="91" y="749"/>
                    <a:pt x="125" y="840"/>
                    <a:pt x="170" y="931"/>
                  </a:cubicBezTo>
                  <a:cubicBezTo>
                    <a:pt x="227" y="1010"/>
                    <a:pt x="307" y="1090"/>
                    <a:pt x="420" y="1146"/>
                  </a:cubicBezTo>
                  <a:cubicBezTo>
                    <a:pt x="511" y="1192"/>
                    <a:pt x="658" y="1237"/>
                    <a:pt x="874" y="1294"/>
                  </a:cubicBezTo>
                  <a:cubicBezTo>
                    <a:pt x="1078" y="1339"/>
                    <a:pt x="1226" y="1373"/>
                    <a:pt x="1282" y="1407"/>
                  </a:cubicBezTo>
                  <a:cubicBezTo>
                    <a:pt x="1384" y="1441"/>
                    <a:pt x="1452" y="1487"/>
                    <a:pt x="1486" y="1543"/>
                  </a:cubicBezTo>
                  <a:cubicBezTo>
                    <a:pt x="1532" y="1600"/>
                    <a:pt x="1555" y="1657"/>
                    <a:pt x="1555" y="1736"/>
                  </a:cubicBezTo>
                  <a:cubicBezTo>
                    <a:pt x="1555" y="1804"/>
                    <a:pt x="1532" y="1872"/>
                    <a:pt x="1486" y="1929"/>
                  </a:cubicBezTo>
                  <a:cubicBezTo>
                    <a:pt x="1441" y="1986"/>
                    <a:pt x="1373" y="2043"/>
                    <a:pt x="1294" y="2077"/>
                  </a:cubicBezTo>
                  <a:cubicBezTo>
                    <a:pt x="1203" y="2111"/>
                    <a:pt x="1101" y="2122"/>
                    <a:pt x="976" y="2122"/>
                  </a:cubicBezTo>
                  <a:cubicBezTo>
                    <a:pt x="851" y="2122"/>
                    <a:pt x="726" y="2099"/>
                    <a:pt x="624" y="2054"/>
                  </a:cubicBezTo>
                  <a:cubicBezTo>
                    <a:pt x="522" y="2009"/>
                    <a:pt x="443" y="1952"/>
                    <a:pt x="386" y="1872"/>
                  </a:cubicBezTo>
                  <a:cubicBezTo>
                    <a:pt x="341" y="1804"/>
                    <a:pt x="307" y="1702"/>
                    <a:pt x="295" y="1589"/>
                  </a:cubicBezTo>
                  <a:lnTo>
                    <a:pt x="0" y="1612"/>
                  </a:lnTo>
                  <a:cubicBezTo>
                    <a:pt x="12" y="1770"/>
                    <a:pt x="46" y="1906"/>
                    <a:pt x="136" y="2031"/>
                  </a:cubicBezTo>
                  <a:cubicBezTo>
                    <a:pt x="216" y="2156"/>
                    <a:pt x="318" y="2247"/>
                    <a:pt x="465" y="2304"/>
                  </a:cubicBezTo>
                  <a:cubicBezTo>
                    <a:pt x="602" y="2372"/>
                    <a:pt x="783" y="2406"/>
                    <a:pt x="999" y="2406"/>
                  </a:cubicBezTo>
                  <a:cubicBezTo>
                    <a:pt x="1157" y="2406"/>
                    <a:pt x="1305" y="2372"/>
                    <a:pt x="1441" y="2315"/>
                  </a:cubicBezTo>
                  <a:cubicBezTo>
                    <a:pt x="1577" y="2247"/>
                    <a:pt x="1668" y="2167"/>
                    <a:pt x="1747" y="2054"/>
                  </a:cubicBezTo>
                  <a:cubicBezTo>
                    <a:pt x="1815" y="1941"/>
                    <a:pt x="1850" y="1827"/>
                    <a:pt x="1850" y="1702"/>
                  </a:cubicBezTo>
                  <a:cubicBezTo>
                    <a:pt x="1850" y="1577"/>
                    <a:pt x="1815" y="1475"/>
                    <a:pt x="1759" y="1373"/>
                  </a:cubicBezTo>
                  <a:cubicBezTo>
                    <a:pt x="1691" y="1283"/>
                    <a:pt x="1589" y="1203"/>
                    <a:pt x="1452" y="1135"/>
                  </a:cubicBezTo>
                  <a:cubicBezTo>
                    <a:pt x="1362" y="1101"/>
                    <a:pt x="1192" y="1044"/>
                    <a:pt x="942" y="988"/>
                  </a:cubicBezTo>
                  <a:cubicBezTo>
                    <a:pt x="692" y="931"/>
                    <a:pt x="534" y="874"/>
                    <a:pt x="477" y="829"/>
                  </a:cubicBezTo>
                  <a:cubicBezTo>
                    <a:pt x="420" y="772"/>
                    <a:pt x="386" y="704"/>
                    <a:pt x="386" y="625"/>
                  </a:cubicBezTo>
                  <a:cubicBezTo>
                    <a:pt x="386" y="522"/>
                    <a:pt x="431" y="443"/>
                    <a:pt x="511" y="375"/>
                  </a:cubicBezTo>
                  <a:cubicBezTo>
                    <a:pt x="602" y="307"/>
                    <a:pt x="738" y="273"/>
                    <a:pt x="919" y="273"/>
                  </a:cubicBezTo>
                  <a:cubicBezTo>
                    <a:pt x="1101" y="273"/>
                    <a:pt x="1237" y="307"/>
                    <a:pt x="1328" y="386"/>
                  </a:cubicBezTo>
                  <a:cubicBezTo>
                    <a:pt x="1418" y="454"/>
                    <a:pt x="1475" y="568"/>
                    <a:pt x="1486" y="715"/>
                  </a:cubicBezTo>
                  <a:lnTo>
                    <a:pt x="1781" y="693"/>
                  </a:lnTo>
                  <a:cubicBezTo>
                    <a:pt x="1770" y="556"/>
                    <a:pt x="1736" y="432"/>
                    <a:pt x="1668" y="330"/>
                  </a:cubicBezTo>
                  <a:cubicBezTo>
                    <a:pt x="1600" y="216"/>
                    <a:pt x="1498" y="137"/>
                    <a:pt x="1362" y="80"/>
                  </a:cubicBezTo>
                  <a:cubicBezTo>
                    <a:pt x="1237" y="23"/>
                    <a:pt x="1078" y="1"/>
                    <a:pt x="9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0"/>
            <p:cNvSpPr/>
            <p:nvPr/>
          </p:nvSpPr>
          <p:spPr>
            <a:xfrm>
              <a:off x="4347725" y="308725"/>
              <a:ext cx="56750" cy="43150"/>
            </a:xfrm>
            <a:custGeom>
              <a:avLst/>
              <a:gdLst/>
              <a:ahLst/>
              <a:cxnLst/>
              <a:rect l="l" t="t" r="r" b="b"/>
              <a:pathLst>
                <a:path w="2270" h="1726" extrusionOk="0">
                  <a:moveTo>
                    <a:pt x="760" y="1"/>
                  </a:moveTo>
                  <a:cubicBezTo>
                    <a:pt x="647" y="1"/>
                    <a:pt x="545" y="35"/>
                    <a:pt x="465" y="80"/>
                  </a:cubicBezTo>
                  <a:cubicBezTo>
                    <a:pt x="375" y="137"/>
                    <a:pt x="307" y="194"/>
                    <a:pt x="250" y="284"/>
                  </a:cubicBezTo>
                  <a:lnTo>
                    <a:pt x="250" y="46"/>
                  </a:lnTo>
                  <a:lnTo>
                    <a:pt x="0" y="46"/>
                  </a:lnTo>
                  <a:lnTo>
                    <a:pt x="0" y="1725"/>
                  </a:lnTo>
                  <a:lnTo>
                    <a:pt x="284" y="1725"/>
                  </a:lnTo>
                  <a:lnTo>
                    <a:pt x="284" y="852"/>
                  </a:lnTo>
                  <a:cubicBezTo>
                    <a:pt x="284" y="704"/>
                    <a:pt x="295" y="579"/>
                    <a:pt x="329" y="500"/>
                  </a:cubicBezTo>
                  <a:cubicBezTo>
                    <a:pt x="363" y="421"/>
                    <a:pt x="409" y="364"/>
                    <a:pt x="477" y="319"/>
                  </a:cubicBezTo>
                  <a:cubicBezTo>
                    <a:pt x="545" y="273"/>
                    <a:pt x="613" y="250"/>
                    <a:pt x="704" y="250"/>
                  </a:cubicBezTo>
                  <a:cubicBezTo>
                    <a:pt x="806" y="250"/>
                    <a:pt x="885" y="284"/>
                    <a:pt x="931" y="353"/>
                  </a:cubicBezTo>
                  <a:cubicBezTo>
                    <a:pt x="976" y="409"/>
                    <a:pt x="999" y="511"/>
                    <a:pt x="999" y="636"/>
                  </a:cubicBezTo>
                  <a:lnTo>
                    <a:pt x="999" y="1725"/>
                  </a:lnTo>
                  <a:lnTo>
                    <a:pt x="1282" y="1725"/>
                  </a:lnTo>
                  <a:lnTo>
                    <a:pt x="1282" y="750"/>
                  </a:lnTo>
                  <a:cubicBezTo>
                    <a:pt x="1282" y="579"/>
                    <a:pt x="1316" y="455"/>
                    <a:pt x="1396" y="375"/>
                  </a:cubicBezTo>
                  <a:cubicBezTo>
                    <a:pt x="1475" y="296"/>
                    <a:pt x="1577" y="250"/>
                    <a:pt x="1691" y="250"/>
                  </a:cubicBezTo>
                  <a:cubicBezTo>
                    <a:pt x="1759" y="250"/>
                    <a:pt x="1815" y="273"/>
                    <a:pt x="1861" y="296"/>
                  </a:cubicBezTo>
                  <a:cubicBezTo>
                    <a:pt x="1906" y="330"/>
                    <a:pt x="1940" y="375"/>
                    <a:pt x="1963" y="421"/>
                  </a:cubicBezTo>
                  <a:cubicBezTo>
                    <a:pt x="1986" y="466"/>
                    <a:pt x="1986" y="557"/>
                    <a:pt x="1986" y="670"/>
                  </a:cubicBezTo>
                  <a:lnTo>
                    <a:pt x="1986" y="1725"/>
                  </a:lnTo>
                  <a:lnTo>
                    <a:pt x="2269" y="1725"/>
                  </a:lnTo>
                  <a:lnTo>
                    <a:pt x="2269" y="568"/>
                  </a:lnTo>
                  <a:cubicBezTo>
                    <a:pt x="2269" y="375"/>
                    <a:pt x="2224" y="239"/>
                    <a:pt x="2144" y="148"/>
                  </a:cubicBezTo>
                  <a:cubicBezTo>
                    <a:pt x="2054" y="58"/>
                    <a:pt x="1918" y="1"/>
                    <a:pt x="1759" y="1"/>
                  </a:cubicBezTo>
                  <a:cubicBezTo>
                    <a:pt x="1543" y="1"/>
                    <a:pt x="1373" y="103"/>
                    <a:pt x="1237" y="296"/>
                  </a:cubicBezTo>
                  <a:cubicBezTo>
                    <a:pt x="1203" y="205"/>
                    <a:pt x="1146" y="137"/>
                    <a:pt x="1067" y="80"/>
                  </a:cubicBezTo>
                  <a:cubicBezTo>
                    <a:pt x="987" y="35"/>
                    <a:pt x="885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0"/>
            <p:cNvSpPr/>
            <p:nvPr/>
          </p:nvSpPr>
          <p:spPr>
            <a:xfrm>
              <a:off x="4412375" y="308725"/>
              <a:ext cx="39450" cy="44000"/>
            </a:xfrm>
            <a:custGeom>
              <a:avLst/>
              <a:gdLst/>
              <a:ahLst/>
              <a:cxnLst/>
              <a:rect l="l" t="t" r="r" b="b"/>
              <a:pathLst>
                <a:path w="1578" h="1760" extrusionOk="0">
                  <a:moveTo>
                    <a:pt x="795" y="239"/>
                  </a:moveTo>
                  <a:cubicBezTo>
                    <a:pt x="931" y="239"/>
                    <a:pt x="1045" y="296"/>
                    <a:pt x="1147" y="409"/>
                  </a:cubicBezTo>
                  <a:cubicBezTo>
                    <a:pt x="1237" y="511"/>
                    <a:pt x="1283" y="670"/>
                    <a:pt x="1283" y="874"/>
                  </a:cubicBezTo>
                  <a:cubicBezTo>
                    <a:pt x="1283" y="1101"/>
                    <a:pt x="1237" y="1260"/>
                    <a:pt x="1147" y="1374"/>
                  </a:cubicBezTo>
                  <a:cubicBezTo>
                    <a:pt x="1045" y="1476"/>
                    <a:pt x="931" y="1532"/>
                    <a:pt x="795" y="1532"/>
                  </a:cubicBezTo>
                  <a:cubicBezTo>
                    <a:pt x="648" y="1532"/>
                    <a:pt x="534" y="1476"/>
                    <a:pt x="432" y="1374"/>
                  </a:cubicBezTo>
                  <a:cubicBezTo>
                    <a:pt x="341" y="1260"/>
                    <a:pt x="296" y="1101"/>
                    <a:pt x="296" y="886"/>
                  </a:cubicBezTo>
                  <a:cubicBezTo>
                    <a:pt x="296" y="670"/>
                    <a:pt x="341" y="511"/>
                    <a:pt x="432" y="398"/>
                  </a:cubicBezTo>
                  <a:cubicBezTo>
                    <a:pt x="534" y="296"/>
                    <a:pt x="648" y="239"/>
                    <a:pt x="795" y="239"/>
                  </a:cubicBezTo>
                  <a:close/>
                  <a:moveTo>
                    <a:pt x="795" y="1"/>
                  </a:moveTo>
                  <a:cubicBezTo>
                    <a:pt x="579" y="1"/>
                    <a:pt x="409" y="69"/>
                    <a:pt x="262" y="194"/>
                  </a:cubicBezTo>
                  <a:cubicBezTo>
                    <a:pt x="92" y="341"/>
                    <a:pt x="1" y="579"/>
                    <a:pt x="1" y="886"/>
                  </a:cubicBezTo>
                  <a:cubicBezTo>
                    <a:pt x="1" y="1169"/>
                    <a:pt x="80" y="1385"/>
                    <a:pt x="216" y="1532"/>
                  </a:cubicBezTo>
                  <a:cubicBezTo>
                    <a:pt x="364" y="1691"/>
                    <a:pt x="557" y="1759"/>
                    <a:pt x="795" y="1759"/>
                  </a:cubicBezTo>
                  <a:cubicBezTo>
                    <a:pt x="942" y="1759"/>
                    <a:pt x="1067" y="1725"/>
                    <a:pt x="1192" y="1657"/>
                  </a:cubicBezTo>
                  <a:cubicBezTo>
                    <a:pt x="1317" y="1589"/>
                    <a:pt x="1419" y="1498"/>
                    <a:pt x="1476" y="1374"/>
                  </a:cubicBezTo>
                  <a:cubicBezTo>
                    <a:pt x="1544" y="1249"/>
                    <a:pt x="1578" y="1079"/>
                    <a:pt x="1578" y="863"/>
                  </a:cubicBezTo>
                  <a:cubicBezTo>
                    <a:pt x="1578" y="591"/>
                    <a:pt x="1510" y="387"/>
                    <a:pt x="1362" y="239"/>
                  </a:cubicBezTo>
                  <a:cubicBezTo>
                    <a:pt x="1215" y="80"/>
                    <a:pt x="1022" y="1"/>
                    <a:pt x="7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0"/>
            <p:cNvSpPr/>
            <p:nvPr/>
          </p:nvSpPr>
          <p:spPr>
            <a:xfrm>
              <a:off x="4460025" y="293700"/>
              <a:ext cx="7125" cy="58175"/>
            </a:xfrm>
            <a:custGeom>
              <a:avLst/>
              <a:gdLst/>
              <a:ahLst/>
              <a:cxnLst/>
              <a:rect l="l" t="t" r="r" b="b"/>
              <a:pathLst>
                <a:path w="285" h="2327" extrusionOk="0">
                  <a:moveTo>
                    <a:pt x="1" y="1"/>
                  </a:moveTo>
                  <a:lnTo>
                    <a:pt x="1" y="2326"/>
                  </a:lnTo>
                  <a:lnTo>
                    <a:pt x="284" y="2326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0"/>
            <p:cNvSpPr/>
            <p:nvPr/>
          </p:nvSpPr>
          <p:spPr>
            <a:xfrm>
              <a:off x="4475625" y="308725"/>
              <a:ext cx="38875" cy="44000"/>
            </a:xfrm>
            <a:custGeom>
              <a:avLst/>
              <a:gdLst/>
              <a:ahLst/>
              <a:cxnLst/>
              <a:rect l="l" t="t" r="r" b="b"/>
              <a:pathLst>
                <a:path w="1555" h="1760" extrusionOk="0">
                  <a:moveTo>
                    <a:pt x="795" y="239"/>
                  </a:moveTo>
                  <a:cubicBezTo>
                    <a:pt x="942" y="239"/>
                    <a:pt x="1056" y="296"/>
                    <a:pt x="1147" y="409"/>
                  </a:cubicBezTo>
                  <a:cubicBezTo>
                    <a:pt x="1203" y="477"/>
                    <a:pt x="1237" y="579"/>
                    <a:pt x="1249" y="727"/>
                  </a:cubicBezTo>
                  <a:lnTo>
                    <a:pt x="318" y="727"/>
                  </a:lnTo>
                  <a:cubicBezTo>
                    <a:pt x="330" y="579"/>
                    <a:pt x="375" y="455"/>
                    <a:pt x="466" y="375"/>
                  </a:cubicBezTo>
                  <a:cubicBezTo>
                    <a:pt x="557" y="284"/>
                    <a:pt x="659" y="239"/>
                    <a:pt x="795" y="239"/>
                  </a:cubicBezTo>
                  <a:close/>
                  <a:moveTo>
                    <a:pt x="795" y="1"/>
                  </a:moveTo>
                  <a:cubicBezTo>
                    <a:pt x="557" y="1"/>
                    <a:pt x="364" y="80"/>
                    <a:pt x="228" y="239"/>
                  </a:cubicBezTo>
                  <a:cubicBezTo>
                    <a:pt x="80" y="398"/>
                    <a:pt x="1" y="613"/>
                    <a:pt x="1" y="897"/>
                  </a:cubicBezTo>
                  <a:cubicBezTo>
                    <a:pt x="1" y="1169"/>
                    <a:pt x="80" y="1385"/>
                    <a:pt x="216" y="1532"/>
                  </a:cubicBezTo>
                  <a:cubicBezTo>
                    <a:pt x="364" y="1691"/>
                    <a:pt x="557" y="1759"/>
                    <a:pt x="806" y="1759"/>
                  </a:cubicBezTo>
                  <a:cubicBezTo>
                    <a:pt x="999" y="1759"/>
                    <a:pt x="1158" y="1714"/>
                    <a:pt x="1283" y="1623"/>
                  </a:cubicBezTo>
                  <a:cubicBezTo>
                    <a:pt x="1407" y="1521"/>
                    <a:pt x="1498" y="1396"/>
                    <a:pt x="1544" y="1226"/>
                  </a:cubicBezTo>
                  <a:lnTo>
                    <a:pt x="1249" y="1181"/>
                  </a:lnTo>
                  <a:cubicBezTo>
                    <a:pt x="1203" y="1306"/>
                    <a:pt x="1147" y="1396"/>
                    <a:pt x="1078" y="1442"/>
                  </a:cubicBezTo>
                  <a:cubicBezTo>
                    <a:pt x="999" y="1498"/>
                    <a:pt x="908" y="1532"/>
                    <a:pt x="806" y="1532"/>
                  </a:cubicBezTo>
                  <a:cubicBezTo>
                    <a:pt x="670" y="1532"/>
                    <a:pt x="545" y="1476"/>
                    <a:pt x="455" y="1385"/>
                  </a:cubicBezTo>
                  <a:cubicBezTo>
                    <a:pt x="364" y="1283"/>
                    <a:pt x="307" y="1147"/>
                    <a:pt x="296" y="954"/>
                  </a:cubicBezTo>
                  <a:lnTo>
                    <a:pt x="1555" y="954"/>
                  </a:lnTo>
                  <a:cubicBezTo>
                    <a:pt x="1555" y="920"/>
                    <a:pt x="1555" y="897"/>
                    <a:pt x="1555" y="886"/>
                  </a:cubicBezTo>
                  <a:cubicBezTo>
                    <a:pt x="1555" y="602"/>
                    <a:pt x="1487" y="387"/>
                    <a:pt x="1339" y="239"/>
                  </a:cubicBezTo>
                  <a:cubicBezTo>
                    <a:pt x="1203" y="80"/>
                    <a:pt x="1010" y="1"/>
                    <a:pt x="7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0"/>
            <p:cNvSpPr/>
            <p:nvPr/>
          </p:nvSpPr>
          <p:spPr>
            <a:xfrm>
              <a:off x="4523275" y="308725"/>
              <a:ext cx="34075" cy="43150"/>
            </a:xfrm>
            <a:custGeom>
              <a:avLst/>
              <a:gdLst/>
              <a:ahLst/>
              <a:cxnLst/>
              <a:rect l="l" t="t" r="r" b="b"/>
              <a:pathLst>
                <a:path w="1363" h="1726" extrusionOk="0">
                  <a:moveTo>
                    <a:pt x="783" y="1"/>
                  </a:moveTo>
                  <a:cubicBezTo>
                    <a:pt x="557" y="1"/>
                    <a:pt x="375" y="103"/>
                    <a:pt x="250" y="284"/>
                  </a:cubicBezTo>
                  <a:lnTo>
                    <a:pt x="250" y="46"/>
                  </a:lnTo>
                  <a:lnTo>
                    <a:pt x="1" y="46"/>
                  </a:lnTo>
                  <a:lnTo>
                    <a:pt x="1" y="1725"/>
                  </a:lnTo>
                  <a:lnTo>
                    <a:pt x="284" y="1725"/>
                  </a:lnTo>
                  <a:lnTo>
                    <a:pt x="284" y="806"/>
                  </a:lnTo>
                  <a:cubicBezTo>
                    <a:pt x="284" y="591"/>
                    <a:pt x="330" y="443"/>
                    <a:pt x="409" y="364"/>
                  </a:cubicBezTo>
                  <a:cubicBezTo>
                    <a:pt x="500" y="296"/>
                    <a:pt x="602" y="250"/>
                    <a:pt x="727" y="250"/>
                  </a:cubicBezTo>
                  <a:cubicBezTo>
                    <a:pt x="806" y="250"/>
                    <a:pt x="863" y="273"/>
                    <a:pt x="920" y="307"/>
                  </a:cubicBezTo>
                  <a:cubicBezTo>
                    <a:pt x="976" y="341"/>
                    <a:pt x="1022" y="387"/>
                    <a:pt x="1044" y="443"/>
                  </a:cubicBezTo>
                  <a:cubicBezTo>
                    <a:pt x="1067" y="500"/>
                    <a:pt x="1078" y="591"/>
                    <a:pt x="1078" y="704"/>
                  </a:cubicBezTo>
                  <a:lnTo>
                    <a:pt x="1078" y="1725"/>
                  </a:lnTo>
                  <a:lnTo>
                    <a:pt x="1362" y="1725"/>
                  </a:lnTo>
                  <a:lnTo>
                    <a:pt x="1362" y="693"/>
                  </a:lnTo>
                  <a:cubicBezTo>
                    <a:pt x="1362" y="557"/>
                    <a:pt x="1351" y="466"/>
                    <a:pt x="1339" y="421"/>
                  </a:cubicBezTo>
                  <a:cubicBezTo>
                    <a:pt x="1328" y="330"/>
                    <a:pt x="1294" y="262"/>
                    <a:pt x="1260" y="205"/>
                  </a:cubicBezTo>
                  <a:cubicBezTo>
                    <a:pt x="1215" y="148"/>
                    <a:pt x="1146" y="103"/>
                    <a:pt x="1067" y="58"/>
                  </a:cubicBezTo>
                  <a:cubicBezTo>
                    <a:pt x="976" y="24"/>
                    <a:pt x="886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0"/>
            <p:cNvSpPr/>
            <p:nvPr/>
          </p:nvSpPr>
          <p:spPr>
            <a:xfrm>
              <a:off x="4565250" y="308725"/>
              <a:ext cx="34925" cy="44000"/>
            </a:xfrm>
            <a:custGeom>
              <a:avLst/>
              <a:gdLst/>
              <a:ahLst/>
              <a:cxnLst/>
              <a:rect l="l" t="t" r="r" b="b"/>
              <a:pathLst>
                <a:path w="1397" h="1760" extrusionOk="0">
                  <a:moveTo>
                    <a:pt x="670" y="1"/>
                  </a:moveTo>
                  <a:cubicBezTo>
                    <a:pt x="579" y="1"/>
                    <a:pt x="500" y="24"/>
                    <a:pt x="420" y="46"/>
                  </a:cubicBezTo>
                  <a:cubicBezTo>
                    <a:pt x="352" y="69"/>
                    <a:pt x="284" y="92"/>
                    <a:pt x="239" y="126"/>
                  </a:cubicBezTo>
                  <a:cubicBezTo>
                    <a:pt x="182" y="171"/>
                    <a:pt x="137" y="216"/>
                    <a:pt x="103" y="284"/>
                  </a:cubicBezTo>
                  <a:cubicBezTo>
                    <a:pt x="69" y="353"/>
                    <a:pt x="46" y="421"/>
                    <a:pt x="46" y="489"/>
                  </a:cubicBezTo>
                  <a:cubicBezTo>
                    <a:pt x="46" y="568"/>
                    <a:pt x="69" y="648"/>
                    <a:pt x="114" y="716"/>
                  </a:cubicBezTo>
                  <a:cubicBezTo>
                    <a:pt x="160" y="784"/>
                    <a:pt x="216" y="840"/>
                    <a:pt x="296" y="874"/>
                  </a:cubicBezTo>
                  <a:cubicBezTo>
                    <a:pt x="375" y="920"/>
                    <a:pt x="523" y="965"/>
                    <a:pt x="727" y="1011"/>
                  </a:cubicBezTo>
                  <a:cubicBezTo>
                    <a:pt x="886" y="1056"/>
                    <a:pt x="988" y="1090"/>
                    <a:pt x="1022" y="1113"/>
                  </a:cubicBezTo>
                  <a:cubicBezTo>
                    <a:pt x="1078" y="1147"/>
                    <a:pt x="1101" y="1192"/>
                    <a:pt x="1101" y="1260"/>
                  </a:cubicBezTo>
                  <a:cubicBezTo>
                    <a:pt x="1101" y="1328"/>
                    <a:pt x="1078" y="1396"/>
                    <a:pt x="1010" y="1453"/>
                  </a:cubicBezTo>
                  <a:cubicBezTo>
                    <a:pt x="954" y="1498"/>
                    <a:pt x="852" y="1532"/>
                    <a:pt x="715" y="1532"/>
                  </a:cubicBezTo>
                  <a:cubicBezTo>
                    <a:pt x="591" y="1532"/>
                    <a:pt x="489" y="1498"/>
                    <a:pt x="420" y="1442"/>
                  </a:cubicBezTo>
                  <a:cubicBezTo>
                    <a:pt x="341" y="1374"/>
                    <a:pt x="307" y="1294"/>
                    <a:pt x="284" y="1181"/>
                  </a:cubicBezTo>
                  <a:lnTo>
                    <a:pt x="1" y="1226"/>
                  </a:lnTo>
                  <a:cubicBezTo>
                    <a:pt x="35" y="1408"/>
                    <a:pt x="114" y="1532"/>
                    <a:pt x="228" y="1623"/>
                  </a:cubicBezTo>
                  <a:cubicBezTo>
                    <a:pt x="341" y="1714"/>
                    <a:pt x="500" y="1759"/>
                    <a:pt x="727" y="1759"/>
                  </a:cubicBezTo>
                  <a:cubicBezTo>
                    <a:pt x="852" y="1759"/>
                    <a:pt x="976" y="1737"/>
                    <a:pt x="1078" y="1691"/>
                  </a:cubicBezTo>
                  <a:cubicBezTo>
                    <a:pt x="1181" y="1646"/>
                    <a:pt x="1260" y="1589"/>
                    <a:pt x="1317" y="1498"/>
                  </a:cubicBezTo>
                  <a:cubicBezTo>
                    <a:pt x="1373" y="1419"/>
                    <a:pt x="1396" y="1328"/>
                    <a:pt x="1396" y="1237"/>
                  </a:cubicBezTo>
                  <a:cubicBezTo>
                    <a:pt x="1396" y="1135"/>
                    <a:pt x="1373" y="1056"/>
                    <a:pt x="1328" y="988"/>
                  </a:cubicBezTo>
                  <a:cubicBezTo>
                    <a:pt x="1283" y="920"/>
                    <a:pt x="1226" y="874"/>
                    <a:pt x="1147" y="840"/>
                  </a:cubicBezTo>
                  <a:cubicBezTo>
                    <a:pt x="1067" y="806"/>
                    <a:pt x="920" y="761"/>
                    <a:pt x="727" y="704"/>
                  </a:cubicBezTo>
                  <a:cubicBezTo>
                    <a:pt x="579" y="670"/>
                    <a:pt x="500" y="648"/>
                    <a:pt x="466" y="636"/>
                  </a:cubicBezTo>
                  <a:cubicBezTo>
                    <a:pt x="420" y="613"/>
                    <a:pt x="386" y="591"/>
                    <a:pt x="364" y="557"/>
                  </a:cubicBezTo>
                  <a:cubicBezTo>
                    <a:pt x="341" y="523"/>
                    <a:pt x="330" y="500"/>
                    <a:pt x="330" y="455"/>
                  </a:cubicBezTo>
                  <a:cubicBezTo>
                    <a:pt x="330" y="398"/>
                    <a:pt x="352" y="353"/>
                    <a:pt x="409" y="307"/>
                  </a:cubicBezTo>
                  <a:cubicBezTo>
                    <a:pt x="466" y="262"/>
                    <a:pt x="557" y="239"/>
                    <a:pt x="693" y="239"/>
                  </a:cubicBezTo>
                  <a:cubicBezTo>
                    <a:pt x="806" y="239"/>
                    <a:pt x="886" y="262"/>
                    <a:pt x="942" y="319"/>
                  </a:cubicBezTo>
                  <a:cubicBezTo>
                    <a:pt x="1010" y="364"/>
                    <a:pt x="1044" y="432"/>
                    <a:pt x="1056" y="511"/>
                  </a:cubicBezTo>
                  <a:lnTo>
                    <a:pt x="1339" y="477"/>
                  </a:lnTo>
                  <a:cubicBezTo>
                    <a:pt x="1317" y="375"/>
                    <a:pt x="1283" y="284"/>
                    <a:pt x="1237" y="216"/>
                  </a:cubicBezTo>
                  <a:cubicBezTo>
                    <a:pt x="1192" y="148"/>
                    <a:pt x="1112" y="103"/>
                    <a:pt x="1022" y="69"/>
                  </a:cubicBezTo>
                  <a:cubicBezTo>
                    <a:pt x="920" y="24"/>
                    <a:pt x="806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0"/>
            <p:cNvSpPr/>
            <p:nvPr/>
          </p:nvSpPr>
          <p:spPr>
            <a:xfrm>
              <a:off x="4608650" y="293700"/>
              <a:ext cx="34900" cy="58175"/>
            </a:xfrm>
            <a:custGeom>
              <a:avLst/>
              <a:gdLst/>
              <a:ahLst/>
              <a:cxnLst/>
              <a:rect l="l" t="t" r="r" b="b"/>
              <a:pathLst>
                <a:path w="1396" h="2327" extrusionOk="0">
                  <a:moveTo>
                    <a:pt x="0" y="1"/>
                  </a:moveTo>
                  <a:lnTo>
                    <a:pt x="0" y="2326"/>
                  </a:lnTo>
                  <a:lnTo>
                    <a:pt x="284" y="2326"/>
                  </a:lnTo>
                  <a:lnTo>
                    <a:pt x="284" y="1657"/>
                  </a:lnTo>
                  <a:lnTo>
                    <a:pt x="488" y="1464"/>
                  </a:lnTo>
                  <a:lnTo>
                    <a:pt x="1044" y="2326"/>
                  </a:lnTo>
                  <a:lnTo>
                    <a:pt x="1396" y="2326"/>
                  </a:lnTo>
                  <a:lnTo>
                    <a:pt x="692" y="1271"/>
                  </a:lnTo>
                  <a:lnTo>
                    <a:pt x="1328" y="647"/>
                  </a:lnTo>
                  <a:lnTo>
                    <a:pt x="965" y="647"/>
                  </a:lnTo>
                  <a:lnTo>
                    <a:pt x="284" y="1328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0"/>
            <p:cNvSpPr/>
            <p:nvPr/>
          </p:nvSpPr>
          <p:spPr>
            <a:xfrm>
              <a:off x="5657475" y="1708400"/>
              <a:ext cx="43700" cy="57875"/>
            </a:xfrm>
            <a:custGeom>
              <a:avLst/>
              <a:gdLst/>
              <a:ahLst/>
              <a:cxnLst/>
              <a:rect l="l" t="t" r="r" b="b"/>
              <a:pathLst>
                <a:path w="1748" h="2315" extrusionOk="0">
                  <a:moveTo>
                    <a:pt x="772" y="273"/>
                  </a:moveTo>
                  <a:cubicBezTo>
                    <a:pt x="942" y="273"/>
                    <a:pt x="1056" y="284"/>
                    <a:pt x="1124" y="307"/>
                  </a:cubicBezTo>
                  <a:cubicBezTo>
                    <a:pt x="1192" y="330"/>
                    <a:pt x="1248" y="364"/>
                    <a:pt x="1282" y="432"/>
                  </a:cubicBezTo>
                  <a:cubicBezTo>
                    <a:pt x="1316" y="488"/>
                    <a:pt x="1339" y="556"/>
                    <a:pt x="1339" y="624"/>
                  </a:cubicBezTo>
                  <a:cubicBezTo>
                    <a:pt x="1339" y="715"/>
                    <a:pt x="1316" y="783"/>
                    <a:pt x="1271" y="829"/>
                  </a:cubicBezTo>
                  <a:cubicBezTo>
                    <a:pt x="1237" y="885"/>
                    <a:pt x="1180" y="919"/>
                    <a:pt x="1101" y="942"/>
                  </a:cubicBezTo>
                  <a:cubicBezTo>
                    <a:pt x="1044" y="965"/>
                    <a:pt x="942" y="976"/>
                    <a:pt x="806" y="976"/>
                  </a:cubicBezTo>
                  <a:lnTo>
                    <a:pt x="307" y="976"/>
                  </a:lnTo>
                  <a:lnTo>
                    <a:pt x="307" y="273"/>
                  </a:lnTo>
                  <a:close/>
                  <a:moveTo>
                    <a:pt x="840" y="1248"/>
                  </a:moveTo>
                  <a:cubicBezTo>
                    <a:pt x="987" y="1248"/>
                    <a:pt x="1101" y="1260"/>
                    <a:pt x="1180" y="1282"/>
                  </a:cubicBezTo>
                  <a:cubicBezTo>
                    <a:pt x="1260" y="1317"/>
                    <a:pt x="1328" y="1362"/>
                    <a:pt x="1362" y="1419"/>
                  </a:cubicBezTo>
                  <a:cubicBezTo>
                    <a:pt x="1407" y="1487"/>
                    <a:pt x="1430" y="1555"/>
                    <a:pt x="1430" y="1646"/>
                  </a:cubicBezTo>
                  <a:cubicBezTo>
                    <a:pt x="1430" y="1725"/>
                    <a:pt x="1419" y="1782"/>
                    <a:pt x="1385" y="1838"/>
                  </a:cubicBezTo>
                  <a:cubicBezTo>
                    <a:pt x="1362" y="1895"/>
                    <a:pt x="1316" y="1940"/>
                    <a:pt x="1271" y="1975"/>
                  </a:cubicBezTo>
                  <a:cubicBezTo>
                    <a:pt x="1226" y="1997"/>
                    <a:pt x="1169" y="2020"/>
                    <a:pt x="1090" y="2031"/>
                  </a:cubicBezTo>
                  <a:cubicBezTo>
                    <a:pt x="1056" y="2043"/>
                    <a:pt x="987" y="2043"/>
                    <a:pt x="885" y="2043"/>
                  </a:cubicBezTo>
                  <a:lnTo>
                    <a:pt x="307" y="2043"/>
                  </a:lnTo>
                  <a:lnTo>
                    <a:pt x="307" y="1248"/>
                  </a:lnTo>
                  <a:close/>
                  <a:moveTo>
                    <a:pt x="0" y="1"/>
                  </a:moveTo>
                  <a:lnTo>
                    <a:pt x="0" y="2315"/>
                  </a:lnTo>
                  <a:lnTo>
                    <a:pt x="885" y="2315"/>
                  </a:lnTo>
                  <a:cubicBezTo>
                    <a:pt x="1033" y="2315"/>
                    <a:pt x="1158" y="2303"/>
                    <a:pt x="1260" y="2281"/>
                  </a:cubicBezTo>
                  <a:cubicBezTo>
                    <a:pt x="1362" y="2258"/>
                    <a:pt x="1441" y="2213"/>
                    <a:pt x="1509" y="2167"/>
                  </a:cubicBezTo>
                  <a:cubicBezTo>
                    <a:pt x="1577" y="2111"/>
                    <a:pt x="1634" y="2043"/>
                    <a:pt x="1680" y="1952"/>
                  </a:cubicBezTo>
                  <a:cubicBezTo>
                    <a:pt x="1725" y="1861"/>
                    <a:pt x="1748" y="1759"/>
                    <a:pt x="1748" y="1646"/>
                  </a:cubicBezTo>
                  <a:cubicBezTo>
                    <a:pt x="1748" y="1509"/>
                    <a:pt x="1714" y="1396"/>
                    <a:pt x="1634" y="1294"/>
                  </a:cubicBezTo>
                  <a:cubicBezTo>
                    <a:pt x="1566" y="1192"/>
                    <a:pt x="1453" y="1124"/>
                    <a:pt x="1316" y="1090"/>
                  </a:cubicBezTo>
                  <a:cubicBezTo>
                    <a:pt x="1419" y="1033"/>
                    <a:pt x="1509" y="965"/>
                    <a:pt x="1555" y="874"/>
                  </a:cubicBezTo>
                  <a:cubicBezTo>
                    <a:pt x="1611" y="783"/>
                    <a:pt x="1634" y="693"/>
                    <a:pt x="1634" y="590"/>
                  </a:cubicBezTo>
                  <a:cubicBezTo>
                    <a:pt x="1634" y="488"/>
                    <a:pt x="1611" y="386"/>
                    <a:pt x="1543" y="284"/>
                  </a:cubicBezTo>
                  <a:cubicBezTo>
                    <a:pt x="1487" y="193"/>
                    <a:pt x="1407" y="114"/>
                    <a:pt x="1294" y="69"/>
                  </a:cubicBezTo>
                  <a:cubicBezTo>
                    <a:pt x="1192" y="23"/>
                    <a:pt x="1044" y="1"/>
                    <a:pt x="8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0"/>
            <p:cNvSpPr/>
            <p:nvPr/>
          </p:nvSpPr>
          <p:spPr>
            <a:xfrm>
              <a:off x="5710800" y="1723425"/>
              <a:ext cx="22700" cy="42850"/>
            </a:xfrm>
            <a:custGeom>
              <a:avLst/>
              <a:gdLst/>
              <a:ahLst/>
              <a:cxnLst/>
              <a:rect l="l" t="t" r="r" b="b"/>
              <a:pathLst>
                <a:path w="908" h="1714" extrusionOk="0">
                  <a:moveTo>
                    <a:pt x="624" y="1"/>
                  </a:moveTo>
                  <a:cubicBezTo>
                    <a:pt x="556" y="1"/>
                    <a:pt x="488" y="23"/>
                    <a:pt x="443" y="58"/>
                  </a:cubicBezTo>
                  <a:cubicBezTo>
                    <a:pt x="386" y="92"/>
                    <a:pt x="318" y="171"/>
                    <a:pt x="261" y="296"/>
                  </a:cubicBezTo>
                  <a:lnTo>
                    <a:pt x="261" y="35"/>
                  </a:lnTo>
                  <a:lnTo>
                    <a:pt x="0" y="35"/>
                  </a:lnTo>
                  <a:lnTo>
                    <a:pt x="0" y="1714"/>
                  </a:lnTo>
                  <a:lnTo>
                    <a:pt x="284" y="1714"/>
                  </a:lnTo>
                  <a:lnTo>
                    <a:pt x="284" y="840"/>
                  </a:lnTo>
                  <a:cubicBezTo>
                    <a:pt x="284" y="716"/>
                    <a:pt x="307" y="602"/>
                    <a:pt x="329" y="511"/>
                  </a:cubicBezTo>
                  <a:cubicBezTo>
                    <a:pt x="352" y="443"/>
                    <a:pt x="386" y="387"/>
                    <a:pt x="443" y="352"/>
                  </a:cubicBezTo>
                  <a:cubicBezTo>
                    <a:pt x="488" y="318"/>
                    <a:pt x="545" y="296"/>
                    <a:pt x="602" y="296"/>
                  </a:cubicBezTo>
                  <a:cubicBezTo>
                    <a:pt x="681" y="296"/>
                    <a:pt x="749" y="318"/>
                    <a:pt x="817" y="352"/>
                  </a:cubicBezTo>
                  <a:lnTo>
                    <a:pt x="908" y="92"/>
                  </a:lnTo>
                  <a:cubicBezTo>
                    <a:pt x="817" y="35"/>
                    <a:pt x="715" y="1"/>
                    <a:pt x="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0"/>
            <p:cNvSpPr/>
            <p:nvPr/>
          </p:nvSpPr>
          <p:spPr>
            <a:xfrm>
              <a:off x="5733775" y="1724275"/>
              <a:ext cx="38600" cy="59300"/>
            </a:xfrm>
            <a:custGeom>
              <a:avLst/>
              <a:gdLst/>
              <a:ahLst/>
              <a:cxnLst/>
              <a:rect l="l" t="t" r="r" b="b"/>
              <a:pathLst>
                <a:path w="1544" h="2372" extrusionOk="0">
                  <a:moveTo>
                    <a:pt x="0" y="1"/>
                  </a:moveTo>
                  <a:lnTo>
                    <a:pt x="636" y="1691"/>
                  </a:lnTo>
                  <a:cubicBezTo>
                    <a:pt x="624" y="1714"/>
                    <a:pt x="624" y="1737"/>
                    <a:pt x="613" y="1759"/>
                  </a:cubicBezTo>
                  <a:cubicBezTo>
                    <a:pt x="579" y="1873"/>
                    <a:pt x="545" y="1941"/>
                    <a:pt x="522" y="1975"/>
                  </a:cubicBezTo>
                  <a:cubicBezTo>
                    <a:pt x="499" y="2009"/>
                    <a:pt x="477" y="2043"/>
                    <a:pt x="431" y="2054"/>
                  </a:cubicBezTo>
                  <a:cubicBezTo>
                    <a:pt x="397" y="2077"/>
                    <a:pt x="341" y="2088"/>
                    <a:pt x="284" y="2088"/>
                  </a:cubicBezTo>
                  <a:cubicBezTo>
                    <a:pt x="238" y="2088"/>
                    <a:pt x="182" y="2077"/>
                    <a:pt x="114" y="2066"/>
                  </a:cubicBezTo>
                  <a:lnTo>
                    <a:pt x="114" y="2066"/>
                  </a:lnTo>
                  <a:lnTo>
                    <a:pt x="148" y="2338"/>
                  </a:lnTo>
                  <a:cubicBezTo>
                    <a:pt x="216" y="2361"/>
                    <a:pt x="284" y="2372"/>
                    <a:pt x="329" y="2372"/>
                  </a:cubicBezTo>
                  <a:cubicBezTo>
                    <a:pt x="420" y="2372"/>
                    <a:pt x="499" y="2349"/>
                    <a:pt x="567" y="2304"/>
                  </a:cubicBezTo>
                  <a:cubicBezTo>
                    <a:pt x="636" y="2258"/>
                    <a:pt x="692" y="2190"/>
                    <a:pt x="738" y="2100"/>
                  </a:cubicBezTo>
                  <a:cubicBezTo>
                    <a:pt x="783" y="2020"/>
                    <a:pt x="828" y="1895"/>
                    <a:pt x="896" y="1714"/>
                  </a:cubicBezTo>
                  <a:lnTo>
                    <a:pt x="1543" y="1"/>
                  </a:lnTo>
                  <a:lnTo>
                    <a:pt x="1260" y="1"/>
                  </a:lnTo>
                  <a:lnTo>
                    <a:pt x="896" y="988"/>
                  </a:lnTo>
                  <a:cubicBezTo>
                    <a:pt x="851" y="1113"/>
                    <a:pt x="817" y="1237"/>
                    <a:pt x="783" y="1362"/>
                  </a:cubicBezTo>
                  <a:cubicBezTo>
                    <a:pt x="749" y="1226"/>
                    <a:pt x="704" y="1101"/>
                    <a:pt x="658" y="976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0"/>
            <p:cNvSpPr/>
            <p:nvPr/>
          </p:nvSpPr>
          <p:spPr>
            <a:xfrm>
              <a:off x="5776025" y="1723425"/>
              <a:ext cx="38600" cy="44000"/>
            </a:xfrm>
            <a:custGeom>
              <a:avLst/>
              <a:gdLst/>
              <a:ahLst/>
              <a:cxnLst/>
              <a:rect l="l" t="t" r="r" b="b"/>
              <a:pathLst>
                <a:path w="1544" h="1760" extrusionOk="0">
                  <a:moveTo>
                    <a:pt x="1169" y="874"/>
                  </a:moveTo>
                  <a:lnTo>
                    <a:pt x="1169" y="976"/>
                  </a:lnTo>
                  <a:cubicBezTo>
                    <a:pt x="1169" y="1101"/>
                    <a:pt x="1146" y="1203"/>
                    <a:pt x="1124" y="1260"/>
                  </a:cubicBezTo>
                  <a:cubicBezTo>
                    <a:pt x="1078" y="1351"/>
                    <a:pt x="1022" y="1419"/>
                    <a:pt x="931" y="1464"/>
                  </a:cubicBezTo>
                  <a:cubicBezTo>
                    <a:pt x="840" y="1510"/>
                    <a:pt x="749" y="1532"/>
                    <a:pt x="636" y="1532"/>
                  </a:cubicBezTo>
                  <a:cubicBezTo>
                    <a:pt x="522" y="1532"/>
                    <a:pt x="443" y="1510"/>
                    <a:pt x="386" y="1453"/>
                  </a:cubicBezTo>
                  <a:cubicBezTo>
                    <a:pt x="330" y="1408"/>
                    <a:pt x="296" y="1339"/>
                    <a:pt x="296" y="1271"/>
                  </a:cubicBezTo>
                  <a:cubicBezTo>
                    <a:pt x="296" y="1215"/>
                    <a:pt x="318" y="1169"/>
                    <a:pt x="341" y="1135"/>
                  </a:cubicBezTo>
                  <a:cubicBezTo>
                    <a:pt x="364" y="1090"/>
                    <a:pt x="398" y="1056"/>
                    <a:pt x="454" y="1045"/>
                  </a:cubicBezTo>
                  <a:cubicBezTo>
                    <a:pt x="500" y="1022"/>
                    <a:pt x="579" y="999"/>
                    <a:pt x="704" y="988"/>
                  </a:cubicBezTo>
                  <a:cubicBezTo>
                    <a:pt x="908" y="954"/>
                    <a:pt x="1067" y="920"/>
                    <a:pt x="1169" y="874"/>
                  </a:cubicBezTo>
                  <a:close/>
                  <a:moveTo>
                    <a:pt x="806" y="1"/>
                  </a:moveTo>
                  <a:cubicBezTo>
                    <a:pt x="659" y="1"/>
                    <a:pt x="534" y="23"/>
                    <a:pt x="420" y="58"/>
                  </a:cubicBezTo>
                  <a:cubicBezTo>
                    <a:pt x="307" y="103"/>
                    <a:pt x="228" y="160"/>
                    <a:pt x="171" y="228"/>
                  </a:cubicBezTo>
                  <a:cubicBezTo>
                    <a:pt x="114" y="307"/>
                    <a:pt x="69" y="398"/>
                    <a:pt x="46" y="523"/>
                  </a:cubicBezTo>
                  <a:lnTo>
                    <a:pt x="318" y="557"/>
                  </a:lnTo>
                  <a:cubicBezTo>
                    <a:pt x="352" y="432"/>
                    <a:pt x="398" y="352"/>
                    <a:pt x="466" y="307"/>
                  </a:cubicBezTo>
                  <a:cubicBezTo>
                    <a:pt x="534" y="262"/>
                    <a:pt x="625" y="239"/>
                    <a:pt x="761" y="239"/>
                  </a:cubicBezTo>
                  <a:cubicBezTo>
                    <a:pt x="908" y="239"/>
                    <a:pt x="1010" y="273"/>
                    <a:pt x="1090" y="330"/>
                  </a:cubicBezTo>
                  <a:cubicBezTo>
                    <a:pt x="1135" y="375"/>
                    <a:pt x="1169" y="466"/>
                    <a:pt x="1169" y="579"/>
                  </a:cubicBezTo>
                  <a:cubicBezTo>
                    <a:pt x="1169" y="591"/>
                    <a:pt x="1169" y="613"/>
                    <a:pt x="1169" y="647"/>
                  </a:cubicBezTo>
                  <a:cubicBezTo>
                    <a:pt x="1056" y="693"/>
                    <a:pt x="886" y="727"/>
                    <a:pt x="659" y="750"/>
                  </a:cubicBezTo>
                  <a:cubicBezTo>
                    <a:pt x="545" y="761"/>
                    <a:pt x="466" y="772"/>
                    <a:pt x="409" y="795"/>
                  </a:cubicBezTo>
                  <a:cubicBezTo>
                    <a:pt x="330" y="818"/>
                    <a:pt x="262" y="840"/>
                    <a:pt x="193" y="886"/>
                  </a:cubicBezTo>
                  <a:cubicBezTo>
                    <a:pt x="137" y="931"/>
                    <a:pt x="91" y="976"/>
                    <a:pt x="46" y="1056"/>
                  </a:cubicBezTo>
                  <a:cubicBezTo>
                    <a:pt x="12" y="1113"/>
                    <a:pt x="1" y="1192"/>
                    <a:pt x="1" y="1271"/>
                  </a:cubicBezTo>
                  <a:cubicBezTo>
                    <a:pt x="1" y="1419"/>
                    <a:pt x="46" y="1532"/>
                    <a:pt x="148" y="1623"/>
                  </a:cubicBezTo>
                  <a:cubicBezTo>
                    <a:pt x="239" y="1714"/>
                    <a:pt x="386" y="1759"/>
                    <a:pt x="568" y="1759"/>
                  </a:cubicBezTo>
                  <a:cubicBezTo>
                    <a:pt x="681" y="1759"/>
                    <a:pt x="783" y="1737"/>
                    <a:pt x="886" y="1702"/>
                  </a:cubicBezTo>
                  <a:cubicBezTo>
                    <a:pt x="976" y="1668"/>
                    <a:pt x="1078" y="1600"/>
                    <a:pt x="1192" y="1510"/>
                  </a:cubicBezTo>
                  <a:cubicBezTo>
                    <a:pt x="1192" y="1589"/>
                    <a:pt x="1215" y="1657"/>
                    <a:pt x="1249" y="1714"/>
                  </a:cubicBezTo>
                  <a:lnTo>
                    <a:pt x="1544" y="1714"/>
                  </a:lnTo>
                  <a:cubicBezTo>
                    <a:pt x="1509" y="1657"/>
                    <a:pt x="1487" y="1589"/>
                    <a:pt x="1475" y="1521"/>
                  </a:cubicBezTo>
                  <a:cubicBezTo>
                    <a:pt x="1464" y="1442"/>
                    <a:pt x="1453" y="1283"/>
                    <a:pt x="1453" y="1010"/>
                  </a:cubicBezTo>
                  <a:lnTo>
                    <a:pt x="1453" y="636"/>
                  </a:lnTo>
                  <a:cubicBezTo>
                    <a:pt x="1453" y="511"/>
                    <a:pt x="1453" y="421"/>
                    <a:pt x="1441" y="375"/>
                  </a:cubicBezTo>
                  <a:cubicBezTo>
                    <a:pt x="1419" y="296"/>
                    <a:pt x="1396" y="228"/>
                    <a:pt x="1351" y="182"/>
                  </a:cubicBezTo>
                  <a:cubicBezTo>
                    <a:pt x="1305" y="126"/>
                    <a:pt x="1237" y="80"/>
                    <a:pt x="1158" y="46"/>
                  </a:cubicBezTo>
                  <a:cubicBezTo>
                    <a:pt x="1067" y="12"/>
                    <a:pt x="942" y="1"/>
                    <a:pt x="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0"/>
            <p:cNvSpPr/>
            <p:nvPr/>
          </p:nvSpPr>
          <p:spPr>
            <a:xfrm>
              <a:off x="5823400" y="1723425"/>
              <a:ext cx="34050" cy="42850"/>
            </a:xfrm>
            <a:custGeom>
              <a:avLst/>
              <a:gdLst/>
              <a:ahLst/>
              <a:cxnLst/>
              <a:rect l="l" t="t" r="r" b="b"/>
              <a:pathLst>
                <a:path w="1362" h="1714" extrusionOk="0">
                  <a:moveTo>
                    <a:pt x="794" y="1"/>
                  </a:moveTo>
                  <a:cubicBezTo>
                    <a:pt x="556" y="1"/>
                    <a:pt x="375" y="92"/>
                    <a:pt x="250" y="273"/>
                  </a:cubicBezTo>
                  <a:lnTo>
                    <a:pt x="250" y="35"/>
                  </a:lnTo>
                  <a:lnTo>
                    <a:pt x="0" y="35"/>
                  </a:lnTo>
                  <a:lnTo>
                    <a:pt x="0" y="1714"/>
                  </a:lnTo>
                  <a:lnTo>
                    <a:pt x="284" y="1714"/>
                  </a:lnTo>
                  <a:lnTo>
                    <a:pt x="284" y="795"/>
                  </a:lnTo>
                  <a:cubicBezTo>
                    <a:pt x="284" y="591"/>
                    <a:pt x="329" y="443"/>
                    <a:pt x="420" y="364"/>
                  </a:cubicBezTo>
                  <a:cubicBezTo>
                    <a:pt x="499" y="284"/>
                    <a:pt x="613" y="250"/>
                    <a:pt x="726" y="250"/>
                  </a:cubicBezTo>
                  <a:cubicBezTo>
                    <a:pt x="806" y="250"/>
                    <a:pt x="874" y="262"/>
                    <a:pt x="930" y="296"/>
                  </a:cubicBezTo>
                  <a:cubicBezTo>
                    <a:pt x="987" y="330"/>
                    <a:pt x="1021" y="375"/>
                    <a:pt x="1044" y="432"/>
                  </a:cubicBezTo>
                  <a:cubicBezTo>
                    <a:pt x="1067" y="489"/>
                    <a:pt x="1078" y="579"/>
                    <a:pt x="1078" y="693"/>
                  </a:cubicBezTo>
                  <a:lnTo>
                    <a:pt x="1078" y="1714"/>
                  </a:lnTo>
                  <a:lnTo>
                    <a:pt x="1362" y="1714"/>
                  </a:lnTo>
                  <a:lnTo>
                    <a:pt x="1362" y="681"/>
                  </a:lnTo>
                  <a:cubicBezTo>
                    <a:pt x="1362" y="557"/>
                    <a:pt x="1362" y="466"/>
                    <a:pt x="1350" y="409"/>
                  </a:cubicBezTo>
                  <a:cubicBezTo>
                    <a:pt x="1328" y="330"/>
                    <a:pt x="1305" y="262"/>
                    <a:pt x="1259" y="194"/>
                  </a:cubicBezTo>
                  <a:cubicBezTo>
                    <a:pt x="1214" y="137"/>
                    <a:pt x="1157" y="92"/>
                    <a:pt x="1067" y="58"/>
                  </a:cubicBezTo>
                  <a:cubicBezTo>
                    <a:pt x="987" y="23"/>
                    <a:pt x="896" y="1"/>
                    <a:pt x="7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0"/>
            <p:cNvSpPr/>
            <p:nvPr/>
          </p:nvSpPr>
          <p:spPr>
            <a:xfrm>
              <a:off x="5865650" y="1723425"/>
              <a:ext cx="34900" cy="44000"/>
            </a:xfrm>
            <a:custGeom>
              <a:avLst/>
              <a:gdLst/>
              <a:ahLst/>
              <a:cxnLst/>
              <a:rect l="l" t="t" r="r" b="b"/>
              <a:pathLst>
                <a:path w="1396" h="1760" extrusionOk="0">
                  <a:moveTo>
                    <a:pt x="659" y="1"/>
                  </a:moveTo>
                  <a:cubicBezTo>
                    <a:pt x="579" y="1"/>
                    <a:pt x="488" y="12"/>
                    <a:pt x="420" y="35"/>
                  </a:cubicBezTo>
                  <a:cubicBezTo>
                    <a:pt x="341" y="58"/>
                    <a:pt x="284" y="80"/>
                    <a:pt x="239" y="114"/>
                  </a:cubicBezTo>
                  <a:cubicBezTo>
                    <a:pt x="171" y="160"/>
                    <a:pt x="125" y="216"/>
                    <a:pt x="91" y="273"/>
                  </a:cubicBezTo>
                  <a:cubicBezTo>
                    <a:pt x="57" y="341"/>
                    <a:pt x="46" y="409"/>
                    <a:pt x="46" y="489"/>
                  </a:cubicBezTo>
                  <a:cubicBezTo>
                    <a:pt x="46" y="568"/>
                    <a:pt x="69" y="636"/>
                    <a:pt x="103" y="716"/>
                  </a:cubicBezTo>
                  <a:cubicBezTo>
                    <a:pt x="148" y="772"/>
                    <a:pt x="205" y="829"/>
                    <a:pt x="284" y="874"/>
                  </a:cubicBezTo>
                  <a:cubicBezTo>
                    <a:pt x="375" y="908"/>
                    <a:pt x="511" y="954"/>
                    <a:pt x="727" y="1010"/>
                  </a:cubicBezTo>
                  <a:cubicBezTo>
                    <a:pt x="874" y="1045"/>
                    <a:pt x="976" y="1079"/>
                    <a:pt x="1010" y="1101"/>
                  </a:cubicBezTo>
                  <a:cubicBezTo>
                    <a:pt x="1067" y="1135"/>
                    <a:pt x="1101" y="1192"/>
                    <a:pt x="1101" y="1260"/>
                  </a:cubicBezTo>
                  <a:cubicBezTo>
                    <a:pt x="1101" y="1328"/>
                    <a:pt x="1067" y="1385"/>
                    <a:pt x="999" y="1442"/>
                  </a:cubicBezTo>
                  <a:cubicBezTo>
                    <a:pt x="942" y="1498"/>
                    <a:pt x="840" y="1521"/>
                    <a:pt x="715" y="1521"/>
                  </a:cubicBezTo>
                  <a:cubicBezTo>
                    <a:pt x="579" y="1521"/>
                    <a:pt x="477" y="1487"/>
                    <a:pt x="409" y="1430"/>
                  </a:cubicBezTo>
                  <a:cubicBezTo>
                    <a:pt x="341" y="1374"/>
                    <a:pt x="296" y="1283"/>
                    <a:pt x="273" y="1169"/>
                  </a:cubicBezTo>
                  <a:lnTo>
                    <a:pt x="1" y="1215"/>
                  </a:lnTo>
                  <a:cubicBezTo>
                    <a:pt x="23" y="1396"/>
                    <a:pt x="103" y="1532"/>
                    <a:pt x="216" y="1623"/>
                  </a:cubicBezTo>
                  <a:cubicBezTo>
                    <a:pt x="330" y="1714"/>
                    <a:pt x="500" y="1759"/>
                    <a:pt x="715" y="1759"/>
                  </a:cubicBezTo>
                  <a:cubicBezTo>
                    <a:pt x="851" y="1759"/>
                    <a:pt x="965" y="1737"/>
                    <a:pt x="1067" y="1691"/>
                  </a:cubicBezTo>
                  <a:cubicBezTo>
                    <a:pt x="1169" y="1646"/>
                    <a:pt x="1249" y="1578"/>
                    <a:pt x="1305" y="1498"/>
                  </a:cubicBezTo>
                  <a:cubicBezTo>
                    <a:pt x="1362" y="1408"/>
                    <a:pt x="1396" y="1317"/>
                    <a:pt x="1396" y="1226"/>
                  </a:cubicBezTo>
                  <a:cubicBezTo>
                    <a:pt x="1396" y="1124"/>
                    <a:pt x="1373" y="1045"/>
                    <a:pt x="1328" y="976"/>
                  </a:cubicBezTo>
                  <a:cubicBezTo>
                    <a:pt x="1283" y="920"/>
                    <a:pt x="1214" y="863"/>
                    <a:pt x="1135" y="829"/>
                  </a:cubicBezTo>
                  <a:cubicBezTo>
                    <a:pt x="1056" y="795"/>
                    <a:pt x="920" y="750"/>
                    <a:pt x="715" y="704"/>
                  </a:cubicBezTo>
                  <a:cubicBezTo>
                    <a:pt x="579" y="659"/>
                    <a:pt x="488" y="636"/>
                    <a:pt x="466" y="625"/>
                  </a:cubicBezTo>
                  <a:cubicBezTo>
                    <a:pt x="409" y="602"/>
                    <a:pt x="375" y="579"/>
                    <a:pt x="352" y="545"/>
                  </a:cubicBezTo>
                  <a:cubicBezTo>
                    <a:pt x="330" y="523"/>
                    <a:pt x="318" y="489"/>
                    <a:pt x="318" y="455"/>
                  </a:cubicBezTo>
                  <a:cubicBezTo>
                    <a:pt x="318" y="398"/>
                    <a:pt x="352" y="341"/>
                    <a:pt x="398" y="296"/>
                  </a:cubicBezTo>
                  <a:cubicBezTo>
                    <a:pt x="454" y="250"/>
                    <a:pt x="556" y="239"/>
                    <a:pt x="681" y="239"/>
                  </a:cubicBezTo>
                  <a:cubicBezTo>
                    <a:pt x="795" y="239"/>
                    <a:pt x="874" y="262"/>
                    <a:pt x="942" y="307"/>
                  </a:cubicBezTo>
                  <a:cubicBezTo>
                    <a:pt x="999" y="352"/>
                    <a:pt x="1033" y="421"/>
                    <a:pt x="1044" y="511"/>
                  </a:cubicBezTo>
                  <a:lnTo>
                    <a:pt x="1328" y="466"/>
                  </a:lnTo>
                  <a:cubicBezTo>
                    <a:pt x="1305" y="364"/>
                    <a:pt x="1283" y="273"/>
                    <a:pt x="1226" y="216"/>
                  </a:cubicBezTo>
                  <a:cubicBezTo>
                    <a:pt x="1180" y="148"/>
                    <a:pt x="1112" y="92"/>
                    <a:pt x="1010" y="58"/>
                  </a:cubicBezTo>
                  <a:cubicBezTo>
                    <a:pt x="908" y="23"/>
                    <a:pt x="795" y="1"/>
                    <a:pt x="6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0"/>
            <p:cNvSpPr/>
            <p:nvPr/>
          </p:nvSpPr>
          <p:spPr>
            <a:xfrm>
              <a:off x="5909050" y="1708400"/>
              <a:ext cx="34625" cy="57875"/>
            </a:xfrm>
            <a:custGeom>
              <a:avLst/>
              <a:gdLst/>
              <a:ahLst/>
              <a:cxnLst/>
              <a:rect l="l" t="t" r="r" b="b"/>
              <a:pathLst>
                <a:path w="1385" h="2315" extrusionOk="0">
                  <a:moveTo>
                    <a:pt x="0" y="1"/>
                  </a:moveTo>
                  <a:lnTo>
                    <a:pt x="0" y="2315"/>
                  </a:lnTo>
                  <a:lnTo>
                    <a:pt x="284" y="2315"/>
                  </a:lnTo>
                  <a:lnTo>
                    <a:pt x="284" y="1657"/>
                  </a:lnTo>
                  <a:lnTo>
                    <a:pt x="477" y="1464"/>
                  </a:lnTo>
                  <a:lnTo>
                    <a:pt x="1033" y="2315"/>
                  </a:lnTo>
                  <a:lnTo>
                    <a:pt x="1384" y="2315"/>
                  </a:lnTo>
                  <a:lnTo>
                    <a:pt x="681" y="1260"/>
                  </a:lnTo>
                  <a:lnTo>
                    <a:pt x="1316" y="636"/>
                  </a:lnTo>
                  <a:lnTo>
                    <a:pt x="953" y="636"/>
                  </a:lnTo>
                  <a:lnTo>
                    <a:pt x="284" y="1328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0"/>
            <p:cNvSpPr/>
            <p:nvPr/>
          </p:nvSpPr>
          <p:spPr>
            <a:xfrm>
              <a:off x="2248375" y="4284800"/>
              <a:ext cx="115450" cy="147525"/>
            </a:xfrm>
            <a:custGeom>
              <a:avLst/>
              <a:gdLst/>
              <a:ahLst/>
              <a:cxnLst/>
              <a:rect l="l" t="t" r="r" b="b"/>
              <a:pathLst>
                <a:path w="4618" h="5901" extrusionOk="0">
                  <a:moveTo>
                    <a:pt x="0" y="1"/>
                  </a:moveTo>
                  <a:lnTo>
                    <a:pt x="0" y="3098"/>
                  </a:lnTo>
                  <a:cubicBezTo>
                    <a:pt x="0" y="3745"/>
                    <a:pt x="34" y="4232"/>
                    <a:pt x="114" y="4573"/>
                  </a:cubicBezTo>
                  <a:cubicBezTo>
                    <a:pt x="159" y="4800"/>
                    <a:pt x="272" y="5004"/>
                    <a:pt x="443" y="5219"/>
                  </a:cubicBezTo>
                  <a:cubicBezTo>
                    <a:pt x="601" y="5424"/>
                    <a:pt x="828" y="5582"/>
                    <a:pt x="1112" y="5719"/>
                  </a:cubicBezTo>
                  <a:cubicBezTo>
                    <a:pt x="1407" y="5843"/>
                    <a:pt x="1827" y="5900"/>
                    <a:pt x="2371" y="5900"/>
                  </a:cubicBezTo>
                  <a:cubicBezTo>
                    <a:pt x="2836" y="5900"/>
                    <a:pt x="3211" y="5843"/>
                    <a:pt x="3494" y="5730"/>
                  </a:cubicBezTo>
                  <a:cubicBezTo>
                    <a:pt x="3778" y="5616"/>
                    <a:pt x="4005" y="5458"/>
                    <a:pt x="4175" y="5253"/>
                  </a:cubicBezTo>
                  <a:cubicBezTo>
                    <a:pt x="4345" y="5061"/>
                    <a:pt x="4459" y="4811"/>
                    <a:pt x="4527" y="4527"/>
                  </a:cubicBezTo>
                  <a:cubicBezTo>
                    <a:pt x="4583" y="4244"/>
                    <a:pt x="4617" y="3745"/>
                    <a:pt x="4617" y="3053"/>
                  </a:cubicBezTo>
                  <a:lnTo>
                    <a:pt x="4617" y="1"/>
                  </a:lnTo>
                  <a:lnTo>
                    <a:pt x="3449" y="1"/>
                  </a:lnTo>
                  <a:lnTo>
                    <a:pt x="3449" y="3211"/>
                  </a:lnTo>
                  <a:cubicBezTo>
                    <a:pt x="3449" y="3676"/>
                    <a:pt x="3426" y="4005"/>
                    <a:pt x="3392" y="4198"/>
                  </a:cubicBezTo>
                  <a:cubicBezTo>
                    <a:pt x="3358" y="4391"/>
                    <a:pt x="3256" y="4561"/>
                    <a:pt x="3086" y="4698"/>
                  </a:cubicBezTo>
                  <a:cubicBezTo>
                    <a:pt x="2927" y="4834"/>
                    <a:pt x="2666" y="4902"/>
                    <a:pt x="2337" y="4902"/>
                  </a:cubicBezTo>
                  <a:cubicBezTo>
                    <a:pt x="2008" y="4902"/>
                    <a:pt x="1759" y="4834"/>
                    <a:pt x="1566" y="4686"/>
                  </a:cubicBezTo>
                  <a:cubicBezTo>
                    <a:pt x="1373" y="4539"/>
                    <a:pt x="1259" y="4357"/>
                    <a:pt x="1214" y="4119"/>
                  </a:cubicBezTo>
                  <a:cubicBezTo>
                    <a:pt x="1180" y="3971"/>
                    <a:pt x="1169" y="3642"/>
                    <a:pt x="1169" y="3143"/>
                  </a:cubicBezTo>
                  <a:lnTo>
                    <a:pt x="11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0"/>
            <p:cNvSpPr/>
            <p:nvPr/>
          </p:nvSpPr>
          <p:spPr>
            <a:xfrm>
              <a:off x="2393300" y="4284800"/>
              <a:ext cx="97300" cy="145250"/>
            </a:xfrm>
            <a:custGeom>
              <a:avLst/>
              <a:gdLst/>
              <a:ahLst/>
              <a:cxnLst/>
              <a:rect l="l" t="t" r="r" b="b"/>
              <a:pathLst>
                <a:path w="3892" h="5810" extrusionOk="0">
                  <a:moveTo>
                    <a:pt x="0" y="1"/>
                  </a:moveTo>
                  <a:lnTo>
                    <a:pt x="0" y="5809"/>
                  </a:lnTo>
                  <a:lnTo>
                    <a:pt x="1112" y="5809"/>
                  </a:lnTo>
                  <a:lnTo>
                    <a:pt x="1112" y="4459"/>
                  </a:lnTo>
                  <a:lnTo>
                    <a:pt x="1634" y="3915"/>
                  </a:lnTo>
                  <a:lnTo>
                    <a:pt x="2689" y="5809"/>
                  </a:lnTo>
                  <a:lnTo>
                    <a:pt x="3892" y="5809"/>
                  </a:lnTo>
                  <a:lnTo>
                    <a:pt x="2349" y="3132"/>
                  </a:lnTo>
                  <a:lnTo>
                    <a:pt x="3789" y="1600"/>
                  </a:lnTo>
                  <a:lnTo>
                    <a:pt x="2417" y="1600"/>
                  </a:lnTo>
                  <a:lnTo>
                    <a:pt x="1112" y="308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0"/>
            <p:cNvSpPr/>
            <p:nvPr/>
          </p:nvSpPr>
          <p:spPr>
            <a:xfrm>
              <a:off x="2505900" y="4322525"/>
              <a:ext cx="67800" cy="107525"/>
            </a:xfrm>
            <a:custGeom>
              <a:avLst/>
              <a:gdLst/>
              <a:ahLst/>
              <a:cxnLst/>
              <a:rect l="l" t="t" r="r" b="b"/>
              <a:pathLst>
                <a:path w="2712" h="4301" extrusionOk="0">
                  <a:moveTo>
                    <a:pt x="1985" y="1"/>
                  </a:moveTo>
                  <a:cubicBezTo>
                    <a:pt x="1804" y="1"/>
                    <a:pt x="1645" y="46"/>
                    <a:pt x="1498" y="137"/>
                  </a:cubicBezTo>
                  <a:cubicBezTo>
                    <a:pt x="1362" y="216"/>
                    <a:pt x="1203" y="409"/>
                    <a:pt x="1033" y="693"/>
                  </a:cubicBezTo>
                  <a:lnTo>
                    <a:pt x="1033" y="91"/>
                  </a:lnTo>
                  <a:lnTo>
                    <a:pt x="0" y="91"/>
                  </a:lnTo>
                  <a:lnTo>
                    <a:pt x="0" y="4300"/>
                  </a:lnTo>
                  <a:lnTo>
                    <a:pt x="1112" y="4300"/>
                  </a:lnTo>
                  <a:lnTo>
                    <a:pt x="1112" y="2996"/>
                  </a:lnTo>
                  <a:cubicBezTo>
                    <a:pt x="1112" y="2281"/>
                    <a:pt x="1135" y="1816"/>
                    <a:pt x="1203" y="1589"/>
                  </a:cubicBezTo>
                  <a:cubicBezTo>
                    <a:pt x="1259" y="1362"/>
                    <a:pt x="1350" y="1215"/>
                    <a:pt x="1452" y="1124"/>
                  </a:cubicBezTo>
                  <a:cubicBezTo>
                    <a:pt x="1566" y="1033"/>
                    <a:pt x="1691" y="999"/>
                    <a:pt x="1849" y="999"/>
                  </a:cubicBezTo>
                  <a:cubicBezTo>
                    <a:pt x="2008" y="999"/>
                    <a:pt x="2190" y="1056"/>
                    <a:pt x="2371" y="1180"/>
                  </a:cubicBezTo>
                  <a:lnTo>
                    <a:pt x="2712" y="205"/>
                  </a:lnTo>
                  <a:cubicBezTo>
                    <a:pt x="2485" y="69"/>
                    <a:pt x="2235" y="1"/>
                    <a:pt x="19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0"/>
            <p:cNvSpPr/>
            <p:nvPr/>
          </p:nvSpPr>
          <p:spPr>
            <a:xfrm>
              <a:off x="2578500" y="4322525"/>
              <a:ext cx="98450" cy="109800"/>
            </a:xfrm>
            <a:custGeom>
              <a:avLst/>
              <a:gdLst/>
              <a:ahLst/>
              <a:cxnLst/>
              <a:rect l="l" t="t" r="r" b="b"/>
              <a:pathLst>
                <a:path w="3938" h="4392" extrusionOk="0">
                  <a:moveTo>
                    <a:pt x="2610" y="2281"/>
                  </a:moveTo>
                  <a:lnTo>
                    <a:pt x="2610" y="2496"/>
                  </a:lnTo>
                  <a:cubicBezTo>
                    <a:pt x="2610" y="2769"/>
                    <a:pt x="2598" y="2950"/>
                    <a:pt x="2564" y="3041"/>
                  </a:cubicBezTo>
                  <a:cubicBezTo>
                    <a:pt x="2519" y="3189"/>
                    <a:pt x="2440" y="3313"/>
                    <a:pt x="2303" y="3404"/>
                  </a:cubicBezTo>
                  <a:cubicBezTo>
                    <a:pt x="2122" y="3540"/>
                    <a:pt x="1929" y="3608"/>
                    <a:pt x="1725" y="3608"/>
                  </a:cubicBezTo>
                  <a:cubicBezTo>
                    <a:pt x="1543" y="3608"/>
                    <a:pt x="1396" y="3552"/>
                    <a:pt x="1282" y="3438"/>
                  </a:cubicBezTo>
                  <a:cubicBezTo>
                    <a:pt x="1169" y="3325"/>
                    <a:pt x="1112" y="3189"/>
                    <a:pt x="1112" y="3030"/>
                  </a:cubicBezTo>
                  <a:cubicBezTo>
                    <a:pt x="1112" y="2871"/>
                    <a:pt x="1180" y="2746"/>
                    <a:pt x="1328" y="2644"/>
                  </a:cubicBezTo>
                  <a:cubicBezTo>
                    <a:pt x="1419" y="2576"/>
                    <a:pt x="1623" y="2508"/>
                    <a:pt x="1929" y="2451"/>
                  </a:cubicBezTo>
                  <a:cubicBezTo>
                    <a:pt x="2235" y="2383"/>
                    <a:pt x="2462" y="2326"/>
                    <a:pt x="2610" y="2281"/>
                  </a:cubicBezTo>
                  <a:close/>
                  <a:moveTo>
                    <a:pt x="1929" y="1"/>
                  </a:moveTo>
                  <a:cubicBezTo>
                    <a:pt x="1384" y="1"/>
                    <a:pt x="976" y="91"/>
                    <a:pt x="704" y="296"/>
                  </a:cubicBezTo>
                  <a:cubicBezTo>
                    <a:pt x="420" y="488"/>
                    <a:pt x="227" y="783"/>
                    <a:pt x="114" y="1192"/>
                  </a:cubicBezTo>
                  <a:lnTo>
                    <a:pt x="1124" y="1373"/>
                  </a:lnTo>
                  <a:cubicBezTo>
                    <a:pt x="1192" y="1180"/>
                    <a:pt x="1282" y="1044"/>
                    <a:pt x="1396" y="965"/>
                  </a:cubicBezTo>
                  <a:cubicBezTo>
                    <a:pt x="1498" y="886"/>
                    <a:pt x="1657" y="851"/>
                    <a:pt x="1850" y="851"/>
                  </a:cubicBezTo>
                  <a:cubicBezTo>
                    <a:pt x="2145" y="851"/>
                    <a:pt x="2349" y="897"/>
                    <a:pt x="2451" y="988"/>
                  </a:cubicBezTo>
                  <a:cubicBezTo>
                    <a:pt x="2553" y="1078"/>
                    <a:pt x="2610" y="1226"/>
                    <a:pt x="2610" y="1441"/>
                  </a:cubicBezTo>
                  <a:lnTo>
                    <a:pt x="2610" y="1555"/>
                  </a:lnTo>
                  <a:cubicBezTo>
                    <a:pt x="2406" y="1634"/>
                    <a:pt x="2042" y="1725"/>
                    <a:pt x="1532" y="1827"/>
                  </a:cubicBezTo>
                  <a:cubicBezTo>
                    <a:pt x="1146" y="1895"/>
                    <a:pt x="851" y="1986"/>
                    <a:pt x="647" y="2088"/>
                  </a:cubicBezTo>
                  <a:cubicBezTo>
                    <a:pt x="443" y="2190"/>
                    <a:pt x="284" y="2326"/>
                    <a:pt x="171" y="2519"/>
                  </a:cubicBezTo>
                  <a:cubicBezTo>
                    <a:pt x="57" y="2701"/>
                    <a:pt x="0" y="2905"/>
                    <a:pt x="0" y="3143"/>
                  </a:cubicBezTo>
                  <a:cubicBezTo>
                    <a:pt x="0" y="3506"/>
                    <a:pt x="125" y="3801"/>
                    <a:pt x="375" y="4039"/>
                  </a:cubicBezTo>
                  <a:cubicBezTo>
                    <a:pt x="624" y="4278"/>
                    <a:pt x="965" y="4391"/>
                    <a:pt x="1396" y="4391"/>
                  </a:cubicBezTo>
                  <a:cubicBezTo>
                    <a:pt x="1634" y="4391"/>
                    <a:pt x="1872" y="4346"/>
                    <a:pt x="2088" y="4255"/>
                  </a:cubicBezTo>
                  <a:cubicBezTo>
                    <a:pt x="2303" y="4164"/>
                    <a:pt x="2508" y="4017"/>
                    <a:pt x="2700" y="3835"/>
                  </a:cubicBezTo>
                  <a:cubicBezTo>
                    <a:pt x="2700" y="3858"/>
                    <a:pt x="2712" y="3903"/>
                    <a:pt x="2735" y="3971"/>
                  </a:cubicBezTo>
                  <a:cubicBezTo>
                    <a:pt x="2780" y="4107"/>
                    <a:pt x="2814" y="4221"/>
                    <a:pt x="2837" y="4300"/>
                  </a:cubicBezTo>
                  <a:lnTo>
                    <a:pt x="3937" y="4300"/>
                  </a:lnTo>
                  <a:cubicBezTo>
                    <a:pt x="3846" y="4096"/>
                    <a:pt x="3778" y="3903"/>
                    <a:pt x="3744" y="3733"/>
                  </a:cubicBezTo>
                  <a:cubicBezTo>
                    <a:pt x="3710" y="3552"/>
                    <a:pt x="3687" y="3279"/>
                    <a:pt x="3687" y="2916"/>
                  </a:cubicBezTo>
                  <a:lnTo>
                    <a:pt x="3699" y="1612"/>
                  </a:lnTo>
                  <a:cubicBezTo>
                    <a:pt x="3699" y="1135"/>
                    <a:pt x="3653" y="806"/>
                    <a:pt x="3551" y="625"/>
                  </a:cubicBezTo>
                  <a:cubicBezTo>
                    <a:pt x="3449" y="443"/>
                    <a:pt x="3279" y="296"/>
                    <a:pt x="3041" y="171"/>
                  </a:cubicBezTo>
                  <a:cubicBezTo>
                    <a:pt x="2791" y="57"/>
                    <a:pt x="2428" y="1"/>
                    <a:pt x="19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0"/>
            <p:cNvSpPr/>
            <p:nvPr/>
          </p:nvSpPr>
          <p:spPr>
            <a:xfrm>
              <a:off x="2698475" y="4284800"/>
              <a:ext cx="27525" cy="145250"/>
            </a:xfrm>
            <a:custGeom>
              <a:avLst/>
              <a:gdLst/>
              <a:ahLst/>
              <a:cxnLst/>
              <a:rect l="l" t="t" r="r" b="b"/>
              <a:pathLst>
                <a:path w="1101" h="5810" extrusionOk="0">
                  <a:moveTo>
                    <a:pt x="0" y="1"/>
                  </a:moveTo>
                  <a:lnTo>
                    <a:pt x="0" y="1033"/>
                  </a:lnTo>
                  <a:lnTo>
                    <a:pt x="1101" y="1033"/>
                  </a:lnTo>
                  <a:lnTo>
                    <a:pt x="1101" y="1"/>
                  </a:lnTo>
                  <a:close/>
                  <a:moveTo>
                    <a:pt x="0" y="1600"/>
                  </a:moveTo>
                  <a:lnTo>
                    <a:pt x="0" y="5809"/>
                  </a:lnTo>
                  <a:lnTo>
                    <a:pt x="1101" y="5809"/>
                  </a:lnTo>
                  <a:lnTo>
                    <a:pt x="1101" y="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0"/>
            <p:cNvSpPr/>
            <p:nvPr/>
          </p:nvSpPr>
          <p:spPr>
            <a:xfrm>
              <a:off x="2754350" y="4322525"/>
              <a:ext cx="95600" cy="107525"/>
            </a:xfrm>
            <a:custGeom>
              <a:avLst/>
              <a:gdLst/>
              <a:ahLst/>
              <a:cxnLst/>
              <a:rect l="l" t="t" r="r" b="b"/>
              <a:pathLst>
                <a:path w="3824" h="4301" extrusionOk="0">
                  <a:moveTo>
                    <a:pt x="2417" y="1"/>
                  </a:moveTo>
                  <a:cubicBezTo>
                    <a:pt x="1861" y="1"/>
                    <a:pt x="1396" y="239"/>
                    <a:pt x="1033" y="715"/>
                  </a:cubicBezTo>
                  <a:lnTo>
                    <a:pt x="1033" y="91"/>
                  </a:lnTo>
                  <a:lnTo>
                    <a:pt x="0" y="91"/>
                  </a:lnTo>
                  <a:lnTo>
                    <a:pt x="0" y="4300"/>
                  </a:lnTo>
                  <a:lnTo>
                    <a:pt x="1112" y="4300"/>
                  </a:lnTo>
                  <a:lnTo>
                    <a:pt x="1112" y="2394"/>
                  </a:lnTo>
                  <a:cubicBezTo>
                    <a:pt x="1112" y="1918"/>
                    <a:pt x="1146" y="1600"/>
                    <a:pt x="1191" y="1430"/>
                  </a:cubicBezTo>
                  <a:cubicBezTo>
                    <a:pt x="1259" y="1249"/>
                    <a:pt x="1362" y="1112"/>
                    <a:pt x="1509" y="1010"/>
                  </a:cubicBezTo>
                  <a:cubicBezTo>
                    <a:pt x="1668" y="897"/>
                    <a:pt x="1838" y="851"/>
                    <a:pt x="2031" y="851"/>
                  </a:cubicBezTo>
                  <a:cubicBezTo>
                    <a:pt x="2178" y="851"/>
                    <a:pt x="2303" y="886"/>
                    <a:pt x="2417" y="965"/>
                  </a:cubicBezTo>
                  <a:cubicBezTo>
                    <a:pt x="2519" y="1033"/>
                    <a:pt x="2598" y="1135"/>
                    <a:pt x="2644" y="1271"/>
                  </a:cubicBezTo>
                  <a:cubicBezTo>
                    <a:pt x="2689" y="1407"/>
                    <a:pt x="2723" y="1702"/>
                    <a:pt x="2723" y="2156"/>
                  </a:cubicBezTo>
                  <a:lnTo>
                    <a:pt x="2723" y="4300"/>
                  </a:lnTo>
                  <a:lnTo>
                    <a:pt x="3823" y="4300"/>
                  </a:lnTo>
                  <a:lnTo>
                    <a:pt x="3823" y="1680"/>
                  </a:lnTo>
                  <a:cubicBezTo>
                    <a:pt x="3823" y="1362"/>
                    <a:pt x="3812" y="1112"/>
                    <a:pt x="3767" y="931"/>
                  </a:cubicBezTo>
                  <a:cubicBezTo>
                    <a:pt x="3721" y="761"/>
                    <a:pt x="3653" y="602"/>
                    <a:pt x="3551" y="466"/>
                  </a:cubicBezTo>
                  <a:cubicBezTo>
                    <a:pt x="3449" y="330"/>
                    <a:pt x="3290" y="216"/>
                    <a:pt x="3086" y="137"/>
                  </a:cubicBezTo>
                  <a:cubicBezTo>
                    <a:pt x="2882" y="46"/>
                    <a:pt x="2666" y="1"/>
                    <a:pt x="24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0"/>
            <p:cNvSpPr/>
            <p:nvPr/>
          </p:nvSpPr>
          <p:spPr>
            <a:xfrm>
              <a:off x="2870050" y="4322525"/>
              <a:ext cx="98450" cy="109800"/>
            </a:xfrm>
            <a:custGeom>
              <a:avLst/>
              <a:gdLst/>
              <a:ahLst/>
              <a:cxnLst/>
              <a:rect l="l" t="t" r="r" b="b"/>
              <a:pathLst>
                <a:path w="3938" h="4392" extrusionOk="0">
                  <a:moveTo>
                    <a:pt x="1998" y="851"/>
                  </a:moveTo>
                  <a:cubicBezTo>
                    <a:pt x="2224" y="851"/>
                    <a:pt x="2417" y="931"/>
                    <a:pt x="2576" y="1101"/>
                  </a:cubicBezTo>
                  <a:cubicBezTo>
                    <a:pt x="2735" y="1271"/>
                    <a:pt x="2814" y="1509"/>
                    <a:pt x="2826" y="1838"/>
                  </a:cubicBezTo>
                  <a:lnTo>
                    <a:pt x="1158" y="1838"/>
                  </a:lnTo>
                  <a:cubicBezTo>
                    <a:pt x="1158" y="1532"/>
                    <a:pt x="1237" y="1294"/>
                    <a:pt x="1396" y="1112"/>
                  </a:cubicBezTo>
                  <a:cubicBezTo>
                    <a:pt x="1555" y="942"/>
                    <a:pt x="1759" y="851"/>
                    <a:pt x="1998" y="851"/>
                  </a:cubicBezTo>
                  <a:close/>
                  <a:moveTo>
                    <a:pt x="1929" y="1"/>
                  </a:moveTo>
                  <a:cubicBezTo>
                    <a:pt x="1374" y="1"/>
                    <a:pt x="908" y="193"/>
                    <a:pt x="545" y="591"/>
                  </a:cubicBezTo>
                  <a:cubicBezTo>
                    <a:pt x="182" y="988"/>
                    <a:pt x="1" y="1532"/>
                    <a:pt x="1" y="2224"/>
                  </a:cubicBezTo>
                  <a:cubicBezTo>
                    <a:pt x="1" y="2814"/>
                    <a:pt x="137" y="3291"/>
                    <a:pt x="421" y="3676"/>
                  </a:cubicBezTo>
                  <a:cubicBezTo>
                    <a:pt x="772" y="4153"/>
                    <a:pt x="1306" y="4391"/>
                    <a:pt x="2043" y="4391"/>
                  </a:cubicBezTo>
                  <a:cubicBezTo>
                    <a:pt x="2497" y="4391"/>
                    <a:pt x="2882" y="4289"/>
                    <a:pt x="3189" y="4073"/>
                  </a:cubicBezTo>
                  <a:cubicBezTo>
                    <a:pt x="3495" y="3858"/>
                    <a:pt x="3722" y="3552"/>
                    <a:pt x="3869" y="3143"/>
                  </a:cubicBezTo>
                  <a:lnTo>
                    <a:pt x="2758" y="2962"/>
                  </a:lnTo>
                  <a:cubicBezTo>
                    <a:pt x="2701" y="3166"/>
                    <a:pt x="2610" y="3325"/>
                    <a:pt x="2485" y="3415"/>
                  </a:cubicBezTo>
                  <a:cubicBezTo>
                    <a:pt x="2372" y="3518"/>
                    <a:pt x="2224" y="3563"/>
                    <a:pt x="2054" y="3563"/>
                  </a:cubicBezTo>
                  <a:cubicBezTo>
                    <a:pt x="1793" y="3563"/>
                    <a:pt x="1578" y="3472"/>
                    <a:pt x="1408" y="3291"/>
                  </a:cubicBezTo>
                  <a:cubicBezTo>
                    <a:pt x="1237" y="3098"/>
                    <a:pt x="1147" y="2848"/>
                    <a:pt x="1147" y="2519"/>
                  </a:cubicBezTo>
                  <a:lnTo>
                    <a:pt x="3926" y="2519"/>
                  </a:lnTo>
                  <a:cubicBezTo>
                    <a:pt x="3937" y="1657"/>
                    <a:pt x="3767" y="1033"/>
                    <a:pt x="3404" y="625"/>
                  </a:cubicBezTo>
                  <a:cubicBezTo>
                    <a:pt x="3041" y="205"/>
                    <a:pt x="2553" y="1"/>
                    <a:pt x="19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0"/>
            <p:cNvSpPr/>
            <p:nvPr/>
          </p:nvSpPr>
          <p:spPr>
            <a:xfrm>
              <a:off x="1980900" y="1395850"/>
              <a:ext cx="121425" cy="144950"/>
            </a:xfrm>
            <a:custGeom>
              <a:avLst/>
              <a:gdLst/>
              <a:ahLst/>
              <a:cxnLst/>
              <a:rect l="l" t="t" r="r" b="b"/>
              <a:pathLst>
                <a:path w="4857" h="5798" extrusionOk="0">
                  <a:moveTo>
                    <a:pt x="1850" y="965"/>
                  </a:moveTo>
                  <a:cubicBezTo>
                    <a:pt x="2395" y="965"/>
                    <a:pt x="2724" y="976"/>
                    <a:pt x="2848" y="988"/>
                  </a:cubicBezTo>
                  <a:cubicBezTo>
                    <a:pt x="3041" y="1010"/>
                    <a:pt x="3189" y="1078"/>
                    <a:pt x="3280" y="1192"/>
                  </a:cubicBezTo>
                  <a:cubicBezTo>
                    <a:pt x="3382" y="1305"/>
                    <a:pt x="3438" y="1453"/>
                    <a:pt x="3438" y="1623"/>
                  </a:cubicBezTo>
                  <a:cubicBezTo>
                    <a:pt x="3438" y="1816"/>
                    <a:pt x="3382" y="1963"/>
                    <a:pt x="3257" y="2077"/>
                  </a:cubicBezTo>
                  <a:cubicBezTo>
                    <a:pt x="3143" y="2190"/>
                    <a:pt x="2985" y="2269"/>
                    <a:pt x="2792" y="2292"/>
                  </a:cubicBezTo>
                  <a:cubicBezTo>
                    <a:pt x="2678" y="2304"/>
                    <a:pt x="2395" y="2304"/>
                    <a:pt x="1941" y="2304"/>
                  </a:cubicBezTo>
                  <a:lnTo>
                    <a:pt x="1169" y="2304"/>
                  </a:lnTo>
                  <a:lnTo>
                    <a:pt x="1169" y="965"/>
                  </a:lnTo>
                  <a:close/>
                  <a:moveTo>
                    <a:pt x="2122" y="3268"/>
                  </a:moveTo>
                  <a:cubicBezTo>
                    <a:pt x="2656" y="3268"/>
                    <a:pt x="2996" y="3302"/>
                    <a:pt x="3155" y="3359"/>
                  </a:cubicBezTo>
                  <a:cubicBezTo>
                    <a:pt x="3314" y="3415"/>
                    <a:pt x="3438" y="3495"/>
                    <a:pt x="3518" y="3620"/>
                  </a:cubicBezTo>
                  <a:cubicBezTo>
                    <a:pt x="3609" y="3744"/>
                    <a:pt x="3643" y="3892"/>
                    <a:pt x="3643" y="4062"/>
                  </a:cubicBezTo>
                  <a:cubicBezTo>
                    <a:pt x="3643" y="4266"/>
                    <a:pt x="3597" y="4436"/>
                    <a:pt x="3484" y="4561"/>
                  </a:cubicBezTo>
                  <a:cubicBezTo>
                    <a:pt x="3370" y="4686"/>
                    <a:pt x="3234" y="4754"/>
                    <a:pt x="3064" y="4788"/>
                  </a:cubicBezTo>
                  <a:cubicBezTo>
                    <a:pt x="2951" y="4811"/>
                    <a:pt x="2678" y="4822"/>
                    <a:pt x="2259" y="4822"/>
                  </a:cubicBezTo>
                  <a:lnTo>
                    <a:pt x="1169" y="4822"/>
                  </a:lnTo>
                  <a:lnTo>
                    <a:pt x="1169" y="3268"/>
                  </a:lnTo>
                  <a:close/>
                  <a:moveTo>
                    <a:pt x="1" y="1"/>
                  </a:moveTo>
                  <a:lnTo>
                    <a:pt x="1" y="5798"/>
                  </a:lnTo>
                  <a:lnTo>
                    <a:pt x="1975" y="5798"/>
                  </a:lnTo>
                  <a:cubicBezTo>
                    <a:pt x="2724" y="5798"/>
                    <a:pt x="3189" y="5786"/>
                    <a:pt x="3382" y="5764"/>
                  </a:cubicBezTo>
                  <a:cubicBezTo>
                    <a:pt x="3699" y="5730"/>
                    <a:pt x="3960" y="5639"/>
                    <a:pt x="4164" y="5491"/>
                  </a:cubicBezTo>
                  <a:cubicBezTo>
                    <a:pt x="4380" y="5344"/>
                    <a:pt x="4550" y="5140"/>
                    <a:pt x="4675" y="4890"/>
                  </a:cubicBezTo>
                  <a:cubicBezTo>
                    <a:pt x="4800" y="4641"/>
                    <a:pt x="4856" y="4380"/>
                    <a:pt x="4856" y="4119"/>
                  </a:cubicBezTo>
                  <a:cubicBezTo>
                    <a:pt x="4856" y="3790"/>
                    <a:pt x="4766" y="3495"/>
                    <a:pt x="4573" y="3245"/>
                  </a:cubicBezTo>
                  <a:cubicBezTo>
                    <a:pt x="4380" y="2996"/>
                    <a:pt x="4108" y="2825"/>
                    <a:pt x="3756" y="2723"/>
                  </a:cubicBezTo>
                  <a:cubicBezTo>
                    <a:pt x="4006" y="2610"/>
                    <a:pt x="4210" y="2440"/>
                    <a:pt x="4346" y="2213"/>
                  </a:cubicBezTo>
                  <a:cubicBezTo>
                    <a:pt x="4493" y="1986"/>
                    <a:pt x="4573" y="1736"/>
                    <a:pt x="4573" y="1464"/>
                  </a:cubicBezTo>
                  <a:cubicBezTo>
                    <a:pt x="4573" y="1214"/>
                    <a:pt x="4516" y="988"/>
                    <a:pt x="4391" y="783"/>
                  </a:cubicBezTo>
                  <a:cubicBezTo>
                    <a:pt x="4278" y="579"/>
                    <a:pt x="4130" y="420"/>
                    <a:pt x="3949" y="295"/>
                  </a:cubicBezTo>
                  <a:cubicBezTo>
                    <a:pt x="3767" y="171"/>
                    <a:pt x="3575" y="91"/>
                    <a:pt x="3348" y="57"/>
                  </a:cubicBezTo>
                  <a:cubicBezTo>
                    <a:pt x="3121" y="23"/>
                    <a:pt x="2780" y="1"/>
                    <a:pt x="23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0"/>
            <p:cNvSpPr/>
            <p:nvPr/>
          </p:nvSpPr>
          <p:spPr>
            <a:xfrm>
              <a:off x="2118750" y="1433575"/>
              <a:ext cx="98450" cy="109775"/>
            </a:xfrm>
            <a:custGeom>
              <a:avLst/>
              <a:gdLst/>
              <a:ahLst/>
              <a:cxnLst/>
              <a:rect l="l" t="t" r="r" b="b"/>
              <a:pathLst>
                <a:path w="3938" h="4391" extrusionOk="0">
                  <a:moveTo>
                    <a:pt x="1997" y="851"/>
                  </a:moveTo>
                  <a:cubicBezTo>
                    <a:pt x="2224" y="851"/>
                    <a:pt x="2417" y="931"/>
                    <a:pt x="2564" y="1101"/>
                  </a:cubicBezTo>
                  <a:cubicBezTo>
                    <a:pt x="2723" y="1271"/>
                    <a:pt x="2814" y="1509"/>
                    <a:pt x="2814" y="1827"/>
                  </a:cubicBezTo>
                  <a:lnTo>
                    <a:pt x="1158" y="1827"/>
                  </a:lnTo>
                  <a:cubicBezTo>
                    <a:pt x="1158" y="1532"/>
                    <a:pt x="1237" y="1282"/>
                    <a:pt x="1396" y="1112"/>
                  </a:cubicBezTo>
                  <a:cubicBezTo>
                    <a:pt x="1555" y="931"/>
                    <a:pt x="1748" y="851"/>
                    <a:pt x="1997" y="851"/>
                  </a:cubicBezTo>
                  <a:close/>
                  <a:moveTo>
                    <a:pt x="1929" y="0"/>
                  </a:moveTo>
                  <a:cubicBezTo>
                    <a:pt x="1373" y="0"/>
                    <a:pt x="908" y="193"/>
                    <a:pt x="545" y="590"/>
                  </a:cubicBezTo>
                  <a:cubicBezTo>
                    <a:pt x="182" y="987"/>
                    <a:pt x="0" y="1532"/>
                    <a:pt x="0" y="2224"/>
                  </a:cubicBezTo>
                  <a:cubicBezTo>
                    <a:pt x="0" y="2803"/>
                    <a:pt x="137" y="3290"/>
                    <a:pt x="420" y="3676"/>
                  </a:cubicBezTo>
                  <a:cubicBezTo>
                    <a:pt x="761" y="4153"/>
                    <a:pt x="1305" y="4391"/>
                    <a:pt x="2031" y="4391"/>
                  </a:cubicBezTo>
                  <a:cubicBezTo>
                    <a:pt x="2496" y="4391"/>
                    <a:pt x="2882" y="4277"/>
                    <a:pt x="3188" y="4073"/>
                  </a:cubicBezTo>
                  <a:cubicBezTo>
                    <a:pt x="3495" y="3858"/>
                    <a:pt x="3722" y="3551"/>
                    <a:pt x="3858" y="3143"/>
                  </a:cubicBezTo>
                  <a:lnTo>
                    <a:pt x="2757" y="2950"/>
                  </a:lnTo>
                  <a:cubicBezTo>
                    <a:pt x="2689" y="3166"/>
                    <a:pt x="2610" y="3324"/>
                    <a:pt x="2485" y="3415"/>
                  </a:cubicBezTo>
                  <a:cubicBezTo>
                    <a:pt x="2372" y="3506"/>
                    <a:pt x="2224" y="3563"/>
                    <a:pt x="2043" y="3563"/>
                  </a:cubicBezTo>
                  <a:cubicBezTo>
                    <a:pt x="1793" y="3563"/>
                    <a:pt x="1577" y="3461"/>
                    <a:pt x="1407" y="3279"/>
                  </a:cubicBezTo>
                  <a:cubicBezTo>
                    <a:pt x="1237" y="3098"/>
                    <a:pt x="1146" y="2837"/>
                    <a:pt x="1135" y="2508"/>
                  </a:cubicBezTo>
                  <a:lnTo>
                    <a:pt x="3926" y="2508"/>
                  </a:lnTo>
                  <a:cubicBezTo>
                    <a:pt x="3937" y="1657"/>
                    <a:pt x="3767" y="1033"/>
                    <a:pt x="3404" y="613"/>
                  </a:cubicBezTo>
                  <a:cubicBezTo>
                    <a:pt x="3041" y="205"/>
                    <a:pt x="2553" y="0"/>
                    <a:pt x="19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0"/>
            <p:cNvSpPr/>
            <p:nvPr/>
          </p:nvSpPr>
          <p:spPr>
            <a:xfrm>
              <a:off x="2239300" y="1395850"/>
              <a:ext cx="27800" cy="144950"/>
            </a:xfrm>
            <a:custGeom>
              <a:avLst/>
              <a:gdLst/>
              <a:ahLst/>
              <a:cxnLst/>
              <a:rect l="l" t="t" r="r" b="b"/>
              <a:pathLst>
                <a:path w="1112" h="5798" extrusionOk="0">
                  <a:moveTo>
                    <a:pt x="0" y="1"/>
                  </a:moveTo>
                  <a:lnTo>
                    <a:pt x="0" y="5798"/>
                  </a:lnTo>
                  <a:lnTo>
                    <a:pt x="1112" y="5798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0"/>
            <p:cNvSpPr/>
            <p:nvPr/>
          </p:nvSpPr>
          <p:spPr>
            <a:xfrm>
              <a:off x="2288350" y="1433575"/>
              <a:ext cx="98450" cy="109775"/>
            </a:xfrm>
            <a:custGeom>
              <a:avLst/>
              <a:gdLst/>
              <a:ahLst/>
              <a:cxnLst/>
              <a:rect l="l" t="t" r="r" b="b"/>
              <a:pathLst>
                <a:path w="3938" h="4391" extrusionOk="0">
                  <a:moveTo>
                    <a:pt x="2610" y="2269"/>
                  </a:moveTo>
                  <a:lnTo>
                    <a:pt x="2610" y="2496"/>
                  </a:lnTo>
                  <a:cubicBezTo>
                    <a:pt x="2610" y="2769"/>
                    <a:pt x="2599" y="2939"/>
                    <a:pt x="2565" y="3041"/>
                  </a:cubicBezTo>
                  <a:cubicBezTo>
                    <a:pt x="2519" y="3188"/>
                    <a:pt x="2440" y="3302"/>
                    <a:pt x="2304" y="3404"/>
                  </a:cubicBezTo>
                  <a:cubicBezTo>
                    <a:pt x="2122" y="3540"/>
                    <a:pt x="1929" y="3608"/>
                    <a:pt x="1725" y="3608"/>
                  </a:cubicBezTo>
                  <a:cubicBezTo>
                    <a:pt x="1544" y="3608"/>
                    <a:pt x="1396" y="3551"/>
                    <a:pt x="1283" y="3438"/>
                  </a:cubicBezTo>
                  <a:cubicBezTo>
                    <a:pt x="1169" y="3324"/>
                    <a:pt x="1112" y="3188"/>
                    <a:pt x="1112" y="3029"/>
                  </a:cubicBezTo>
                  <a:cubicBezTo>
                    <a:pt x="1112" y="2871"/>
                    <a:pt x="1181" y="2746"/>
                    <a:pt x="1328" y="2644"/>
                  </a:cubicBezTo>
                  <a:cubicBezTo>
                    <a:pt x="1419" y="2576"/>
                    <a:pt x="1623" y="2508"/>
                    <a:pt x="1929" y="2440"/>
                  </a:cubicBezTo>
                  <a:cubicBezTo>
                    <a:pt x="2247" y="2383"/>
                    <a:pt x="2463" y="2326"/>
                    <a:pt x="2610" y="2269"/>
                  </a:cubicBezTo>
                  <a:close/>
                  <a:moveTo>
                    <a:pt x="1929" y="0"/>
                  </a:moveTo>
                  <a:cubicBezTo>
                    <a:pt x="1385" y="0"/>
                    <a:pt x="976" y="91"/>
                    <a:pt x="704" y="284"/>
                  </a:cubicBezTo>
                  <a:cubicBezTo>
                    <a:pt x="420" y="488"/>
                    <a:pt x="228" y="783"/>
                    <a:pt x="114" y="1192"/>
                  </a:cubicBezTo>
                  <a:lnTo>
                    <a:pt x="1124" y="1373"/>
                  </a:lnTo>
                  <a:cubicBezTo>
                    <a:pt x="1192" y="1180"/>
                    <a:pt x="1283" y="1044"/>
                    <a:pt x="1396" y="965"/>
                  </a:cubicBezTo>
                  <a:cubicBezTo>
                    <a:pt x="1498" y="885"/>
                    <a:pt x="1657" y="851"/>
                    <a:pt x="1850" y="851"/>
                  </a:cubicBezTo>
                  <a:cubicBezTo>
                    <a:pt x="2145" y="851"/>
                    <a:pt x="2349" y="897"/>
                    <a:pt x="2451" y="987"/>
                  </a:cubicBezTo>
                  <a:cubicBezTo>
                    <a:pt x="2553" y="1078"/>
                    <a:pt x="2610" y="1226"/>
                    <a:pt x="2610" y="1441"/>
                  </a:cubicBezTo>
                  <a:lnTo>
                    <a:pt x="2610" y="1555"/>
                  </a:lnTo>
                  <a:cubicBezTo>
                    <a:pt x="2406" y="1634"/>
                    <a:pt x="2054" y="1725"/>
                    <a:pt x="1532" y="1827"/>
                  </a:cubicBezTo>
                  <a:cubicBezTo>
                    <a:pt x="1147" y="1895"/>
                    <a:pt x="852" y="1986"/>
                    <a:pt x="647" y="2088"/>
                  </a:cubicBezTo>
                  <a:cubicBezTo>
                    <a:pt x="443" y="2179"/>
                    <a:pt x="284" y="2326"/>
                    <a:pt x="171" y="2508"/>
                  </a:cubicBezTo>
                  <a:cubicBezTo>
                    <a:pt x="57" y="2700"/>
                    <a:pt x="1" y="2905"/>
                    <a:pt x="1" y="3143"/>
                  </a:cubicBezTo>
                  <a:cubicBezTo>
                    <a:pt x="1" y="3506"/>
                    <a:pt x="125" y="3801"/>
                    <a:pt x="375" y="4039"/>
                  </a:cubicBezTo>
                  <a:cubicBezTo>
                    <a:pt x="625" y="4266"/>
                    <a:pt x="965" y="4391"/>
                    <a:pt x="1396" y="4391"/>
                  </a:cubicBezTo>
                  <a:cubicBezTo>
                    <a:pt x="1646" y="4391"/>
                    <a:pt x="1873" y="4345"/>
                    <a:pt x="2088" y="4255"/>
                  </a:cubicBezTo>
                  <a:cubicBezTo>
                    <a:pt x="2304" y="4153"/>
                    <a:pt x="2508" y="4016"/>
                    <a:pt x="2701" y="3835"/>
                  </a:cubicBezTo>
                  <a:cubicBezTo>
                    <a:pt x="2701" y="3858"/>
                    <a:pt x="2712" y="3903"/>
                    <a:pt x="2735" y="3960"/>
                  </a:cubicBezTo>
                  <a:cubicBezTo>
                    <a:pt x="2780" y="4107"/>
                    <a:pt x="2814" y="4221"/>
                    <a:pt x="2848" y="4289"/>
                  </a:cubicBezTo>
                  <a:lnTo>
                    <a:pt x="3937" y="4289"/>
                  </a:lnTo>
                  <a:cubicBezTo>
                    <a:pt x="3847" y="4096"/>
                    <a:pt x="3779" y="3903"/>
                    <a:pt x="3744" y="3733"/>
                  </a:cubicBezTo>
                  <a:cubicBezTo>
                    <a:pt x="3710" y="3551"/>
                    <a:pt x="3688" y="3279"/>
                    <a:pt x="3688" y="2916"/>
                  </a:cubicBezTo>
                  <a:lnTo>
                    <a:pt x="3699" y="1611"/>
                  </a:lnTo>
                  <a:cubicBezTo>
                    <a:pt x="3699" y="1135"/>
                    <a:pt x="3654" y="795"/>
                    <a:pt x="3552" y="624"/>
                  </a:cubicBezTo>
                  <a:cubicBezTo>
                    <a:pt x="3450" y="443"/>
                    <a:pt x="3279" y="284"/>
                    <a:pt x="3041" y="171"/>
                  </a:cubicBezTo>
                  <a:cubicBezTo>
                    <a:pt x="2803" y="57"/>
                    <a:pt x="2428" y="0"/>
                    <a:pt x="19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0"/>
            <p:cNvSpPr/>
            <p:nvPr/>
          </p:nvSpPr>
          <p:spPr>
            <a:xfrm>
              <a:off x="2406900" y="1433575"/>
              <a:ext cx="68100" cy="107225"/>
            </a:xfrm>
            <a:custGeom>
              <a:avLst/>
              <a:gdLst/>
              <a:ahLst/>
              <a:cxnLst/>
              <a:rect l="l" t="t" r="r" b="b"/>
              <a:pathLst>
                <a:path w="2724" h="4289" extrusionOk="0">
                  <a:moveTo>
                    <a:pt x="1997" y="0"/>
                  </a:moveTo>
                  <a:cubicBezTo>
                    <a:pt x="1816" y="0"/>
                    <a:pt x="1657" y="34"/>
                    <a:pt x="1510" y="125"/>
                  </a:cubicBezTo>
                  <a:cubicBezTo>
                    <a:pt x="1374" y="216"/>
                    <a:pt x="1215" y="409"/>
                    <a:pt x="1033" y="692"/>
                  </a:cubicBezTo>
                  <a:lnTo>
                    <a:pt x="1033" y="91"/>
                  </a:lnTo>
                  <a:lnTo>
                    <a:pt x="1" y="91"/>
                  </a:lnTo>
                  <a:lnTo>
                    <a:pt x="1" y="4289"/>
                  </a:lnTo>
                  <a:lnTo>
                    <a:pt x="1113" y="4289"/>
                  </a:lnTo>
                  <a:lnTo>
                    <a:pt x="1113" y="2995"/>
                  </a:lnTo>
                  <a:cubicBezTo>
                    <a:pt x="1113" y="2281"/>
                    <a:pt x="1147" y="1816"/>
                    <a:pt x="1203" y="1589"/>
                  </a:cubicBezTo>
                  <a:cubicBezTo>
                    <a:pt x="1271" y="1362"/>
                    <a:pt x="1362" y="1203"/>
                    <a:pt x="1464" y="1124"/>
                  </a:cubicBezTo>
                  <a:cubicBezTo>
                    <a:pt x="1578" y="1033"/>
                    <a:pt x="1703" y="987"/>
                    <a:pt x="1861" y="987"/>
                  </a:cubicBezTo>
                  <a:cubicBezTo>
                    <a:pt x="2020" y="987"/>
                    <a:pt x="2190" y="1055"/>
                    <a:pt x="2383" y="1169"/>
                  </a:cubicBezTo>
                  <a:lnTo>
                    <a:pt x="2724" y="205"/>
                  </a:lnTo>
                  <a:cubicBezTo>
                    <a:pt x="2497" y="68"/>
                    <a:pt x="2247" y="0"/>
                    <a:pt x="19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0"/>
            <p:cNvSpPr/>
            <p:nvPr/>
          </p:nvSpPr>
          <p:spPr>
            <a:xfrm>
              <a:off x="2486325" y="1435850"/>
              <a:ext cx="95600" cy="107500"/>
            </a:xfrm>
            <a:custGeom>
              <a:avLst/>
              <a:gdLst/>
              <a:ahLst/>
              <a:cxnLst/>
              <a:rect l="l" t="t" r="r" b="b"/>
              <a:pathLst>
                <a:path w="3824" h="4300" extrusionOk="0">
                  <a:moveTo>
                    <a:pt x="0" y="0"/>
                  </a:moveTo>
                  <a:lnTo>
                    <a:pt x="0" y="2655"/>
                  </a:lnTo>
                  <a:cubicBezTo>
                    <a:pt x="0" y="3052"/>
                    <a:pt x="57" y="3370"/>
                    <a:pt x="159" y="3585"/>
                  </a:cubicBezTo>
                  <a:cubicBezTo>
                    <a:pt x="250" y="3812"/>
                    <a:pt x="420" y="3982"/>
                    <a:pt x="636" y="4107"/>
                  </a:cubicBezTo>
                  <a:cubicBezTo>
                    <a:pt x="863" y="4232"/>
                    <a:pt x="1112" y="4300"/>
                    <a:pt x="1396" y="4300"/>
                  </a:cubicBezTo>
                  <a:cubicBezTo>
                    <a:pt x="1679" y="4300"/>
                    <a:pt x="1940" y="4232"/>
                    <a:pt x="2190" y="4107"/>
                  </a:cubicBezTo>
                  <a:cubicBezTo>
                    <a:pt x="2439" y="3971"/>
                    <a:pt x="2644" y="3801"/>
                    <a:pt x="2791" y="3574"/>
                  </a:cubicBezTo>
                  <a:lnTo>
                    <a:pt x="2791" y="4198"/>
                  </a:lnTo>
                  <a:lnTo>
                    <a:pt x="3824" y="4198"/>
                  </a:lnTo>
                  <a:lnTo>
                    <a:pt x="3824" y="0"/>
                  </a:lnTo>
                  <a:lnTo>
                    <a:pt x="2712" y="0"/>
                  </a:lnTo>
                  <a:lnTo>
                    <a:pt x="2712" y="1770"/>
                  </a:lnTo>
                  <a:cubicBezTo>
                    <a:pt x="2712" y="2371"/>
                    <a:pt x="2689" y="2757"/>
                    <a:pt x="2632" y="2904"/>
                  </a:cubicBezTo>
                  <a:cubicBezTo>
                    <a:pt x="2576" y="3063"/>
                    <a:pt x="2474" y="3188"/>
                    <a:pt x="2326" y="3301"/>
                  </a:cubicBezTo>
                  <a:cubicBezTo>
                    <a:pt x="2167" y="3404"/>
                    <a:pt x="1997" y="3449"/>
                    <a:pt x="1816" y="3449"/>
                  </a:cubicBezTo>
                  <a:cubicBezTo>
                    <a:pt x="1645" y="3449"/>
                    <a:pt x="1509" y="3415"/>
                    <a:pt x="1396" y="3336"/>
                  </a:cubicBezTo>
                  <a:cubicBezTo>
                    <a:pt x="1294" y="3256"/>
                    <a:pt x="1214" y="3154"/>
                    <a:pt x="1169" y="3018"/>
                  </a:cubicBezTo>
                  <a:cubicBezTo>
                    <a:pt x="1135" y="2882"/>
                    <a:pt x="1112" y="2519"/>
                    <a:pt x="1112" y="1929"/>
                  </a:cubicBezTo>
                  <a:lnTo>
                    <a:pt x="1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0"/>
            <p:cNvSpPr/>
            <p:nvPr/>
          </p:nvSpPr>
          <p:spPr>
            <a:xfrm>
              <a:off x="2600900" y="1433575"/>
              <a:ext cx="98150" cy="109775"/>
            </a:xfrm>
            <a:custGeom>
              <a:avLst/>
              <a:gdLst/>
              <a:ahLst/>
              <a:cxnLst/>
              <a:rect l="l" t="t" r="r" b="b"/>
              <a:pathLst>
                <a:path w="3926" h="4391" extrusionOk="0">
                  <a:moveTo>
                    <a:pt x="1918" y="0"/>
                  </a:moveTo>
                  <a:cubicBezTo>
                    <a:pt x="1317" y="0"/>
                    <a:pt x="874" y="114"/>
                    <a:pt x="579" y="363"/>
                  </a:cubicBezTo>
                  <a:cubicBezTo>
                    <a:pt x="296" y="613"/>
                    <a:pt x="148" y="919"/>
                    <a:pt x="148" y="1282"/>
                  </a:cubicBezTo>
                  <a:cubicBezTo>
                    <a:pt x="148" y="1691"/>
                    <a:pt x="318" y="2008"/>
                    <a:pt x="647" y="2235"/>
                  </a:cubicBezTo>
                  <a:cubicBezTo>
                    <a:pt x="897" y="2394"/>
                    <a:pt x="1464" y="2576"/>
                    <a:pt x="2360" y="2769"/>
                  </a:cubicBezTo>
                  <a:cubicBezTo>
                    <a:pt x="2553" y="2814"/>
                    <a:pt x="2667" y="2871"/>
                    <a:pt x="2723" y="2916"/>
                  </a:cubicBezTo>
                  <a:cubicBezTo>
                    <a:pt x="2780" y="2973"/>
                    <a:pt x="2803" y="3041"/>
                    <a:pt x="2803" y="3132"/>
                  </a:cubicBezTo>
                  <a:cubicBezTo>
                    <a:pt x="2803" y="3256"/>
                    <a:pt x="2757" y="3347"/>
                    <a:pt x="2655" y="3427"/>
                  </a:cubicBezTo>
                  <a:cubicBezTo>
                    <a:pt x="2519" y="3529"/>
                    <a:pt x="2304" y="3585"/>
                    <a:pt x="2009" y="3585"/>
                  </a:cubicBezTo>
                  <a:cubicBezTo>
                    <a:pt x="1748" y="3585"/>
                    <a:pt x="1544" y="3529"/>
                    <a:pt x="1407" y="3415"/>
                  </a:cubicBezTo>
                  <a:cubicBezTo>
                    <a:pt x="1260" y="3302"/>
                    <a:pt x="1158" y="3143"/>
                    <a:pt x="1112" y="2927"/>
                  </a:cubicBezTo>
                  <a:lnTo>
                    <a:pt x="1" y="3098"/>
                  </a:lnTo>
                  <a:cubicBezTo>
                    <a:pt x="103" y="3495"/>
                    <a:pt x="318" y="3812"/>
                    <a:pt x="647" y="4039"/>
                  </a:cubicBezTo>
                  <a:cubicBezTo>
                    <a:pt x="988" y="4277"/>
                    <a:pt x="1441" y="4391"/>
                    <a:pt x="2009" y="4391"/>
                  </a:cubicBezTo>
                  <a:cubicBezTo>
                    <a:pt x="2644" y="4391"/>
                    <a:pt x="3120" y="4255"/>
                    <a:pt x="3438" y="3971"/>
                  </a:cubicBezTo>
                  <a:cubicBezTo>
                    <a:pt x="3756" y="3699"/>
                    <a:pt x="3926" y="3370"/>
                    <a:pt x="3926" y="2984"/>
                  </a:cubicBezTo>
                  <a:cubicBezTo>
                    <a:pt x="3926" y="2621"/>
                    <a:pt x="3801" y="2349"/>
                    <a:pt x="3574" y="2156"/>
                  </a:cubicBezTo>
                  <a:cubicBezTo>
                    <a:pt x="3336" y="1952"/>
                    <a:pt x="2928" y="1793"/>
                    <a:pt x="2326" y="1657"/>
                  </a:cubicBezTo>
                  <a:cubicBezTo>
                    <a:pt x="1736" y="1521"/>
                    <a:pt x="1396" y="1418"/>
                    <a:pt x="1294" y="1339"/>
                  </a:cubicBezTo>
                  <a:cubicBezTo>
                    <a:pt x="1226" y="1294"/>
                    <a:pt x="1181" y="1226"/>
                    <a:pt x="1181" y="1146"/>
                  </a:cubicBezTo>
                  <a:cubicBezTo>
                    <a:pt x="1181" y="1055"/>
                    <a:pt x="1226" y="976"/>
                    <a:pt x="1317" y="919"/>
                  </a:cubicBezTo>
                  <a:cubicBezTo>
                    <a:pt x="1441" y="840"/>
                    <a:pt x="1646" y="795"/>
                    <a:pt x="1941" y="795"/>
                  </a:cubicBezTo>
                  <a:cubicBezTo>
                    <a:pt x="2168" y="795"/>
                    <a:pt x="2349" y="840"/>
                    <a:pt x="2474" y="931"/>
                  </a:cubicBezTo>
                  <a:cubicBezTo>
                    <a:pt x="2599" y="1010"/>
                    <a:pt x="2689" y="1135"/>
                    <a:pt x="2735" y="1305"/>
                  </a:cubicBezTo>
                  <a:lnTo>
                    <a:pt x="3778" y="1112"/>
                  </a:lnTo>
                  <a:cubicBezTo>
                    <a:pt x="3676" y="738"/>
                    <a:pt x="3483" y="466"/>
                    <a:pt x="3200" y="273"/>
                  </a:cubicBezTo>
                  <a:cubicBezTo>
                    <a:pt x="2928" y="91"/>
                    <a:pt x="2497" y="0"/>
                    <a:pt x="1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0"/>
            <p:cNvSpPr/>
            <p:nvPr/>
          </p:nvSpPr>
          <p:spPr>
            <a:xfrm>
              <a:off x="5323650" y="1167825"/>
              <a:ext cx="130200" cy="145225"/>
            </a:xfrm>
            <a:custGeom>
              <a:avLst/>
              <a:gdLst/>
              <a:ahLst/>
              <a:cxnLst/>
              <a:rect l="l" t="t" r="r" b="b"/>
              <a:pathLst>
                <a:path w="5208" h="5809" extrusionOk="0">
                  <a:moveTo>
                    <a:pt x="2088" y="987"/>
                  </a:moveTo>
                  <a:cubicBezTo>
                    <a:pt x="2565" y="987"/>
                    <a:pt x="2848" y="987"/>
                    <a:pt x="2939" y="999"/>
                  </a:cubicBezTo>
                  <a:cubicBezTo>
                    <a:pt x="3132" y="1033"/>
                    <a:pt x="3279" y="1112"/>
                    <a:pt x="3381" y="1237"/>
                  </a:cubicBezTo>
                  <a:cubicBezTo>
                    <a:pt x="3484" y="1350"/>
                    <a:pt x="3540" y="1509"/>
                    <a:pt x="3540" y="1702"/>
                  </a:cubicBezTo>
                  <a:cubicBezTo>
                    <a:pt x="3540" y="1884"/>
                    <a:pt x="3495" y="2020"/>
                    <a:pt x="3415" y="2144"/>
                  </a:cubicBezTo>
                  <a:cubicBezTo>
                    <a:pt x="3336" y="2258"/>
                    <a:pt x="3234" y="2337"/>
                    <a:pt x="3086" y="2383"/>
                  </a:cubicBezTo>
                  <a:cubicBezTo>
                    <a:pt x="2950" y="2428"/>
                    <a:pt x="2599" y="2451"/>
                    <a:pt x="2043" y="2451"/>
                  </a:cubicBezTo>
                  <a:lnTo>
                    <a:pt x="1169" y="2451"/>
                  </a:lnTo>
                  <a:lnTo>
                    <a:pt x="1169" y="987"/>
                  </a:lnTo>
                  <a:close/>
                  <a:moveTo>
                    <a:pt x="1" y="0"/>
                  </a:moveTo>
                  <a:lnTo>
                    <a:pt x="1" y="5809"/>
                  </a:lnTo>
                  <a:lnTo>
                    <a:pt x="1169" y="5809"/>
                  </a:lnTo>
                  <a:lnTo>
                    <a:pt x="1169" y="3381"/>
                  </a:lnTo>
                  <a:lnTo>
                    <a:pt x="1407" y="3381"/>
                  </a:lnTo>
                  <a:cubicBezTo>
                    <a:pt x="1680" y="3381"/>
                    <a:pt x="1873" y="3404"/>
                    <a:pt x="1997" y="3449"/>
                  </a:cubicBezTo>
                  <a:cubicBezTo>
                    <a:pt x="2122" y="3494"/>
                    <a:pt x="2236" y="3574"/>
                    <a:pt x="2349" y="3687"/>
                  </a:cubicBezTo>
                  <a:cubicBezTo>
                    <a:pt x="2462" y="3812"/>
                    <a:pt x="2667" y="4096"/>
                    <a:pt x="2962" y="4538"/>
                  </a:cubicBezTo>
                  <a:lnTo>
                    <a:pt x="3813" y="5809"/>
                  </a:lnTo>
                  <a:lnTo>
                    <a:pt x="5208" y="5809"/>
                  </a:lnTo>
                  <a:lnTo>
                    <a:pt x="4505" y="4674"/>
                  </a:lnTo>
                  <a:cubicBezTo>
                    <a:pt x="4221" y="4221"/>
                    <a:pt x="4005" y="3903"/>
                    <a:pt x="3835" y="3733"/>
                  </a:cubicBezTo>
                  <a:cubicBezTo>
                    <a:pt x="3676" y="3551"/>
                    <a:pt x="3461" y="3392"/>
                    <a:pt x="3211" y="3245"/>
                  </a:cubicBezTo>
                  <a:cubicBezTo>
                    <a:pt x="3722" y="3165"/>
                    <a:pt x="4107" y="2995"/>
                    <a:pt x="4357" y="2712"/>
                  </a:cubicBezTo>
                  <a:cubicBezTo>
                    <a:pt x="4618" y="2428"/>
                    <a:pt x="4743" y="2065"/>
                    <a:pt x="4743" y="1634"/>
                  </a:cubicBezTo>
                  <a:cubicBezTo>
                    <a:pt x="4743" y="1282"/>
                    <a:pt x="4663" y="976"/>
                    <a:pt x="4493" y="715"/>
                  </a:cubicBezTo>
                  <a:cubicBezTo>
                    <a:pt x="4323" y="454"/>
                    <a:pt x="4096" y="261"/>
                    <a:pt x="3813" y="159"/>
                  </a:cubicBezTo>
                  <a:cubicBezTo>
                    <a:pt x="3529" y="57"/>
                    <a:pt x="3086" y="0"/>
                    <a:pt x="24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0"/>
            <p:cNvSpPr/>
            <p:nvPr/>
          </p:nvSpPr>
          <p:spPr>
            <a:xfrm>
              <a:off x="5468875" y="1207800"/>
              <a:ext cx="95600" cy="107525"/>
            </a:xfrm>
            <a:custGeom>
              <a:avLst/>
              <a:gdLst/>
              <a:ahLst/>
              <a:cxnLst/>
              <a:rect l="l" t="t" r="r" b="b"/>
              <a:pathLst>
                <a:path w="3824" h="4301" extrusionOk="0">
                  <a:moveTo>
                    <a:pt x="0" y="1"/>
                  </a:moveTo>
                  <a:lnTo>
                    <a:pt x="0" y="2667"/>
                  </a:lnTo>
                  <a:cubicBezTo>
                    <a:pt x="0" y="3053"/>
                    <a:pt x="57" y="3370"/>
                    <a:pt x="159" y="3597"/>
                  </a:cubicBezTo>
                  <a:cubicBezTo>
                    <a:pt x="250" y="3813"/>
                    <a:pt x="420" y="3994"/>
                    <a:pt x="647" y="4119"/>
                  </a:cubicBezTo>
                  <a:cubicBezTo>
                    <a:pt x="862" y="4244"/>
                    <a:pt x="1123" y="4301"/>
                    <a:pt x="1396" y="4301"/>
                  </a:cubicBezTo>
                  <a:cubicBezTo>
                    <a:pt x="1679" y="4301"/>
                    <a:pt x="1940" y="4233"/>
                    <a:pt x="2190" y="4108"/>
                  </a:cubicBezTo>
                  <a:cubicBezTo>
                    <a:pt x="2439" y="3983"/>
                    <a:pt x="2644" y="3801"/>
                    <a:pt x="2791" y="3575"/>
                  </a:cubicBezTo>
                  <a:lnTo>
                    <a:pt x="2791" y="4210"/>
                  </a:lnTo>
                  <a:lnTo>
                    <a:pt x="3823" y="4210"/>
                  </a:lnTo>
                  <a:lnTo>
                    <a:pt x="3823" y="1"/>
                  </a:lnTo>
                  <a:lnTo>
                    <a:pt x="2712" y="1"/>
                  </a:lnTo>
                  <a:lnTo>
                    <a:pt x="2712" y="1771"/>
                  </a:lnTo>
                  <a:cubicBezTo>
                    <a:pt x="2712" y="2372"/>
                    <a:pt x="2689" y="2758"/>
                    <a:pt x="2632" y="2917"/>
                  </a:cubicBezTo>
                  <a:cubicBezTo>
                    <a:pt x="2575" y="3064"/>
                    <a:pt x="2473" y="3189"/>
                    <a:pt x="2326" y="3302"/>
                  </a:cubicBezTo>
                  <a:cubicBezTo>
                    <a:pt x="2167" y="3404"/>
                    <a:pt x="1997" y="3450"/>
                    <a:pt x="1815" y="3450"/>
                  </a:cubicBezTo>
                  <a:cubicBezTo>
                    <a:pt x="1645" y="3450"/>
                    <a:pt x="1509" y="3416"/>
                    <a:pt x="1396" y="3336"/>
                  </a:cubicBezTo>
                  <a:cubicBezTo>
                    <a:pt x="1294" y="3257"/>
                    <a:pt x="1214" y="3155"/>
                    <a:pt x="1180" y="3019"/>
                  </a:cubicBezTo>
                  <a:cubicBezTo>
                    <a:pt x="1135" y="2882"/>
                    <a:pt x="1112" y="2519"/>
                    <a:pt x="1112" y="1930"/>
                  </a:cubicBezTo>
                  <a:lnTo>
                    <a:pt x="11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0"/>
            <p:cNvSpPr/>
            <p:nvPr/>
          </p:nvSpPr>
          <p:spPr>
            <a:xfrm>
              <a:off x="5583450" y="1205550"/>
              <a:ext cx="98150" cy="109775"/>
            </a:xfrm>
            <a:custGeom>
              <a:avLst/>
              <a:gdLst/>
              <a:ahLst/>
              <a:cxnLst/>
              <a:rect l="l" t="t" r="r" b="b"/>
              <a:pathLst>
                <a:path w="3926" h="4391" extrusionOk="0">
                  <a:moveTo>
                    <a:pt x="1918" y="0"/>
                  </a:moveTo>
                  <a:cubicBezTo>
                    <a:pt x="1317" y="0"/>
                    <a:pt x="874" y="125"/>
                    <a:pt x="590" y="375"/>
                  </a:cubicBezTo>
                  <a:cubicBezTo>
                    <a:pt x="295" y="613"/>
                    <a:pt x="159" y="919"/>
                    <a:pt x="159" y="1282"/>
                  </a:cubicBezTo>
                  <a:cubicBezTo>
                    <a:pt x="159" y="1691"/>
                    <a:pt x="318" y="2008"/>
                    <a:pt x="647" y="2235"/>
                  </a:cubicBezTo>
                  <a:cubicBezTo>
                    <a:pt x="897" y="2394"/>
                    <a:pt x="1464" y="2575"/>
                    <a:pt x="2360" y="2780"/>
                  </a:cubicBezTo>
                  <a:cubicBezTo>
                    <a:pt x="2553" y="2825"/>
                    <a:pt x="2678" y="2870"/>
                    <a:pt x="2723" y="2927"/>
                  </a:cubicBezTo>
                  <a:cubicBezTo>
                    <a:pt x="2780" y="2972"/>
                    <a:pt x="2803" y="3052"/>
                    <a:pt x="2803" y="3131"/>
                  </a:cubicBezTo>
                  <a:cubicBezTo>
                    <a:pt x="2803" y="3256"/>
                    <a:pt x="2757" y="3358"/>
                    <a:pt x="2655" y="3426"/>
                  </a:cubicBezTo>
                  <a:cubicBezTo>
                    <a:pt x="2519" y="3540"/>
                    <a:pt x="2303" y="3585"/>
                    <a:pt x="2009" y="3585"/>
                  </a:cubicBezTo>
                  <a:cubicBezTo>
                    <a:pt x="1748" y="3585"/>
                    <a:pt x="1543" y="3528"/>
                    <a:pt x="1407" y="3426"/>
                  </a:cubicBezTo>
                  <a:cubicBezTo>
                    <a:pt x="1260" y="3313"/>
                    <a:pt x="1158" y="3143"/>
                    <a:pt x="1112" y="2927"/>
                  </a:cubicBezTo>
                  <a:lnTo>
                    <a:pt x="1" y="3097"/>
                  </a:lnTo>
                  <a:cubicBezTo>
                    <a:pt x="103" y="3494"/>
                    <a:pt x="318" y="3812"/>
                    <a:pt x="647" y="4039"/>
                  </a:cubicBezTo>
                  <a:cubicBezTo>
                    <a:pt x="988" y="4277"/>
                    <a:pt x="1441" y="4391"/>
                    <a:pt x="2009" y="4391"/>
                  </a:cubicBezTo>
                  <a:cubicBezTo>
                    <a:pt x="2644" y="4391"/>
                    <a:pt x="3120" y="4254"/>
                    <a:pt x="3438" y="3971"/>
                  </a:cubicBezTo>
                  <a:cubicBezTo>
                    <a:pt x="3756" y="3699"/>
                    <a:pt x="3926" y="3370"/>
                    <a:pt x="3926" y="2984"/>
                  </a:cubicBezTo>
                  <a:cubicBezTo>
                    <a:pt x="3926" y="2632"/>
                    <a:pt x="3801" y="2349"/>
                    <a:pt x="3574" y="2156"/>
                  </a:cubicBezTo>
                  <a:cubicBezTo>
                    <a:pt x="3336" y="1963"/>
                    <a:pt x="2927" y="1793"/>
                    <a:pt x="2338" y="1656"/>
                  </a:cubicBezTo>
                  <a:cubicBezTo>
                    <a:pt x="1748" y="1520"/>
                    <a:pt x="1396" y="1418"/>
                    <a:pt x="1294" y="1350"/>
                  </a:cubicBezTo>
                  <a:cubicBezTo>
                    <a:pt x="1226" y="1293"/>
                    <a:pt x="1180" y="1225"/>
                    <a:pt x="1180" y="1146"/>
                  </a:cubicBezTo>
                  <a:cubicBezTo>
                    <a:pt x="1180" y="1055"/>
                    <a:pt x="1226" y="976"/>
                    <a:pt x="1317" y="919"/>
                  </a:cubicBezTo>
                  <a:cubicBezTo>
                    <a:pt x="1441" y="840"/>
                    <a:pt x="1646" y="794"/>
                    <a:pt x="1940" y="794"/>
                  </a:cubicBezTo>
                  <a:cubicBezTo>
                    <a:pt x="2167" y="794"/>
                    <a:pt x="2349" y="840"/>
                    <a:pt x="2474" y="930"/>
                  </a:cubicBezTo>
                  <a:cubicBezTo>
                    <a:pt x="2598" y="1010"/>
                    <a:pt x="2689" y="1135"/>
                    <a:pt x="2735" y="1305"/>
                  </a:cubicBezTo>
                  <a:lnTo>
                    <a:pt x="3778" y="1112"/>
                  </a:lnTo>
                  <a:cubicBezTo>
                    <a:pt x="3676" y="738"/>
                    <a:pt x="3483" y="465"/>
                    <a:pt x="3200" y="284"/>
                  </a:cubicBezTo>
                  <a:cubicBezTo>
                    <a:pt x="2927" y="91"/>
                    <a:pt x="2496" y="0"/>
                    <a:pt x="1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0"/>
            <p:cNvSpPr/>
            <p:nvPr/>
          </p:nvSpPr>
          <p:spPr>
            <a:xfrm>
              <a:off x="5696050" y="1205550"/>
              <a:ext cx="98150" cy="109775"/>
            </a:xfrm>
            <a:custGeom>
              <a:avLst/>
              <a:gdLst/>
              <a:ahLst/>
              <a:cxnLst/>
              <a:rect l="l" t="t" r="r" b="b"/>
              <a:pathLst>
                <a:path w="3926" h="4391" extrusionOk="0">
                  <a:moveTo>
                    <a:pt x="1918" y="0"/>
                  </a:moveTo>
                  <a:cubicBezTo>
                    <a:pt x="1316" y="0"/>
                    <a:pt x="874" y="125"/>
                    <a:pt x="579" y="375"/>
                  </a:cubicBezTo>
                  <a:cubicBezTo>
                    <a:pt x="295" y="613"/>
                    <a:pt x="148" y="919"/>
                    <a:pt x="148" y="1282"/>
                  </a:cubicBezTo>
                  <a:cubicBezTo>
                    <a:pt x="148" y="1691"/>
                    <a:pt x="318" y="2008"/>
                    <a:pt x="647" y="2235"/>
                  </a:cubicBezTo>
                  <a:cubicBezTo>
                    <a:pt x="897" y="2394"/>
                    <a:pt x="1464" y="2575"/>
                    <a:pt x="2360" y="2780"/>
                  </a:cubicBezTo>
                  <a:cubicBezTo>
                    <a:pt x="2553" y="2825"/>
                    <a:pt x="2666" y="2870"/>
                    <a:pt x="2723" y="2927"/>
                  </a:cubicBezTo>
                  <a:cubicBezTo>
                    <a:pt x="2780" y="2972"/>
                    <a:pt x="2803" y="3052"/>
                    <a:pt x="2803" y="3131"/>
                  </a:cubicBezTo>
                  <a:cubicBezTo>
                    <a:pt x="2803" y="3256"/>
                    <a:pt x="2757" y="3358"/>
                    <a:pt x="2655" y="3426"/>
                  </a:cubicBezTo>
                  <a:cubicBezTo>
                    <a:pt x="2519" y="3540"/>
                    <a:pt x="2303" y="3585"/>
                    <a:pt x="2008" y="3585"/>
                  </a:cubicBezTo>
                  <a:cubicBezTo>
                    <a:pt x="1747" y="3585"/>
                    <a:pt x="1543" y="3528"/>
                    <a:pt x="1407" y="3426"/>
                  </a:cubicBezTo>
                  <a:cubicBezTo>
                    <a:pt x="1260" y="3313"/>
                    <a:pt x="1158" y="3143"/>
                    <a:pt x="1112" y="2927"/>
                  </a:cubicBezTo>
                  <a:lnTo>
                    <a:pt x="0" y="3097"/>
                  </a:lnTo>
                  <a:cubicBezTo>
                    <a:pt x="102" y="3494"/>
                    <a:pt x="318" y="3812"/>
                    <a:pt x="647" y="4039"/>
                  </a:cubicBezTo>
                  <a:cubicBezTo>
                    <a:pt x="987" y="4277"/>
                    <a:pt x="1441" y="4391"/>
                    <a:pt x="2008" y="4391"/>
                  </a:cubicBezTo>
                  <a:cubicBezTo>
                    <a:pt x="2644" y="4391"/>
                    <a:pt x="3120" y="4254"/>
                    <a:pt x="3438" y="3971"/>
                  </a:cubicBezTo>
                  <a:cubicBezTo>
                    <a:pt x="3756" y="3699"/>
                    <a:pt x="3926" y="3370"/>
                    <a:pt x="3926" y="2984"/>
                  </a:cubicBezTo>
                  <a:cubicBezTo>
                    <a:pt x="3926" y="2632"/>
                    <a:pt x="3801" y="2349"/>
                    <a:pt x="3574" y="2156"/>
                  </a:cubicBezTo>
                  <a:cubicBezTo>
                    <a:pt x="3336" y="1963"/>
                    <a:pt x="2927" y="1793"/>
                    <a:pt x="2326" y="1656"/>
                  </a:cubicBezTo>
                  <a:cubicBezTo>
                    <a:pt x="1736" y="1520"/>
                    <a:pt x="1396" y="1418"/>
                    <a:pt x="1294" y="1350"/>
                  </a:cubicBezTo>
                  <a:cubicBezTo>
                    <a:pt x="1226" y="1293"/>
                    <a:pt x="1180" y="1225"/>
                    <a:pt x="1180" y="1146"/>
                  </a:cubicBezTo>
                  <a:cubicBezTo>
                    <a:pt x="1180" y="1055"/>
                    <a:pt x="1226" y="976"/>
                    <a:pt x="1316" y="919"/>
                  </a:cubicBezTo>
                  <a:cubicBezTo>
                    <a:pt x="1441" y="840"/>
                    <a:pt x="1645" y="794"/>
                    <a:pt x="1940" y="794"/>
                  </a:cubicBezTo>
                  <a:cubicBezTo>
                    <a:pt x="2167" y="794"/>
                    <a:pt x="2349" y="840"/>
                    <a:pt x="2474" y="930"/>
                  </a:cubicBezTo>
                  <a:cubicBezTo>
                    <a:pt x="2598" y="1010"/>
                    <a:pt x="2689" y="1135"/>
                    <a:pt x="2734" y="1305"/>
                  </a:cubicBezTo>
                  <a:lnTo>
                    <a:pt x="3778" y="1112"/>
                  </a:lnTo>
                  <a:cubicBezTo>
                    <a:pt x="3676" y="738"/>
                    <a:pt x="3483" y="465"/>
                    <a:pt x="3200" y="284"/>
                  </a:cubicBezTo>
                  <a:cubicBezTo>
                    <a:pt x="2927" y="91"/>
                    <a:pt x="2496" y="0"/>
                    <a:pt x="1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0"/>
            <p:cNvSpPr/>
            <p:nvPr/>
          </p:nvSpPr>
          <p:spPr>
            <a:xfrm>
              <a:off x="5818275" y="1167825"/>
              <a:ext cx="27825" cy="145225"/>
            </a:xfrm>
            <a:custGeom>
              <a:avLst/>
              <a:gdLst/>
              <a:ahLst/>
              <a:cxnLst/>
              <a:rect l="l" t="t" r="r" b="b"/>
              <a:pathLst>
                <a:path w="1113" h="5809" extrusionOk="0">
                  <a:moveTo>
                    <a:pt x="1" y="0"/>
                  </a:moveTo>
                  <a:lnTo>
                    <a:pt x="1" y="1033"/>
                  </a:lnTo>
                  <a:lnTo>
                    <a:pt x="1113" y="1033"/>
                  </a:lnTo>
                  <a:lnTo>
                    <a:pt x="1113" y="0"/>
                  </a:lnTo>
                  <a:close/>
                  <a:moveTo>
                    <a:pt x="1" y="1600"/>
                  </a:moveTo>
                  <a:lnTo>
                    <a:pt x="1" y="5809"/>
                  </a:lnTo>
                  <a:lnTo>
                    <a:pt x="1113" y="5809"/>
                  </a:lnTo>
                  <a:lnTo>
                    <a:pt x="1113" y="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0"/>
            <p:cNvSpPr/>
            <p:nvPr/>
          </p:nvSpPr>
          <p:spPr>
            <a:xfrm>
              <a:off x="5867350" y="1205550"/>
              <a:ext cx="98450" cy="109775"/>
            </a:xfrm>
            <a:custGeom>
              <a:avLst/>
              <a:gdLst/>
              <a:ahLst/>
              <a:cxnLst/>
              <a:rect l="l" t="t" r="r" b="b"/>
              <a:pathLst>
                <a:path w="3938" h="4391" extrusionOk="0">
                  <a:moveTo>
                    <a:pt x="2610" y="2280"/>
                  </a:moveTo>
                  <a:lnTo>
                    <a:pt x="2610" y="2496"/>
                  </a:lnTo>
                  <a:cubicBezTo>
                    <a:pt x="2610" y="2768"/>
                    <a:pt x="2599" y="2950"/>
                    <a:pt x="2565" y="3041"/>
                  </a:cubicBezTo>
                  <a:cubicBezTo>
                    <a:pt x="2519" y="3188"/>
                    <a:pt x="2428" y="3313"/>
                    <a:pt x="2304" y="3404"/>
                  </a:cubicBezTo>
                  <a:cubicBezTo>
                    <a:pt x="2122" y="3540"/>
                    <a:pt x="1929" y="3608"/>
                    <a:pt x="1725" y="3608"/>
                  </a:cubicBezTo>
                  <a:cubicBezTo>
                    <a:pt x="1544" y="3608"/>
                    <a:pt x="1396" y="3551"/>
                    <a:pt x="1283" y="3438"/>
                  </a:cubicBezTo>
                  <a:cubicBezTo>
                    <a:pt x="1169" y="3324"/>
                    <a:pt x="1112" y="3188"/>
                    <a:pt x="1112" y="3029"/>
                  </a:cubicBezTo>
                  <a:cubicBezTo>
                    <a:pt x="1112" y="2870"/>
                    <a:pt x="1181" y="2746"/>
                    <a:pt x="1328" y="2643"/>
                  </a:cubicBezTo>
                  <a:cubicBezTo>
                    <a:pt x="1419" y="2575"/>
                    <a:pt x="1623" y="2519"/>
                    <a:pt x="1929" y="2451"/>
                  </a:cubicBezTo>
                  <a:cubicBezTo>
                    <a:pt x="2236" y="2383"/>
                    <a:pt x="2462" y="2326"/>
                    <a:pt x="2610" y="2280"/>
                  </a:cubicBezTo>
                  <a:close/>
                  <a:moveTo>
                    <a:pt x="1929" y="0"/>
                  </a:moveTo>
                  <a:cubicBezTo>
                    <a:pt x="1385" y="0"/>
                    <a:pt x="976" y="91"/>
                    <a:pt x="693" y="295"/>
                  </a:cubicBezTo>
                  <a:cubicBezTo>
                    <a:pt x="420" y="488"/>
                    <a:pt x="228" y="783"/>
                    <a:pt x="114" y="1191"/>
                  </a:cubicBezTo>
                  <a:lnTo>
                    <a:pt x="1124" y="1373"/>
                  </a:lnTo>
                  <a:cubicBezTo>
                    <a:pt x="1192" y="1180"/>
                    <a:pt x="1283" y="1044"/>
                    <a:pt x="1385" y="964"/>
                  </a:cubicBezTo>
                  <a:cubicBezTo>
                    <a:pt x="1498" y="885"/>
                    <a:pt x="1657" y="851"/>
                    <a:pt x="1850" y="851"/>
                  </a:cubicBezTo>
                  <a:cubicBezTo>
                    <a:pt x="2145" y="851"/>
                    <a:pt x="2349" y="896"/>
                    <a:pt x="2451" y="987"/>
                  </a:cubicBezTo>
                  <a:cubicBezTo>
                    <a:pt x="2553" y="1078"/>
                    <a:pt x="2610" y="1225"/>
                    <a:pt x="2610" y="1441"/>
                  </a:cubicBezTo>
                  <a:lnTo>
                    <a:pt x="2610" y="1554"/>
                  </a:lnTo>
                  <a:cubicBezTo>
                    <a:pt x="2406" y="1634"/>
                    <a:pt x="2043" y="1725"/>
                    <a:pt x="1532" y="1827"/>
                  </a:cubicBezTo>
                  <a:cubicBezTo>
                    <a:pt x="1146" y="1895"/>
                    <a:pt x="852" y="1985"/>
                    <a:pt x="647" y="2088"/>
                  </a:cubicBezTo>
                  <a:cubicBezTo>
                    <a:pt x="443" y="2190"/>
                    <a:pt x="284" y="2326"/>
                    <a:pt x="171" y="2519"/>
                  </a:cubicBezTo>
                  <a:cubicBezTo>
                    <a:pt x="57" y="2700"/>
                    <a:pt x="1" y="2916"/>
                    <a:pt x="1" y="3143"/>
                  </a:cubicBezTo>
                  <a:cubicBezTo>
                    <a:pt x="1" y="3506"/>
                    <a:pt x="125" y="3801"/>
                    <a:pt x="375" y="4039"/>
                  </a:cubicBezTo>
                  <a:cubicBezTo>
                    <a:pt x="625" y="4277"/>
                    <a:pt x="965" y="4391"/>
                    <a:pt x="1396" y="4391"/>
                  </a:cubicBezTo>
                  <a:cubicBezTo>
                    <a:pt x="1634" y="4391"/>
                    <a:pt x="1873" y="4345"/>
                    <a:pt x="2088" y="4254"/>
                  </a:cubicBezTo>
                  <a:cubicBezTo>
                    <a:pt x="2304" y="4164"/>
                    <a:pt x="2508" y="4016"/>
                    <a:pt x="2689" y="3835"/>
                  </a:cubicBezTo>
                  <a:cubicBezTo>
                    <a:pt x="2701" y="3857"/>
                    <a:pt x="2712" y="3903"/>
                    <a:pt x="2735" y="3971"/>
                  </a:cubicBezTo>
                  <a:cubicBezTo>
                    <a:pt x="2780" y="4107"/>
                    <a:pt x="2814" y="4220"/>
                    <a:pt x="2837" y="4300"/>
                  </a:cubicBezTo>
                  <a:lnTo>
                    <a:pt x="3937" y="4300"/>
                  </a:lnTo>
                  <a:cubicBezTo>
                    <a:pt x="3847" y="4096"/>
                    <a:pt x="3778" y="3903"/>
                    <a:pt x="3733" y="3733"/>
                  </a:cubicBezTo>
                  <a:cubicBezTo>
                    <a:pt x="3699" y="3562"/>
                    <a:pt x="3688" y="3279"/>
                    <a:pt x="3688" y="2916"/>
                  </a:cubicBezTo>
                  <a:lnTo>
                    <a:pt x="3699" y="1611"/>
                  </a:lnTo>
                  <a:cubicBezTo>
                    <a:pt x="3699" y="1135"/>
                    <a:pt x="3654" y="806"/>
                    <a:pt x="3552" y="624"/>
                  </a:cubicBezTo>
                  <a:cubicBezTo>
                    <a:pt x="3449" y="443"/>
                    <a:pt x="3279" y="295"/>
                    <a:pt x="3041" y="170"/>
                  </a:cubicBezTo>
                  <a:cubicBezTo>
                    <a:pt x="2791" y="57"/>
                    <a:pt x="2428" y="0"/>
                    <a:pt x="19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0"/>
            <p:cNvSpPr/>
            <p:nvPr/>
          </p:nvSpPr>
          <p:spPr>
            <a:xfrm>
              <a:off x="4464850" y="5140775"/>
              <a:ext cx="1377850" cy="63275"/>
            </a:xfrm>
            <a:custGeom>
              <a:avLst/>
              <a:gdLst/>
              <a:ahLst/>
              <a:cxnLst/>
              <a:rect l="l" t="t" r="r" b="b"/>
              <a:pathLst>
                <a:path w="55114" h="2531" fill="none" extrusionOk="0">
                  <a:moveTo>
                    <a:pt x="57" y="1214"/>
                  </a:moveTo>
                  <a:lnTo>
                    <a:pt x="55114" y="1271"/>
                  </a:lnTo>
                  <a:lnTo>
                    <a:pt x="55114" y="2530"/>
                  </a:lnTo>
                  <a:moveTo>
                    <a:pt x="1" y="57"/>
                  </a:moveTo>
                  <a:lnTo>
                    <a:pt x="1" y="2417"/>
                  </a:lnTo>
                  <a:moveTo>
                    <a:pt x="17188" y="0"/>
                  </a:moveTo>
                  <a:lnTo>
                    <a:pt x="17188" y="1158"/>
                  </a:lnTo>
                  <a:moveTo>
                    <a:pt x="27534" y="1214"/>
                  </a:moveTo>
                  <a:lnTo>
                    <a:pt x="27534" y="2530"/>
                  </a:lnTo>
                  <a:moveTo>
                    <a:pt x="34205" y="57"/>
                  </a:moveTo>
                  <a:lnTo>
                    <a:pt x="34205" y="1214"/>
                  </a:lnTo>
                </a:path>
              </a:pathLst>
            </a:custGeom>
            <a:noFill/>
            <a:ln w="3675" cap="flat" cmpd="sng">
              <a:solidFill>
                <a:srgbClr val="000000"/>
              </a:solidFill>
              <a:prstDash val="solid"/>
              <a:miter lim="113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0"/>
            <p:cNvSpPr/>
            <p:nvPr/>
          </p:nvSpPr>
          <p:spPr>
            <a:xfrm>
              <a:off x="3397600" y="3389975"/>
              <a:ext cx="160825" cy="153475"/>
            </a:xfrm>
            <a:custGeom>
              <a:avLst/>
              <a:gdLst/>
              <a:ahLst/>
              <a:cxnLst/>
              <a:rect l="l" t="t" r="r" b="b"/>
              <a:pathLst>
                <a:path w="6433" h="6139" extrusionOk="0">
                  <a:moveTo>
                    <a:pt x="5185" y="6138"/>
                  </a:moveTo>
                  <a:lnTo>
                    <a:pt x="3199" y="4664"/>
                  </a:lnTo>
                  <a:lnTo>
                    <a:pt x="1203" y="6116"/>
                  </a:lnTo>
                  <a:lnTo>
                    <a:pt x="1997" y="3779"/>
                  </a:lnTo>
                  <a:lnTo>
                    <a:pt x="0" y="2327"/>
                  </a:lnTo>
                  <a:lnTo>
                    <a:pt x="2462" y="2349"/>
                  </a:lnTo>
                  <a:lnTo>
                    <a:pt x="3233" y="1"/>
                  </a:lnTo>
                  <a:lnTo>
                    <a:pt x="3971" y="2361"/>
                  </a:lnTo>
                  <a:lnTo>
                    <a:pt x="6433" y="2361"/>
                  </a:lnTo>
                  <a:lnTo>
                    <a:pt x="4425" y="3790"/>
                  </a:lnTo>
                  <a:close/>
                </a:path>
              </a:pathLst>
            </a:custGeom>
            <a:solidFill>
              <a:srgbClr val="FFFF00"/>
            </a:solidFill>
            <a:ln w="1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0"/>
            <p:cNvSpPr/>
            <p:nvPr/>
          </p:nvSpPr>
          <p:spPr>
            <a:xfrm>
              <a:off x="3199900" y="3178975"/>
              <a:ext cx="73775" cy="83975"/>
            </a:xfrm>
            <a:custGeom>
              <a:avLst/>
              <a:gdLst/>
              <a:ahLst/>
              <a:cxnLst/>
              <a:rect l="l" t="t" r="r" b="b"/>
              <a:pathLst>
                <a:path w="2951" h="3359" extrusionOk="0">
                  <a:moveTo>
                    <a:pt x="1714" y="0"/>
                  </a:moveTo>
                  <a:cubicBezTo>
                    <a:pt x="1396" y="0"/>
                    <a:pt x="1113" y="80"/>
                    <a:pt x="840" y="239"/>
                  </a:cubicBezTo>
                  <a:cubicBezTo>
                    <a:pt x="579" y="397"/>
                    <a:pt x="375" y="636"/>
                    <a:pt x="216" y="942"/>
                  </a:cubicBezTo>
                  <a:cubicBezTo>
                    <a:pt x="69" y="1248"/>
                    <a:pt x="1" y="1589"/>
                    <a:pt x="1" y="1963"/>
                  </a:cubicBezTo>
                  <a:cubicBezTo>
                    <a:pt x="1" y="2417"/>
                    <a:pt x="103" y="2757"/>
                    <a:pt x="330" y="2995"/>
                  </a:cubicBezTo>
                  <a:cubicBezTo>
                    <a:pt x="557" y="3245"/>
                    <a:pt x="863" y="3358"/>
                    <a:pt x="1260" y="3358"/>
                  </a:cubicBezTo>
                  <a:cubicBezTo>
                    <a:pt x="1612" y="3358"/>
                    <a:pt x="1918" y="3268"/>
                    <a:pt x="2190" y="3075"/>
                  </a:cubicBezTo>
                  <a:cubicBezTo>
                    <a:pt x="2451" y="2882"/>
                    <a:pt x="2644" y="2598"/>
                    <a:pt x="2780" y="2235"/>
                  </a:cubicBezTo>
                  <a:lnTo>
                    <a:pt x="2100" y="2133"/>
                  </a:lnTo>
                  <a:cubicBezTo>
                    <a:pt x="2032" y="2349"/>
                    <a:pt x="1929" y="2519"/>
                    <a:pt x="1782" y="2632"/>
                  </a:cubicBezTo>
                  <a:cubicBezTo>
                    <a:pt x="1635" y="2746"/>
                    <a:pt x="1476" y="2803"/>
                    <a:pt x="1306" y="2803"/>
                  </a:cubicBezTo>
                  <a:cubicBezTo>
                    <a:pt x="1124" y="2803"/>
                    <a:pt x="965" y="2723"/>
                    <a:pt x="840" y="2587"/>
                  </a:cubicBezTo>
                  <a:cubicBezTo>
                    <a:pt x="716" y="2439"/>
                    <a:pt x="659" y="2247"/>
                    <a:pt x="659" y="1986"/>
                  </a:cubicBezTo>
                  <a:cubicBezTo>
                    <a:pt x="659" y="1747"/>
                    <a:pt x="704" y="1509"/>
                    <a:pt x="795" y="1271"/>
                  </a:cubicBezTo>
                  <a:cubicBezTo>
                    <a:pt x="897" y="1033"/>
                    <a:pt x="1022" y="851"/>
                    <a:pt x="1181" y="738"/>
                  </a:cubicBezTo>
                  <a:cubicBezTo>
                    <a:pt x="1340" y="624"/>
                    <a:pt x="1510" y="568"/>
                    <a:pt x="1703" y="568"/>
                  </a:cubicBezTo>
                  <a:cubicBezTo>
                    <a:pt x="1873" y="568"/>
                    <a:pt x="1998" y="613"/>
                    <a:pt x="2100" y="704"/>
                  </a:cubicBezTo>
                  <a:cubicBezTo>
                    <a:pt x="2202" y="783"/>
                    <a:pt x="2270" y="919"/>
                    <a:pt x="2304" y="1112"/>
                  </a:cubicBezTo>
                  <a:lnTo>
                    <a:pt x="2950" y="1044"/>
                  </a:lnTo>
                  <a:cubicBezTo>
                    <a:pt x="2905" y="726"/>
                    <a:pt x="2780" y="465"/>
                    <a:pt x="2565" y="284"/>
                  </a:cubicBezTo>
                  <a:cubicBezTo>
                    <a:pt x="2349" y="91"/>
                    <a:pt x="2066" y="0"/>
                    <a:pt x="1714" y="0"/>
                  </a:cubicBez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0"/>
            <p:cNvSpPr/>
            <p:nvPr/>
          </p:nvSpPr>
          <p:spPr>
            <a:xfrm>
              <a:off x="3275625" y="3180400"/>
              <a:ext cx="62425" cy="81125"/>
            </a:xfrm>
            <a:custGeom>
              <a:avLst/>
              <a:gdLst/>
              <a:ahLst/>
              <a:cxnLst/>
              <a:rect l="l" t="t" r="r" b="b"/>
              <a:pathLst>
                <a:path w="2497" h="3245" extrusionOk="0">
                  <a:moveTo>
                    <a:pt x="682" y="0"/>
                  </a:moveTo>
                  <a:lnTo>
                    <a:pt x="1" y="3245"/>
                  </a:lnTo>
                  <a:lnTo>
                    <a:pt x="636" y="3245"/>
                  </a:lnTo>
                  <a:lnTo>
                    <a:pt x="829" y="2314"/>
                  </a:lnTo>
                  <a:cubicBezTo>
                    <a:pt x="897" y="2019"/>
                    <a:pt x="943" y="1838"/>
                    <a:pt x="977" y="1759"/>
                  </a:cubicBezTo>
                  <a:cubicBezTo>
                    <a:pt x="1045" y="1622"/>
                    <a:pt x="1147" y="1498"/>
                    <a:pt x="1272" y="1395"/>
                  </a:cubicBezTo>
                  <a:cubicBezTo>
                    <a:pt x="1362" y="1327"/>
                    <a:pt x="1464" y="1293"/>
                    <a:pt x="1578" y="1293"/>
                  </a:cubicBezTo>
                  <a:cubicBezTo>
                    <a:pt x="1657" y="1293"/>
                    <a:pt x="1725" y="1316"/>
                    <a:pt x="1771" y="1361"/>
                  </a:cubicBezTo>
                  <a:cubicBezTo>
                    <a:pt x="1827" y="1407"/>
                    <a:pt x="1850" y="1475"/>
                    <a:pt x="1850" y="1554"/>
                  </a:cubicBezTo>
                  <a:cubicBezTo>
                    <a:pt x="1850" y="1588"/>
                    <a:pt x="1827" y="1690"/>
                    <a:pt x="1805" y="1838"/>
                  </a:cubicBezTo>
                  <a:lnTo>
                    <a:pt x="1510" y="3245"/>
                  </a:lnTo>
                  <a:lnTo>
                    <a:pt x="2145" y="3245"/>
                  </a:lnTo>
                  <a:lnTo>
                    <a:pt x="2429" y="1872"/>
                  </a:lnTo>
                  <a:cubicBezTo>
                    <a:pt x="2474" y="1668"/>
                    <a:pt x="2497" y="1520"/>
                    <a:pt x="2497" y="1430"/>
                  </a:cubicBezTo>
                  <a:cubicBezTo>
                    <a:pt x="2497" y="1248"/>
                    <a:pt x="2440" y="1112"/>
                    <a:pt x="2327" y="998"/>
                  </a:cubicBezTo>
                  <a:cubicBezTo>
                    <a:pt x="2213" y="885"/>
                    <a:pt x="2066" y="840"/>
                    <a:pt x="1873" y="840"/>
                  </a:cubicBezTo>
                  <a:cubicBezTo>
                    <a:pt x="1737" y="840"/>
                    <a:pt x="1601" y="862"/>
                    <a:pt x="1476" y="908"/>
                  </a:cubicBezTo>
                  <a:cubicBezTo>
                    <a:pt x="1351" y="964"/>
                    <a:pt x="1215" y="1044"/>
                    <a:pt x="1079" y="1157"/>
                  </a:cubicBezTo>
                  <a:lnTo>
                    <a:pt x="1317" y="0"/>
                  </a:ln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0"/>
            <p:cNvSpPr/>
            <p:nvPr/>
          </p:nvSpPr>
          <p:spPr>
            <a:xfrm>
              <a:off x="3346825" y="3201375"/>
              <a:ext cx="56175" cy="61575"/>
            </a:xfrm>
            <a:custGeom>
              <a:avLst/>
              <a:gdLst/>
              <a:ahLst/>
              <a:cxnLst/>
              <a:rect l="l" t="t" r="r" b="b"/>
              <a:pathLst>
                <a:path w="2247" h="2463" extrusionOk="0">
                  <a:moveTo>
                    <a:pt x="1237" y="454"/>
                  </a:moveTo>
                  <a:cubicBezTo>
                    <a:pt x="1373" y="454"/>
                    <a:pt x="1475" y="488"/>
                    <a:pt x="1555" y="579"/>
                  </a:cubicBezTo>
                  <a:cubicBezTo>
                    <a:pt x="1634" y="670"/>
                    <a:pt x="1668" y="795"/>
                    <a:pt x="1668" y="976"/>
                  </a:cubicBezTo>
                  <a:cubicBezTo>
                    <a:pt x="1668" y="988"/>
                    <a:pt x="1668" y="1010"/>
                    <a:pt x="1668" y="1033"/>
                  </a:cubicBezTo>
                  <a:lnTo>
                    <a:pt x="681" y="1033"/>
                  </a:lnTo>
                  <a:cubicBezTo>
                    <a:pt x="715" y="840"/>
                    <a:pt x="783" y="693"/>
                    <a:pt x="885" y="602"/>
                  </a:cubicBezTo>
                  <a:cubicBezTo>
                    <a:pt x="987" y="500"/>
                    <a:pt x="1112" y="454"/>
                    <a:pt x="1237" y="454"/>
                  </a:cubicBezTo>
                  <a:close/>
                  <a:moveTo>
                    <a:pt x="1305" y="1"/>
                  </a:moveTo>
                  <a:cubicBezTo>
                    <a:pt x="863" y="1"/>
                    <a:pt x="511" y="171"/>
                    <a:pt x="261" y="511"/>
                  </a:cubicBezTo>
                  <a:cubicBezTo>
                    <a:pt x="91" y="761"/>
                    <a:pt x="0" y="1044"/>
                    <a:pt x="0" y="1362"/>
                  </a:cubicBezTo>
                  <a:cubicBezTo>
                    <a:pt x="0" y="1691"/>
                    <a:pt x="103" y="1963"/>
                    <a:pt x="295" y="2167"/>
                  </a:cubicBezTo>
                  <a:cubicBezTo>
                    <a:pt x="488" y="2360"/>
                    <a:pt x="749" y="2462"/>
                    <a:pt x="1067" y="2462"/>
                  </a:cubicBezTo>
                  <a:cubicBezTo>
                    <a:pt x="1294" y="2462"/>
                    <a:pt x="1498" y="2406"/>
                    <a:pt x="1691" y="2292"/>
                  </a:cubicBezTo>
                  <a:cubicBezTo>
                    <a:pt x="1872" y="2179"/>
                    <a:pt x="2020" y="2009"/>
                    <a:pt x="2133" y="1770"/>
                  </a:cubicBezTo>
                  <a:lnTo>
                    <a:pt x="1566" y="1680"/>
                  </a:lnTo>
                  <a:cubicBezTo>
                    <a:pt x="1441" y="1895"/>
                    <a:pt x="1282" y="2009"/>
                    <a:pt x="1067" y="2009"/>
                  </a:cubicBezTo>
                  <a:cubicBezTo>
                    <a:pt x="942" y="2009"/>
                    <a:pt x="829" y="1963"/>
                    <a:pt x="738" y="1861"/>
                  </a:cubicBezTo>
                  <a:cubicBezTo>
                    <a:pt x="658" y="1770"/>
                    <a:pt x="613" y="1646"/>
                    <a:pt x="613" y="1487"/>
                  </a:cubicBezTo>
                  <a:cubicBezTo>
                    <a:pt x="613" y="1475"/>
                    <a:pt x="613" y="1453"/>
                    <a:pt x="613" y="1430"/>
                  </a:cubicBezTo>
                  <a:lnTo>
                    <a:pt x="2201" y="1430"/>
                  </a:lnTo>
                  <a:cubicBezTo>
                    <a:pt x="2235" y="1305"/>
                    <a:pt x="2247" y="1169"/>
                    <a:pt x="2247" y="1010"/>
                  </a:cubicBezTo>
                  <a:cubicBezTo>
                    <a:pt x="2247" y="693"/>
                    <a:pt x="2167" y="443"/>
                    <a:pt x="1997" y="262"/>
                  </a:cubicBezTo>
                  <a:cubicBezTo>
                    <a:pt x="1827" y="80"/>
                    <a:pt x="1600" y="1"/>
                    <a:pt x="1305" y="1"/>
                  </a:cubicBez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0"/>
            <p:cNvSpPr/>
            <p:nvPr/>
          </p:nvSpPr>
          <p:spPr>
            <a:xfrm>
              <a:off x="3406950" y="3201375"/>
              <a:ext cx="49950" cy="60150"/>
            </a:xfrm>
            <a:custGeom>
              <a:avLst/>
              <a:gdLst/>
              <a:ahLst/>
              <a:cxnLst/>
              <a:rect l="l" t="t" r="r" b="b"/>
              <a:pathLst>
                <a:path w="1998" h="2406" extrusionOk="0">
                  <a:moveTo>
                    <a:pt x="1714" y="1"/>
                  </a:moveTo>
                  <a:cubicBezTo>
                    <a:pt x="1453" y="1"/>
                    <a:pt x="1214" y="171"/>
                    <a:pt x="988" y="511"/>
                  </a:cubicBezTo>
                  <a:lnTo>
                    <a:pt x="1078" y="46"/>
                  </a:lnTo>
                  <a:lnTo>
                    <a:pt x="488" y="46"/>
                  </a:lnTo>
                  <a:lnTo>
                    <a:pt x="1" y="2406"/>
                  </a:lnTo>
                  <a:lnTo>
                    <a:pt x="636" y="2406"/>
                  </a:lnTo>
                  <a:lnTo>
                    <a:pt x="795" y="1668"/>
                  </a:lnTo>
                  <a:cubicBezTo>
                    <a:pt x="851" y="1362"/>
                    <a:pt x="919" y="1146"/>
                    <a:pt x="976" y="1010"/>
                  </a:cubicBezTo>
                  <a:cubicBezTo>
                    <a:pt x="1044" y="874"/>
                    <a:pt x="1124" y="761"/>
                    <a:pt x="1237" y="681"/>
                  </a:cubicBezTo>
                  <a:cubicBezTo>
                    <a:pt x="1351" y="591"/>
                    <a:pt x="1464" y="556"/>
                    <a:pt x="1577" y="556"/>
                  </a:cubicBezTo>
                  <a:cubicBezTo>
                    <a:pt x="1646" y="556"/>
                    <a:pt x="1702" y="568"/>
                    <a:pt x="1759" y="591"/>
                  </a:cubicBezTo>
                  <a:lnTo>
                    <a:pt x="1997" y="69"/>
                  </a:lnTo>
                  <a:cubicBezTo>
                    <a:pt x="1895" y="23"/>
                    <a:pt x="1804" y="1"/>
                    <a:pt x="1714" y="1"/>
                  </a:cubicBez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0"/>
            <p:cNvSpPr/>
            <p:nvPr/>
          </p:nvSpPr>
          <p:spPr>
            <a:xfrm>
              <a:off x="3452050" y="3201375"/>
              <a:ext cx="62425" cy="60150"/>
            </a:xfrm>
            <a:custGeom>
              <a:avLst/>
              <a:gdLst/>
              <a:ahLst/>
              <a:cxnLst/>
              <a:rect l="l" t="t" r="r" b="b"/>
              <a:pathLst>
                <a:path w="2497" h="2406" extrusionOk="0">
                  <a:moveTo>
                    <a:pt x="1872" y="1"/>
                  </a:moveTo>
                  <a:cubicBezTo>
                    <a:pt x="1725" y="1"/>
                    <a:pt x="1589" y="23"/>
                    <a:pt x="1453" y="80"/>
                  </a:cubicBezTo>
                  <a:cubicBezTo>
                    <a:pt x="1328" y="137"/>
                    <a:pt x="1192" y="227"/>
                    <a:pt x="1033" y="352"/>
                  </a:cubicBezTo>
                  <a:lnTo>
                    <a:pt x="1101" y="46"/>
                  </a:lnTo>
                  <a:lnTo>
                    <a:pt x="500" y="46"/>
                  </a:lnTo>
                  <a:lnTo>
                    <a:pt x="0" y="2406"/>
                  </a:lnTo>
                  <a:lnTo>
                    <a:pt x="636" y="2406"/>
                  </a:lnTo>
                  <a:lnTo>
                    <a:pt x="840" y="1441"/>
                  </a:lnTo>
                  <a:cubicBezTo>
                    <a:pt x="897" y="1158"/>
                    <a:pt x="953" y="965"/>
                    <a:pt x="999" y="874"/>
                  </a:cubicBezTo>
                  <a:cubicBezTo>
                    <a:pt x="1067" y="749"/>
                    <a:pt x="1158" y="647"/>
                    <a:pt x="1271" y="568"/>
                  </a:cubicBezTo>
                  <a:cubicBezTo>
                    <a:pt x="1384" y="488"/>
                    <a:pt x="1487" y="454"/>
                    <a:pt x="1577" y="454"/>
                  </a:cubicBezTo>
                  <a:cubicBezTo>
                    <a:pt x="1668" y="454"/>
                    <a:pt x="1725" y="477"/>
                    <a:pt x="1782" y="522"/>
                  </a:cubicBezTo>
                  <a:cubicBezTo>
                    <a:pt x="1827" y="568"/>
                    <a:pt x="1850" y="636"/>
                    <a:pt x="1850" y="715"/>
                  </a:cubicBezTo>
                  <a:cubicBezTo>
                    <a:pt x="1850" y="749"/>
                    <a:pt x="1827" y="874"/>
                    <a:pt x="1793" y="1067"/>
                  </a:cubicBezTo>
                  <a:lnTo>
                    <a:pt x="1509" y="2406"/>
                  </a:lnTo>
                  <a:lnTo>
                    <a:pt x="2145" y="2406"/>
                  </a:lnTo>
                  <a:lnTo>
                    <a:pt x="2417" y="1078"/>
                  </a:lnTo>
                  <a:cubicBezTo>
                    <a:pt x="2474" y="840"/>
                    <a:pt x="2496" y="681"/>
                    <a:pt x="2496" y="602"/>
                  </a:cubicBezTo>
                  <a:cubicBezTo>
                    <a:pt x="2496" y="420"/>
                    <a:pt x="2440" y="273"/>
                    <a:pt x="2326" y="159"/>
                  </a:cubicBezTo>
                  <a:cubicBezTo>
                    <a:pt x="2213" y="46"/>
                    <a:pt x="2065" y="1"/>
                    <a:pt x="1872" y="1"/>
                  </a:cubicBez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0"/>
            <p:cNvSpPr/>
            <p:nvPr/>
          </p:nvSpPr>
          <p:spPr>
            <a:xfrm>
              <a:off x="3523525" y="3201375"/>
              <a:ext cx="61000" cy="61575"/>
            </a:xfrm>
            <a:custGeom>
              <a:avLst/>
              <a:gdLst/>
              <a:ahLst/>
              <a:cxnLst/>
              <a:rect l="l" t="t" r="r" b="b"/>
              <a:pathLst>
                <a:path w="2440" h="2463" extrusionOk="0">
                  <a:moveTo>
                    <a:pt x="1339" y="477"/>
                  </a:moveTo>
                  <a:cubicBezTo>
                    <a:pt x="1475" y="477"/>
                    <a:pt x="1589" y="522"/>
                    <a:pt x="1679" y="613"/>
                  </a:cubicBezTo>
                  <a:cubicBezTo>
                    <a:pt x="1770" y="704"/>
                    <a:pt x="1815" y="817"/>
                    <a:pt x="1815" y="976"/>
                  </a:cubicBezTo>
                  <a:cubicBezTo>
                    <a:pt x="1815" y="1271"/>
                    <a:pt x="1725" y="1532"/>
                    <a:pt x="1555" y="1748"/>
                  </a:cubicBezTo>
                  <a:cubicBezTo>
                    <a:pt x="1441" y="1895"/>
                    <a:pt x="1294" y="1975"/>
                    <a:pt x="1123" y="1975"/>
                  </a:cubicBezTo>
                  <a:cubicBezTo>
                    <a:pt x="976" y="1975"/>
                    <a:pt x="862" y="1918"/>
                    <a:pt x="772" y="1816"/>
                  </a:cubicBezTo>
                  <a:cubicBezTo>
                    <a:pt x="681" y="1725"/>
                    <a:pt x="636" y="1589"/>
                    <a:pt x="636" y="1419"/>
                  </a:cubicBezTo>
                  <a:cubicBezTo>
                    <a:pt x="636" y="1283"/>
                    <a:pt x="670" y="1135"/>
                    <a:pt x="726" y="976"/>
                  </a:cubicBezTo>
                  <a:cubicBezTo>
                    <a:pt x="783" y="806"/>
                    <a:pt x="862" y="693"/>
                    <a:pt x="976" y="602"/>
                  </a:cubicBezTo>
                  <a:cubicBezTo>
                    <a:pt x="1078" y="522"/>
                    <a:pt x="1203" y="477"/>
                    <a:pt x="1339" y="477"/>
                  </a:cubicBezTo>
                  <a:close/>
                  <a:moveTo>
                    <a:pt x="1339" y="1"/>
                  </a:moveTo>
                  <a:cubicBezTo>
                    <a:pt x="942" y="1"/>
                    <a:pt x="613" y="125"/>
                    <a:pt x="363" y="386"/>
                  </a:cubicBezTo>
                  <a:cubicBezTo>
                    <a:pt x="125" y="647"/>
                    <a:pt x="0" y="988"/>
                    <a:pt x="0" y="1430"/>
                  </a:cubicBezTo>
                  <a:cubicBezTo>
                    <a:pt x="0" y="1612"/>
                    <a:pt x="46" y="1793"/>
                    <a:pt x="125" y="1952"/>
                  </a:cubicBezTo>
                  <a:cubicBezTo>
                    <a:pt x="204" y="2111"/>
                    <a:pt x="341" y="2236"/>
                    <a:pt x="511" y="2326"/>
                  </a:cubicBezTo>
                  <a:cubicBezTo>
                    <a:pt x="681" y="2417"/>
                    <a:pt x="874" y="2462"/>
                    <a:pt x="1101" y="2462"/>
                  </a:cubicBezTo>
                  <a:cubicBezTo>
                    <a:pt x="1509" y="2462"/>
                    <a:pt x="1838" y="2326"/>
                    <a:pt x="2076" y="2043"/>
                  </a:cubicBezTo>
                  <a:cubicBezTo>
                    <a:pt x="2315" y="1770"/>
                    <a:pt x="2439" y="1441"/>
                    <a:pt x="2439" y="1056"/>
                  </a:cubicBezTo>
                  <a:cubicBezTo>
                    <a:pt x="2439" y="727"/>
                    <a:pt x="2349" y="477"/>
                    <a:pt x="2144" y="284"/>
                  </a:cubicBezTo>
                  <a:cubicBezTo>
                    <a:pt x="1952" y="91"/>
                    <a:pt x="1679" y="1"/>
                    <a:pt x="1339" y="1"/>
                  </a:cubicBez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0"/>
            <p:cNvSpPr/>
            <p:nvPr/>
          </p:nvSpPr>
          <p:spPr>
            <a:xfrm>
              <a:off x="3589875" y="3180400"/>
              <a:ext cx="64125" cy="82550"/>
            </a:xfrm>
            <a:custGeom>
              <a:avLst/>
              <a:gdLst/>
              <a:ahLst/>
              <a:cxnLst/>
              <a:rect l="l" t="t" r="r" b="b"/>
              <a:pathLst>
                <a:path w="2565" h="3302" extrusionOk="0">
                  <a:moveTo>
                    <a:pt x="1510" y="1293"/>
                  </a:moveTo>
                  <a:cubicBezTo>
                    <a:pt x="1635" y="1293"/>
                    <a:pt x="1737" y="1339"/>
                    <a:pt x="1827" y="1430"/>
                  </a:cubicBezTo>
                  <a:cubicBezTo>
                    <a:pt x="1907" y="1532"/>
                    <a:pt x="1952" y="1656"/>
                    <a:pt x="1952" y="1827"/>
                  </a:cubicBezTo>
                  <a:cubicBezTo>
                    <a:pt x="1952" y="1997"/>
                    <a:pt x="1918" y="2167"/>
                    <a:pt x="1861" y="2337"/>
                  </a:cubicBezTo>
                  <a:cubicBezTo>
                    <a:pt x="1793" y="2507"/>
                    <a:pt x="1714" y="2632"/>
                    <a:pt x="1612" y="2700"/>
                  </a:cubicBezTo>
                  <a:cubicBezTo>
                    <a:pt x="1521" y="2780"/>
                    <a:pt x="1419" y="2814"/>
                    <a:pt x="1317" y="2814"/>
                  </a:cubicBezTo>
                  <a:cubicBezTo>
                    <a:pt x="1192" y="2814"/>
                    <a:pt x="1090" y="2768"/>
                    <a:pt x="999" y="2666"/>
                  </a:cubicBezTo>
                  <a:cubicBezTo>
                    <a:pt x="909" y="2575"/>
                    <a:pt x="863" y="2439"/>
                    <a:pt x="863" y="2280"/>
                  </a:cubicBezTo>
                  <a:cubicBezTo>
                    <a:pt x="863" y="1974"/>
                    <a:pt x="943" y="1713"/>
                    <a:pt x="1101" y="1509"/>
                  </a:cubicBezTo>
                  <a:cubicBezTo>
                    <a:pt x="1215" y="1361"/>
                    <a:pt x="1351" y="1293"/>
                    <a:pt x="1510" y="1293"/>
                  </a:cubicBezTo>
                  <a:close/>
                  <a:moveTo>
                    <a:pt x="682" y="0"/>
                  </a:moveTo>
                  <a:lnTo>
                    <a:pt x="1" y="3245"/>
                  </a:lnTo>
                  <a:lnTo>
                    <a:pt x="580" y="3245"/>
                  </a:lnTo>
                  <a:lnTo>
                    <a:pt x="670" y="2859"/>
                  </a:lnTo>
                  <a:cubicBezTo>
                    <a:pt x="818" y="3154"/>
                    <a:pt x="1067" y="3301"/>
                    <a:pt x="1408" y="3301"/>
                  </a:cubicBezTo>
                  <a:cubicBezTo>
                    <a:pt x="1544" y="3301"/>
                    <a:pt x="1680" y="3267"/>
                    <a:pt x="1816" y="3211"/>
                  </a:cubicBezTo>
                  <a:cubicBezTo>
                    <a:pt x="1941" y="3143"/>
                    <a:pt x="2066" y="3052"/>
                    <a:pt x="2179" y="2927"/>
                  </a:cubicBezTo>
                  <a:cubicBezTo>
                    <a:pt x="2304" y="2802"/>
                    <a:pt x="2395" y="2632"/>
                    <a:pt x="2463" y="2439"/>
                  </a:cubicBezTo>
                  <a:cubicBezTo>
                    <a:pt x="2531" y="2235"/>
                    <a:pt x="2565" y="2019"/>
                    <a:pt x="2565" y="1815"/>
                  </a:cubicBezTo>
                  <a:cubicBezTo>
                    <a:pt x="2565" y="1498"/>
                    <a:pt x="2497" y="1248"/>
                    <a:pt x="2349" y="1089"/>
                  </a:cubicBezTo>
                  <a:cubicBezTo>
                    <a:pt x="2202" y="919"/>
                    <a:pt x="1998" y="840"/>
                    <a:pt x="1748" y="840"/>
                  </a:cubicBezTo>
                  <a:cubicBezTo>
                    <a:pt x="1635" y="840"/>
                    <a:pt x="1521" y="851"/>
                    <a:pt x="1419" y="896"/>
                  </a:cubicBezTo>
                  <a:cubicBezTo>
                    <a:pt x="1317" y="930"/>
                    <a:pt x="1203" y="987"/>
                    <a:pt x="1090" y="1078"/>
                  </a:cubicBezTo>
                  <a:lnTo>
                    <a:pt x="1317" y="0"/>
                  </a:ln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0"/>
            <p:cNvSpPr/>
            <p:nvPr/>
          </p:nvSpPr>
          <p:spPr>
            <a:xfrm>
              <a:off x="3655975" y="3202500"/>
              <a:ext cx="69500" cy="82850"/>
            </a:xfrm>
            <a:custGeom>
              <a:avLst/>
              <a:gdLst/>
              <a:ahLst/>
              <a:cxnLst/>
              <a:rect l="l" t="t" r="r" b="b"/>
              <a:pathLst>
                <a:path w="2780" h="3314" extrusionOk="0">
                  <a:moveTo>
                    <a:pt x="341" y="1"/>
                  </a:moveTo>
                  <a:lnTo>
                    <a:pt x="760" y="2361"/>
                  </a:lnTo>
                  <a:cubicBezTo>
                    <a:pt x="636" y="2656"/>
                    <a:pt x="465" y="2803"/>
                    <a:pt x="273" y="2803"/>
                  </a:cubicBezTo>
                  <a:cubicBezTo>
                    <a:pt x="204" y="2803"/>
                    <a:pt x="125" y="2792"/>
                    <a:pt x="57" y="2769"/>
                  </a:cubicBezTo>
                  <a:lnTo>
                    <a:pt x="0" y="3246"/>
                  </a:lnTo>
                  <a:cubicBezTo>
                    <a:pt x="159" y="3291"/>
                    <a:pt x="318" y="3314"/>
                    <a:pt x="454" y="3314"/>
                  </a:cubicBezTo>
                  <a:cubicBezTo>
                    <a:pt x="590" y="3314"/>
                    <a:pt x="704" y="3291"/>
                    <a:pt x="794" y="3246"/>
                  </a:cubicBezTo>
                  <a:cubicBezTo>
                    <a:pt x="897" y="3189"/>
                    <a:pt x="976" y="3132"/>
                    <a:pt x="1044" y="3041"/>
                  </a:cubicBezTo>
                  <a:cubicBezTo>
                    <a:pt x="1112" y="2951"/>
                    <a:pt x="1214" y="2803"/>
                    <a:pt x="1328" y="2588"/>
                  </a:cubicBezTo>
                  <a:lnTo>
                    <a:pt x="2780" y="1"/>
                  </a:lnTo>
                  <a:lnTo>
                    <a:pt x="2110" y="1"/>
                  </a:lnTo>
                  <a:lnTo>
                    <a:pt x="1543" y="1056"/>
                  </a:lnTo>
                  <a:cubicBezTo>
                    <a:pt x="1407" y="1317"/>
                    <a:pt x="1294" y="1567"/>
                    <a:pt x="1203" y="1816"/>
                  </a:cubicBezTo>
                  <a:cubicBezTo>
                    <a:pt x="1203" y="1691"/>
                    <a:pt x="1180" y="1476"/>
                    <a:pt x="1135" y="1181"/>
                  </a:cubicBezTo>
                  <a:lnTo>
                    <a:pt x="976" y="1"/>
                  </a:ln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0"/>
            <p:cNvSpPr/>
            <p:nvPr/>
          </p:nvSpPr>
          <p:spPr>
            <a:xfrm>
              <a:off x="3722625" y="3180400"/>
              <a:ext cx="32925" cy="81125"/>
            </a:xfrm>
            <a:custGeom>
              <a:avLst/>
              <a:gdLst/>
              <a:ahLst/>
              <a:cxnLst/>
              <a:rect l="l" t="t" r="r" b="b"/>
              <a:pathLst>
                <a:path w="1317" h="3245" extrusionOk="0">
                  <a:moveTo>
                    <a:pt x="681" y="0"/>
                  </a:moveTo>
                  <a:lnTo>
                    <a:pt x="0" y="3245"/>
                  </a:lnTo>
                  <a:lnTo>
                    <a:pt x="636" y="3245"/>
                  </a:lnTo>
                  <a:lnTo>
                    <a:pt x="1316" y="0"/>
                  </a:ln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0"/>
            <p:cNvSpPr/>
            <p:nvPr/>
          </p:nvSpPr>
          <p:spPr>
            <a:xfrm>
              <a:off x="3335475" y="3293825"/>
              <a:ext cx="74900" cy="81150"/>
            </a:xfrm>
            <a:custGeom>
              <a:avLst/>
              <a:gdLst/>
              <a:ahLst/>
              <a:cxnLst/>
              <a:rect l="l" t="t" r="r" b="b"/>
              <a:pathLst>
                <a:path w="2996" h="3246" extrusionOk="0">
                  <a:moveTo>
                    <a:pt x="1714" y="534"/>
                  </a:moveTo>
                  <a:cubicBezTo>
                    <a:pt x="1929" y="534"/>
                    <a:pt x="2065" y="546"/>
                    <a:pt x="2133" y="568"/>
                  </a:cubicBezTo>
                  <a:cubicBezTo>
                    <a:pt x="2190" y="591"/>
                    <a:pt x="2236" y="625"/>
                    <a:pt x="2270" y="682"/>
                  </a:cubicBezTo>
                  <a:cubicBezTo>
                    <a:pt x="2315" y="727"/>
                    <a:pt x="2326" y="795"/>
                    <a:pt x="2326" y="875"/>
                  </a:cubicBezTo>
                  <a:cubicBezTo>
                    <a:pt x="2326" y="988"/>
                    <a:pt x="2292" y="1090"/>
                    <a:pt x="2224" y="1192"/>
                  </a:cubicBezTo>
                  <a:cubicBezTo>
                    <a:pt x="2156" y="1283"/>
                    <a:pt x="2065" y="1362"/>
                    <a:pt x="1952" y="1408"/>
                  </a:cubicBezTo>
                  <a:cubicBezTo>
                    <a:pt x="1827" y="1453"/>
                    <a:pt x="1589" y="1464"/>
                    <a:pt x="1237" y="1464"/>
                  </a:cubicBezTo>
                  <a:lnTo>
                    <a:pt x="1033" y="1464"/>
                  </a:lnTo>
                  <a:lnTo>
                    <a:pt x="1237" y="534"/>
                  </a:lnTo>
                  <a:close/>
                  <a:moveTo>
                    <a:pt x="681" y="1"/>
                  </a:moveTo>
                  <a:lnTo>
                    <a:pt x="1" y="3246"/>
                  </a:lnTo>
                  <a:lnTo>
                    <a:pt x="670" y="3246"/>
                  </a:lnTo>
                  <a:lnTo>
                    <a:pt x="920" y="2009"/>
                  </a:lnTo>
                  <a:lnTo>
                    <a:pt x="1351" y="2009"/>
                  </a:lnTo>
                  <a:cubicBezTo>
                    <a:pt x="1634" y="2009"/>
                    <a:pt x="1839" y="1998"/>
                    <a:pt x="1941" y="1986"/>
                  </a:cubicBezTo>
                  <a:cubicBezTo>
                    <a:pt x="2122" y="1964"/>
                    <a:pt x="2270" y="1930"/>
                    <a:pt x="2372" y="1873"/>
                  </a:cubicBezTo>
                  <a:cubicBezTo>
                    <a:pt x="2474" y="1828"/>
                    <a:pt x="2576" y="1759"/>
                    <a:pt x="2667" y="1669"/>
                  </a:cubicBezTo>
                  <a:cubicBezTo>
                    <a:pt x="2757" y="1567"/>
                    <a:pt x="2837" y="1453"/>
                    <a:pt x="2905" y="1294"/>
                  </a:cubicBezTo>
                  <a:cubicBezTo>
                    <a:pt x="2962" y="1135"/>
                    <a:pt x="2996" y="977"/>
                    <a:pt x="2996" y="818"/>
                  </a:cubicBezTo>
                  <a:cubicBezTo>
                    <a:pt x="2996" y="636"/>
                    <a:pt x="2962" y="489"/>
                    <a:pt x="2882" y="353"/>
                  </a:cubicBezTo>
                  <a:cubicBezTo>
                    <a:pt x="2803" y="228"/>
                    <a:pt x="2689" y="137"/>
                    <a:pt x="2553" y="80"/>
                  </a:cubicBezTo>
                  <a:cubicBezTo>
                    <a:pt x="2417" y="24"/>
                    <a:pt x="2236" y="1"/>
                    <a:pt x="1997" y="1"/>
                  </a:cubicBez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0"/>
            <p:cNvSpPr/>
            <p:nvPr/>
          </p:nvSpPr>
          <p:spPr>
            <a:xfrm>
              <a:off x="3410925" y="3293825"/>
              <a:ext cx="32650" cy="81150"/>
            </a:xfrm>
            <a:custGeom>
              <a:avLst/>
              <a:gdLst/>
              <a:ahLst/>
              <a:cxnLst/>
              <a:rect l="l" t="t" r="r" b="b"/>
              <a:pathLst>
                <a:path w="1306" h="3246" extrusionOk="0">
                  <a:moveTo>
                    <a:pt x="681" y="1"/>
                  </a:moveTo>
                  <a:lnTo>
                    <a:pt x="0" y="3246"/>
                  </a:lnTo>
                  <a:lnTo>
                    <a:pt x="636" y="3246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0"/>
            <p:cNvSpPr/>
            <p:nvPr/>
          </p:nvSpPr>
          <p:spPr>
            <a:xfrm>
              <a:off x="3442975" y="3314825"/>
              <a:ext cx="55325" cy="61575"/>
            </a:xfrm>
            <a:custGeom>
              <a:avLst/>
              <a:gdLst/>
              <a:ahLst/>
              <a:cxnLst/>
              <a:rect l="l" t="t" r="r" b="b"/>
              <a:pathLst>
                <a:path w="2213" h="2463" extrusionOk="0">
                  <a:moveTo>
                    <a:pt x="1475" y="1305"/>
                  </a:moveTo>
                  <a:lnTo>
                    <a:pt x="1464" y="1396"/>
                  </a:lnTo>
                  <a:cubicBezTo>
                    <a:pt x="1430" y="1555"/>
                    <a:pt x="1396" y="1668"/>
                    <a:pt x="1350" y="1736"/>
                  </a:cubicBezTo>
                  <a:cubicBezTo>
                    <a:pt x="1305" y="1816"/>
                    <a:pt x="1248" y="1872"/>
                    <a:pt x="1158" y="1918"/>
                  </a:cubicBezTo>
                  <a:cubicBezTo>
                    <a:pt x="1078" y="1963"/>
                    <a:pt x="987" y="1986"/>
                    <a:pt x="885" y="1986"/>
                  </a:cubicBezTo>
                  <a:cubicBezTo>
                    <a:pt x="806" y="1986"/>
                    <a:pt x="738" y="1963"/>
                    <a:pt x="681" y="1906"/>
                  </a:cubicBezTo>
                  <a:cubicBezTo>
                    <a:pt x="624" y="1861"/>
                    <a:pt x="602" y="1793"/>
                    <a:pt x="602" y="1725"/>
                  </a:cubicBezTo>
                  <a:cubicBezTo>
                    <a:pt x="602" y="1634"/>
                    <a:pt x="636" y="1566"/>
                    <a:pt x="704" y="1509"/>
                  </a:cubicBezTo>
                  <a:cubicBezTo>
                    <a:pt x="806" y="1430"/>
                    <a:pt x="1010" y="1373"/>
                    <a:pt x="1328" y="1339"/>
                  </a:cubicBezTo>
                  <a:cubicBezTo>
                    <a:pt x="1396" y="1328"/>
                    <a:pt x="1441" y="1317"/>
                    <a:pt x="1475" y="1305"/>
                  </a:cubicBezTo>
                  <a:close/>
                  <a:moveTo>
                    <a:pt x="1328" y="1"/>
                  </a:moveTo>
                  <a:cubicBezTo>
                    <a:pt x="1033" y="1"/>
                    <a:pt x="806" y="57"/>
                    <a:pt x="624" y="171"/>
                  </a:cubicBezTo>
                  <a:cubicBezTo>
                    <a:pt x="454" y="295"/>
                    <a:pt x="329" y="454"/>
                    <a:pt x="261" y="670"/>
                  </a:cubicBezTo>
                  <a:lnTo>
                    <a:pt x="874" y="727"/>
                  </a:lnTo>
                  <a:cubicBezTo>
                    <a:pt x="897" y="636"/>
                    <a:pt x="942" y="568"/>
                    <a:pt x="1010" y="522"/>
                  </a:cubicBezTo>
                  <a:cubicBezTo>
                    <a:pt x="1078" y="477"/>
                    <a:pt x="1169" y="454"/>
                    <a:pt x="1282" y="454"/>
                  </a:cubicBezTo>
                  <a:cubicBezTo>
                    <a:pt x="1384" y="454"/>
                    <a:pt x="1464" y="477"/>
                    <a:pt x="1521" y="522"/>
                  </a:cubicBezTo>
                  <a:cubicBezTo>
                    <a:pt x="1577" y="568"/>
                    <a:pt x="1600" y="624"/>
                    <a:pt x="1600" y="693"/>
                  </a:cubicBezTo>
                  <a:cubicBezTo>
                    <a:pt x="1600" y="749"/>
                    <a:pt x="1589" y="817"/>
                    <a:pt x="1566" y="908"/>
                  </a:cubicBezTo>
                  <a:cubicBezTo>
                    <a:pt x="1464" y="942"/>
                    <a:pt x="1260" y="976"/>
                    <a:pt x="953" y="999"/>
                  </a:cubicBezTo>
                  <a:cubicBezTo>
                    <a:pt x="602" y="1022"/>
                    <a:pt x="352" y="1101"/>
                    <a:pt x="205" y="1237"/>
                  </a:cubicBezTo>
                  <a:cubicBezTo>
                    <a:pt x="68" y="1373"/>
                    <a:pt x="0" y="1555"/>
                    <a:pt x="0" y="1782"/>
                  </a:cubicBezTo>
                  <a:cubicBezTo>
                    <a:pt x="0" y="1975"/>
                    <a:pt x="68" y="2145"/>
                    <a:pt x="193" y="2269"/>
                  </a:cubicBezTo>
                  <a:cubicBezTo>
                    <a:pt x="318" y="2406"/>
                    <a:pt x="477" y="2462"/>
                    <a:pt x="670" y="2462"/>
                  </a:cubicBezTo>
                  <a:cubicBezTo>
                    <a:pt x="794" y="2462"/>
                    <a:pt x="919" y="2440"/>
                    <a:pt x="1044" y="2383"/>
                  </a:cubicBezTo>
                  <a:cubicBezTo>
                    <a:pt x="1158" y="2326"/>
                    <a:pt x="1271" y="2247"/>
                    <a:pt x="1362" y="2145"/>
                  </a:cubicBezTo>
                  <a:cubicBezTo>
                    <a:pt x="1362" y="2235"/>
                    <a:pt x="1384" y="2326"/>
                    <a:pt x="1407" y="2406"/>
                  </a:cubicBezTo>
                  <a:lnTo>
                    <a:pt x="2031" y="2406"/>
                  </a:lnTo>
                  <a:cubicBezTo>
                    <a:pt x="1986" y="2281"/>
                    <a:pt x="1974" y="2179"/>
                    <a:pt x="1974" y="2077"/>
                  </a:cubicBezTo>
                  <a:cubicBezTo>
                    <a:pt x="1974" y="1963"/>
                    <a:pt x="2008" y="1759"/>
                    <a:pt x="2065" y="1487"/>
                  </a:cubicBezTo>
                  <a:cubicBezTo>
                    <a:pt x="2145" y="1146"/>
                    <a:pt x="2179" y="931"/>
                    <a:pt x="2201" y="851"/>
                  </a:cubicBezTo>
                  <a:cubicBezTo>
                    <a:pt x="2213" y="772"/>
                    <a:pt x="2213" y="704"/>
                    <a:pt x="2213" y="624"/>
                  </a:cubicBezTo>
                  <a:cubicBezTo>
                    <a:pt x="2213" y="454"/>
                    <a:pt x="2145" y="307"/>
                    <a:pt x="1997" y="182"/>
                  </a:cubicBezTo>
                  <a:cubicBezTo>
                    <a:pt x="1850" y="57"/>
                    <a:pt x="1634" y="1"/>
                    <a:pt x="1328" y="1"/>
                  </a:cubicBez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0"/>
            <p:cNvSpPr/>
            <p:nvPr/>
          </p:nvSpPr>
          <p:spPr>
            <a:xfrm>
              <a:off x="3505650" y="3314825"/>
              <a:ext cx="62425" cy="60150"/>
            </a:xfrm>
            <a:custGeom>
              <a:avLst/>
              <a:gdLst/>
              <a:ahLst/>
              <a:cxnLst/>
              <a:rect l="l" t="t" r="r" b="b"/>
              <a:pathLst>
                <a:path w="2497" h="2406" extrusionOk="0">
                  <a:moveTo>
                    <a:pt x="1872" y="1"/>
                  </a:moveTo>
                  <a:cubicBezTo>
                    <a:pt x="1725" y="1"/>
                    <a:pt x="1589" y="23"/>
                    <a:pt x="1453" y="80"/>
                  </a:cubicBezTo>
                  <a:cubicBezTo>
                    <a:pt x="1328" y="137"/>
                    <a:pt x="1180" y="227"/>
                    <a:pt x="1033" y="364"/>
                  </a:cubicBezTo>
                  <a:lnTo>
                    <a:pt x="1101" y="57"/>
                  </a:lnTo>
                  <a:lnTo>
                    <a:pt x="500" y="57"/>
                  </a:lnTo>
                  <a:lnTo>
                    <a:pt x="1" y="2406"/>
                  </a:lnTo>
                  <a:lnTo>
                    <a:pt x="636" y="2406"/>
                  </a:lnTo>
                  <a:lnTo>
                    <a:pt x="840" y="1441"/>
                  </a:lnTo>
                  <a:cubicBezTo>
                    <a:pt x="897" y="1158"/>
                    <a:pt x="954" y="976"/>
                    <a:pt x="999" y="885"/>
                  </a:cubicBezTo>
                  <a:cubicBezTo>
                    <a:pt x="1067" y="749"/>
                    <a:pt x="1158" y="647"/>
                    <a:pt x="1271" y="568"/>
                  </a:cubicBezTo>
                  <a:cubicBezTo>
                    <a:pt x="1385" y="488"/>
                    <a:pt x="1487" y="454"/>
                    <a:pt x="1577" y="454"/>
                  </a:cubicBezTo>
                  <a:cubicBezTo>
                    <a:pt x="1668" y="454"/>
                    <a:pt x="1725" y="477"/>
                    <a:pt x="1782" y="522"/>
                  </a:cubicBezTo>
                  <a:cubicBezTo>
                    <a:pt x="1827" y="568"/>
                    <a:pt x="1850" y="636"/>
                    <a:pt x="1850" y="715"/>
                  </a:cubicBezTo>
                  <a:cubicBezTo>
                    <a:pt x="1850" y="749"/>
                    <a:pt x="1827" y="874"/>
                    <a:pt x="1793" y="1067"/>
                  </a:cubicBezTo>
                  <a:lnTo>
                    <a:pt x="1509" y="2406"/>
                  </a:lnTo>
                  <a:lnTo>
                    <a:pt x="2145" y="2406"/>
                  </a:lnTo>
                  <a:lnTo>
                    <a:pt x="2417" y="1078"/>
                  </a:lnTo>
                  <a:cubicBezTo>
                    <a:pt x="2474" y="840"/>
                    <a:pt x="2496" y="693"/>
                    <a:pt x="2496" y="602"/>
                  </a:cubicBezTo>
                  <a:cubicBezTo>
                    <a:pt x="2496" y="420"/>
                    <a:pt x="2440" y="273"/>
                    <a:pt x="2326" y="159"/>
                  </a:cubicBezTo>
                  <a:cubicBezTo>
                    <a:pt x="2213" y="57"/>
                    <a:pt x="2065" y="1"/>
                    <a:pt x="1872" y="1"/>
                  </a:cubicBez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0"/>
            <p:cNvSpPr/>
            <p:nvPr/>
          </p:nvSpPr>
          <p:spPr>
            <a:xfrm>
              <a:off x="3578825" y="3295825"/>
              <a:ext cx="35750" cy="80575"/>
            </a:xfrm>
            <a:custGeom>
              <a:avLst/>
              <a:gdLst/>
              <a:ahLst/>
              <a:cxnLst/>
              <a:rect l="l" t="t" r="r" b="b"/>
              <a:pathLst>
                <a:path w="1430" h="3223" extrusionOk="0">
                  <a:moveTo>
                    <a:pt x="1214" y="0"/>
                  </a:moveTo>
                  <a:lnTo>
                    <a:pt x="477" y="432"/>
                  </a:lnTo>
                  <a:lnTo>
                    <a:pt x="409" y="817"/>
                  </a:lnTo>
                  <a:lnTo>
                    <a:pt x="91" y="817"/>
                  </a:lnTo>
                  <a:lnTo>
                    <a:pt x="1" y="1282"/>
                  </a:lnTo>
                  <a:lnTo>
                    <a:pt x="307" y="1282"/>
                  </a:lnTo>
                  <a:lnTo>
                    <a:pt x="103" y="2235"/>
                  </a:lnTo>
                  <a:cubicBezTo>
                    <a:pt x="57" y="2496"/>
                    <a:pt x="23" y="2666"/>
                    <a:pt x="23" y="2735"/>
                  </a:cubicBezTo>
                  <a:cubicBezTo>
                    <a:pt x="23" y="2882"/>
                    <a:pt x="80" y="3007"/>
                    <a:pt x="182" y="3098"/>
                  </a:cubicBezTo>
                  <a:cubicBezTo>
                    <a:pt x="284" y="3177"/>
                    <a:pt x="443" y="3222"/>
                    <a:pt x="670" y="3222"/>
                  </a:cubicBezTo>
                  <a:cubicBezTo>
                    <a:pt x="783" y="3222"/>
                    <a:pt x="897" y="3211"/>
                    <a:pt x="1010" y="3188"/>
                  </a:cubicBezTo>
                  <a:lnTo>
                    <a:pt x="1101" y="2723"/>
                  </a:lnTo>
                  <a:cubicBezTo>
                    <a:pt x="987" y="2723"/>
                    <a:pt x="919" y="2735"/>
                    <a:pt x="897" y="2735"/>
                  </a:cubicBezTo>
                  <a:cubicBezTo>
                    <a:pt x="817" y="2735"/>
                    <a:pt x="761" y="2723"/>
                    <a:pt x="727" y="2689"/>
                  </a:cubicBezTo>
                  <a:cubicBezTo>
                    <a:pt x="693" y="2666"/>
                    <a:pt x="681" y="2632"/>
                    <a:pt x="681" y="2576"/>
                  </a:cubicBezTo>
                  <a:cubicBezTo>
                    <a:pt x="681" y="2553"/>
                    <a:pt x="693" y="2451"/>
                    <a:pt x="738" y="2269"/>
                  </a:cubicBezTo>
                  <a:lnTo>
                    <a:pt x="942" y="1282"/>
                  </a:lnTo>
                  <a:lnTo>
                    <a:pt x="1328" y="1282"/>
                  </a:lnTo>
                  <a:lnTo>
                    <a:pt x="1430" y="817"/>
                  </a:lnTo>
                  <a:lnTo>
                    <a:pt x="1044" y="817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282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0"/>
            <p:cNvSpPr/>
            <p:nvPr/>
          </p:nvSpPr>
          <p:spPr>
            <a:xfrm>
              <a:off x="5279700" y="744375"/>
              <a:ext cx="61850" cy="50050"/>
            </a:xfrm>
            <a:custGeom>
              <a:avLst/>
              <a:gdLst/>
              <a:ahLst/>
              <a:cxnLst/>
              <a:rect l="l" t="t" r="r" b="b"/>
              <a:pathLst>
                <a:path w="2474" h="2002" extrusionOk="0">
                  <a:moveTo>
                    <a:pt x="1747" y="318"/>
                  </a:moveTo>
                  <a:lnTo>
                    <a:pt x="1997" y="579"/>
                  </a:lnTo>
                  <a:cubicBezTo>
                    <a:pt x="2088" y="681"/>
                    <a:pt x="2156" y="761"/>
                    <a:pt x="2178" y="829"/>
                  </a:cubicBezTo>
                  <a:cubicBezTo>
                    <a:pt x="2224" y="908"/>
                    <a:pt x="2224" y="1010"/>
                    <a:pt x="2201" y="1112"/>
                  </a:cubicBezTo>
                  <a:cubicBezTo>
                    <a:pt x="2178" y="1214"/>
                    <a:pt x="2099" y="1316"/>
                    <a:pt x="1986" y="1430"/>
                  </a:cubicBezTo>
                  <a:cubicBezTo>
                    <a:pt x="1872" y="1532"/>
                    <a:pt x="1770" y="1600"/>
                    <a:pt x="1657" y="1657"/>
                  </a:cubicBezTo>
                  <a:cubicBezTo>
                    <a:pt x="1543" y="1702"/>
                    <a:pt x="1430" y="1736"/>
                    <a:pt x="1316" y="1748"/>
                  </a:cubicBezTo>
                  <a:cubicBezTo>
                    <a:pt x="1225" y="1748"/>
                    <a:pt x="1146" y="1748"/>
                    <a:pt x="1067" y="1725"/>
                  </a:cubicBezTo>
                  <a:cubicBezTo>
                    <a:pt x="1010" y="1714"/>
                    <a:pt x="953" y="1691"/>
                    <a:pt x="896" y="1645"/>
                  </a:cubicBezTo>
                  <a:cubicBezTo>
                    <a:pt x="794" y="1577"/>
                    <a:pt x="704" y="1498"/>
                    <a:pt x="602" y="1396"/>
                  </a:cubicBezTo>
                  <a:lnTo>
                    <a:pt x="386" y="1158"/>
                  </a:lnTo>
                  <a:lnTo>
                    <a:pt x="1747" y="318"/>
                  </a:lnTo>
                  <a:close/>
                  <a:moveTo>
                    <a:pt x="1759" y="0"/>
                  </a:moveTo>
                  <a:lnTo>
                    <a:pt x="0" y="1078"/>
                  </a:lnTo>
                  <a:lnTo>
                    <a:pt x="499" y="1611"/>
                  </a:lnTo>
                  <a:cubicBezTo>
                    <a:pt x="590" y="1714"/>
                    <a:pt x="670" y="1782"/>
                    <a:pt x="749" y="1838"/>
                  </a:cubicBezTo>
                  <a:cubicBezTo>
                    <a:pt x="851" y="1906"/>
                    <a:pt x="953" y="1952"/>
                    <a:pt x="1055" y="1974"/>
                  </a:cubicBezTo>
                  <a:cubicBezTo>
                    <a:pt x="1130" y="1991"/>
                    <a:pt x="1211" y="2002"/>
                    <a:pt x="1298" y="2002"/>
                  </a:cubicBezTo>
                  <a:cubicBezTo>
                    <a:pt x="1330" y="2002"/>
                    <a:pt x="1362" y="2000"/>
                    <a:pt x="1396" y="1997"/>
                  </a:cubicBezTo>
                  <a:cubicBezTo>
                    <a:pt x="1532" y="1986"/>
                    <a:pt x="1657" y="1952"/>
                    <a:pt x="1793" y="1895"/>
                  </a:cubicBezTo>
                  <a:cubicBezTo>
                    <a:pt x="1918" y="1838"/>
                    <a:pt x="2042" y="1748"/>
                    <a:pt x="2167" y="1634"/>
                  </a:cubicBezTo>
                  <a:cubicBezTo>
                    <a:pt x="2269" y="1543"/>
                    <a:pt x="2337" y="1441"/>
                    <a:pt x="2394" y="1339"/>
                  </a:cubicBezTo>
                  <a:cubicBezTo>
                    <a:pt x="2451" y="1237"/>
                    <a:pt x="2473" y="1135"/>
                    <a:pt x="2473" y="1022"/>
                  </a:cubicBezTo>
                  <a:cubicBezTo>
                    <a:pt x="2473" y="919"/>
                    <a:pt x="2439" y="817"/>
                    <a:pt x="2394" y="715"/>
                  </a:cubicBezTo>
                  <a:cubicBezTo>
                    <a:pt x="2349" y="647"/>
                    <a:pt x="2281" y="556"/>
                    <a:pt x="2178" y="443"/>
                  </a:cubicBezTo>
                  <a:lnTo>
                    <a:pt x="1759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0"/>
            <p:cNvSpPr/>
            <p:nvPr/>
          </p:nvSpPr>
          <p:spPr>
            <a:xfrm>
              <a:off x="5319975" y="792000"/>
              <a:ext cx="40300" cy="33725"/>
            </a:xfrm>
            <a:custGeom>
              <a:avLst/>
              <a:gdLst/>
              <a:ahLst/>
              <a:cxnLst/>
              <a:rect l="l" t="t" r="r" b="b"/>
              <a:pathLst>
                <a:path w="1612" h="1349" extrusionOk="0">
                  <a:moveTo>
                    <a:pt x="954" y="226"/>
                  </a:moveTo>
                  <a:cubicBezTo>
                    <a:pt x="973" y="226"/>
                    <a:pt x="991" y="226"/>
                    <a:pt x="1010" y="228"/>
                  </a:cubicBezTo>
                  <a:cubicBezTo>
                    <a:pt x="1123" y="240"/>
                    <a:pt x="1214" y="285"/>
                    <a:pt x="1293" y="364"/>
                  </a:cubicBezTo>
                  <a:cubicBezTo>
                    <a:pt x="1362" y="433"/>
                    <a:pt x="1396" y="512"/>
                    <a:pt x="1384" y="614"/>
                  </a:cubicBezTo>
                  <a:cubicBezTo>
                    <a:pt x="1384" y="705"/>
                    <a:pt x="1328" y="784"/>
                    <a:pt x="1237" y="875"/>
                  </a:cubicBezTo>
                  <a:cubicBezTo>
                    <a:pt x="1237" y="886"/>
                    <a:pt x="1214" y="898"/>
                    <a:pt x="1203" y="909"/>
                  </a:cubicBezTo>
                  <a:lnTo>
                    <a:pt x="635" y="308"/>
                  </a:lnTo>
                  <a:cubicBezTo>
                    <a:pt x="750" y="251"/>
                    <a:pt x="856" y="226"/>
                    <a:pt x="954" y="226"/>
                  </a:cubicBezTo>
                  <a:close/>
                  <a:moveTo>
                    <a:pt x="905" y="1"/>
                  </a:moveTo>
                  <a:cubicBezTo>
                    <a:pt x="822" y="1"/>
                    <a:pt x="736" y="15"/>
                    <a:pt x="647" y="47"/>
                  </a:cubicBezTo>
                  <a:cubicBezTo>
                    <a:pt x="488" y="92"/>
                    <a:pt x="341" y="172"/>
                    <a:pt x="227" y="285"/>
                  </a:cubicBezTo>
                  <a:cubicBezTo>
                    <a:pt x="136" y="364"/>
                    <a:pt x="80" y="455"/>
                    <a:pt x="34" y="557"/>
                  </a:cubicBezTo>
                  <a:cubicBezTo>
                    <a:pt x="0" y="659"/>
                    <a:pt x="0" y="762"/>
                    <a:pt x="23" y="864"/>
                  </a:cubicBezTo>
                  <a:cubicBezTo>
                    <a:pt x="46" y="954"/>
                    <a:pt x="102" y="1045"/>
                    <a:pt x="170" y="1125"/>
                  </a:cubicBezTo>
                  <a:cubicBezTo>
                    <a:pt x="295" y="1261"/>
                    <a:pt x="431" y="1329"/>
                    <a:pt x="601" y="1340"/>
                  </a:cubicBezTo>
                  <a:cubicBezTo>
                    <a:pt x="642" y="1346"/>
                    <a:pt x="683" y="1349"/>
                    <a:pt x="722" y="1349"/>
                  </a:cubicBezTo>
                  <a:cubicBezTo>
                    <a:pt x="833" y="1349"/>
                    <a:pt x="934" y="1325"/>
                    <a:pt x="1010" y="1283"/>
                  </a:cubicBezTo>
                  <a:lnTo>
                    <a:pt x="862" y="1091"/>
                  </a:lnTo>
                  <a:cubicBezTo>
                    <a:pt x="796" y="1112"/>
                    <a:pt x="731" y="1125"/>
                    <a:pt x="665" y="1125"/>
                  </a:cubicBezTo>
                  <a:cubicBezTo>
                    <a:pt x="628" y="1125"/>
                    <a:pt x="592" y="1121"/>
                    <a:pt x="556" y="1113"/>
                  </a:cubicBezTo>
                  <a:cubicBezTo>
                    <a:pt x="454" y="1091"/>
                    <a:pt x="386" y="1056"/>
                    <a:pt x="318" y="988"/>
                  </a:cubicBezTo>
                  <a:cubicBezTo>
                    <a:pt x="261" y="920"/>
                    <a:pt x="227" y="841"/>
                    <a:pt x="238" y="750"/>
                  </a:cubicBezTo>
                  <a:cubicBezTo>
                    <a:pt x="250" y="648"/>
                    <a:pt x="307" y="557"/>
                    <a:pt x="409" y="467"/>
                  </a:cubicBezTo>
                  <a:cubicBezTo>
                    <a:pt x="420" y="444"/>
                    <a:pt x="443" y="433"/>
                    <a:pt x="465" y="410"/>
                  </a:cubicBezTo>
                  <a:lnTo>
                    <a:pt x="1203" y="1204"/>
                  </a:lnTo>
                  <a:cubicBezTo>
                    <a:pt x="1271" y="1159"/>
                    <a:pt x="1328" y="1113"/>
                    <a:pt x="1384" y="1068"/>
                  </a:cubicBezTo>
                  <a:cubicBezTo>
                    <a:pt x="1520" y="932"/>
                    <a:pt x="1588" y="796"/>
                    <a:pt x="1600" y="648"/>
                  </a:cubicBezTo>
                  <a:cubicBezTo>
                    <a:pt x="1611" y="489"/>
                    <a:pt x="1554" y="353"/>
                    <a:pt x="1430" y="228"/>
                  </a:cubicBezTo>
                  <a:cubicBezTo>
                    <a:pt x="1339" y="126"/>
                    <a:pt x="1225" y="58"/>
                    <a:pt x="1089" y="24"/>
                  </a:cubicBezTo>
                  <a:cubicBezTo>
                    <a:pt x="1030" y="9"/>
                    <a:pt x="968" y="1"/>
                    <a:pt x="905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0"/>
            <p:cNvSpPr/>
            <p:nvPr/>
          </p:nvSpPr>
          <p:spPr>
            <a:xfrm>
              <a:off x="5345500" y="820050"/>
              <a:ext cx="40850" cy="34675"/>
            </a:xfrm>
            <a:custGeom>
              <a:avLst/>
              <a:gdLst/>
              <a:ahLst/>
              <a:cxnLst/>
              <a:rect l="l" t="t" r="r" b="b"/>
              <a:pathLst>
                <a:path w="1634" h="1387" extrusionOk="0">
                  <a:moveTo>
                    <a:pt x="1032" y="0"/>
                  </a:moveTo>
                  <a:cubicBezTo>
                    <a:pt x="928" y="0"/>
                    <a:pt x="840" y="35"/>
                    <a:pt x="760" y="105"/>
                  </a:cubicBezTo>
                  <a:cubicBezTo>
                    <a:pt x="715" y="150"/>
                    <a:pt x="681" y="195"/>
                    <a:pt x="670" y="252"/>
                  </a:cubicBezTo>
                  <a:cubicBezTo>
                    <a:pt x="658" y="320"/>
                    <a:pt x="658" y="377"/>
                    <a:pt x="670" y="445"/>
                  </a:cubicBezTo>
                  <a:cubicBezTo>
                    <a:pt x="681" y="490"/>
                    <a:pt x="704" y="581"/>
                    <a:pt x="749" y="717"/>
                  </a:cubicBezTo>
                  <a:cubicBezTo>
                    <a:pt x="806" y="853"/>
                    <a:pt x="828" y="944"/>
                    <a:pt x="817" y="1001"/>
                  </a:cubicBezTo>
                  <a:cubicBezTo>
                    <a:pt x="817" y="1046"/>
                    <a:pt x="794" y="1092"/>
                    <a:pt x="760" y="1114"/>
                  </a:cubicBezTo>
                  <a:cubicBezTo>
                    <a:pt x="734" y="1149"/>
                    <a:pt x="695" y="1164"/>
                    <a:pt x="643" y="1164"/>
                  </a:cubicBezTo>
                  <a:cubicBezTo>
                    <a:pt x="626" y="1164"/>
                    <a:pt x="609" y="1162"/>
                    <a:pt x="590" y="1160"/>
                  </a:cubicBezTo>
                  <a:cubicBezTo>
                    <a:pt x="522" y="1160"/>
                    <a:pt x="454" y="1114"/>
                    <a:pt x="375" y="1024"/>
                  </a:cubicBezTo>
                  <a:cubicBezTo>
                    <a:pt x="318" y="967"/>
                    <a:pt x="284" y="910"/>
                    <a:pt x="272" y="842"/>
                  </a:cubicBezTo>
                  <a:cubicBezTo>
                    <a:pt x="250" y="774"/>
                    <a:pt x="250" y="717"/>
                    <a:pt x="272" y="672"/>
                  </a:cubicBezTo>
                  <a:cubicBezTo>
                    <a:pt x="295" y="615"/>
                    <a:pt x="329" y="570"/>
                    <a:pt x="386" y="524"/>
                  </a:cubicBezTo>
                  <a:lnTo>
                    <a:pt x="204" y="343"/>
                  </a:lnTo>
                  <a:cubicBezTo>
                    <a:pt x="57" y="468"/>
                    <a:pt x="0" y="604"/>
                    <a:pt x="23" y="751"/>
                  </a:cubicBezTo>
                  <a:cubicBezTo>
                    <a:pt x="46" y="899"/>
                    <a:pt x="114" y="1024"/>
                    <a:pt x="227" y="1148"/>
                  </a:cubicBezTo>
                  <a:cubicBezTo>
                    <a:pt x="307" y="1239"/>
                    <a:pt x="397" y="1307"/>
                    <a:pt x="488" y="1341"/>
                  </a:cubicBezTo>
                  <a:cubicBezTo>
                    <a:pt x="556" y="1371"/>
                    <a:pt x="619" y="1387"/>
                    <a:pt x="677" y="1387"/>
                  </a:cubicBezTo>
                  <a:cubicBezTo>
                    <a:pt x="706" y="1387"/>
                    <a:pt x="734" y="1383"/>
                    <a:pt x="760" y="1375"/>
                  </a:cubicBezTo>
                  <a:cubicBezTo>
                    <a:pt x="840" y="1364"/>
                    <a:pt x="908" y="1330"/>
                    <a:pt x="965" y="1285"/>
                  </a:cubicBezTo>
                  <a:cubicBezTo>
                    <a:pt x="1044" y="1205"/>
                    <a:pt x="1078" y="1114"/>
                    <a:pt x="1078" y="1001"/>
                  </a:cubicBezTo>
                  <a:cubicBezTo>
                    <a:pt x="1078" y="933"/>
                    <a:pt x="1044" y="797"/>
                    <a:pt x="976" y="604"/>
                  </a:cubicBezTo>
                  <a:cubicBezTo>
                    <a:pt x="930" y="490"/>
                    <a:pt x="908" y="411"/>
                    <a:pt x="908" y="377"/>
                  </a:cubicBezTo>
                  <a:cubicBezTo>
                    <a:pt x="908" y="320"/>
                    <a:pt x="919" y="275"/>
                    <a:pt x="953" y="241"/>
                  </a:cubicBezTo>
                  <a:cubicBezTo>
                    <a:pt x="979" y="215"/>
                    <a:pt x="1011" y="203"/>
                    <a:pt x="1054" y="203"/>
                  </a:cubicBezTo>
                  <a:cubicBezTo>
                    <a:pt x="1068" y="203"/>
                    <a:pt x="1084" y="204"/>
                    <a:pt x="1101" y="207"/>
                  </a:cubicBezTo>
                  <a:cubicBezTo>
                    <a:pt x="1157" y="218"/>
                    <a:pt x="1225" y="252"/>
                    <a:pt x="1282" y="309"/>
                  </a:cubicBezTo>
                  <a:cubicBezTo>
                    <a:pt x="1350" y="388"/>
                    <a:pt x="1396" y="468"/>
                    <a:pt x="1396" y="547"/>
                  </a:cubicBezTo>
                  <a:cubicBezTo>
                    <a:pt x="1396" y="627"/>
                    <a:pt x="1373" y="695"/>
                    <a:pt x="1305" y="763"/>
                  </a:cubicBezTo>
                  <a:lnTo>
                    <a:pt x="1486" y="933"/>
                  </a:lnTo>
                  <a:cubicBezTo>
                    <a:pt x="1588" y="831"/>
                    <a:pt x="1634" y="717"/>
                    <a:pt x="1634" y="592"/>
                  </a:cubicBezTo>
                  <a:cubicBezTo>
                    <a:pt x="1623" y="456"/>
                    <a:pt x="1566" y="332"/>
                    <a:pt x="1430" y="195"/>
                  </a:cubicBezTo>
                  <a:cubicBezTo>
                    <a:pt x="1316" y="71"/>
                    <a:pt x="1203" y="3"/>
                    <a:pt x="1078" y="3"/>
                  </a:cubicBezTo>
                  <a:cubicBezTo>
                    <a:pt x="1062" y="1"/>
                    <a:pt x="1047" y="0"/>
                    <a:pt x="1032" y="0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0"/>
            <p:cNvSpPr/>
            <p:nvPr/>
          </p:nvSpPr>
          <p:spPr>
            <a:xfrm>
              <a:off x="5365350" y="843075"/>
              <a:ext cx="47950" cy="41150"/>
            </a:xfrm>
            <a:custGeom>
              <a:avLst/>
              <a:gdLst/>
              <a:ahLst/>
              <a:cxnLst/>
              <a:rect l="l" t="t" r="r" b="b"/>
              <a:pathLst>
                <a:path w="1918" h="1646" extrusionOk="0">
                  <a:moveTo>
                    <a:pt x="1282" y="0"/>
                  </a:moveTo>
                  <a:lnTo>
                    <a:pt x="0" y="783"/>
                  </a:lnTo>
                  <a:lnTo>
                    <a:pt x="171" y="965"/>
                  </a:lnTo>
                  <a:lnTo>
                    <a:pt x="760" y="602"/>
                  </a:lnTo>
                  <a:cubicBezTo>
                    <a:pt x="948" y="498"/>
                    <a:pt x="1097" y="442"/>
                    <a:pt x="1225" y="442"/>
                  </a:cubicBezTo>
                  <a:cubicBezTo>
                    <a:pt x="1237" y="442"/>
                    <a:pt x="1248" y="442"/>
                    <a:pt x="1260" y="443"/>
                  </a:cubicBezTo>
                  <a:cubicBezTo>
                    <a:pt x="1396" y="454"/>
                    <a:pt x="1509" y="500"/>
                    <a:pt x="1600" y="590"/>
                  </a:cubicBezTo>
                  <a:cubicBezTo>
                    <a:pt x="1645" y="636"/>
                    <a:pt x="1668" y="693"/>
                    <a:pt x="1668" y="727"/>
                  </a:cubicBezTo>
                  <a:cubicBezTo>
                    <a:pt x="1668" y="783"/>
                    <a:pt x="1645" y="817"/>
                    <a:pt x="1611" y="851"/>
                  </a:cubicBezTo>
                  <a:cubicBezTo>
                    <a:pt x="1577" y="885"/>
                    <a:pt x="1521" y="919"/>
                    <a:pt x="1441" y="965"/>
                  </a:cubicBezTo>
                  <a:lnTo>
                    <a:pt x="636" y="1464"/>
                  </a:lnTo>
                  <a:lnTo>
                    <a:pt x="806" y="1645"/>
                  </a:lnTo>
                  <a:lnTo>
                    <a:pt x="1577" y="1169"/>
                  </a:lnTo>
                  <a:cubicBezTo>
                    <a:pt x="1679" y="1112"/>
                    <a:pt x="1759" y="1056"/>
                    <a:pt x="1793" y="1022"/>
                  </a:cubicBezTo>
                  <a:cubicBezTo>
                    <a:pt x="1872" y="953"/>
                    <a:pt x="1918" y="863"/>
                    <a:pt x="1918" y="772"/>
                  </a:cubicBezTo>
                  <a:cubicBezTo>
                    <a:pt x="1918" y="681"/>
                    <a:pt x="1872" y="590"/>
                    <a:pt x="1793" y="500"/>
                  </a:cubicBezTo>
                  <a:cubicBezTo>
                    <a:pt x="1736" y="432"/>
                    <a:pt x="1657" y="386"/>
                    <a:pt x="1566" y="352"/>
                  </a:cubicBezTo>
                  <a:cubicBezTo>
                    <a:pt x="1464" y="329"/>
                    <a:pt x="1350" y="307"/>
                    <a:pt x="1214" y="307"/>
                  </a:cubicBezTo>
                  <a:lnTo>
                    <a:pt x="1430" y="17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0"/>
            <p:cNvSpPr/>
            <p:nvPr/>
          </p:nvSpPr>
          <p:spPr>
            <a:xfrm>
              <a:off x="5396550" y="875000"/>
              <a:ext cx="42850" cy="39575"/>
            </a:xfrm>
            <a:custGeom>
              <a:avLst/>
              <a:gdLst/>
              <a:ahLst/>
              <a:cxnLst/>
              <a:rect l="l" t="t" r="r" b="b"/>
              <a:pathLst>
                <a:path w="1714" h="1583" extrusionOk="0">
                  <a:moveTo>
                    <a:pt x="490" y="523"/>
                  </a:moveTo>
                  <a:cubicBezTo>
                    <a:pt x="528" y="523"/>
                    <a:pt x="570" y="536"/>
                    <a:pt x="613" y="561"/>
                  </a:cubicBezTo>
                  <a:cubicBezTo>
                    <a:pt x="670" y="584"/>
                    <a:pt x="749" y="652"/>
                    <a:pt x="862" y="743"/>
                  </a:cubicBezTo>
                  <a:cubicBezTo>
                    <a:pt x="931" y="811"/>
                    <a:pt x="976" y="856"/>
                    <a:pt x="1010" y="879"/>
                  </a:cubicBezTo>
                  <a:cubicBezTo>
                    <a:pt x="1044" y="902"/>
                    <a:pt x="1078" y="924"/>
                    <a:pt x="1112" y="936"/>
                  </a:cubicBezTo>
                  <a:cubicBezTo>
                    <a:pt x="987" y="1015"/>
                    <a:pt x="885" y="1072"/>
                    <a:pt x="794" y="1095"/>
                  </a:cubicBezTo>
                  <a:cubicBezTo>
                    <a:pt x="759" y="1105"/>
                    <a:pt x="721" y="1110"/>
                    <a:pt x="683" y="1110"/>
                  </a:cubicBezTo>
                  <a:cubicBezTo>
                    <a:pt x="636" y="1110"/>
                    <a:pt x="589" y="1102"/>
                    <a:pt x="545" y="1083"/>
                  </a:cubicBezTo>
                  <a:cubicBezTo>
                    <a:pt x="454" y="1061"/>
                    <a:pt x="386" y="1015"/>
                    <a:pt x="329" y="958"/>
                  </a:cubicBezTo>
                  <a:cubicBezTo>
                    <a:pt x="273" y="890"/>
                    <a:pt x="239" y="822"/>
                    <a:pt x="239" y="754"/>
                  </a:cubicBezTo>
                  <a:cubicBezTo>
                    <a:pt x="239" y="697"/>
                    <a:pt x="261" y="641"/>
                    <a:pt x="318" y="584"/>
                  </a:cubicBezTo>
                  <a:cubicBezTo>
                    <a:pt x="352" y="550"/>
                    <a:pt x="397" y="527"/>
                    <a:pt x="454" y="527"/>
                  </a:cubicBezTo>
                  <a:cubicBezTo>
                    <a:pt x="465" y="524"/>
                    <a:pt x="477" y="523"/>
                    <a:pt x="490" y="523"/>
                  </a:cubicBezTo>
                  <a:close/>
                  <a:moveTo>
                    <a:pt x="1000" y="1"/>
                  </a:moveTo>
                  <a:cubicBezTo>
                    <a:pt x="910" y="1"/>
                    <a:pt x="815" y="24"/>
                    <a:pt x="715" y="62"/>
                  </a:cubicBezTo>
                  <a:lnTo>
                    <a:pt x="874" y="266"/>
                  </a:lnTo>
                  <a:cubicBezTo>
                    <a:pt x="933" y="241"/>
                    <a:pt x="993" y="228"/>
                    <a:pt x="1053" y="228"/>
                  </a:cubicBezTo>
                  <a:cubicBezTo>
                    <a:pt x="1072" y="228"/>
                    <a:pt x="1092" y="230"/>
                    <a:pt x="1112" y="232"/>
                  </a:cubicBezTo>
                  <a:cubicBezTo>
                    <a:pt x="1191" y="255"/>
                    <a:pt x="1271" y="300"/>
                    <a:pt x="1350" y="380"/>
                  </a:cubicBezTo>
                  <a:cubicBezTo>
                    <a:pt x="1418" y="459"/>
                    <a:pt x="1464" y="539"/>
                    <a:pt x="1464" y="607"/>
                  </a:cubicBezTo>
                  <a:cubicBezTo>
                    <a:pt x="1475" y="663"/>
                    <a:pt x="1452" y="709"/>
                    <a:pt x="1418" y="754"/>
                  </a:cubicBezTo>
                  <a:cubicBezTo>
                    <a:pt x="1384" y="777"/>
                    <a:pt x="1328" y="811"/>
                    <a:pt x="1271" y="845"/>
                  </a:cubicBezTo>
                  <a:cubicBezTo>
                    <a:pt x="1203" y="811"/>
                    <a:pt x="1112" y="743"/>
                    <a:pt x="999" y="629"/>
                  </a:cubicBezTo>
                  <a:cubicBezTo>
                    <a:pt x="885" y="516"/>
                    <a:pt x="806" y="448"/>
                    <a:pt x="760" y="414"/>
                  </a:cubicBezTo>
                  <a:cubicBezTo>
                    <a:pt x="692" y="357"/>
                    <a:pt x="613" y="323"/>
                    <a:pt x="545" y="312"/>
                  </a:cubicBezTo>
                  <a:cubicBezTo>
                    <a:pt x="505" y="298"/>
                    <a:pt x="465" y="293"/>
                    <a:pt x="423" y="293"/>
                  </a:cubicBezTo>
                  <a:cubicBezTo>
                    <a:pt x="393" y="293"/>
                    <a:pt x="362" y="296"/>
                    <a:pt x="329" y="300"/>
                  </a:cubicBezTo>
                  <a:cubicBezTo>
                    <a:pt x="261" y="323"/>
                    <a:pt x="193" y="357"/>
                    <a:pt x="136" y="414"/>
                  </a:cubicBezTo>
                  <a:cubicBezTo>
                    <a:pt x="46" y="493"/>
                    <a:pt x="0" y="595"/>
                    <a:pt x="0" y="709"/>
                  </a:cubicBezTo>
                  <a:cubicBezTo>
                    <a:pt x="0" y="834"/>
                    <a:pt x="46" y="936"/>
                    <a:pt x="136" y="1038"/>
                  </a:cubicBezTo>
                  <a:cubicBezTo>
                    <a:pt x="204" y="1106"/>
                    <a:pt x="273" y="1151"/>
                    <a:pt x="352" y="1185"/>
                  </a:cubicBezTo>
                  <a:cubicBezTo>
                    <a:pt x="431" y="1219"/>
                    <a:pt x="533" y="1242"/>
                    <a:pt x="647" y="1253"/>
                  </a:cubicBezTo>
                  <a:cubicBezTo>
                    <a:pt x="590" y="1310"/>
                    <a:pt x="556" y="1355"/>
                    <a:pt x="533" y="1401"/>
                  </a:cubicBezTo>
                  <a:lnTo>
                    <a:pt x="704" y="1582"/>
                  </a:lnTo>
                  <a:cubicBezTo>
                    <a:pt x="749" y="1514"/>
                    <a:pt x="794" y="1458"/>
                    <a:pt x="828" y="1424"/>
                  </a:cubicBezTo>
                  <a:cubicBezTo>
                    <a:pt x="874" y="1378"/>
                    <a:pt x="953" y="1321"/>
                    <a:pt x="1055" y="1265"/>
                  </a:cubicBezTo>
                  <a:lnTo>
                    <a:pt x="1384" y="1072"/>
                  </a:lnTo>
                  <a:cubicBezTo>
                    <a:pt x="1475" y="1015"/>
                    <a:pt x="1543" y="958"/>
                    <a:pt x="1600" y="913"/>
                  </a:cubicBezTo>
                  <a:cubicBezTo>
                    <a:pt x="1679" y="834"/>
                    <a:pt x="1713" y="754"/>
                    <a:pt x="1702" y="652"/>
                  </a:cubicBezTo>
                  <a:cubicBezTo>
                    <a:pt x="1691" y="516"/>
                    <a:pt x="1623" y="380"/>
                    <a:pt x="1498" y="244"/>
                  </a:cubicBezTo>
                  <a:cubicBezTo>
                    <a:pt x="1384" y="119"/>
                    <a:pt x="1260" y="39"/>
                    <a:pt x="1123" y="17"/>
                  </a:cubicBezTo>
                  <a:cubicBezTo>
                    <a:pt x="1083" y="6"/>
                    <a:pt x="1042" y="1"/>
                    <a:pt x="1000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0"/>
            <p:cNvSpPr/>
            <p:nvPr/>
          </p:nvSpPr>
          <p:spPr>
            <a:xfrm>
              <a:off x="4578575" y="900125"/>
              <a:ext cx="48250" cy="54625"/>
            </a:xfrm>
            <a:custGeom>
              <a:avLst/>
              <a:gdLst/>
              <a:ahLst/>
              <a:cxnLst/>
              <a:rect l="l" t="t" r="r" b="b"/>
              <a:pathLst>
                <a:path w="1930" h="2185" extrusionOk="0">
                  <a:moveTo>
                    <a:pt x="832" y="1"/>
                  </a:moveTo>
                  <a:cubicBezTo>
                    <a:pt x="768" y="1"/>
                    <a:pt x="702" y="13"/>
                    <a:pt x="636" y="33"/>
                  </a:cubicBezTo>
                  <a:cubicBezTo>
                    <a:pt x="511" y="78"/>
                    <a:pt x="398" y="158"/>
                    <a:pt x="273" y="271"/>
                  </a:cubicBezTo>
                  <a:cubicBezTo>
                    <a:pt x="182" y="373"/>
                    <a:pt x="103" y="475"/>
                    <a:pt x="58" y="577"/>
                  </a:cubicBezTo>
                  <a:cubicBezTo>
                    <a:pt x="12" y="691"/>
                    <a:pt x="1" y="793"/>
                    <a:pt x="12" y="895"/>
                  </a:cubicBezTo>
                  <a:cubicBezTo>
                    <a:pt x="35" y="997"/>
                    <a:pt x="80" y="1088"/>
                    <a:pt x="160" y="1156"/>
                  </a:cubicBezTo>
                  <a:cubicBezTo>
                    <a:pt x="216" y="1224"/>
                    <a:pt x="296" y="1258"/>
                    <a:pt x="375" y="1281"/>
                  </a:cubicBezTo>
                  <a:cubicBezTo>
                    <a:pt x="415" y="1292"/>
                    <a:pt x="458" y="1298"/>
                    <a:pt x="503" y="1298"/>
                  </a:cubicBezTo>
                  <a:cubicBezTo>
                    <a:pt x="548" y="1298"/>
                    <a:pt x="597" y="1292"/>
                    <a:pt x="648" y="1281"/>
                  </a:cubicBezTo>
                  <a:cubicBezTo>
                    <a:pt x="716" y="1269"/>
                    <a:pt x="829" y="1224"/>
                    <a:pt x="999" y="1156"/>
                  </a:cubicBezTo>
                  <a:cubicBezTo>
                    <a:pt x="1203" y="1077"/>
                    <a:pt x="1340" y="1043"/>
                    <a:pt x="1408" y="1043"/>
                  </a:cubicBezTo>
                  <a:cubicBezTo>
                    <a:pt x="1487" y="1054"/>
                    <a:pt x="1544" y="1077"/>
                    <a:pt x="1589" y="1122"/>
                  </a:cubicBezTo>
                  <a:cubicBezTo>
                    <a:pt x="1646" y="1190"/>
                    <a:pt x="1680" y="1269"/>
                    <a:pt x="1669" y="1383"/>
                  </a:cubicBezTo>
                  <a:cubicBezTo>
                    <a:pt x="1657" y="1496"/>
                    <a:pt x="1589" y="1610"/>
                    <a:pt x="1476" y="1723"/>
                  </a:cubicBezTo>
                  <a:cubicBezTo>
                    <a:pt x="1396" y="1803"/>
                    <a:pt x="1317" y="1859"/>
                    <a:pt x="1226" y="1893"/>
                  </a:cubicBezTo>
                  <a:cubicBezTo>
                    <a:pt x="1176" y="1915"/>
                    <a:pt x="1125" y="1923"/>
                    <a:pt x="1078" y="1923"/>
                  </a:cubicBezTo>
                  <a:cubicBezTo>
                    <a:pt x="1051" y="1923"/>
                    <a:pt x="1024" y="1920"/>
                    <a:pt x="999" y="1916"/>
                  </a:cubicBezTo>
                  <a:cubicBezTo>
                    <a:pt x="920" y="1893"/>
                    <a:pt x="863" y="1848"/>
                    <a:pt x="806" y="1791"/>
                  </a:cubicBezTo>
                  <a:lnTo>
                    <a:pt x="761" y="1746"/>
                  </a:lnTo>
                  <a:lnTo>
                    <a:pt x="591" y="1950"/>
                  </a:lnTo>
                  <a:cubicBezTo>
                    <a:pt x="745" y="2104"/>
                    <a:pt x="899" y="2185"/>
                    <a:pt x="1046" y="2185"/>
                  </a:cubicBezTo>
                  <a:cubicBezTo>
                    <a:pt x="1072" y="2185"/>
                    <a:pt x="1098" y="2182"/>
                    <a:pt x="1124" y="2177"/>
                  </a:cubicBezTo>
                  <a:cubicBezTo>
                    <a:pt x="1294" y="2143"/>
                    <a:pt x="1464" y="2052"/>
                    <a:pt x="1623" y="1893"/>
                  </a:cubicBezTo>
                  <a:cubicBezTo>
                    <a:pt x="1737" y="1780"/>
                    <a:pt x="1816" y="1666"/>
                    <a:pt x="1861" y="1553"/>
                  </a:cubicBezTo>
                  <a:cubicBezTo>
                    <a:pt x="1907" y="1428"/>
                    <a:pt x="1930" y="1315"/>
                    <a:pt x="1907" y="1201"/>
                  </a:cubicBezTo>
                  <a:cubicBezTo>
                    <a:pt x="1884" y="1088"/>
                    <a:pt x="1839" y="986"/>
                    <a:pt x="1759" y="918"/>
                  </a:cubicBezTo>
                  <a:cubicBezTo>
                    <a:pt x="1703" y="850"/>
                    <a:pt x="1635" y="804"/>
                    <a:pt x="1555" y="782"/>
                  </a:cubicBezTo>
                  <a:cubicBezTo>
                    <a:pt x="1509" y="775"/>
                    <a:pt x="1463" y="768"/>
                    <a:pt x="1415" y="768"/>
                  </a:cubicBezTo>
                  <a:cubicBezTo>
                    <a:pt x="1380" y="768"/>
                    <a:pt x="1344" y="772"/>
                    <a:pt x="1306" y="782"/>
                  </a:cubicBezTo>
                  <a:cubicBezTo>
                    <a:pt x="1249" y="793"/>
                    <a:pt x="1135" y="827"/>
                    <a:pt x="988" y="884"/>
                  </a:cubicBezTo>
                  <a:cubicBezTo>
                    <a:pt x="806" y="952"/>
                    <a:pt x="682" y="997"/>
                    <a:pt x="636" y="1008"/>
                  </a:cubicBezTo>
                  <a:cubicBezTo>
                    <a:pt x="578" y="1025"/>
                    <a:pt x="532" y="1036"/>
                    <a:pt x="494" y="1036"/>
                  </a:cubicBezTo>
                  <a:cubicBezTo>
                    <a:pt x="480" y="1036"/>
                    <a:pt x="467" y="1034"/>
                    <a:pt x="455" y="1031"/>
                  </a:cubicBezTo>
                  <a:cubicBezTo>
                    <a:pt x="409" y="1020"/>
                    <a:pt x="364" y="997"/>
                    <a:pt x="330" y="963"/>
                  </a:cubicBezTo>
                  <a:cubicBezTo>
                    <a:pt x="273" y="906"/>
                    <a:pt x="250" y="838"/>
                    <a:pt x="250" y="748"/>
                  </a:cubicBezTo>
                  <a:cubicBezTo>
                    <a:pt x="262" y="645"/>
                    <a:pt x="330" y="543"/>
                    <a:pt x="432" y="441"/>
                  </a:cubicBezTo>
                  <a:cubicBezTo>
                    <a:pt x="489" y="385"/>
                    <a:pt x="557" y="339"/>
                    <a:pt x="614" y="305"/>
                  </a:cubicBezTo>
                  <a:cubicBezTo>
                    <a:pt x="682" y="271"/>
                    <a:pt x="738" y="260"/>
                    <a:pt x="795" y="260"/>
                  </a:cubicBezTo>
                  <a:cubicBezTo>
                    <a:pt x="852" y="260"/>
                    <a:pt x="908" y="271"/>
                    <a:pt x="954" y="294"/>
                  </a:cubicBezTo>
                  <a:cubicBezTo>
                    <a:pt x="988" y="316"/>
                    <a:pt x="1022" y="339"/>
                    <a:pt x="1067" y="385"/>
                  </a:cubicBezTo>
                  <a:lnTo>
                    <a:pt x="1237" y="180"/>
                  </a:lnTo>
                  <a:cubicBezTo>
                    <a:pt x="1215" y="169"/>
                    <a:pt x="1215" y="158"/>
                    <a:pt x="1203" y="158"/>
                  </a:cubicBezTo>
                  <a:cubicBezTo>
                    <a:pt x="1147" y="90"/>
                    <a:pt x="1067" y="44"/>
                    <a:pt x="965" y="21"/>
                  </a:cubicBezTo>
                  <a:cubicBezTo>
                    <a:pt x="922" y="7"/>
                    <a:pt x="878" y="1"/>
                    <a:pt x="832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0"/>
            <p:cNvSpPr/>
            <p:nvPr/>
          </p:nvSpPr>
          <p:spPr>
            <a:xfrm>
              <a:off x="4619150" y="882775"/>
              <a:ext cx="35175" cy="40375"/>
            </a:xfrm>
            <a:custGeom>
              <a:avLst/>
              <a:gdLst/>
              <a:ahLst/>
              <a:cxnLst/>
              <a:rect l="l" t="t" r="r" b="b"/>
              <a:pathLst>
                <a:path w="1407" h="1615" extrusionOk="0">
                  <a:moveTo>
                    <a:pt x="624" y="228"/>
                  </a:moveTo>
                  <a:cubicBezTo>
                    <a:pt x="715" y="239"/>
                    <a:pt x="817" y="284"/>
                    <a:pt x="908" y="375"/>
                  </a:cubicBezTo>
                  <a:cubicBezTo>
                    <a:pt x="965" y="443"/>
                    <a:pt x="1021" y="511"/>
                    <a:pt x="1067" y="591"/>
                  </a:cubicBezTo>
                  <a:cubicBezTo>
                    <a:pt x="1101" y="659"/>
                    <a:pt x="1123" y="715"/>
                    <a:pt x="1135" y="784"/>
                  </a:cubicBezTo>
                  <a:cubicBezTo>
                    <a:pt x="1157" y="840"/>
                    <a:pt x="1169" y="908"/>
                    <a:pt x="1169" y="965"/>
                  </a:cubicBezTo>
                  <a:cubicBezTo>
                    <a:pt x="1157" y="1033"/>
                    <a:pt x="1146" y="1090"/>
                    <a:pt x="1135" y="1147"/>
                  </a:cubicBezTo>
                  <a:cubicBezTo>
                    <a:pt x="1112" y="1192"/>
                    <a:pt x="1078" y="1237"/>
                    <a:pt x="1044" y="1283"/>
                  </a:cubicBezTo>
                  <a:cubicBezTo>
                    <a:pt x="965" y="1351"/>
                    <a:pt x="885" y="1385"/>
                    <a:pt x="783" y="1385"/>
                  </a:cubicBezTo>
                  <a:cubicBezTo>
                    <a:pt x="681" y="1373"/>
                    <a:pt x="590" y="1328"/>
                    <a:pt x="488" y="1226"/>
                  </a:cubicBezTo>
                  <a:cubicBezTo>
                    <a:pt x="443" y="1181"/>
                    <a:pt x="386" y="1101"/>
                    <a:pt x="341" y="1022"/>
                  </a:cubicBezTo>
                  <a:cubicBezTo>
                    <a:pt x="284" y="931"/>
                    <a:pt x="250" y="852"/>
                    <a:pt x="238" y="761"/>
                  </a:cubicBezTo>
                  <a:cubicBezTo>
                    <a:pt x="227" y="670"/>
                    <a:pt x="227" y="591"/>
                    <a:pt x="250" y="523"/>
                  </a:cubicBezTo>
                  <a:cubicBezTo>
                    <a:pt x="272" y="455"/>
                    <a:pt x="307" y="386"/>
                    <a:pt x="363" y="330"/>
                  </a:cubicBezTo>
                  <a:cubicBezTo>
                    <a:pt x="431" y="262"/>
                    <a:pt x="522" y="228"/>
                    <a:pt x="624" y="228"/>
                  </a:cubicBezTo>
                  <a:close/>
                  <a:moveTo>
                    <a:pt x="658" y="1"/>
                  </a:moveTo>
                  <a:cubicBezTo>
                    <a:pt x="499" y="1"/>
                    <a:pt x="363" y="57"/>
                    <a:pt x="238" y="182"/>
                  </a:cubicBezTo>
                  <a:cubicBezTo>
                    <a:pt x="68" y="341"/>
                    <a:pt x="0" y="534"/>
                    <a:pt x="12" y="738"/>
                  </a:cubicBezTo>
                  <a:cubicBezTo>
                    <a:pt x="23" y="988"/>
                    <a:pt x="125" y="1215"/>
                    <a:pt x="329" y="1419"/>
                  </a:cubicBezTo>
                  <a:cubicBezTo>
                    <a:pt x="409" y="1510"/>
                    <a:pt x="499" y="1566"/>
                    <a:pt x="601" y="1589"/>
                  </a:cubicBezTo>
                  <a:cubicBezTo>
                    <a:pt x="653" y="1606"/>
                    <a:pt x="701" y="1615"/>
                    <a:pt x="749" y="1615"/>
                  </a:cubicBezTo>
                  <a:cubicBezTo>
                    <a:pt x="797" y="1615"/>
                    <a:pt x="845" y="1606"/>
                    <a:pt x="896" y="1589"/>
                  </a:cubicBezTo>
                  <a:cubicBezTo>
                    <a:pt x="999" y="1555"/>
                    <a:pt x="1089" y="1498"/>
                    <a:pt x="1169" y="1419"/>
                  </a:cubicBezTo>
                  <a:cubicBezTo>
                    <a:pt x="1271" y="1317"/>
                    <a:pt x="1339" y="1203"/>
                    <a:pt x="1373" y="1056"/>
                  </a:cubicBezTo>
                  <a:cubicBezTo>
                    <a:pt x="1407" y="908"/>
                    <a:pt x="1396" y="761"/>
                    <a:pt x="1350" y="613"/>
                  </a:cubicBezTo>
                  <a:cubicBezTo>
                    <a:pt x="1294" y="466"/>
                    <a:pt x="1203" y="330"/>
                    <a:pt x="1089" y="205"/>
                  </a:cubicBezTo>
                  <a:cubicBezTo>
                    <a:pt x="953" y="69"/>
                    <a:pt x="806" y="1"/>
                    <a:pt x="658" y="1"/>
                  </a:cubicBez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0"/>
            <p:cNvSpPr/>
            <p:nvPr/>
          </p:nvSpPr>
          <p:spPr>
            <a:xfrm>
              <a:off x="4642400" y="851300"/>
              <a:ext cx="42275" cy="50500"/>
            </a:xfrm>
            <a:custGeom>
              <a:avLst/>
              <a:gdLst/>
              <a:ahLst/>
              <a:cxnLst/>
              <a:rect l="l" t="t" r="r" b="b"/>
              <a:pathLst>
                <a:path w="1691" h="2020" extrusionOk="0">
                  <a:moveTo>
                    <a:pt x="806" y="0"/>
                  </a:moveTo>
                  <a:lnTo>
                    <a:pt x="0" y="795"/>
                  </a:lnTo>
                  <a:lnTo>
                    <a:pt x="114" y="976"/>
                  </a:lnTo>
                  <a:lnTo>
                    <a:pt x="511" y="590"/>
                  </a:lnTo>
                  <a:cubicBezTo>
                    <a:pt x="545" y="556"/>
                    <a:pt x="602" y="488"/>
                    <a:pt x="670" y="398"/>
                  </a:cubicBezTo>
                  <a:cubicBezTo>
                    <a:pt x="670" y="500"/>
                    <a:pt x="670" y="579"/>
                    <a:pt x="681" y="670"/>
                  </a:cubicBezTo>
                  <a:lnTo>
                    <a:pt x="749" y="1861"/>
                  </a:lnTo>
                  <a:lnTo>
                    <a:pt x="851" y="2020"/>
                  </a:lnTo>
                  <a:lnTo>
                    <a:pt x="1691" y="1192"/>
                  </a:lnTo>
                  <a:lnTo>
                    <a:pt x="1566" y="999"/>
                  </a:lnTo>
                  <a:lnTo>
                    <a:pt x="1158" y="1407"/>
                  </a:lnTo>
                  <a:cubicBezTo>
                    <a:pt x="1124" y="1441"/>
                    <a:pt x="1056" y="1521"/>
                    <a:pt x="965" y="1623"/>
                  </a:cubicBezTo>
                  <a:cubicBezTo>
                    <a:pt x="965" y="1498"/>
                    <a:pt x="965" y="1396"/>
                    <a:pt x="965" y="1328"/>
                  </a:cubicBezTo>
                  <a:lnTo>
                    <a:pt x="897" y="12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0"/>
            <p:cNvSpPr/>
            <p:nvPr/>
          </p:nvSpPr>
          <p:spPr>
            <a:xfrm>
              <a:off x="4661400" y="828325"/>
              <a:ext cx="49100" cy="47950"/>
            </a:xfrm>
            <a:custGeom>
              <a:avLst/>
              <a:gdLst/>
              <a:ahLst/>
              <a:cxnLst/>
              <a:rect l="l" t="t" r="r" b="b"/>
              <a:pathLst>
                <a:path w="1964" h="1918" extrusionOk="0">
                  <a:moveTo>
                    <a:pt x="171" y="1"/>
                  </a:moveTo>
                  <a:lnTo>
                    <a:pt x="1" y="182"/>
                  </a:lnTo>
                  <a:lnTo>
                    <a:pt x="1124" y="1918"/>
                  </a:lnTo>
                  <a:lnTo>
                    <a:pt x="1305" y="1736"/>
                  </a:lnTo>
                  <a:lnTo>
                    <a:pt x="954" y="1203"/>
                  </a:lnTo>
                  <a:cubicBezTo>
                    <a:pt x="851" y="1044"/>
                    <a:pt x="783" y="919"/>
                    <a:pt x="761" y="829"/>
                  </a:cubicBezTo>
                  <a:cubicBezTo>
                    <a:pt x="738" y="738"/>
                    <a:pt x="738" y="647"/>
                    <a:pt x="761" y="545"/>
                  </a:cubicBezTo>
                  <a:cubicBezTo>
                    <a:pt x="783" y="454"/>
                    <a:pt x="829" y="375"/>
                    <a:pt x="897" y="318"/>
                  </a:cubicBezTo>
                  <a:cubicBezTo>
                    <a:pt x="942" y="273"/>
                    <a:pt x="988" y="250"/>
                    <a:pt x="1033" y="250"/>
                  </a:cubicBezTo>
                  <a:cubicBezTo>
                    <a:pt x="1078" y="250"/>
                    <a:pt x="1112" y="261"/>
                    <a:pt x="1146" y="296"/>
                  </a:cubicBezTo>
                  <a:cubicBezTo>
                    <a:pt x="1169" y="318"/>
                    <a:pt x="1214" y="386"/>
                    <a:pt x="1294" y="500"/>
                  </a:cubicBezTo>
                  <a:lnTo>
                    <a:pt x="1782" y="1260"/>
                  </a:lnTo>
                  <a:lnTo>
                    <a:pt x="1963" y="1078"/>
                  </a:lnTo>
                  <a:lnTo>
                    <a:pt x="1475" y="341"/>
                  </a:lnTo>
                  <a:cubicBezTo>
                    <a:pt x="1407" y="216"/>
                    <a:pt x="1351" y="148"/>
                    <a:pt x="1317" y="103"/>
                  </a:cubicBezTo>
                  <a:cubicBezTo>
                    <a:pt x="1237" y="35"/>
                    <a:pt x="1158" y="1"/>
                    <a:pt x="1056" y="1"/>
                  </a:cubicBezTo>
                  <a:cubicBezTo>
                    <a:pt x="965" y="1"/>
                    <a:pt x="874" y="46"/>
                    <a:pt x="795" y="125"/>
                  </a:cubicBezTo>
                  <a:cubicBezTo>
                    <a:pt x="727" y="193"/>
                    <a:pt x="681" y="261"/>
                    <a:pt x="659" y="341"/>
                  </a:cubicBezTo>
                  <a:cubicBezTo>
                    <a:pt x="625" y="432"/>
                    <a:pt x="613" y="534"/>
                    <a:pt x="613" y="670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27B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0"/>
            <p:cNvSpPr/>
            <p:nvPr/>
          </p:nvSpPr>
          <p:spPr>
            <a:xfrm>
              <a:off x="4454650" y="5095100"/>
              <a:ext cx="21575" cy="32075"/>
            </a:xfrm>
            <a:custGeom>
              <a:avLst/>
              <a:gdLst/>
              <a:ahLst/>
              <a:cxnLst/>
              <a:rect l="l" t="t" r="r" b="b"/>
              <a:pathLst>
                <a:path w="863" h="1283" extrusionOk="0">
                  <a:moveTo>
                    <a:pt x="431" y="126"/>
                  </a:moveTo>
                  <a:cubicBezTo>
                    <a:pt x="522" y="126"/>
                    <a:pt x="590" y="171"/>
                    <a:pt x="624" y="262"/>
                  </a:cubicBezTo>
                  <a:cubicBezTo>
                    <a:pt x="670" y="341"/>
                    <a:pt x="692" y="466"/>
                    <a:pt x="692" y="636"/>
                  </a:cubicBezTo>
                  <a:cubicBezTo>
                    <a:pt x="692" y="806"/>
                    <a:pt x="670" y="943"/>
                    <a:pt x="624" y="1022"/>
                  </a:cubicBezTo>
                  <a:cubicBezTo>
                    <a:pt x="590" y="1113"/>
                    <a:pt x="522" y="1147"/>
                    <a:pt x="431" y="1147"/>
                  </a:cubicBezTo>
                  <a:cubicBezTo>
                    <a:pt x="352" y="1147"/>
                    <a:pt x="284" y="1113"/>
                    <a:pt x="238" y="1022"/>
                  </a:cubicBezTo>
                  <a:cubicBezTo>
                    <a:pt x="193" y="943"/>
                    <a:pt x="170" y="806"/>
                    <a:pt x="170" y="636"/>
                  </a:cubicBezTo>
                  <a:cubicBezTo>
                    <a:pt x="170" y="466"/>
                    <a:pt x="193" y="341"/>
                    <a:pt x="238" y="262"/>
                  </a:cubicBezTo>
                  <a:cubicBezTo>
                    <a:pt x="284" y="171"/>
                    <a:pt x="352" y="126"/>
                    <a:pt x="431" y="126"/>
                  </a:cubicBezTo>
                  <a:close/>
                  <a:moveTo>
                    <a:pt x="431" y="1"/>
                  </a:moveTo>
                  <a:cubicBezTo>
                    <a:pt x="295" y="1"/>
                    <a:pt x="193" y="46"/>
                    <a:pt x="114" y="160"/>
                  </a:cubicBezTo>
                  <a:cubicBezTo>
                    <a:pt x="46" y="273"/>
                    <a:pt x="0" y="432"/>
                    <a:pt x="0" y="636"/>
                  </a:cubicBezTo>
                  <a:cubicBezTo>
                    <a:pt x="0" y="852"/>
                    <a:pt x="46" y="1011"/>
                    <a:pt x="114" y="1124"/>
                  </a:cubicBezTo>
                  <a:cubicBezTo>
                    <a:pt x="193" y="1226"/>
                    <a:pt x="295" y="1283"/>
                    <a:pt x="431" y="1283"/>
                  </a:cubicBezTo>
                  <a:cubicBezTo>
                    <a:pt x="567" y="1283"/>
                    <a:pt x="681" y="1226"/>
                    <a:pt x="749" y="1124"/>
                  </a:cubicBezTo>
                  <a:cubicBezTo>
                    <a:pt x="828" y="1011"/>
                    <a:pt x="862" y="852"/>
                    <a:pt x="862" y="636"/>
                  </a:cubicBezTo>
                  <a:cubicBezTo>
                    <a:pt x="862" y="432"/>
                    <a:pt x="828" y="273"/>
                    <a:pt x="749" y="160"/>
                  </a:cubicBezTo>
                  <a:cubicBezTo>
                    <a:pt x="681" y="46"/>
                    <a:pt x="567" y="1"/>
                    <a:pt x="4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0"/>
            <p:cNvSpPr/>
            <p:nvPr/>
          </p:nvSpPr>
          <p:spPr>
            <a:xfrm>
              <a:off x="4454650" y="5212800"/>
              <a:ext cx="21575" cy="32375"/>
            </a:xfrm>
            <a:custGeom>
              <a:avLst/>
              <a:gdLst/>
              <a:ahLst/>
              <a:cxnLst/>
              <a:rect l="l" t="t" r="r" b="b"/>
              <a:pathLst>
                <a:path w="863" h="1295" extrusionOk="0">
                  <a:moveTo>
                    <a:pt x="431" y="137"/>
                  </a:moveTo>
                  <a:cubicBezTo>
                    <a:pt x="522" y="137"/>
                    <a:pt x="590" y="183"/>
                    <a:pt x="624" y="262"/>
                  </a:cubicBezTo>
                  <a:cubicBezTo>
                    <a:pt x="670" y="353"/>
                    <a:pt x="692" y="477"/>
                    <a:pt x="692" y="648"/>
                  </a:cubicBezTo>
                  <a:cubicBezTo>
                    <a:pt x="692" y="818"/>
                    <a:pt x="670" y="943"/>
                    <a:pt x="624" y="1033"/>
                  </a:cubicBezTo>
                  <a:cubicBezTo>
                    <a:pt x="590" y="1113"/>
                    <a:pt x="522" y="1158"/>
                    <a:pt x="431" y="1158"/>
                  </a:cubicBezTo>
                  <a:cubicBezTo>
                    <a:pt x="352" y="1158"/>
                    <a:pt x="284" y="1113"/>
                    <a:pt x="238" y="1033"/>
                  </a:cubicBezTo>
                  <a:cubicBezTo>
                    <a:pt x="193" y="943"/>
                    <a:pt x="170" y="818"/>
                    <a:pt x="170" y="648"/>
                  </a:cubicBezTo>
                  <a:cubicBezTo>
                    <a:pt x="170" y="477"/>
                    <a:pt x="193" y="353"/>
                    <a:pt x="238" y="262"/>
                  </a:cubicBezTo>
                  <a:cubicBezTo>
                    <a:pt x="284" y="183"/>
                    <a:pt x="352" y="137"/>
                    <a:pt x="431" y="137"/>
                  </a:cubicBezTo>
                  <a:close/>
                  <a:moveTo>
                    <a:pt x="431" y="1"/>
                  </a:moveTo>
                  <a:cubicBezTo>
                    <a:pt x="295" y="1"/>
                    <a:pt x="193" y="58"/>
                    <a:pt x="114" y="171"/>
                  </a:cubicBezTo>
                  <a:cubicBezTo>
                    <a:pt x="46" y="285"/>
                    <a:pt x="0" y="443"/>
                    <a:pt x="0" y="648"/>
                  </a:cubicBezTo>
                  <a:cubicBezTo>
                    <a:pt x="0" y="863"/>
                    <a:pt x="46" y="1022"/>
                    <a:pt x="114" y="1124"/>
                  </a:cubicBezTo>
                  <a:cubicBezTo>
                    <a:pt x="193" y="1238"/>
                    <a:pt x="295" y="1294"/>
                    <a:pt x="431" y="1294"/>
                  </a:cubicBezTo>
                  <a:cubicBezTo>
                    <a:pt x="567" y="1294"/>
                    <a:pt x="681" y="1238"/>
                    <a:pt x="749" y="1124"/>
                  </a:cubicBezTo>
                  <a:cubicBezTo>
                    <a:pt x="828" y="1022"/>
                    <a:pt x="862" y="863"/>
                    <a:pt x="862" y="648"/>
                  </a:cubicBezTo>
                  <a:cubicBezTo>
                    <a:pt x="862" y="443"/>
                    <a:pt x="828" y="285"/>
                    <a:pt x="749" y="171"/>
                  </a:cubicBezTo>
                  <a:cubicBezTo>
                    <a:pt x="681" y="58"/>
                    <a:pt x="567" y="1"/>
                    <a:pt x="4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0"/>
            <p:cNvSpPr/>
            <p:nvPr/>
          </p:nvSpPr>
          <p:spPr>
            <a:xfrm>
              <a:off x="4870150" y="5094250"/>
              <a:ext cx="20150" cy="31525"/>
            </a:xfrm>
            <a:custGeom>
              <a:avLst/>
              <a:gdLst/>
              <a:ahLst/>
              <a:cxnLst/>
              <a:rect l="l" t="t" r="r" b="b"/>
              <a:pathLst>
                <a:path w="806" h="1261" extrusionOk="0">
                  <a:moveTo>
                    <a:pt x="46" y="1"/>
                  </a:moveTo>
                  <a:lnTo>
                    <a:pt x="46" y="625"/>
                  </a:lnTo>
                  <a:cubicBezTo>
                    <a:pt x="91" y="602"/>
                    <a:pt x="148" y="579"/>
                    <a:pt x="182" y="579"/>
                  </a:cubicBezTo>
                  <a:cubicBezTo>
                    <a:pt x="227" y="568"/>
                    <a:pt x="273" y="557"/>
                    <a:pt x="318" y="557"/>
                  </a:cubicBezTo>
                  <a:cubicBezTo>
                    <a:pt x="420" y="557"/>
                    <a:pt x="488" y="579"/>
                    <a:pt x="545" y="636"/>
                  </a:cubicBezTo>
                  <a:cubicBezTo>
                    <a:pt x="602" y="682"/>
                    <a:pt x="636" y="750"/>
                    <a:pt x="636" y="840"/>
                  </a:cubicBezTo>
                  <a:cubicBezTo>
                    <a:pt x="636" y="931"/>
                    <a:pt x="602" y="999"/>
                    <a:pt x="545" y="1045"/>
                  </a:cubicBezTo>
                  <a:cubicBezTo>
                    <a:pt x="488" y="1101"/>
                    <a:pt x="420" y="1124"/>
                    <a:pt x="318" y="1124"/>
                  </a:cubicBezTo>
                  <a:cubicBezTo>
                    <a:pt x="261" y="1124"/>
                    <a:pt x="205" y="1113"/>
                    <a:pt x="148" y="1101"/>
                  </a:cubicBezTo>
                  <a:cubicBezTo>
                    <a:pt x="102" y="1090"/>
                    <a:pt x="46" y="1067"/>
                    <a:pt x="0" y="1045"/>
                  </a:cubicBezTo>
                  <a:lnTo>
                    <a:pt x="0" y="1215"/>
                  </a:lnTo>
                  <a:cubicBezTo>
                    <a:pt x="57" y="1226"/>
                    <a:pt x="114" y="1237"/>
                    <a:pt x="171" y="1249"/>
                  </a:cubicBezTo>
                  <a:cubicBezTo>
                    <a:pt x="216" y="1260"/>
                    <a:pt x="273" y="1260"/>
                    <a:pt x="329" y="1260"/>
                  </a:cubicBezTo>
                  <a:cubicBezTo>
                    <a:pt x="477" y="1260"/>
                    <a:pt x="590" y="1226"/>
                    <a:pt x="681" y="1147"/>
                  </a:cubicBezTo>
                  <a:cubicBezTo>
                    <a:pt x="760" y="1079"/>
                    <a:pt x="806" y="977"/>
                    <a:pt x="806" y="840"/>
                  </a:cubicBezTo>
                  <a:cubicBezTo>
                    <a:pt x="806" y="716"/>
                    <a:pt x="760" y="613"/>
                    <a:pt x="681" y="534"/>
                  </a:cubicBezTo>
                  <a:cubicBezTo>
                    <a:pt x="602" y="455"/>
                    <a:pt x="488" y="421"/>
                    <a:pt x="352" y="421"/>
                  </a:cubicBezTo>
                  <a:lnTo>
                    <a:pt x="273" y="421"/>
                  </a:lnTo>
                  <a:cubicBezTo>
                    <a:pt x="250" y="432"/>
                    <a:pt x="227" y="432"/>
                    <a:pt x="205" y="443"/>
                  </a:cubicBezTo>
                  <a:lnTo>
                    <a:pt x="205" y="137"/>
                  </a:lnTo>
                  <a:lnTo>
                    <a:pt x="704" y="137"/>
                  </a:lnTo>
                  <a:lnTo>
                    <a:pt x="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0"/>
            <p:cNvSpPr/>
            <p:nvPr/>
          </p:nvSpPr>
          <p:spPr>
            <a:xfrm>
              <a:off x="4896800" y="5093700"/>
              <a:ext cx="21300" cy="32075"/>
            </a:xfrm>
            <a:custGeom>
              <a:avLst/>
              <a:gdLst/>
              <a:ahLst/>
              <a:cxnLst/>
              <a:rect l="l" t="t" r="r" b="b"/>
              <a:pathLst>
                <a:path w="852" h="1283" extrusionOk="0">
                  <a:moveTo>
                    <a:pt x="421" y="125"/>
                  </a:moveTo>
                  <a:cubicBezTo>
                    <a:pt x="511" y="125"/>
                    <a:pt x="579" y="170"/>
                    <a:pt x="625" y="261"/>
                  </a:cubicBezTo>
                  <a:cubicBezTo>
                    <a:pt x="659" y="341"/>
                    <a:pt x="681" y="465"/>
                    <a:pt x="681" y="647"/>
                  </a:cubicBezTo>
                  <a:cubicBezTo>
                    <a:pt x="681" y="817"/>
                    <a:pt x="659" y="942"/>
                    <a:pt x="625" y="1021"/>
                  </a:cubicBezTo>
                  <a:cubicBezTo>
                    <a:pt x="579" y="1112"/>
                    <a:pt x="511" y="1157"/>
                    <a:pt x="421" y="1157"/>
                  </a:cubicBezTo>
                  <a:cubicBezTo>
                    <a:pt x="341" y="1157"/>
                    <a:pt x="273" y="1112"/>
                    <a:pt x="228" y="1021"/>
                  </a:cubicBezTo>
                  <a:cubicBezTo>
                    <a:pt x="182" y="942"/>
                    <a:pt x="160" y="817"/>
                    <a:pt x="160" y="647"/>
                  </a:cubicBezTo>
                  <a:cubicBezTo>
                    <a:pt x="160" y="465"/>
                    <a:pt x="182" y="341"/>
                    <a:pt x="228" y="261"/>
                  </a:cubicBezTo>
                  <a:cubicBezTo>
                    <a:pt x="273" y="170"/>
                    <a:pt x="341" y="125"/>
                    <a:pt x="421" y="125"/>
                  </a:cubicBezTo>
                  <a:close/>
                  <a:moveTo>
                    <a:pt x="421" y="0"/>
                  </a:moveTo>
                  <a:cubicBezTo>
                    <a:pt x="284" y="0"/>
                    <a:pt x="182" y="57"/>
                    <a:pt x="103" y="159"/>
                  </a:cubicBezTo>
                  <a:cubicBezTo>
                    <a:pt x="35" y="272"/>
                    <a:pt x="1" y="431"/>
                    <a:pt x="1" y="647"/>
                  </a:cubicBezTo>
                  <a:cubicBezTo>
                    <a:pt x="1" y="851"/>
                    <a:pt x="35" y="1010"/>
                    <a:pt x="103" y="1123"/>
                  </a:cubicBezTo>
                  <a:cubicBezTo>
                    <a:pt x="182" y="1225"/>
                    <a:pt x="284" y="1282"/>
                    <a:pt x="421" y="1282"/>
                  </a:cubicBezTo>
                  <a:cubicBezTo>
                    <a:pt x="568" y="1282"/>
                    <a:pt x="670" y="1225"/>
                    <a:pt x="738" y="1123"/>
                  </a:cubicBezTo>
                  <a:cubicBezTo>
                    <a:pt x="818" y="1010"/>
                    <a:pt x="852" y="851"/>
                    <a:pt x="852" y="647"/>
                  </a:cubicBezTo>
                  <a:cubicBezTo>
                    <a:pt x="852" y="431"/>
                    <a:pt x="818" y="272"/>
                    <a:pt x="738" y="159"/>
                  </a:cubicBezTo>
                  <a:cubicBezTo>
                    <a:pt x="670" y="57"/>
                    <a:pt x="568" y="0"/>
                    <a:pt x="4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0"/>
            <p:cNvSpPr/>
            <p:nvPr/>
          </p:nvSpPr>
          <p:spPr>
            <a:xfrm>
              <a:off x="5285075" y="5095675"/>
              <a:ext cx="18475" cy="30950"/>
            </a:xfrm>
            <a:custGeom>
              <a:avLst/>
              <a:gdLst/>
              <a:ahLst/>
              <a:cxnLst/>
              <a:rect l="l" t="t" r="r" b="b"/>
              <a:pathLst>
                <a:path w="739" h="1238" extrusionOk="0">
                  <a:moveTo>
                    <a:pt x="296" y="1"/>
                  </a:moveTo>
                  <a:lnTo>
                    <a:pt x="1" y="57"/>
                  </a:lnTo>
                  <a:lnTo>
                    <a:pt x="1" y="205"/>
                  </a:lnTo>
                  <a:lnTo>
                    <a:pt x="296" y="148"/>
                  </a:lnTo>
                  <a:lnTo>
                    <a:pt x="296" y="1090"/>
                  </a:lnTo>
                  <a:lnTo>
                    <a:pt x="23" y="1090"/>
                  </a:lnTo>
                  <a:lnTo>
                    <a:pt x="23" y="1237"/>
                  </a:lnTo>
                  <a:lnTo>
                    <a:pt x="738" y="1237"/>
                  </a:lnTo>
                  <a:lnTo>
                    <a:pt x="738" y="1090"/>
                  </a:lnTo>
                  <a:lnTo>
                    <a:pt x="466" y="1090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0"/>
            <p:cNvSpPr/>
            <p:nvPr/>
          </p:nvSpPr>
          <p:spPr>
            <a:xfrm>
              <a:off x="5310050" y="5095100"/>
              <a:ext cx="21575" cy="32075"/>
            </a:xfrm>
            <a:custGeom>
              <a:avLst/>
              <a:gdLst/>
              <a:ahLst/>
              <a:cxnLst/>
              <a:rect l="l" t="t" r="r" b="b"/>
              <a:pathLst>
                <a:path w="863" h="1283" extrusionOk="0">
                  <a:moveTo>
                    <a:pt x="431" y="126"/>
                  </a:moveTo>
                  <a:cubicBezTo>
                    <a:pt x="522" y="126"/>
                    <a:pt x="590" y="171"/>
                    <a:pt x="624" y="262"/>
                  </a:cubicBezTo>
                  <a:cubicBezTo>
                    <a:pt x="669" y="341"/>
                    <a:pt x="692" y="466"/>
                    <a:pt x="692" y="636"/>
                  </a:cubicBezTo>
                  <a:cubicBezTo>
                    <a:pt x="692" y="806"/>
                    <a:pt x="669" y="943"/>
                    <a:pt x="624" y="1022"/>
                  </a:cubicBezTo>
                  <a:cubicBezTo>
                    <a:pt x="590" y="1113"/>
                    <a:pt x="522" y="1147"/>
                    <a:pt x="431" y="1147"/>
                  </a:cubicBezTo>
                  <a:cubicBezTo>
                    <a:pt x="352" y="1147"/>
                    <a:pt x="284" y="1113"/>
                    <a:pt x="238" y="1022"/>
                  </a:cubicBezTo>
                  <a:cubicBezTo>
                    <a:pt x="193" y="943"/>
                    <a:pt x="170" y="806"/>
                    <a:pt x="170" y="636"/>
                  </a:cubicBezTo>
                  <a:cubicBezTo>
                    <a:pt x="170" y="466"/>
                    <a:pt x="193" y="341"/>
                    <a:pt x="238" y="262"/>
                  </a:cubicBezTo>
                  <a:cubicBezTo>
                    <a:pt x="284" y="171"/>
                    <a:pt x="352" y="126"/>
                    <a:pt x="431" y="126"/>
                  </a:cubicBezTo>
                  <a:close/>
                  <a:moveTo>
                    <a:pt x="431" y="1"/>
                  </a:moveTo>
                  <a:cubicBezTo>
                    <a:pt x="295" y="1"/>
                    <a:pt x="193" y="46"/>
                    <a:pt x="114" y="160"/>
                  </a:cubicBezTo>
                  <a:cubicBezTo>
                    <a:pt x="46" y="273"/>
                    <a:pt x="0" y="432"/>
                    <a:pt x="0" y="636"/>
                  </a:cubicBezTo>
                  <a:cubicBezTo>
                    <a:pt x="0" y="852"/>
                    <a:pt x="46" y="1011"/>
                    <a:pt x="114" y="1124"/>
                  </a:cubicBezTo>
                  <a:cubicBezTo>
                    <a:pt x="193" y="1226"/>
                    <a:pt x="295" y="1283"/>
                    <a:pt x="431" y="1283"/>
                  </a:cubicBezTo>
                  <a:cubicBezTo>
                    <a:pt x="567" y="1283"/>
                    <a:pt x="681" y="1226"/>
                    <a:pt x="749" y="1124"/>
                  </a:cubicBezTo>
                  <a:cubicBezTo>
                    <a:pt x="828" y="1011"/>
                    <a:pt x="862" y="852"/>
                    <a:pt x="862" y="636"/>
                  </a:cubicBezTo>
                  <a:cubicBezTo>
                    <a:pt x="862" y="432"/>
                    <a:pt x="828" y="273"/>
                    <a:pt x="749" y="160"/>
                  </a:cubicBezTo>
                  <a:cubicBezTo>
                    <a:pt x="681" y="46"/>
                    <a:pt x="567" y="1"/>
                    <a:pt x="4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0"/>
            <p:cNvSpPr/>
            <p:nvPr/>
          </p:nvSpPr>
          <p:spPr>
            <a:xfrm>
              <a:off x="5337275" y="5095100"/>
              <a:ext cx="21300" cy="32075"/>
            </a:xfrm>
            <a:custGeom>
              <a:avLst/>
              <a:gdLst/>
              <a:ahLst/>
              <a:cxnLst/>
              <a:rect l="l" t="t" r="r" b="b"/>
              <a:pathLst>
                <a:path w="852" h="1283" extrusionOk="0">
                  <a:moveTo>
                    <a:pt x="431" y="126"/>
                  </a:moveTo>
                  <a:cubicBezTo>
                    <a:pt x="511" y="126"/>
                    <a:pt x="579" y="171"/>
                    <a:pt x="624" y="262"/>
                  </a:cubicBezTo>
                  <a:cubicBezTo>
                    <a:pt x="670" y="341"/>
                    <a:pt x="692" y="466"/>
                    <a:pt x="692" y="636"/>
                  </a:cubicBezTo>
                  <a:cubicBezTo>
                    <a:pt x="692" y="806"/>
                    <a:pt x="670" y="943"/>
                    <a:pt x="624" y="1022"/>
                  </a:cubicBezTo>
                  <a:cubicBezTo>
                    <a:pt x="579" y="1113"/>
                    <a:pt x="511" y="1147"/>
                    <a:pt x="431" y="1147"/>
                  </a:cubicBezTo>
                  <a:cubicBezTo>
                    <a:pt x="341" y="1147"/>
                    <a:pt x="272" y="1113"/>
                    <a:pt x="227" y="1022"/>
                  </a:cubicBezTo>
                  <a:cubicBezTo>
                    <a:pt x="193" y="943"/>
                    <a:pt x="170" y="806"/>
                    <a:pt x="170" y="636"/>
                  </a:cubicBezTo>
                  <a:cubicBezTo>
                    <a:pt x="170" y="466"/>
                    <a:pt x="193" y="341"/>
                    <a:pt x="227" y="262"/>
                  </a:cubicBezTo>
                  <a:cubicBezTo>
                    <a:pt x="272" y="171"/>
                    <a:pt x="341" y="126"/>
                    <a:pt x="431" y="126"/>
                  </a:cubicBezTo>
                  <a:close/>
                  <a:moveTo>
                    <a:pt x="431" y="1"/>
                  </a:moveTo>
                  <a:cubicBezTo>
                    <a:pt x="284" y="1"/>
                    <a:pt x="182" y="46"/>
                    <a:pt x="114" y="160"/>
                  </a:cubicBezTo>
                  <a:cubicBezTo>
                    <a:pt x="34" y="273"/>
                    <a:pt x="0" y="432"/>
                    <a:pt x="0" y="636"/>
                  </a:cubicBezTo>
                  <a:cubicBezTo>
                    <a:pt x="0" y="852"/>
                    <a:pt x="34" y="1011"/>
                    <a:pt x="114" y="1124"/>
                  </a:cubicBezTo>
                  <a:cubicBezTo>
                    <a:pt x="182" y="1226"/>
                    <a:pt x="284" y="1283"/>
                    <a:pt x="431" y="1283"/>
                  </a:cubicBezTo>
                  <a:cubicBezTo>
                    <a:pt x="567" y="1283"/>
                    <a:pt x="670" y="1226"/>
                    <a:pt x="749" y="1124"/>
                  </a:cubicBezTo>
                  <a:cubicBezTo>
                    <a:pt x="817" y="1011"/>
                    <a:pt x="851" y="852"/>
                    <a:pt x="851" y="636"/>
                  </a:cubicBezTo>
                  <a:cubicBezTo>
                    <a:pt x="851" y="432"/>
                    <a:pt x="817" y="273"/>
                    <a:pt x="749" y="160"/>
                  </a:cubicBezTo>
                  <a:cubicBezTo>
                    <a:pt x="670" y="46"/>
                    <a:pt x="567" y="1"/>
                    <a:pt x="4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0"/>
            <p:cNvSpPr/>
            <p:nvPr/>
          </p:nvSpPr>
          <p:spPr>
            <a:xfrm>
              <a:off x="5379250" y="5095675"/>
              <a:ext cx="24700" cy="30950"/>
            </a:xfrm>
            <a:custGeom>
              <a:avLst/>
              <a:gdLst/>
              <a:ahLst/>
              <a:cxnLst/>
              <a:rect l="l" t="t" r="r" b="b"/>
              <a:pathLst>
                <a:path w="988" h="1238" extrusionOk="0">
                  <a:moveTo>
                    <a:pt x="0" y="1"/>
                  </a:moveTo>
                  <a:lnTo>
                    <a:pt x="0" y="1237"/>
                  </a:lnTo>
                  <a:lnTo>
                    <a:pt x="170" y="1237"/>
                  </a:lnTo>
                  <a:lnTo>
                    <a:pt x="170" y="636"/>
                  </a:lnTo>
                  <a:lnTo>
                    <a:pt x="760" y="1237"/>
                  </a:lnTo>
                  <a:lnTo>
                    <a:pt x="987" y="1237"/>
                  </a:lnTo>
                  <a:lnTo>
                    <a:pt x="318" y="579"/>
                  </a:lnTo>
                  <a:lnTo>
                    <a:pt x="942" y="1"/>
                  </a:lnTo>
                  <a:lnTo>
                    <a:pt x="726" y="1"/>
                  </a:lnTo>
                  <a:lnTo>
                    <a:pt x="170" y="522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0"/>
            <p:cNvSpPr/>
            <p:nvPr/>
          </p:nvSpPr>
          <p:spPr>
            <a:xfrm>
              <a:off x="5407050" y="5094250"/>
              <a:ext cx="3700" cy="32375"/>
            </a:xfrm>
            <a:custGeom>
              <a:avLst/>
              <a:gdLst/>
              <a:ahLst/>
              <a:cxnLst/>
              <a:rect l="l" t="t" r="r" b="b"/>
              <a:pathLst>
                <a:path w="148" h="1295" extrusionOk="0">
                  <a:moveTo>
                    <a:pt x="0" y="1"/>
                  </a:moveTo>
                  <a:lnTo>
                    <a:pt x="0" y="194"/>
                  </a:lnTo>
                  <a:lnTo>
                    <a:pt x="148" y="194"/>
                  </a:lnTo>
                  <a:lnTo>
                    <a:pt x="148" y="1"/>
                  </a:lnTo>
                  <a:close/>
                  <a:moveTo>
                    <a:pt x="0" y="364"/>
                  </a:moveTo>
                  <a:lnTo>
                    <a:pt x="0" y="1294"/>
                  </a:lnTo>
                  <a:lnTo>
                    <a:pt x="148" y="1294"/>
                  </a:lnTo>
                  <a:lnTo>
                    <a:pt x="148" y="3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0"/>
            <p:cNvSpPr/>
            <p:nvPr/>
          </p:nvSpPr>
          <p:spPr>
            <a:xfrm>
              <a:off x="5418675" y="5094250"/>
              <a:ext cx="3975" cy="32375"/>
            </a:xfrm>
            <a:custGeom>
              <a:avLst/>
              <a:gdLst/>
              <a:ahLst/>
              <a:cxnLst/>
              <a:rect l="l" t="t" r="r" b="b"/>
              <a:pathLst>
                <a:path w="159" h="1295" extrusionOk="0">
                  <a:moveTo>
                    <a:pt x="0" y="1"/>
                  </a:moveTo>
                  <a:lnTo>
                    <a:pt x="0" y="1294"/>
                  </a:lnTo>
                  <a:lnTo>
                    <a:pt x="159" y="1294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0"/>
            <p:cNvSpPr/>
            <p:nvPr/>
          </p:nvSpPr>
          <p:spPr>
            <a:xfrm>
              <a:off x="5428875" y="5102775"/>
              <a:ext cx="21300" cy="24400"/>
            </a:xfrm>
            <a:custGeom>
              <a:avLst/>
              <a:gdLst/>
              <a:ahLst/>
              <a:cxnLst/>
              <a:rect l="l" t="t" r="r" b="b"/>
              <a:pathLst>
                <a:path w="852" h="976" extrusionOk="0">
                  <a:moveTo>
                    <a:pt x="432" y="125"/>
                  </a:moveTo>
                  <a:cubicBezTo>
                    <a:pt x="511" y="125"/>
                    <a:pt x="579" y="159"/>
                    <a:pt x="625" y="227"/>
                  </a:cubicBezTo>
                  <a:cubicBezTo>
                    <a:pt x="670" y="295"/>
                    <a:pt x="693" y="375"/>
                    <a:pt x="693" y="488"/>
                  </a:cubicBezTo>
                  <a:cubicBezTo>
                    <a:pt x="693" y="601"/>
                    <a:pt x="670" y="681"/>
                    <a:pt x="625" y="749"/>
                  </a:cubicBezTo>
                  <a:cubicBezTo>
                    <a:pt x="579" y="817"/>
                    <a:pt x="511" y="851"/>
                    <a:pt x="432" y="851"/>
                  </a:cubicBezTo>
                  <a:cubicBezTo>
                    <a:pt x="341" y="851"/>
                    <a:pt x="284" y="817"/>
                    <a:pt x="239" y="749"/>
                  </a:cubicBezTo>
                  <a:cubicBezTo>
                    <a:pt x="182" y="681"/>
                    <a:pt x="159" y="601"/>
                    <a:pt x="159" y="488"/>
                  </a:cubicBezTo>
                  <a:cubicBezTo>
                    <a:pt x="159" y="375"/>
                    <a:pt x="182" y="284"/>
                    <a:pt x="239" y="227"/>
                  </a:cubicBezTo>
                  <a:cubicBezTo>
                    <a:pt x="284" y="159"/>
                    <a:pt x="341" y="125"/>
                    <a:pt x="432" y="125"/>
                  </a:cubicBezTo>
                  <a:close/>
                  <a:moveTo>
                    <a:pt x="432" y="0"/>
                  </a:moveTo>
                  <a:cubicBezTo>
                    <a:pt x="296" y="0"/>
                    <a:pt x="193" y="46"/>
                    <a:pt x="114" y="125"/>
                  </a:cubicBezTo>
                  <a:cubicBezTo>
                    <a:pt x="35" y="216"/>
                    <a:pt x="1" y="329"/>
                    <a:pt x="1" y="488"/>
                  </a:cubicBezTo>
                  <a:cubicBezTo>
                    <a:pt x="1" y="636"/>
                    <a:pt x="35" y="760"/>
                    <a:pt x="114" y="851"/>
                  </a:cubicBezTo>
                  <a:cubicBezTo>
                    <a:pt x="193" y="930"/>
                    <a:pt x="296" y="976"/>
                    <a:pt x="432" y="976"/>
                  </a:cubicBezTo>
                  <a:cubicBezTo>
                    <a:pt x="556" y="976"/>
                    <a:pt x="670" y="930"/>
                    <a:pt x="738" y="851"/>
                  </a:cubicBezTo>
                  <a:cubicBezTo>
                    <a:pt x="817" y="760"/>
                    <a:pt x="851" y="636"/>
                    <a:pt x="851" y="488"/>
                  </a:cubicBezTo>
                  <a:cubicBezTo>
                    <a:pt x="851" y="329"/>
                    <a:pt x="817" y="216"/>
                    <a:pt x="738" y="125"/>
                  </a:cubicBezTo>
                  <a:cubicBezTo>
                    <a:pt x="670" y="46"/>
                    <a:pt x="556" y="0"/>
                    <a:pt x="4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0"/>
            <p:cNvSpPr/>
            <p:nvPr/>
          </p:nvSpPr>
          <p:spPr>
            <a:xfrm>
              <a:off x="5456400" y="5102775"/>
              <a:ext cx="34050" cy="23850"/>
            </a:xfrm>
            <a:custGeom>
              <a:avLst/>
              <a:gdLst/>
              <a:ahLst/>
              <a:cxnLst/>
              <a:rect l="l" t="t" r="r" b="b"/>
              <a:pathLst>
                <a:path w="1362" h="954" extrusionOk="0">
                  <a:moveTo>
                    <a:pt x="454" y="0"/>
                  </a:moveTo>
                  <a:cubicBezTo>
                    <a:pt x="386" y="0"/>
                    <a:pt x="329" y="12"/>
                    <a:pt x="284" y="34"/>
                  </a:cubicBezTo>
                  <a:cubicBezTo>
                    <a:pt x="238" y="68"/>
                    <a:pt x="193" y="114"/>
                    <a:pt x="159" y="170"/>
                  </a:cubicBezTo>
                  <a:lnTo>
                    <a:pt x="159" y="23"/>
                  </a:lnTo>
                  <a:lnTo>
                    <a:pt x="0" y="23"/>
                  </a:lnTo>
                  <a:lnTo>
                    <a:pt x="0" y="953"/>
                  </a:lnTo>
                  <a:lnTo>
                    <a:pt x="159" y="953"/>
                  </a:lnTo>
                  <a:lnTo>
                    <a:pt x="159" y="431"/>
                  </a:lnTo>
                  <a:cubicBezTo>
                    <a:pt x="159" y="341"/>
                    <a:pt x="182" y="261"/>
                    <a:pt x="227" y="216"/>
                  </a:cubicBezTo>
                  <a:cubicBezTo>
                    <a:pt x="272" y="159"/>
                    <a:pt x="329" y="136"/>
                    <a:pt x="408" y="136"/>
                  </a:cubicBezTo>
                  <a:cubicBezTo>
                    <a:pt x="477" y="136"/>
                    <a:pt x="522" y="148"/>
                    <a:pt x="556" y="193"/>
                  </a:cubicBezTo>
                  <a:cubicBezTo>
                    <a:pt x="590" y="238"/>
                    <a:pt x="601" y="307"/>
                    <a:pt x="601" y="397"/>
                  </a:cubicBezTo>
                  <a:lnTo>
                    <a:pt x="601" y="953"/>
                  </a:lnTo>
                  <a:lnTo>
                    <a:pt x="760" y="953"/>
                  </a:lnTo>
                  <a:lnTo>
                    <a:pt x="760" y="431"/>
                  </a:lnTo>
                  <a:cubicBezTo>
                    <a:pt x="760" y="341"/>
                    <a:pt x="783" y="261"/>
                    <a:pt x="828" y="216"/>
                  </a:cubicBezTo>
                  <a:cubicBezTo>
                    <a:pt x="874" y="159"/>
                    <a:pt x="930" y="136"/>
                    <a:pt x="1010" y="136"/>
                  </a:cubicBezTo>
                  <a:cubicBezTo>
                    <a:pt x="1078" y="136"/>
                    <a:pt x="1123" y="148"/>
                    <a:pt x="1157" y="193"/>
                  </a:cubicBezTo>
                  <a:cubicBezTo>
                    <a:pt x="1191" y="238"/>
                    <a:pt x="1203" y="307"/>
                    <a:pt x="1203" y="397"/>
                  </a:cubicBezTo>
                  <a:lnTo>
                    <a:pt x="1203" y="953"/>
                  </a:lnTo>
                  <a:lnTo>
                    <a:pt x="1361" y="953"/>
                  </a:lnTo>
                  <a:lnTo>
                    <a:pt x="1361" y="386"/>
                  </a:lnTo>
                  <a:cubicBezTo>
                    <a:pt x="1361" y="261"/>
                    <a:pt x="1339" y="170"/>
                    <a:pt x="1282" y="102"/>
                  </a:cubicBezTo>
                  <a:cubicBezTo>
                    <a:pt x="1225" y="34"/>
                    <a:pt x="1157" y="0"/>
                    <a:pt x="1055" y="0"/>
                  </a:cubicBezTo>
                  <a:cubicBezTo>
                    <a:pt x="987" y="0"/>
                    <a:pt x="919" y="12"/>
                    <a:pt x="874" y="46"/>
                  </a:cubicBezTo>
                  <a:cubicBezTo>
                    <a:pt x="817" y="80"/>
                    <a:pt x="771" y="136"/>
                    <a:pt x="737" y="204"/>
                  </a:cubicBezTo>
                  <a:cubicBezTo>
                    <a:pt x="715" y="136"/>
                    <a:pt x="669" y="80"/>
                    <a:pt x="624" y="46"/>
                  </a:cubicBezTo>
                  <a:cubicBezTo>
                    <a:pt x="579" y="12"/>
                    <a:pt x="522" y="0"/>
                    <a:pt x="4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0"/>
            <p:cNvSpPr/>
            <p:nvPr/>
          </p:nvSpPr>
          <p:spPr>
            <a:xfrm>
              <a:off x="5496375" y="5102775"/>
              <a:ext cx="21575" cy="24400"/>
            </a:xfrm>
            <a:custGeom>
              <a:avLst/>
              <a:gdLst/>
              <a:ahLst/>
              <a:cxnLst/>
              <a:rect l="l" t="t" r="r" b="b"/>
              <a:pathLst>
                <a:path w="863" h="976" extrusionOk="0">
                  <a:moveTo>
                    <a:pt x="454" y="125"/>
                  </a:moveTo>
                  <a:cubicBezTo>
                    <a:pt x="534" y="125"/>
                    <a:pt x="591" y="148"/>
                    <a:pt x="636" y="204"/>
                  </a:cubicBezTo>
                  <a:cubicBezTo>
                    <a:pt x="681" y="250"/>
                    <a:pt x="704" y="318"/>
                    <a:pt x="715" y="409"/>
                  </a:cubicBezTo>
                  <a:lnTo>
                    <a:pt x="159" y="409"/>
                  </a:lnTo>
                  <a:cubicBezTo>
                    <a:pt x="171" y="318"/>
                    <a:pt x="205" y="250"/>
                    <a:pt x="250" y="204"/>
                  </a:cubicBezTo>
                  <a:cubicBezTo>
                    <a:pt x="307" y="148"/>
                    <a:pt x="375" y="125"/>
                    <a:pt x="454" y="125"/>
                  </a:cubicBezTo>
                  <a:close/>
                  <a:moveTo>
                    <a:pt x="454" y="0"/>
                  </a:moveTo>
                  <a:cubicBezTo>
                    <a:pt x="318" y="0"/>
                    <a:pt x="205" y="46"/>
                    <a:pt x="125" y="136"/>
                  </a:cubicBezTo>
                  <a:cubicBezTo>
                    <a:pt x="46" y="227"/>
                    <a:pt x="1" y="341"/>
                    <a:pt x="1" y="499"/>
                  </a:cubicBezTo>
                  <a:cubicBezTo>
                    <a:pt x="1" y="647"/>
                    <a:pt x="46" y="760"/>
                    <a:pt x="125" y="851"/>
                  </a:cubicBezTo>
                  <a:cubicBezTo>
                    <a:pt x="216" y="930"/>
                    <a:pt x="330" y="976"/>
                    <a:pt x="488" y="976"/>
                  </a:cubicBezTo>
                  <a:cubicBezTo>
                    <a:pt x="545" y="976"/>
                    <a:pt x="602" y="965"/>
                    <a:pt x="659" y="953"/>
                  </a:cubicBezTo>
                  <a:cubicBezTo>
                    <a:pt x="715" y="942"/>
                    <a:pt x="772" y="930"/>
                    <a:pt x="829" y="908"/>
                  </a:cubicBezTo>
                  <a:lnTo>
                    <a:pt x="829" y="760"/>
                  </a:lnTo>
                  <a:cubicBezTo>
                    <a:pt x="772" y="794"/>
                    <a:pt x="715" y="806"/>
                    <a:pt x="659" y="828"/>
                  </a:cubicBezTo>
                  <a:cubicBezTo>
                    <a:pt x="613" y="840"/>
                    <a:pt x="557" y="851"/>
                    <a:pt x="488" y="851"/>
                  </a:cubicBezTo>
                  <a:cubicBezTo>
                    <a:pt x="386" y="851"/>
                    <a:pt x="307" y="817"/>
                    <a:pt x="250" y="760"/>
                  </a:cubicBezTo>
                  <a:cubicBezTo>
                    <a:pt x="194" y="704"/>
                    <a:pt x="171" y="624"/>
                    <a:pt x="159" y="522"/>
                  </a:cubicBezTo>
                  <a:lnTo>
                    <a:pt x="863" y="522"/>
                  </a:lnTo>
                  <a:lnTo>
                    <a:pt x="863" y="443"/>
                  </a:lnTo>
                  <a:cubicBezTo>
                    <a:pt x="863" y="307"/>
                    <a:pt x="829" y="204"/>
                    <a:pt x="749" y="125"/>
                  </a:cubicBezTo>
                  <a:cubicBezTo>
                    <a:pt x="681" y="34"/>
                    <a:pt x="579" y="0"/>
                    <a:pt x="4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0"/>
            <p:cNvSpPr/>
            <p:nvPr/>
          </p:nvSpPr>
          <p:spPr>
            <a:xfrm>
              <a:off x="5521325" y="5096800"/>
              <a:ext cx="14500" cy="29825"/>
            </a:xfrm>
            <a:custGeom>
              <a:avLst/>
              <a:gdLst/>
              <a:ahLst/>
              <a:cxnLst/>
              <a:rect l="l" t="t" r="r" b="b"/>
              <a:pathLst>
                <a:path w="580" h="1193" extrusionOk="0">
                  <a:moveTo>
                    <a:pt x="114" y="1"/>
                  </a:moveTo>
                  <a:lnTo>
                    <a:pt x="114" y="262"/>
                  </a:lnTo>
                  <a:lnTo>
                    <a:pt x="1" y="262"/>
                  </a:lnTo>
                  <a:lnTo>
                    <a:pt x="1" y="375"/>
                  </a:lnTo>
                  <a:lnTo>
                    <a:pt x="114" y="375"/>
                  </a:lnTo>
                  <a:lnTo>
                    <a:pt x="114" y="886"/>
                  </a:lnTo>
                  <a:cubicBezTo>
                    <a:pt x="114" y="999"/>
                    <a:pt x="137" y="1079"/>
                    <a:pt x="183" y="1124"/>
                  </a:cubicBezTo>
                  <a:cubicBezTo>
                    <a:pt x="228" y="1169"/>
                    <a:pt x="307" y="1192"/>
                    <a:pt x="421" y="1192"/>
                  </a:cubicBezTo>
                  <a:lnTo>
                    <a:pt x="580" y="1192"/>
                  </a:lnTo>
                  <a:lnTo>
                    <a:pt x="580" y="1067"/>
                  </a:lnTo>
                  <a:lnTo>
                    <a:pt x="421" y="1067"/>
                  </a:lnTo>
                  <a:cubicBezTo>
                    <a:pt x="364" y="1067"/>
                    <a:pt x="319" y="1056"/>
                    <a:pt x="296" y="1033"/>
                  </a:cubicBezTo>
                  <a:cubicBezTo>
                    <a:pt x="273" y="1011"/>
                    <a:pt x="262" y="965"/>
                    <a:pt x="262" y="886"/>
                  </a:cubicBezTo>
                  <a:lnTo>
                    <a:pt x="262" y="375"/>
                  </a:lnTo>
                  <a:lnTo>
                    <a:pt x="580" y="375"/>
                  </a:lnTo>
                  <a:lnTo>
                    <a:pt x="580" y="262"/>
                  </a:lnTo>
                  <a:lnTo>
                    <a:pt x="262" y="262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0"/>
            <p:cNvSpPr/>
            <p:nvPr/>
          </p:nvSpPr>
          <p:spPr>
            <a:xfrm>
              <a:off x="5539200" y="5102775"/>
              <a:ext cx="21575" cy="24400"/>
            </a:xfrm>
            <a:custGeom>
              <a:avLst/>
              <a:gdLst/>
              <a:ahLst/>
              <a:cxnLst/>
              <a:rect l="l" t="t" r="r" b="b"/>
              <a:pathLst>
                <a:path w="863" h="976" extrusionOk="0">
                  <a:moveTo>
                    <a:pt x="455" y="125"/>
                  </a:moveTo>
                  <a:cubicBezTo>
                    <a:pt x="534" y="125"/>
                    <a:pt x="591" y="148"/>
                    <a:pt x="636" y="204"/>
                  </a:cubicBezTo>
                  <a:cubicBezTo>
                    <a:pt x="681" y="250"/>
                    <a:pt x="715" y="318"/>
                    <a:pt x="715" y="409"/>
                  </a:cubicBezTo>
                  <a:lnTo>
                    <a:pt x="171" y="409"/>
                  </a:lnTo>
                  <a:cubicBezTo>
                    <a:pt x="171" y="318"/>
                    <a:pt x="205" y="250"/>
                    <a:pt x="250" y="204"/>
                  </a:cubicBezTo>
                  <a:cubicBezTo>
                    <a:pt x="307" y="148"/>
                    <a:pt x="375" y="125"/>
                    <a:pt x="455" y="125"/>
                  </a:cubicBezTo>
                  <a:close/>
                  <a:moveTo>
                    <a:pt x="455" y="0"/>
                  </a:moveTo>
                  <a:cubicBezTo>
                    <a:pt x="318" y="0"/>
                    <a:pt x="205" y="46"/>
                    <a:pt x="126" y="136"/>
                  </a:cubicBezTo>
                  <a:cubicBezTo>
                    <a:pt x="46" y="227"/>
                    <a:pt x="1" y="341"/>
                    <a:pt x="1" y="499"/>
                  </a:cubicBezTo>
                  <a:cubicBezTo>
                    <a:pt x="1" y="647"/>
                    <a:pt x="46" y="760"/>
                    <a:pt x="126" y="851"/>
                  </a:cubicBezTo>
                  <a:cubicBezTo>
                    <a:pt x="216" y="930"/>
                    <a:pt x="341" y="976"/>
                    <a:pt x="489" y="976"/>
                  </a:cubicBezTo>
                  <a:cubicBezTo>
                    <a:pt x="545" y="976"/>
                    <a:pt x="602" y="965"/>
                    <a:pt x="659" y="953"/>
                  </a:cubicBezTo>
                  <a:cubicBezTo>
                    <a:pt x="715" y="942"/>
                    <a:pt x="772" y="930"/>
                    <a:pt x="829" y="908"/>
                  </a:cubicBezTo>
                  <a:lnTo>
                    <a:pt x="829" y="760"/>
                  </a:lnTo>
                  <a:cubicBezTo>
                    <a:pt x="772" y="794"/>
                    <a:pt x="715" y="806"/>
                    <a:pt x="659" y="828"/>
                  </a:cubicBezTo>
                  <a:cubicBezTo>
                    <a:pt x="613" y="840"/>
                    <a:pt x="557" y="851"/>
                    <a:pt x="489" y="851"/>
                  </a:cubicBezTo>
                  <a:cubicBezTo>
                    <a:pt x="386" y="851"/>
                    <a:pt x="318" y="817"/>
                    <a:pt x="250" y="760"/>
                  </a:cubicBezTo>
                  <a:cubicBezTo>
                    <a:pt x="194" y="704"/>
                    <a:pt x="171" y="624"/>
                    <a:pt x="160" y="522"/>
                  </a:cubicBezTo>
                  <a:lnTo>
                    <a:pt x="863" y="522"/>
                  </a:lnTo>
                  <a:lnTo>
                    <a:pt x="863" y="443"/>
                  </a:lnTo>
                  <a:cubicBezTo>
                    <a:pt x="863" y="307"/>
                    <a:pt x="829" y="204"/>
                    <a:pt x="749" y="125"/>
                  </a:cubicBezTo>
                  <a:cubicBezTo>
                    <a:pt x="681" y="34"/>
                    <a:pt x="579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0"/>
            <p:cNvSpPr/>
            <p:nvPr/>
          </p:nvSpPr>
          <p:spPr>
            <a:xfrm>
              <a:off x="5567000" y="5102775"/>
              <a:ext cx="13650" cy="23850"/>
            </a:xfrm>
            <a:custGeom>
              <a:avLst/>
              <a:gdLst/>
              <a:ahLst/>
              <a:cxnLst/>
              <a:rect l="l" t="t" r="r" b="b"/>
              <a:pathLst>
                <a:path w="546" h="954" extrusionOk="0">
                  <a:moveTo>
                    <a:pt x="466" y="0"/>
                  </a:moveTo>
                  <a:cubicBezTo>
                    <a:pt x="386" y="0"/>
                    <a:pt x="330" y="12"/>
                    <a:pt x="273" y="46"/>
                  </a:cubicBezTo>
                  <a:cubicBezTo>
                    <a:pt x="227" y="68"/>
                    <a:pt x="182" y="114"/>
                    <a:pt x="148" y="170"/>
                  </a:cubicBezTo>
                  <a:lnTo>
                    <a:pt x="148" y="23"/>
                  </a:lnTo>
                  <a:lnTo>
                    <a:pt x="1" y="23"/>
                  </a:lnTo>
                  <a:lnTo>
                    <a:pt x="1" y="953"/>
                  </a:lnTo>
                  <a:lnTo>
                    <a:pt x="148" y="953"/>
                  </a:lnTo>
                  <a:lnTo>
                    <a:pt x="148" y="465"/>
                  </a:lnTo>
                  <a:cubicBezTo>
                    <a:pt x="148" y="352"/>
                    <a:pt x="171" y="272"/>
                    <a:pt x="216" y="216"/>
                  </a:cubicBezTo>
                  <a:cubicBezTo>
                    <a:pt x="261" y="159"/>
                    <a:pt x="330" y="136"/>
                    <a:pt x="420" y="136"/>
                  </a:cubicBezTo>
                  <a:cubicBezTo>
                    <a:pt x="443" y="136"/>
                    <a:pt x="466" y="136"/>
                    <a:pt x="488" y="148"/>
                  </a:cubicBezTo>
                  <a:cubicBezTo>
                    <a:pt x="511" y="148"/>
                    <a:pt x="522" y="159"/>
                    <a:pt x="545" y="159"/>
                  </a:cubicBezTo>
                  <a:lnTo>
                    <a:pt x="545" y="12"/>
                  </a:lnTo>
                  <a:cubicBezTo>
                    <a:pt x="522" y="0"/>
                    <a:pt x="511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0"/>
            <p:cNvSpPr/>
            <p:nvPr/>
          </p:nvSpPr>
          <p:spPr>
            <a:xfrm>
              <a:off x="5582875" y="5102775"/>
              <a:ext cx="17900" cy="24400"/>
            </a:xfrm>
            <a:custGeom>
              <a:avLst/>
              <a:gdLst/>
              <a:ahLst/>
              <a:cxnLst/>
              <a:rect l="l" t="t" r="r" b="b"/>
              <a:pathLst>
                <a:path w="716" h="976" extrusionOk="0">
                  <a:moveTo>
                    <a:pt x="364" y="0"/>
                  </a:moveTo>
                  <a:cubicBezTo>
                    <a:pt x="250" y="0"/>
                    <a:pt x="160" y="23"/>
                    <a:pt x="103" y="68"/>
                  </a:cubicBezTo>
                  <a:cubicBezTo>
                    <a:pt x="35" y="114"/>
                    <a:pt x="1" y="182"/>
                    <a:pt x="1" y="272"/>
                  </a:cubicBezTo>
                  <a:cubicBezTo>
                    <a:pt x="1" y="341"/>
                    <a:pt x="24" y="397"/>
                    <a:pt x="69" y="443"/>
                  </a:cubicBezTo>
                  <a:cubicBezTo>
                    <a:pt x="114" y="488"/>
                    <a:pt x="182" y="511"/>
                    <a:pt x="273" y="533"/>
                  </a:cubicBezTo>
                  <a:lnTo>
                    <a:pt x="330" y="545"/>
                  </a:lnTo>
                  <a:cubicBezTo>
                    <a:pt x="421" y="567"/>
                    <a:pt x="489" y="590"/>
                    <a:pt x="511" y="613"/>
                  </a:cubicBezTo>
                  <a:cubicBezTo>
                    <a:pt x="534" y="636"/>
                    <a:pt x="557" y="670"/>
                    <a:pt x="557" y="704"/>
                  </a:cubicBezTo>
                  <a:cubicBezTo>
                    <a:pt x="557" y="749"/>
                    <a:pt x="534" y="783"/>
                    <a:pt x="500" y="817"/>
                  </a:cubicBezTo>
                  <a:cubicBezTo>
                    <a:pt x="455" y="840"/>
                    <a:pt x="398" y="851"/>
                    <a:pt x="330" y="851"/>
                  </a:cubicBezTo>
                  <a:cubicBezTo>
                    <a:pt x="273" y="851"/>
                    <a:pt x="216" y="840"/>
                    <a:pt x="171" y="828"/>
                  </a:cubicBezTo>
                  <a:cubicBezTo>
                    <a:pt x="114" y="817"/>
                    <a:pt x="58" y="794"/>
                    <a:pt x="1" y="760"/>
                  </a:cubicBezTo>
                  <a:lnTo>
                    <a:pt x="1" y="919"/>
                  </a:lnTo>
                  <a:cubicBezTo>
                    <a:pt x="58" y="942"/>
                    <a:pt x="114" y="953"/>
                    <a:pt x="171" y="965"/>
                  </a:cubicBezTo>
                  <a:cubicBezTo>
                    <a:pt x="228" y="976"/>
                    <a:pt x="273" y="976"/>
                    <a:pt x="330" y="976"/>
                  </a:cubicBezTo>
                  <a:cubicBezTo>
                    <a:pt x="443" y="976"/>
                    <a:pt x="534" y="953"/>
                    <a:pt x="602" y="896"/>
                  </a:cubicBezTo>
                  <a:cubicBezTo>
                    <a:pt x="682" y="851"/>
                    <a:pt x="716" y="783"/>
                    <a:pt x="716" y="692"/>
                  </a:cubicBezTo>
                  <a:cubicBezTo>
                    <a:pt x="716" y="624"/>
                    <a:pt x="693" y="556"/>
                    <a:pt x="636" y="522"/>
                  </a:cubicBezTo>
                  <a:cubicBezTo>
                    <a:pt x="591" y="477"/>
                    <a:pt x="523" y="443"/>
                    <a:pt x="409" y="420"/>
                  </a:cubicBezTo>
                  <a:lnTo>
                    <a:pt x="364" y="409"/>
                  </a:lnTo>
                  <a:cubicBezTo>
                    <a:pt x="273" y="386"/>
                    <a:pt x="216" y="375"/>
                    <a:pt x="194" y="352"/>
                  </a:cubicBezTo>
                  <a:cubicBezTo>
                    <a:pt x="171" y="329"/>
                    <a:pt x="148" y="307"/>
                    <a:pt x="148" y="261"/>
                  </a:cubicBezTo>
                  <a:cubicBezTo>
                    <a:pt x="148" y="216"/>
                    <a:pt x="171" y="182"/>
                    <a:pt x="205" y="159"/>
                  </a:cubicBezTo>
                  <a:cubicBezTo>
                    <a:pt x="250" y="136"/>
                    <a:pt x="307" y="125"/>
                    <a:pt x="387" y="125"/>
                  </a:cubicBezTo>
                  <a:cubicBezTo>
                    <a:pt x="432" y="125"/>
                    <a:pt x="477" y="136"/>
                    <a:pt x="523" y="148"/>
                  </a:cubicBezTo>
                  <a:cubicBezTo>
                    <a:pt x="568" y="159"/>
                    <a:pt x="613" y="170"/>
                    <a:pt x="659" y="193"/>
                  </a:cubicBezTo>
                  <a:lnTo>
                    <a:pt x="659" y="46"/>
                  </a:lnTo>
                  <a:cubicBezTo>
                    <a:pt x="613" y="34"/>
                    <a:pt x="568" y="23"/>
                    <a:pt x="523" y="12"/>
                  </a:cubicBezTo>
                  <a:cubicBezTo>
                    <a:pt x="477" y="0"/>
                    <a:pt x="421" y="0"/>
                    <a:pt x="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0"/>
            <p:cNvSpPr/>
            <p:nvPr/>
          </p:nvSpPr>
          <p:spPr>
            <a:xfrm>
              <a:off x="5130500" y="5216225"/>
              <a:ext cx="19875" cy="31500"/>
            </a:xfrm>
            <a:custGeom>
              <a:avLst/>
              <a:gdLst/>
              <a:ahLst/>
              <a:cxnLst/>
              <a:rect l="l" t="t" r="r" b="b"/>
              <a:pathLst>
                <a:path w="795" h="1260" extrusionOk="0">
                  <a:moveTo>
                    <a:pt x="46" y="0"/>
                  </a:moveTo>
                  <a:lnTo>
                    <a:pt x="46" y="624"/>
                  </a:lnTo>
                  <a:cubicBezTo>
                    <a:pt x="92" y="601"/>
                    <a:pt x="137" y="590"/>
                    <a:pt x="182" y="579"/>
                  </a:cubicBezTo>
                  <a:cubicBezTo>
                    <a:pt x="228" y="567"/>
                    <a:pt x="273" y="556"/>
                    <a:pt x="319" y="556"/>
                  </a:cubicBezTo>
                  <a:cubicBezTo>
                    <a:pt x="409" y="556"/>
                    <a:pt x="489" y="590"/>
                    <a:pt x="545" y="635"/>
                  </a:cubicBezTo>
                  <a:cubicBezTo>
                    <a:pt x="602" y="692"/>
                    <a:pt x="625" y="760"/>
                    <a:pt x="625" y="840"/>
                  </a:cubicBezTo>
                  <a:cubicBezTo>
                    <a:pt x="625" y="930"/>
                    <a:pt x="602" y="998"/>
                    <a:pt x="545" y="1044"/>
                  </a:cubicBezTo>
                  <a:cubicBezTo>
                    <a:pt x="489" y="1101"/>
                    <a:pt x="409" y="1123"/>
                    <a:pt x="319" y="1123"/>
                  </a:cubicBezTo>
                  <a:cubicBezTo>
                    <a:pt x="262" y="1123"/>
                    <a:pt x="205" y="1112"/>
                    <a:pt x="148" y="1101"/>
                  </a:cubicBezTo>
                  <a:cubicBezTo>
                    <a:pt x="92" y="1089"/>
                    <a:pt x="46" y="1067"/>
                    <a:pt x="1" y="1044"/>
                  </a:cubicBezTo>
                  <a:lnTo>
                    <a:pt x="1" y="1214"/>
                  </a:lnTo>
                  <a:cubicBezTo>
                    <a:pt x="58" y="1225"/>
                    <a:pt x="114" y="1237"/>
                    <a:pt x="160" y="1248"/>
                  </a:cubicBezTo>
                  <a:cubicBezTo>
                    <a:pt x="216" y="1259"/>
                    <a:pt x="273" y="1259"/>
                    <a:pt x="319" y="1259"/>
                  </a:cubicBezTo>
                  <a:cubicBezTo>
                    <a:pt x="477" y="1259"/>
                    <a:pt x="591" y="1225"/>
                    <a:pt x="670" y="1157"/>
                  </a:cubicBezTo>
                  <a:cubicBezTo>
                    <a:pt x="761" y="1078"/>
                    <a:pt x="795" y="976"/>
                    <a:pt x="795" y="840"/>
                  </a:cubicBezTo>
                  <a:cubicBezTo>
                    <a:pt x="795" y="715"/>
                    <a:pt x="761" y="613"/>
                    <a:pt x="682" y="533"/>
                  </a:cubicBezTo>
                  <a:cubicBezTo>
                    <a:pt x="591" y="454"/>
                    <a:pt x="489" y="420"/>
                    <a:pt x="353" y="420"/>
                  </a:cubicBezTo>
                  <a:cubicBezTo>
                    <a:pt x="319" y="420"/>
                    <a:pt x="296" y="420"/>
                    <a:pt x="273" y="431"/>
                  </a:cubicBezTo>
                  <a:cubicBezTo>
                    <a:pt x="250" y="431"/>
                    <a:pt x="228" y="431"/>
                    <a:pt x="205" y="443"/>
                  </a:cubicBezTo>
                  <a:lnTo>
                    <a:pt x="205" y="136"/>
                  </a:lnTo>
                  <a:lnTo>
                    <a:pt x="704" y="136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0"/>
            <p:cNvSpPr/>
            <p:nvPr/>
          </p:nvSpPr>
          <p:spPr>
            <a:xfrm>
              <a:off x="5156875" y="5215650"/>
              <a:ext cx="21600" cy="32075"/>
            </a:xfrm>
            <a:custGeom>
              <a:avLst/>
              <a:gdLst/>
              <a:ahLst/>
              <a:cxnLst/>
              <a:rect l="l" t="t" r="r" b="b"/>
              <a:pathLst>
                <a:path w="864" h="1283" extrusionOk="0">
                  <a:moveTo>
                    <a:pt x="432" y="137"/>
                  </a:moveTo>
                  <a:cubicBezTo>
                    <a:pt x="523" y="137"/>
                    <a:pt x="580" y="171"/>
                    <a:pt x="625" y="261"/>
                  </a:cubicBezTo>
                  <a:cubicBezTo>
                    <a:pt x="670" y="341"/>
                    <a:pt x="693" y="477"/>
                    <a:pt x="693" y="647"/>
                  </a:cubicBezTo>
                  <a:cubicBezTo>
                    <a:pt x="693" y="817"/>
                    <a:pt x="670" y="942"/>
                    <a:pt x="625" y="1021"/>
                  </a:cubicBezTo>
                  <a:cubicBezTo>
                    <a:pt x="580" y="1112"/>
                    <a:pt x="523" y="1158"/>
                    <a:pt x="432" y="1158"/>
                  </a:cubicBezTo>
                  <a:cubicBezTo>
                    <a:pt x="341" y="1158"/>
                    <a:pt x="285" y="1112"/>
                    <a:pt x="239" y="1021"/>
                  </a:cubicBezTo>
                  <a:cubicBezTo>
                    <a:pt x="194" y="942"/>
                    <a:pt x="171" y="817"/>
                    <a:pt x="171" y="647"/>
                  </a:cubicBezTo>
                  <a:cubicBezTo>
                    <a:pt x="171" y="477"/>
                    <a:pt x="194" y="341"/>
                    <a:pt x="239" y="261"/>
                  </a:cubicBezTo>
                  <a:cubicBezTo>
                    <a:pt x="285" y="171"/>
                    <a:pt x="341" y="137"/>
                    <a:pt x="432" y="137"/>
                  </a:cubicBezTo>
                  <a:close/>
                  <a:moveTo>
                    <a:pt x="432" y="0"/>
                  </a:moveTo>
                  <a:cubicBezTo>
                    <a:pt x="296" y="0"/>
                    <a:pt x="182" y="57"/>
                    <a:pt x="114" y="171"/>
                  </a:cubicBezTo>
                  <a:cubicBezTo>
                    <a:pt x="46" y="273"/>
                    <a:pt x="1" y="432"/>
                    <a:pt x="1" y="647"/>
                  </a:cubicBezTo>
                  <a:cubicBezTo>
                    <a:pt x="1" y="851"/>
                    <a:pt x="46" y="1010"/>
                    <a:pt x="114" y="1124"/>
                  </a:cubicBezTo>
                  <a:cubicBezTo>
                    <a:pt x="182" y="1237"/>
                    <a:pt x="296" y="1282"/>
                    <a:pt x="432" y="1282"/>
                  </a:cubicBezTo>
                  <a:cubicBezTo>
                    <a:pt x="568" y="1282"/>
                    <a:pt x="682" y="1237"/>
                    <a:pt x="750" y="1124"/>
                  </a:cubicBezTo>
                  <a:cubicBezTo>
                    <a:pt x="829" y="1010"/>
                    <a:pt x="863" y="851"/>
                    <a:pt x="863" y="647"/>
                  </a:cubicBezTo>
                  <a:cubicBezTo>
                    <a:pt x="863" y="432"/>
                    <a:pt x="829" y="273"/>
                    <a:pt x="750" y="171"/>
                  </a:cubicBezTo>
                  <a:cubicBezTo>
                    <a:pt x="682" y="57"/>
                    <a:pt x="568" y="0"/>
                    <a:pt x="4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0"/>
            <p:cNvSpPr/>
            <p:nvPr/>
          </p:nvSpPr>
          <p:spPr>
            <a:xfrm>
              <a:off x="5809500" y="5217625"/>
              <a:ext cx="18750" cy="30950"/>
            </a:xfrm>
            <a:custGeom>
              <a:avLst/>
              <a:gdLst/>
              <a:ahLst/>
              <a:cxnLst/>
              <a:rect l="l" t="t" r="r" b="b"/>
              <a:pathLst>
                <a:path w="750" h="1238" extrusionOk="0">
                  <a:moveTo>
                    <a:pt x="307" y="1"/>
                  </a:moveTo>
                  <a:lnTo>
                    <a:pt x="0" y="58"/>
                  </a:lnTo>
                  <a:lnTo>
                    <a:pt x="0" y="205"/>
                  </a:lnTo>
                  <a:lnTo>
                    <a:pt x="307" y="148"/>
                  </a:lnTo>
                  <a:lnTo>
                    <a:pt x="307" y="1101"/>
                  </a:lnTo>
                  <a:lnTo>
                    <a:pt x="34" y="1101"/>
                  </a:lnTo>
                  <a:lnTo>
                    <a:pt x="34" y="1237"/>
                  </a:lnTo>
                  <a:lnTo>
                    <a:pt x="749" y="1237"/>
                  </a:lnTo>
                  <a:lnTo>
                    <a:pt x="749" y="1101"/>
                  </a:lnTo>
                  <a:lnTo>
                    <a:pt x="465" y="1101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0"/>
            <p:cNvSpPr/>
            <p:nvPr/>
          </p:nvSpPr>
          <p:spPr>
            <a:xfrm>
              <a:off x="5834725" y="5217075"/>
              <a:ext cx="21600" cy="32075"/>
            </a:xfrm>
            <a:custGeom>
              <a:avLst/>
              <a:gdLst/>
              <a:ahLst/>
              <a:cxnLst/>
              <a:rect l="l" t="t" r="r" b="b"/>
              <a:pathLst>
                <a:path w="864" h="1283" extrusionOk="0">
                  <a:moveTo>
                    <a:pt x="432" y="125"/>
                  </a:moveTo>
                  <a:cubicBezTo>
                    <a:pt x="523" y="125"/>
                    <a:pt x="580" y="170"/>
                    <a:pt x="625" y="261"/>
                  </a:cubicBezTo>
                  <a:cubicBezTo>
                    <a:pt x="670" y="341"/>
                    <a:pt x="693" y="465"/>
                    <a:pt x="693" y="647"/>
                  </a:cubicBezTo>
                  <a:cubicBezTo>
                    <a:pt x="693" y="817"/>
                    <a:pt x="670" y="942"/>
                    <a:pt x="625" y="1021"/>
                  </a:cubicBezTo>
                  <a:cubicBezTo>
                    <a:pt x="580" y="1112"/>
                    <a:pt x="523" y="1146"/>
                    <a:pt x="432" y="1146"/>
                  </a:cubicBezTo>
                  <a:cubicBezTo>
                    <a:pt x="341" y="1146"/>
                    <a:pt x="285" y="1112"/>
                    <a:pt x="239" y="1021"/>
                  </a:cubicBezTo>
                  <a:cubicBezTo>
                    <a:pt x="194" y="942"/>
                    <a:pt x="171" y="817"/>
                    <a:pt x="171" y="647"/>
                  </a:cubicBezTo>
                  <a:cubicBezTo>
                    <a:pt x="171" y="465"/>
                    <a:pt x="194" y="341"/>
                    <a:pt x="239" y="261"/>
                  </a:cubicBezTo>
                  <a:cubicBezTo>
                    <a:pt x="285" y="170"/>
                    <a:pt x="341" y="125"/>
                    <a:pt x="432" y="125"/>
                  </a:cubicBezTo>
                  <a:close/>
                  <a:moveTo>
                    <a:pt x="432" y="0"/>
                  </a:moveTo>
                  <a:cubicBezTo>
                    <a:pt x="296" y="0"/>
                    <a:pt x="183" y="57"/>
                    <a:pt x="114" y="159"/>
                  </a:cubicBezTo>
                  <a:cubicBezTo>
                    <a:pt x="46" y="272"/>
                    <a:pt x="1" y="431"/>
                    <a:pt x="1" y="647"/>
                  </a:cubicBezTo>
                  <a:cubicBezTo>
                    <a:pt x="1" y="851"/>
                    <a:pt x="46" y="1010"/>
                    <a:pt x="114" y="1123"/>
                  </a:cubicBezTo>
                  <a:cubicBezTo>
                    <a:pt x="183" y="1225"/>
                    <a:pt x="296" y="1282"/>
                    <a:pt x="432" y="1282"/>
                  </a:cubicBezTo>
                  <a:cubicBezTo>
                    <a:pt x="568" y="1282"/>
                    <a:pt x="682" y="1225"/>
                    <a:pt x="750" y="1123"/>
                  </a:cubicBezTo>
                  <a:cubicBezTo>
                    <a:pt x="829" y="1010"/>
                    <a:pt x="863" y="851"/>
                    <a:pt x="863" y="647"/>
                  </a:cubicBezTo>
                  <a:cubicBezTo>
                    <a:pt x="863" y="431"/>
                    <a:pt x="829" y="272"/>
                    <a:pt x="750" y="159"/>
                  </a:cubicBezTo>
                  <a:cubicBezTo>
                    <a:pt x="682" y="57"/>
                    <a:pt x="568" y="0"/>
                    <a:pt x="4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0"/>
            <p:cNvSpPr/>
            <p:nvPr/>
          </p:nvSpPr>
          <p:spPr>
            <a:xfrm>
              <a:off x="5861975" y="5217075"/>
              <a:ext cx="21275" cy="32075"/>
            </a:xfrm>
            <a:custGeom>
              <a:avLst/>
              <a:gdLst/>
              <a:ahLst/>
              <a:cxnLst/>
              <a:rect l="l" t="t" r="r" b="b"/>
              <a:pathLst>
                <a:path w="851" h="1283" extrusionOk="0">
                  <a:moveTo>
                    <a:pt x="431" y="125"/>
                  </a:moveTo>
                  <a:cubicBezTo>
                    <a:pt x="511" y="125"/>
                    <a:pt x="579" y="170"/>
                    <a:pt x="624" y="261"/>
                  </a:cubicBezTo>
                  <a:cubicBezTo>
                    <a:pt x="669" y="341"/>
                    <a:pt x="692" y="465"/>
                    <a:pt x="692" y="647"/>
                  </a:cubicBezTo>
                  <a:cubicBezTo>
                    <a:pt x="692" y="817"/>
                    <a:pt x="669" y="942"/>
                    <a:pt x="624" y="1021"/>
                  </a:cubicBezTo>
                  <a:cubicBezTo>
                    <a:pt x="579" y="1112"/>
                    <a:pt x="511" y="1146"/>
                    <a:pt x="431" y="1146"/>
                  </a:cubicBezTo>
                  <a:cubicBezTo>
                    <a:pt x="340" y="1146"/>
                    <a:pt x="272" y="1112"/>
                    <a:pt x="227" y="1021"/>
                  </a:cubicBezTo>
                  <a:cubicBezTo>
                    <a:pt x="182" y="942"/>
                    <a:pt x="170" y="817"/>
                    <a:pt x="170" y="647"/>
                  </a:cubicBezTo>
                  <a:cubicBezTo>
                    <a:pt x="170" y="465"/>
                    <a:pt x="182" y="341"/>
                    <a:pt x="227" y="261"/>
                  </a:cubicBezTo>
                  <a:cubicBezTo>
                    <a:pt x="272" y="170"/>
                    <a:pt x="340" y="125"/>
                    <a:pt x="431" y="125"/>
                  </a:cubicBezTo>
                  <a:close/>
                  <a:moveTo>
                    <a:pt x="431" y="0"/>
                  </a:moveTo>
                  <a:cubicBezTo>
                    <a:pt x="284" y="0"/>
                    <a:pt x="182" y="57"/>
                    <a:pt x="102" y="159"/>
                  </a:cubicBezTo>
                  <a:cubicBezTo>
                    <a:pt x="34" y="272"/>
                    <a:pt x="0" y="431"/>
                    <a:pt x="0" y="647"/>
                  </a:cubicBezTo>
                  <a:cubicBezTo>
                    <a:pt x="0" y="851"/>
                    <a:pt x="34" y="1010"/>
                    <a:pt x="102" y="1123"/>
                  </a:cubicBezTo>
                  <a:cubicBezTo>
                    <a:pt x="182" y="1225"/>
                    <a:pt x="284" y="1282"/>
                    <a:pt x="431" y="1282"/>
                  </a:cubicBezTo>
                  <a:cubicBezTo>
                    <a:pt x="567" y="1282"/>
                    <a:pt x="669" y="1225"/>
                    <a:pt x="749" y="1123"/>
                  </a:cubicBezTo>
                  <a:cubicBezTo>
                    <a:pt x="817" y="1010"/>
                    <a:pt x="851" y="851"/>
                    <a:pt x="851" y="647"/>
                  </a:cubicBezTo>
                  <a:cubicBezTo>
                    <a:pt x="851" y="431"/>
                    <a:pt x="817" y="272"/>
                    <a:pt x="749" y="159"/>
                  </a:cubicBezTo>
                  <a:cubicBezTo>
                    <a:pt x="669" y="57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0"/>
            <p:cNvSpPr/>
            <p:nvPr/>
          </p:nvSpPr>
          <p:spPr>
            <a:xfrm>
              <a:off x="5903950" y="5217625"/>
              <a:ext cx="28375" cy="30950"/>
            </a:xfrm>
            <a:custGeom>
              <a:avLst/>
              <a:gdLst/>
              <a:ahLst/>
              <a:cxnLst/>
              <a:rect l="l" t="t" r="r" b="b"/>
              <a:pathLst>
                <a:path w="1135" h="1238" extrusionOk="0">
                  <a:moveTo>
                    <a:pt x="0" y="1"/>
                  </a:moveTo>
                  <a:lnTo>
                    <a:pt x="0" y="1237"/>
                  </a:lnTo>
                  <a:lnTo>
                    <a:pt x="159" y="1237"/>
                  </a:lnTo>
                  <a:lnTo>
                    <a:pt x="159" y="148"/>
                  </a:lnTo>
                  <a:lnTo>
                    <a:pt x="477" y="999"/>
                  </a:lnTo>
                  <a:lnTo>
                    <a:pt x="647" y="999"/>
                  </a:lnTo>
                  <a:lnTo>
                    <a:pt x="964" y="148"/>
                  </a:lnTo>
                  <a:lnTo>
                    <a:pt x="964" y="1237"/>
                  </a:lnTo>
                  <a:lnTo>
                    <a:pt x="1135" y="1237"/>
                  </a:lnTo>
                  <a:lnTo>
                    <a:pt x="1135" y="1"/>
                  </a:lnTo>
                  <a:lnTo>
                    <a:pt x="885" y="1"/>
                  </a:lnTo>
                  <a:lnTo>
                    <a:pt x="567" y="840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0"/>
            <p:cNvSpPr/>
            <p:nvPr/>
          </p:nvSpPr>
          <p:spPr>
            <a:xfrm>
              <a:off x="5940525" y="5216225"/>
              <a:ext cx="3725" cy="32350"/>
            </a:xfrm>
            <a:custGeom>
              <a:avLst/>
              <a:gdLst/>
              <a:ahLst/>
              <a:cxnLst/>
              <a:rect l="l" t="t" r="r" b="b"/>
              <a:pathLst>
                <a:path w="149" h="1294" extrusionOk="0">
                  <a:moveTo>
                    <a:pt x="1" y="0"/>
                  </a:moveTo>
                  <a:lnTo>
                    <a:pt x="1" y="193"/>
                  </a:lnTo>
                  <a:lnTo>
                    <a:pt x="148" y="193"/>
                  </a:lnTo>
                  <a:lnTo>
                    <a:pt x="148" y="0"/>
                  </a:lnTo>
                  <a:close/>
                  <a:moveTo>
                    <a:pt x="1" y="363"/>
                  </a:moveTo>
                  <a:lnTo>
                    <a:pt x="1" y="1293"/>
                  </a:lnTo>
                  <a:lnTo>
                    <a:pt x="148" y="1293"/>
                  </a:lnTo>
                  <a:lnTo>
                    <a:pt x="148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0"/>
            <p:cNvSpPr/>
            <p:nvPr/>
          </p:nvSpPr>
          <p:spPr>
            <a:xfrm>
              <a:off x="5952150" y="5216225"/>
              <a:ext cx="4000" cy="32350"/>
            </a:xfrm>
            <a:custGeom>
              <a:avLst/>
              <a:gdLst/>
              <a:ahLst/>
              <a:cxnLst/>
              <a:rect l="l" t="t" r="r" b="b"/>
              <a:pathLst>
                <a:path w="160" h="1294" extrusionOk="0">
                  <a:moveTo>
                    <a:pt x="1" y="0"/>
                  </a:moveTo>
                  <a:lnTo>
                    <a:pt x="1" y="1293"/>
                  </a:lnTo>
                  <a:lnTo>
                    <a:pt x="160" y="129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0"/>
            <p:cNvSpPr/>
            <p:nvPr/>
          </p:nvSpPr>
          <p:spPr>
            <a:xfrm>
              <a:off x="5962375" y="5224725"/>
              <a:ext cx="21575" cy="24425"/>
            </a:xfrm>
            <a:custGeom>
              <a:avLst/>
              <a:gdLst/>
              <a:ahLst/>
              <a:cxnLst/>
              <a:rect l="l" t="t" r="r" b="b"/>
              <a:pathLst>
                <a:path w="863" h="977" extrusionOk="0">
                  <a:moveTo>
                    <a:pt x="454" y="125"/>
                  </a:moveTo>
                  <a:cubicBezTo>
                    <a:pt x="533" y="125"/>
                    <a:pt x="590" y="159"/>
                    <a:pt x="635" y="205"/>
                  </a:cubicBezTo>
                  <a:cubicBezTo>
                    <a:pt x="681" y="250"/>
                    <a:pt x="704" y="318"/>
                    <a:pt x="715" y="409"/>
                  </a:cubicBezTo>
                  <a:lnTo>
                    <a:pt x="159" y="409"/>
                  </a:lnTo>
                  <a:cubicBezTo>
                    <a:pt x="170" y="318"/>
                    <a:pt x="204" y="250"/>
                    <a:pt x="250" y="205"/>
                  </a:cubicBezTo>
                  <a:cubicBezTo>
                    <a:pt x="306" y="159"/>
                    <a:pt x="375" y="125"/>
                    <a:pt x="454" y="125"/>
                  </a:cubicBezTo>
                  <a:close/>
                  <a:moveTo>
                    <a:pt x="454" y="0"/>
                  </a:moveTo>
                  <a:cubicBezTo>
                    <a:pt x="318" y="0"/>
                    <a:pt x="204" y="46"/>
                    <a:pt x="125" y="137"/>
                  </a:cubicBezTo>
                  <a:cubicBezTo>
                    <a:pt x="46" y="227"/>
                    <a:pt x="0" y="341"/>
                    <a:pt x="0" y="500"/>
                  </a:cubicBezTo>
                  <a:cubicBezTo>
                    <a:pt x="0" y="647"/>
                    <a:pt x="46" y="761"/>
                    <a:pt x="125" y="851"/>
                  </a:cubicBezTo>
                  <a:cubicBezTo>
                    <a:pt x="216" y="931"/>
                    <a:pt x="329" y="976"/>
                    <a:pt x="488" y="976"/>
                  </a:cubicBezTo>
                  <a:cubicBezTo>
                    <a:pt x="545" y="976"/>
                    <a:pt x="601" y="976"/>
                    <a:pt x="658" y="965"/>
                  </a:cubicBezTo>
                  <a:cubicBezTo>
                    <a:pt x="715" y="953"/>
                    <a:pt x="772" y="931"/>
                    <a:pt x="828" y="908"/>
                  </a:cubicBezTo>
                  <a:lnTo>
                    <a:pt x="828" y="761"/>
                  </a:lnTo>
                  <a:cubicBezTo>
                    <a:pt x="772" y="795"/>
                    <a:pt x="715" y="817"/>
                    <a:pt x="658" y="829"/>
                  </a:cubicBezTo>
                  <a:cubicBezTo>
                    <a:pt x="613" y="840"/>
                    <a:pt x="556" y="851"/>
                    <a:pt x="488" y="851"/>
                  </a:cubicBezTo>
                  <a:cubicBezTo>
                    <a:pt x="386" y="851"/>
                    <a:pt x="306" y="817"/>
                    <a:pt x="250" y="772"/>
                  </a:cubicBezTo>
                  <a:cubicBezTo>
                    <a:pt x="193" y="715"/>
                    <a:pt x="170" y="636"/>
                    <a:pt x="159" y="522"/>
                  </a:cubicBezTo>
                  <a:lnTo>
                    <a:pt x="862" y="522"/>
                  </a:lnTo>
                  <a:lnTo>
                    <a:pt x="862" y="454"/>
                  </a:lnTo>
                  <a:cubicBezTo>
                    <a:pt x="862" y="307"/>
                    <a:pt x="828" y="205"/>
                    <a:pt x="749" y="125"/>
                  </a:cubicBezTo>
                  <a:cubicBezTo>
                    <a:pt x="681" y="46"/>
                    <a:pt x="579" y="0"/>
                    <a:pt x="4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0"/>
            <p:cNvSpPr/>
            <p:nvPr/>
          </p:nvSpPr>
          <p:spPr>
            <a:xfrm>
              <a:off x="5988450" y="5224725"/>
              <a:ext cx="17900" cy="24425"/>
            </a:xfrm>
            <a:custGeom>
              <a:avLst/>
              <a:gdLst/>
              <a:ahLst/>
              <a:cxnLst/>
              <a:rect l="l" t="t" r="r" b="b"/>
              <a:pathLst>
                <a:path w="716" h="977" extrusionOk="0">
                  <a:moveTo>
                    <a:pt x="364" y="0"/>
                  </a:moveTo>
                  <a:cubicBezTo>
                    <a:pt x="250" y="0"/>
                    <a:pt x="160" y="23"/>
                    <a:pt x="103" y="69"/>
                  </a:cubicBezTo>
                  <a:cubicBezTo>
                    <a:pt x="35" y="125"/>
                    <a:pt x="12" y="193"/>
                    <a:pt x="12" y="273"/>
                  </a:cubicBezTo>
                  <a:cubicBezTo>
                    <a:pt x="12" y="352"/>
                    <a:pt x="35" y="409"/>
                    <a:pt x="69" y="443"/>
                  </a:cubicBezTo>
                  <a:cubicBezTo>
                    <a:pt x="114" y="488"/>
                    <a:pt x="182" y="522"/>
                    <a:pt x="273" y="534"/>
                  </a:cubicBezTo>
                  <a:lnTo>
                    <a:pt x="330" y="545"/>
                  </a:lnTo>
                  <a:cubicBezTo>
                    <a:pt x="421" y="568"/>
                    <a:pt x="489" y="590"/>
                    <a:pt x="511" y="613"/>
                  </a:cubicBezTo>
                  <a:cubicBezTo>
                    <a:pt x="545" y="636"/>
                    <a:pt x="557" y="670"/>
                    <a:pt x="557" y="704"/>
                  </a:cubicBezTo>
                  <a:cubicBezTo>
                    <a:pt x="557" y="749"/>
                    <a:pt x="534" y="795"/>
                    <a:pt x="500" y="817"/>
                  </a:cubicBezTo>
                  <a:cubicBezTo>
                    <a:pt x="455" y="840"/>
                    <a:pt x="409" y="851"/>
                    <a:pt x="330" y="851"/>
                  </a:cubicBezTo>
                  <a:cubicBezTo>
                    <a:pt x="273" y="851"/>
                    <a:pt x="228" y="840"/>
                    <a:pt x="171" y="829"/>
                  </a:cubicBezTo>
                  <a:cubicBezTo>
                    <a:pt x="114" y="817"/>
                    <a:pt x="58" y="795"/>
                    <a:pt x="1" y="761"/>
                  </a:cubicBezTo>
                  <a:lnTo>
                    <a:pt x="1" y="919"/>
                  </a:lnTo>
                  <a:cubicBezTo>
                    <a:pt x="58" y="942"/>
                    <a:pt x="114" y="953"/>
                    <a:pt x="171" y="965"/>
                  </a:cubicBezTo>
                  <a:cubicBezTo>
                    <a:pt x="228" y="976"/>
                    <a:pt x="284" y="976"/>
                    <a:pt x="330" y="976"/>
                  </a:cubicBezTo>
                  <a:cubicBezTo>
                    <a:pt x="443" y="976"/>
                    <a:pt x="545" y="953"/>
                    <a:pt x="613" y="908"/>
                  </a:cubicBezTo>
                  <a:cubicBezTo>
                    <a:pt x="682" y="851"/>
                    <a:pt x="716" y="783"/>
                    <a:pt x="716" y="693"/>
                  </a:cubicBezTo>
                  <a:cubicBezTo>
                    <a:pt x="716" y="624"/>
                    <a:pt x="693" y="568"/>
                    <a:pt x="648" y="522"/>
                  </a:cubicBezTo>
                  <a:cubicBezTo>
                    <a:pt x="602" y="477"/>
                    <a:pt x="523" y="443"/>
                    <a:pt x="409" y="420"/>
                  </a:cubicBezTo>
                  <a:lnTo>
                    <a:pt x="364" y="409"/>
                  </a:lnTo>
                  <a:cubicBezTo>
                    <a:pt x="284" y="386"/>
                    <a:pt x="228" y="375"/>
                    <a:pt x="194" y="352"/>
                  </a:cubicBezTo>
                  <a:cubicBezTo>
                    <a:pt x="171" y="329"/>
                    <a:pt x="160" y="307"/>
                    <a:pt x="160" y="273"/>
                  </a:cubicBezTo>
                  <a:cubicBezTo>
                    <a:pt x="160" y="227"/>
                    <a:pt x="171" y="182"/>
                    <a:pt x="216" y="159"/>
                  </a:cubicBezTo>
                  <a:cubicBezTo>
                    <a:pt x="250" y="137"/>
                    <a:pt x="307" y="125"/>
                    <a:pt x="387" y="125"/>
                  </a:cubicBezTo>
                  <a:cubicBezTo>
                    <a:pt x="432" y="125"/>
                    <a:pt x="477" y="137"/>
                    <a:pt x="534" y="148"/>
                  </a:cubicBezTo>
                  <a:cubicBezTo>
                    <a:pt x="579" y="159"/>
                    <a:pt x="625" y="171"/>
                    <a:pt x="659" y="193"/>
                  </a:cubicBezTo>
                  <a:lnTo>
                    <a:pt x="659" y="46"/>
                  </a:lnTo>
                  <a:cubicBezTo>
                    <a:pt x="625" y="35"/>
                    <a:pt x="579" y="23"/>
                    <a:pt x="523" y="12"/>
                  </a:cubicBezTo>
                  <a:cubicBezTo>
                    <a:pt x="477" y="0"/>
                    <a:pt x="421" y="0"/>
                    <a:pt x="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84" name="Google Shape;2884;p20"/>
          <p:cNvCxnSpPr/>
          <p:nvPr/>
        </p:nvCxnSpPr>
        <p:spPr>
          <a:xfrm>
            <a:off x="4865875" y="-550"/>
            <a:ext cx="0" cy="5151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Renewable Energy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90" name="Google Shape;289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Renewable sources of energy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infinite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they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never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 depleted.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many sources of renewable energy: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Wind power.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power.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Geothermal power.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Tidal power.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Hydroelectric power.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Renewable energies tend to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less damaging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fossil fuels.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they tend not to release CO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into the atmosphere.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They also do not release polluting gases (such as SO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91" name="Google Shape;28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1789</Words>
  <Application>Microsoft Office PowerPoint</Application>
  <PresentationFormat>On-screen Show (16:9)</PresentationFormat>
  <Paragraphs>191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Arial</vt:lpstr>
      <vt:lpstr>Kalam</vt:lpstr>
      <vt:lpstr>gg sans</vt:lpstr>
      <vt:lpstr>Cambria</vt:lpstr>
      <vt:lpstr>Simple Dark</vt:lpstr>
      <vt:lpstr>Edexcel IGCSE Physics 21 - Sources of Energy</vt:lpstr>
      <vt:lpstr>Generating Electricity</vt:lpstr>
      <vt:lpstr>PowerPoint Presentation</vt:lpstr>
      <vt:lpstr>Fossil Fuels</vt:lpstr>
      <vt:lpstr>PowerPoint Presentation</vt:lpstr>
      <vt:lpstr>Nuclear Power</vt:lpstr>
      <vt:lpstr>PowerPoint Presentation</vt:lpstr>
      <vt:lpstr>PowerPoint Presentation</vt:lpstr>
      <vt:lpstr>Renewable Energy</vt:lpstr>
      <vt:lpstr>Wind Power</vt:lpstr>
      <vt:lpstr>PowerPoint Presentation</vt:lpstr>
      <vt:lpstr>Solar Power</vt:lpstr>
      <vt:lpstr>PowerPoint Presentation</vt:lpstr>
      <vt:lpstr>Solar Heating Panels and Solar Ovens</vt:lpstr>
      <vt:lpstr>PowerPoint Presentation</vt:lpstr>
      <vt:lpstr>Geothermal Power</vt:lpstr>
      <vt:lpstr>PowerPoint Presentation</vt:lpstr>
      <vt:lpstr>Tidal Power</vt:lpstr>
      <vt:lpstr>PowerPoint Presentation</vt:lpstr>
      <vt:lpstr>Hydroelectric Power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21 - Sources of Energy</dc:title>
  <cp:lastModifiedBy>Chezka Mae Madrona</cp:lastModifiedBy>
  <cp:revision>2</cp:revision>
  <dcterms:modified xsi:type="dcterms:W3CDTF">2025-07-22T07:05:18Z</dcterms:modified>
</cp:coreProperties>
</file>