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gg sans" panose="00000800000000000000" pitchFamily="2" charset="0"/>
      <p:bold r:id="rId18"/>
    </p:embeddedFont>
    <p:embeddedFont>
      <p:font typeface="Kalam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fd51acf16a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fd51acf16a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fd51acf16a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fd51acf16a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d51acf1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d51acf16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d51acf16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d51acf16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d51acf16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d51acf16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cef623480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cef623480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d51acf16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d51acf16a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d51acf16a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fd51acf16a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fd51acf16a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fd51acf16a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20 - Work and Power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Work Done, Gravitational Potential Energy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DE164E6-0E9A-F986-3776-F0C19B0AA38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8AAA201-1A24-EDE8-6121-BFB4603EE50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A3524-187D-9155-FA56-44FFD4835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36FFF-9EC3-1B28-250B-D4C299C82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Power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1" name="Google Shape;40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99000" cy="28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4.16 and 4.17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power as the rate of transfer of energy or the rate of doing work.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relationship between power, work done and time taken.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Power can be defined as 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rate of work done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power of a machine is the rate at which it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transfers energy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Power is measured in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watts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Machines that transfer energy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quickly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have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power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power, work done and time: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2" name="Google Shape;40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403" name="Google Shape;403;p22"/>
          <p:cNvGrpSpPr/>
          <p:nvPr/>
        </p:nvGrpSpPr>
        <p:grpSpPr>
          <a:xfrm>
            <a:off x="5777800" y="1492568"/>
            <a:ext cx="2610913" cy="2735257"/>
            <a:chOff x="5740900" y="1400293"/>
            <a:chExt cx="2610913" cy="2735257"/>
          </a:xfrm>
        </p:grpSpPr>
        <p:grpSp>
          <p:nvGrpSpPr>
            <p:cNvPr id="404" name="Google Shape;404;p22"/>
            <p:cNvGrpSpPr/>
            <p:nvPr/>
          </p:nvGrpSpPr>
          <p:grpSpPr>
            <a:xfrm>
              <a:off x="5740900" y="1400293"/>
              <a:ext cx="2610913" cy="2127334"/>
              <a:chOff x="5724125" y="1716945"/>
              <a:chExt cx="2748330" cy="2287456"/>
            </a:xfrm>
          </p:grpSpPr>
          <p:grpSp>
            <p:nvGrpSpPr>
              <p:cNvPr id="405" name="Google Shape;405;p22"/>
              <p:cNvGrpSpPr/>
              <p:nvPr/>
            </p:nvGrpSpPr>
            <p:grpSpPr>
              <a:xfrm>
                <a:off x="5724125" y="1716945"/>
                <a:ext cx="2748330" cy="2287456"/>
                <a:chOff x="5257875" y="1401425"/>
                <a:chExt cx="3053700" cy="2541900"/>
              </a:xfrm>
            </p:grpSpPr>
            <p:sp>
              <p:nvSpPr>
                <p:cNvPr id="406" name="Google Shape;406;p22"/>
                <p:cNvSpPr/>
                <p:nvPr/>
              </p:nvSpPr>
              <p:spPr>
                <a:xfrm>
                  <a:off x="5257875" y="1401425"/>
                  <a:ext cx="3053700" cy="2541900"/>
                </a:xfrm>
                <a:prstGeom prst="triangle">
                  <a:avLst>
                    <a:gd name="adj" fmla="val 50000"/>
                  </a:avLst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407" name="Google Shape;407;p22"/>
                <p:cNvCxnSpPr>
                  <a:stCxn id="406" idx="1"/>
                  <a:endCxn id="406" idx="5"/>
                </p:cNvCxnSpPr>
                <p:nvPr/>
              </p:nvCxnSpPr>
              <p:spPr>
                <a:xfrm>
                  <a:off x="6021300" y="2672375"/>
                  <a:ext cx="152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08" name="Google Shape;408;p22"/>
                <p:cNvSpPr txBox="1"/>
                <p:nvPr/>
              </p:nvSpPr>
              <p:spPr>
                <a:xfrm>
                  <a:off x="6259200" y="1974507"/>
                  <a:ext cx="1051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WORK </a:t>
                  </a:r>
                  <a:endParaRPr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DONE</a:t>
                  </a:r>
                  <a:endParaRPr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409" name="Google Shape;409;p22"/>
                <p:cNvSpPr txBox="1"/>
                <p:nvPr/>
              </p:nvSpPr>
              <p:spPr>
                <a:xfrm>
                  <a:off x="5550946" y="3108493"/>
                  <a:ext cx="13416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POWER</a:t>
                  </a:r>
                  <a:endParaRPr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</p:grpSp>
          <p:cxnSp>
            <p:nvCxnSpPr>
              <p:cNvPr id="410" name="Google Shape;410;p22"/>
              <p:cNvCxnSpPr>
                <a:stCxn id="406" idx="3"/>
              </p:cNvCxnSpPr>
              <p:nvPr/>
            </p:nvCxnSpPr>
            <p:spPr>
              <a:xfrm rot="10800000">
                <a:off x="7097990" y="2862001"/>
                <a:ext cx="300" cy="114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11" name="Google Shape;411;p22"/>
              <p:cNvSpPr txBox="1"/>
              <p:nvPr/>
            </p:nvSpPr>
            <p:spPr>
              <a:xfrm>
                <a:off x="7097993" y="3252115"/>
                <a:ext cx="1004700" cy="3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TIME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412" name="Google Shape;412;p22"/>
            <p:cNvSpPr txBox="1"/>
            <p:nvPr/>
          </p:nvSpPr>
          <p:spPr>
            <a:xfrm>
              <a:off x="5740912" y="3581450"/>
              <a:ext cx="2610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Using a formula triangle, power can be calculated as </a:t>
              </a:r>
              <a:r>
                <a:rPr lang="en" sz="12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work done ÷ time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13" name="Google Shape;413;p22"/>
          <p:cNvGrpSpPr/>
          <p:nvPr/>
        </p:nvGrpSpPr>
        <p:grpSpPr>
          <a:xfrm>
            <a:off x="1691300" y="3838025"/>
            <a:ext cx="3223846" cy="825201"/>
            <a:chOff x="1156125" y="3838025"/>
            <a:chExt cx="3223846" cy="825201"/>
          </a:xfrm>
        </p:grpSpPr>
        <p:sp>
          <p:nvSpPr>
            <p:cNvPr id="414" name="Google Shape;414;p22"/>
            <p:cNvSpPr txBox="1"/>
            <p:nvPr/>
          </p:nvSpPr>
          <p:spPr>
            <a:xfrm>
              <a:off x="2439571" y="3904275"/>
              <a:ext cx="19404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P 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power (W)</a:t>
              </a:r>
              <a:endParaRPr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W 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work done (J)</a:t>
              </a:r>
              <a:endParaRPr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 </a:t>
              </a:r>
              <a:r>
                <a:rPr lang="en" sz="11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time (s)</a:t>
              </a:r>
              <a:endParaRPr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415" name="Google Shape;415;p22"/>
            <p:cNvGrpSpPr/>
            <p:nvPr/>
          </p:nvGrpSpPr>
          <p:grpSpPr>
            <a:xfrm>
              <a:off x="1156125" y="3838025"/>
              <a:ext cx="1283456" cy="825201"/>
              <a:chOff x="338975" y="610725"/>
              <a:chExt cx="6790775" cy="4482350"/>
            </a:xfrm>
          </p:grpSpPr>
          <p:sp>
            <p:nvSpPr>
              <p:cNvPr id="416" name="Google Shape;416;p22"/>
              <p:cNvSpPr/>
              <p:nvPr/>
            </p:nvSpPr>
            <p:spPr>
              <a:xfrm>
                <a:off x="338975" y="2084275"/>
                <a:ext cx="1512800" cy="1490400"/>
              </a:xfrm>
              <a:custGeom>
                <a:avLst/>
                <a:gdLst/>
                <a:ahLst/>
                <a:cxnLst/>
                <a:rect l="l" t="t" r="r" b="b"/>
                <a:pathLst>
                  <a:path w="60512" h="59616" extrusionOk="0">
                    <a:moveTo>
                      <a:pt x="41238" y="2690"/>
                    </a:moveTo>
                    <a:cubicBezTo>
                      <a:pt x="47737" y="2690"/>
                      <a:pt x="53116" y="4707"/>
                      <a:pt x="53116" y="11207"/>
                    </a:cubicBezTo>
                    <a:cubicBezTo>
                      <a:pt x="53116" y="13448"/>
                      <a:pt x="51995" y="20844"/>
                      <a:pt x="47961" y="24878"/>
                    </a:cubicBezTo>
                    <a:cubicBezTo>
                      <a:pt x="46617" y="26447"/>
                      <a:pt x="42358" y="29808"/>
                      <a:pt x="34514" y="29808"/>
                    </a:cubicBezTo>
                    <a:lnTo>
                      <a:pt x="22188" y="29808"/>
                    </a:lnTo>
                    <a:lnTo>
                      <a:pt x="28015" y="6052"/>
                    </a:lnTo>
                    <a:cubicBezTo>
                      <a:pt x="28911" y="2690"/>
                      <a:pt x="29135" y="2690"/>
                      <a:pt x="32497" y="2690"/>
                    </a:cubicBezTo>
                    <a:close/>
                    <a:moveTo>
                      <a:pt x="16809" y="1"/>
                    </a:moveTo>
                    <a:cubicBezTo>
                      <a:pt x="15240" y="1"/>
                      <a:pt x="14344" y="1"/>
                      <a:pt x="14344" y="1794"/>
                    </a:cubicBezTo>
                    <a:cubicBezTo>
                      <a:pt x="14344" y="2690"/>
                      <a:pt x="15240" y="2690"/>
                      <a:pt x="16361" y="2690"/>
                    </a:cubicBezTo>
                    <a:cubicBezTo>
                      <a:pt x="21740" y="2690"/>
                      <a:pt x="21740" y="3363"/>
                      <a:pt x="21740" y="4259"/>
                    </a:cubicBezTo>
                    <a:cubicBezTo>
                      <a:pt x="21740" y="4483"/>
                      <a:pt x="21740" y="4931"/>
                      <a:pt x="21515" y="6276"/>
                    </a:cubicBezTo>
                    <a:lnTo>
                      <a:pt x="9637" y="53117"/>
                    </a:lnTo>
                    <a:cubicBezTo>
                      <a:pt x="8965" y="56254"/>
                      <a:pt x="8741" y="57151"/>
                      <a:pt x="2690" y="57151"/>
                    </a:cubicBezTo>
                    <a:cubicBezTo>
                      <a:pt x="897" y="57151"/>
                      <a:pt x="0" y="57151"/>
                      <a:pt x="0" y="58720"/>
                    </a:cubicBezTo>
                    <a:cubicBezTo>
                      <a:pt x="0" y="59616"/>
                      <a:pt x="897" y="59616"/>
                      <a:pt x="1345" y="59616"/>
                    </a:cubicBezTo>
                    <a:cubicBezTo>
                      <a:pt x="3138" y="59616"/>
                      <a:pt x="4707" y="59392"/>
                      <a:pt x="6500" y="59392"/>
                    </a:cubicBezTo>
                    <a:lnTo>
                      <a:pt x="16585" y="59392"/>
                    </a:lnTo>
                    <a:cubicBezTo>
                      <a:pt x="18378" y="59392"/>
                      <a:pt x="20171" y="59616"/>
                      <a:pt x="21740" y="59616"/>
                    </a:cubicBezTo>
                    <a:cubicBezTo>
                      <a:pt x="22412" y="59616"/>
                      <a:pt x="23532" y="59616"/>
                      <a:pt x="23532" y="58047"/>
                    </a:cubicBezTo>
                    <a:cubicBezTo>
                      <a:pt x="23532" y="57151"/>
                      <a:pt x="22636" y="57151"/>
                      <a:pt x="21291" y="57151"/>
                    </a:cubicBezTo>
                    <a:cubicBezTo>
                      <a:pt x="16137" y="57151"/>
                      <a:pt x="16137" y="56478"/>
                      <a:pt x="16137" y="55582"/>
                    </a:cubicBezTo>
                    <a:cubicBezTo>
                      <a:pt x="16137" y="55134"/>
                      <a:pt x="16137" y="54461"/>
                      <a:pt x="16137" y="54237"/>
                    </a:cubicBezTo>
                    <a:lnTo>
                      <a:pt x="21740" y="31825"/>
                    </a:lnTo>
                    <a:lnTo>
                      <a:pt x="36531" y="31825"/>
                    </a:lnTo>
                    <a:cubicBezTo>
                      <a:pt x="48410" y="31825"/>
                      <a:pt x="60512" y="23085"/>
                      <a:pt x="60512" y="13000"/>
                    </a:cubicBezTo>
                    <a:cubicBezTo>
                      <a:pt x="60512" y="6276"/>
                      <a:pt x="54685" y="1"/>
                      <a:pt x="43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2"/>
              <p:cNvSpPr/>
              <p:nvPr/>
            </p:nvSpPr>
            <p:spPr>
              <a:xfrm>
                <a:off x="2619375" y="2801450"/>
                <a:ext cx="1367125" cy="459475"/>
              </a:xfrm>
              <a:custGeom>
                <a:avLst/>
                <a:gdLst/>
                <a:ahLst/>
                <a:cxnLst/>
                <a:rect l="l" t="t" r="r" b="b"/>
                <a:pathLst>
                  <a:path w="54685" h="18379" extrusionOk="0">
                    <a:moveTo>
                      <a:pt x="2914" y="1"/>
                    </a:moveTo>
                    <a:cubicBezTo>
                      <a:pt x="1345" y="1"/>
                      <a:pt x="0" y="1"/>
                      <a:pt x="0" y="1570"/>
                    </a:cubicBezTo>
                    <a:cubicBezTo>
                      <a:pt x="0" y="2914"/>
                      <a:pt x="1121" y="2914"/>
                      <a:pt x="2465" y="2914"/>
                    </a:cubicBezTo>
                    <a:lnTo>
                      <a:pt x="51995" y="2914"/>
                    </a:lnTo>
                    <a:cubicBezTo>
                      <a:pt x="53340" y="2914"/>
                      <a:pt x="54685" y="2914"/>
                      <a:pt x="54685" y="1570"/>
                    </a:cubicBezTo>
                    <a:cubicBezTo>
                      <a:pt x="54685" y="1"/>
                      <a:pt x="53116" y="1"/>
                      <a:pt x="51547" y="1"/>
                    </a:cubicBezTo>
                    <a:close/>
                    <a:moveTo>
                      <a:pt x="2465" y="15465"/>
                    </a:moveTo>
                    <a:cubicBezTo>
                      <a:pt x="1121" y="15465"/>
                      <a:pt x="0" y="15465"/>
                      <a:pt x="0" y="16810"/>
                    </a:cubicBezTo>
                    <a:cubicBezTo>
                      <a:pt x="0" y="18378"/>
                      <a:pt x="1345" y="18378"/>
                      <a:pt x="2914" y="18378"/>
                    </a:cubicBezTo>
                    <a:lnTo>
                      <a:pt x="51547" y="18378"/>
                    </a:lnTo>
                    <a:cubicBezTo>
                      <a:pt x="53116" y="18378"/>
                      <a:pt x="54685" y="18378"/>
                      <a:pt x="54685" y="16810"/>
                    </a:cubicBezTo>
                    <a:cubicBezTo>
                      <a:pt x="54685" y="15465"/>
                      <a:pt x="53340" y="15465"/>
                      <a:pt x="51995" y="1546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2"/>
              <p:cNvSpPr/>
              <p:nvPr/>
            </p:nvSpPr>
            <p:spPr>
              <a:xfrm>
                <a:off x="4933375" y="610725"/>
                <a:ext cx="2123550" cy="1535225"/>
              </a:xfrm>
              <a:custGeom>
                <a:avLst/>
                <a:gdLst/>
                <a:ahLst/>
                <a:cxnLst/>
                <a:rect l="l" t="t" r="r" b="b"/>
                <a:pathLst>
                  <a:path w="84942" h="61409" extrusionOk="0">
                    <a:moveTo>
                      <a:pt x="1569" y="0"/>
                    </a:moveTo>
                    <a:cubicBezTo>
                      <a:pt x="1121" y="0"/>
                      <a:pt x="1" y="0"/>
                      <a:pt x="1" y="1569"/>
                    </a:cubicBezTo>
                    <a:cubicBezTo>
                      <a:pt x="1" y="2465"/>
                      <a:pt x="673" y="2465"/>
                      <a:pt x="2018" y="2465"/>
                    </a:cubicBezTo>
                    <a:cubicBezTo>
                      <a:pt x="6052" y="2465"/>
                      <a:pt x="6052" y="3138"/>
                      <a:pt x="6276" y="5827"/>
                    </a:cubicBezTo>
                    <a:lnTo>
                      <a:pt x="10086" y="59391"/>
                    </a:lnTo>
                    <a:cubicBezTo>
                      <a:pt x="10310" y="60960"/>
                      <a:pt x="10310" y="61408"/>
                      <a:pt x="11431" y="61408"/>
                    </a:cubicBezTo>
                    <a:cubicBezTo>
                      <a:pt x="12103" y="61408"/>
                      <a:pt x="12327" y="60960"/>
                      <a:pt x="13224" y="59839"/>
                    </a:cubicBezTo>
                    <a:lnTo>
                      <a:pt x="39221" y="14344"/>
                    </a:lnTo>
                    <a:lnTo>
                      <a:pt x="42359" y="59391"/>
                    </a:lnTo>
                    <a:cubicBezTo>
                      <a:pt x="42359" y="60960"/>
                      <a:pt x="42583" y="61408"/>
                      <a:pt x="43704" y="61408"/>
                    </a:cubicBezTo>
                    <a:cubicBezTo>
                      <a:pt x="44376" y="61408"/>
                      <a:pt x="44824" y="60960"/>
                      <a:pt x="45496" y="59839"/>
                    </a:cubicBezTo>
                    <a:lnTo>
                      <a:pt x="74184" y="9637"/>
                    </a:lnTo>
                    <a:cubicBezTo>
                      <a:pt x="76201" y="6275"/>
                      <a:pt x="77994" y="3138"/>
                      <a:pt x="83372" y="2465"/>
                    </a:cubicBezTo>
                    <a:cubicBezTo>
                      <a:pt x="84045" y="2465"/>
                      <a:pt x="84941" y="2465"/>
                      <a:pt x="84941" y="896"/>
                    </a:cubicBezTo>
                    <a:cubicBezTo>
                      <a:pt x="84941" y="0"/>
                      <a:pt x="84045" y="0"/>
                      <a:pt x="83821" y="0"/>
                    </a:cubicBezTo>
                    <a:cubicBezTo>
                      <a:pt x="83596" y="0"/>
                      <a:pt x="82924" y="224"/>
                      <a:pt x="77321" y="224"/>
                    </a:cubicBezTo>
                    <a:cubicBezTo>
                      <a:pt x="74632" y="224"/>
                      <a:pt x="71942" y="0"/>
                      <a:pt x="69477" y="0"/>
                    </a:cubicBezTo>
                    <a:cubicBezTo>
                      <a:pt x="68805" y="0"/>
                      <a:pt x="67908" y="0"/>
                      <a:pt x="67908" y="1569"/>
                    </a:cubicBezTo>
                    <a:cubicBezTo>
                      <a:pt x="67908" y="2465"/>
                      <a:pt x="68581" y="2465"/>
                      <a:pt x="69029" y="2465"/>
                    </a:cubicBezTo>
                    <a:cubicBezTo>
                      <a:pt x="70822" y="2689"/>
                      <a:pt x="73511" y="3138"/>
                      <a:pt x="73511" y="5827"/>
                    </a:cubicBezTo>
                    <a:cubicBezTo>
                      <a:pt x="73511" y="6948"/>
                      <a:pt x="73287" y="7620"/>
                      <a:pt x="72391" y="8965"/>
                    </a:cubicBezTo>
                    <a:lnTo>
                      <a:pt x="48634" y="50650"/>
                    </a:lnTo>
                    <a:lnTo>
                      <a:pt x="45496" y="5379"/>
                    </a:lnTo>
                    <a:cubicBezTo>
                      <a:pt x="45496" y="4258"/>
                      <a:pt x="46393" y="2689"/>
                      <a:pt x="51324" y="2465"/>
                    </a:cubicBezTo>
                    <a:cubicBezTo>
                      <a:pt x="52444" y="2465"/>
                      <a:pt x="53341" y="2465"/>
                      <a:pt x="53341" y="896"/>
                    </a:cubicBezTo>
                    <a:cubicBezTo>
                      <a:pt x="53341" y="0"/>
                      <a:pt x="52444" y="0"/>
                      <a:pt x="51996" y="0"/>
                    </a:cubicBezTo>
                    <a:cubicBezTo>
                      <a:pt x="48858" y="0"/>
                      <a:pt x="45721" y="224"/>
                      <a:pt x="42583" y="224"/>
                    </a:cubicBezTo>
                    <a:lnTo>
                      <a:pt x="38101" y="224"/>
                    </a:lnTo>
                    <a:cubicBezTo>
                      <a:pt x="36756" y="224"/>
                      <a:pt x="35187" y="0"/>
                      <a:pt x="33842" y="0"/>
                    </a:cubicBezTo>
                    <a:cubicBezTo>
                      <a:pt x="33394" y="0"/>
                      <a:pt x="32274" y="0"/>
                      <a:pt x="32274" y="1569"/>
                    </a:cubicBezTo>
                    <a:cubicBezTo>
                      <a:pt x="32274" y="2465"/>
                      <a:pt x="32946" y="2465"/>
                      <a:pt x="34291" y="2465"/>
                    </a:cubicBezTo>
                    <a:cubicBezTo>
                      <a:pt x="38325" y="2465"/>
                      <a:pt x="38325" y="2689"/>
                      <a:pt x="38773" y="7844"/>
                    </a:cubicBezTo>
                    <a:lnTo>
                      <a:pt x="38997" y="10982"/>
                    </a:lnTo>
                    <a:lnTo>
                      <a:pt x="16361" y="50650"/>
                    </a:lnTo>
                    <a:lnTo>
                      <a:pt x="13224" y="5827"/>
                    </a:lnTo>
                    <a:cubicBezTo>
                      <a:pt x="13224" y="4706"/>
                      <a:pt x="13224" y="2689"/>
                      <a:pt x="19051" y="2465"/>
                    </a:cubicBezTo>
                    <a:cubicBezTo>
                      <a:pt x="19947" y="2465"/>
                      <a:pt x="21068" y="2465"/>
                      <a:pt x="21068" y="896"/>
                    </a:cubicBezTo>
                    <a:cubicBezTo>
                      <a:pt x="21068" y="0"/>
                      <a:pt x="20171" y="0"/>
                      <a:pt x="19723" y="0"/>
                    </a:cubicBezTo>
                    <a:cubicBezTo>
                      <a:pt x="16585" y="0"/>
                      <a:pt x="13448" y="224"/>
                      <a:pt x="10310" y="224"/>
                    </a:cubicBezTo>
                    <a:lnTo>
                      <a:pt x="5828" y="224"/>
                    </a:lnTo>
                    <a:cubicBezTo>
                      <a:pt x="4483" y="224"/>
                      <a:pt x="2914" y="0"/>
                      <a:pt x="1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815725" y="2986350"/>
                <a:ext cx="2314025" cy="89675"/>
              </a:xfrm>
              <a:custGeom>
                <a:avLst/>
                <a:gdLst/>
                <a:ahLst/>
                <a:cxnLst/>
                <a:rect l="l" t="t" r="r" b="b"/>
                <a:pathLst>
                  <a:path w="92561" h="3587" extrusionOk="0">
                    <a:moveTo>
                      <a:pt x="0" y="1"/>
                    </a:moveTo>
                    <a:lnTo>
                      <a:pt x="0" y="3587"/>
                    </a:lnTo>
                    <a:lnTo>
                      <a:pt x="92561" y="3587"/>
                    </a:lnTo>
                    <a:lnTo>
                      <a:pt x="925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5633750" y="3709125"/>
                <a:ext cx="655575" cy="1383950"/>
              </a:xfrm>
              <a:custGeom>
                <a:avLst/>
                <a:gdLst/>
                <a:ahLst/>
                <a:cxnLst/>
                <a:rect l="l" t="t" r="r" b="b"/>
                <a:pathLst>
                  <a:path w="26223" h="55358" extrusionOk="0">
                    <a:moveTo>
                      <a:pt x="17706" y="1"/>
                    </a:moveTo>
                    <a:cubicBezTo>
                      <a:pt x="17033" y="1"/>
                      <a:pt x="15016" y="225"/>
                      <a:pt x="14120" y="2914"/>
                    </a:cubicBezTo>
                    <a:lnTo>
                      <a:pt x="10758" y="16810"/>
                    </a:lnTo>
                    <a:lnTo>
                      <a:pt x="2690" y="16810"/>
                    </a:lnTo>
                    <a:cubicBezTo>
                      <a:pt x="897" y="16810"/>
                      <a:pt x="0" y="16810"/>
                      <a:pt x="0" y="18603"/>
                    </a:cubicBezTo>
                    <a:cubicBezTo>
                      <a:pt x="0" y="19499"/>
                      <a:pt x="673" y="19499"/>
                      <a:pt x="2466" y="19499"/>
                    </a:cubicBezTo>
                    <a:lnTo>
                      <a:pt x="10086" y="19499"/>
                    </a:lnTo>
                    <a:lnTo>
                      <a:pt x="4483" y="42359"/>
                    </a:lnTo>
                    <a:cubicBezTo>
                      <a:pt x="3586" y="45497"/>
                      <a:pt x="3362" y="46393"/>
                      <a:pt x="3362" y="47514"/>
                    </a:cubicBezTo>
                    <a:cubicBezTo>
                      <a:pt x="3362" y="51548"/>
                      <a:pt x="6276" y="55358"/>
                      <a:pt x="11206" y="55358"/>
                    </a:cubicBezTo>
                    <a:cubicBezTo>
                      <a:pt x="19947" y="55358"/>
                      <a:pt x="24653" y="42583"/>
                      <a:pt x="24653" y="41911"/>
                    </a:cubicBezTo>
                    <a:cubicBezTo>
                      <a:pt x="24653" y="41463"/>
                      <a:pt x="24429" y="41238"/>
                      <a:pt x="23757" y="41238"/>
                    </a:cubicBezTo>
                    <a:cubicBezTo>
                      <a:pt x="23757" y="41238"/>
                      <a:pt x="23309" y="41238"/>
                      <a:pt x="23084" y="41463"/>
                    </a:cubicBezTo>
                    <a:cubicBezTo>
                      <a:pt x="23084" y="41687"/>
                      <a:pt x="22860" y="41687"/>
                      <a:pt x="22412" y="43031"/>
                    </a:cubicBezTo>
                    <a:cubicBezTo>
                      <a:pt x="20395" y="47514"/>
                      <a:pt x="16585" y="53565"/>
                      <a:pt x="11430" y="53565"/>
                    </a:cubicBezTo>
                    <a:cubicBezTo>
                      <a:pt x="8741" y="53565"/>
                      <a:pt x="8741" y="51324"/>
                      <a:pt x="8741" y="49531"/>
                    </a:cubicBezTo>
                    <a:cubicBezTo>
                      <a:pt x="8741" y="49307"/>
                      <a:pt x="8741" y="47738"/>
                      <a:pt x="8965" y="46617"/>
                    </a:cubicBezTo>
                    <a:lnTo>
                      <a:pt x="15689" y="19499"/>
                    </a:lnTo>
                    <a:lnTo>
                      <a:pt x="23757" y="19499"/>
                    </a:lnTo>
                    <a:cubicBezTo>
                      <a:pt x="25326" y="19499"/>
                      <a:pt x="26222" y="19499"/>
                      <a:pt x="26222" y="17930"/>
                    </a:cubicBezTo>
                    <a:cubicBezTo>
                      <a:pt x="26222" y="16810"/>
                      <a:pt x="25774" y="16810"/>
                      <a:pt x="23981" y="16810"/>
                    </a:cubicBezTo>
                    <a:lnTo>
                      <a:pt x="16361" y="16810"/>
                    </a:lnTo>
                    <a:lnTo>
                      <a:pt x="19499" y="4035"/>
                    </a:lnTo>
                    <a:cubicBezTo>
                      <a:pt x="19947" y="2914"/>
                      <a:pt x="19947" y="2690"/>
                      <a:pt x="19947" y="2018"/>
                    </a:cubicBezTo>
                    <a:cubicBezTo>
                      <a:pt x="19947" y="673"/>
                      <a:pt x="18826" y="1"/>
                      <a:pt x="177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3FCAFAE-9A16-64C3-62CC-F145A4633718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6392ED6-45C7-E546-61D5-880588ABFA2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626BA-EF61-A794-ED09-608F60B536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E2BF3C-3675-2171-6FA6-97AE8899C6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26" name="Google Shape;426;p23"/>
          <p:cNvPicPr preferRelativeResize="0"/>
          <p:nvPr/>
        </p:nvPicPr>
        <p:blipFill rotWithShape="1">
          <a:blip r:embed="rId3">
            <a:alphaModFix/>
          </a:blip>
          <a:srcRect l="6279" r="5279"/>
          <a:stretch/>
        </p:blipFill>
        <p:spPr>
          <a:xfrm>
            <a:off x="0" y="0"/>
            <a:ext cx="4548925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7" name="Google Shape;427;p23"/>
          <p:cNvCxnSpPr/>
          <p:nvPr/>
        </p:nvCxnSpPr>
        <p:spPr>
          <a:xfrm>
            <a:off x="4567600" y="-17825"/>
            <a:ext cx="0" cy="5157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28" name="Google Shape;428;p23"/>
          <p:cNvGrpSpPr/>
          <p:nvPr/>
        </p:nvGrpSpPr>
        <p:grpSpPr>
          <a:xfrm>
            <a:off x="5270550" y="937500"/>
            <a:ext cx="3201900" cy="3423450"/>
            <a:chOff x="5270550" y="1254475"/>
            <a:chExt cx="3201900" cy="3423450"/>
          </a:xfrm>
        </p:grpSpPr>
        <p:grpSp>
          <p:nvGrpSpPr>
            <p:cNvPr id="429" name="Google Shape;429;p23"/>
            <p:cNvGrpSpPr/>
            <p:nvPr/>
          </p:nvGrpSpPr>
          <p:grpSpPr>
            <a:xfrm>
              <a:off x="6293947" y="1254475"/>
              <a:ext cx="1155111" cy="742725"/>
              <a:chOff x="338975" y="610725"/>
              <a:chExt cx="6790775" cy="4482350"/>
            </a:xfrm>
          </p:grpSpPr>
          <p:sp>
            <p:nvSpPr>
              <p:cNvPr id="430" name="Google Shape;430;p23"/>
              <p:cNvSpPr/>
              <p:nvPr/>
            </p:nvSpPr>
            <p:spPr>
              <a:xfrm>
                <a:off x="338975" y="2084275"/>
                <a:ext cx="1512800" cy="1490400"/>
              </a:xfrm>
              <a:custGeom>
                <a:avLst/>
                <a:gdLst/>
                <a:ahLst/>
                <a:cxnLst/>
                <a:rect l="l" t="t" r="r" b="b"/>
                <a:pathLst>
                  <a:path w="60512" h="59616" extrusionOk="0">
                    <a:moveTo>
                      <a:pt x="41238" y="2690"/>
                    </a:moveTo>
                    <a:cubicBezTo>
                      <a:pt x="47737" y="2690"/>
                      <a:pt x="53116" y="4707"/>
                      <a:pt x="53116" y="11207"/>
                    </a:cubicBezTo>
                    <a:cubicBezTo>
                      <a:pt x="53116" y="13448"/>
                      <a:pt x="51995" y="20844"/>
                      <a:pt x="47961" y="24878"/>
                    </a:cubicBezTo>
                    <a:cubicBezTo>
                      <a:pt x="46617" y="26447"/>
                      <a:pt x="42358" y="29808"/>
                      <a:pt x="34514" y="29808"/>
                    </a:cubicBezTo>
                    <a:lnTo>
                      <a:pt x="22188" y="29808"/>
                    </a:lnTo>
                    <a:lnTo>
                      <a:pt x="28015" y="6052"/>
                    </a:lnTo>
                    <a:cubicBezTo>
                      <a:pt x="28911" y="2690"/>
                      <a:pt x="29135" y="2690"/>
                      <a:pt x="32497" y="2690"/>
                    </a:cubicBezTo>
                    <a:close/>
                    <a:moveTo>
                      <a:pt x="16809" y="1"/>
                    </a:moveTo>
                    <a:cubicBezTo>
                      <a:pt x="15240" y="1"/>
                      <a:pt x="14344" y="1"/>
                      <a:pt x="14344" y="1794"/>
                    </a:cubicBezTo>
                    <a:cubicBezTo>
                      <a:pt x="14344" y="2690"/>
                      <a:pt x="15240" y="2690"/>
                      <a:pt x="16361" y="2690"/>
                    </a:cubicBezTo>
                    <a:cubicBezTo>
                      <a:pt x="21740" y="2690"/>
                      <a:pt x="21740" y="3363"/>
                      <a:pt x="21740" y="4259"/>
                    </a:cubicBezTo>
                    <a:cubicBezTo>
                      <a:pt x="21740" y="4483"/>
                      <a:pt x="21740" y="4931"/>
                      <a:pt x="21515" y="6276"/>
                    </a:cubicBezTo>
                    <a:lnTo>
                      <a:pt x="9637" y="53117"/>
                    </a:lnTo>
                    <a:cubicBezTo>
                      <a:pt x="8965" y="56254"/>
                      <a:pt x="8741" y="57151"/>
                      <a:pt x="2690" y="57151"/>
                    </a:cubicBezTo>
                    <a:cubicBezTo>
                      <a:pt x="897" y="57151"/>
                      <a:pt x="0" y="57151"/>
                      <a:pt x="0" y="58720"/>
                    </a:cubicBezTo>
                    <a:cubicBezTo>
                      <a:pt x="0" y="59616"/>
                      <a:pt x="897" y="59616"/>
                      <a:pt x="1345" y="59616"/>
                    </a:cubicBezTo>
                    <a:cubicBezTo>
                      <a:pt x="3138" y="59616"/>
                      <a:pt x="4707" y="59392"/>
                      <a:pt x="6500" y="59392"/>
                    </a:cubicBezTo>
                    <a:lnTo>
                      <a:pt x="16585" y="59392"/>
                    </a:lnTo>
                    <a:cubicBezTo>
                      <a:pt x="18378" y="59392"/>
                      <a:pt x="20171" y="59616"/>
                      <a:pt x="21740" y="59616"/>
                    </a:cubicBezTo>
                    <a:cubicBezTo>
                      <a:pt x="22412" y="59616"/>
                      <a:pt x="23532" y="59616"/>
                      <a:pt x="23532" y="58047"/>
                    </a:cubicBezTo>
                    <a:cubicBezTo>
                      <a:pt x="23532" y="57151"/>
                      <a:pt x="22636" y="57151"/>
                      <a:pt x="21291" y="57151"/>
                    </a:cubicBezTo>
                    <a:cubicBezTo>
                      <a:pt x="16137" y="57151"/>
                      <a:pt x="16137" y="56478"/>
                      <a:pt x="16137" y="55582"/>
                    </a:cubicBezTo>
                    <a:cubicBezTo>
                      <a:pt x="16137" y="55134"/>
                      <a:pt x="16137" y="54461"/>
                      <a:pt x="16137" y="54237"/>
                    </a:cubicBezTo>
                    <a:lnTo>
                      <a:pt x="21740" y="31825"/>
                    </a:lnTo>
                    <a:lnTo>
                      <a:pt x="36531" y="31825"/>
                    </a:lnTo>
                    <a:cubicBezTo>
                      <a:pt x="48410" y="31825"/>
                      <a:pt x="60512" y="23085"/>
                      <a:pt x="60512" y="13000"/>
                    </a:cubicBezTo>
                    <a:cubicBezTo>
                      <a:pt x="60512" y="6276"/>
                      <a:pt x="54685" y="1"/>
                      <a:pt x="43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3"/>
              <p:cNvSpPr/>
              <p:nvPr/>
            </p:nvSpPr>
            <p:spPr>
              <a:xfrm>
                <a:off x="2619375" y="2801450"/>
                <a:ext cx="1367125" cy="459475"/>
              </a:xfrm>
              <a:custGeom>
                <a:avLst/>
                <a:gdLst/>
                <a:ahLst/>
                <a:cxnLst/>
                <a:rect l="l" t="t" r="r" b="b"/>
                <a:pathLst>
                  <a:path w="54685" h="18379" extrusionOk="0">
                    <a:moveTo>
                      <a:pt x="2914" y="1"/>
                    </a:moveTo>
                    <a:cubicBezTo>
                      <a:pt x="1345" y="1"/>
                      <a:pt x="0" y="1"/>
                      <a:pt x="0" y="1570"/>
                    </a:cubicBezTo>
                    <a:cubicBezTo>
                      <a:pt x="0" y="2914"/>
                      <a:pt x="1121" y="2914"/>
                      <a:pt x="2465" y="2914"/>
                    </a:cubicBezTo>
                    <a:lnTo>
                      <a:pt x="51995" y="2914"/>
                    </a:lnTo>
                    <a:cubicBezTo>
                      <a:pt x="53340" y="2914"/>
                      <a:pt x="54685" y="2914"/>
                      <a:pt x="54685" y="1570"/>
                    </a:cubicBezTo>
                    <a:cubicBezTo>
                      <a:pt x="54685" y="1"/>
                      <a:pt x="53116" y="1"/>
                      <a:pt x="51547" y="1"/>
                    </a:cubicBezTo>
                    <a:close/>
                    <a:moveTo>
                      <a:pt x="2465" y="15465"/>
                    </a:moveTo>
                    <a:cubicBezTo>
                      <a:pt x="1121" y="15465"/>
                      <a:pt x="0" y="15465"/>
                      <a:pt x="0" y="16810"/>
                    </a:cubicBezTo>
                    <a:cubicBezTo>
                      <a:pt x="0" y="18378"/>
                      <a:pt x="1345" y="18378"/>
                      <a:pt x="2914" y="18378"/>
                    </a:cubicBezTo>
                    <a:lnTo>
                      <a:pt x="51547" y="18378"/>
                    </a:lnTo>
                    <a:cubicBezTo>
                      <a:pt x="53116" y="18378"/>
                      <a:pt x="54685" y="18378"/>
                      <a:pt x="54685" y="16810"/>
                    </a:cubicBezTo>
                    <a:cubicBezTo>
                      <a:pt x="54685" y="15465"/>
                      <a:pt x="53340" y="15465"/>
                      <a:pt x="51995" y="1546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4933375" y="610725"/>
                <a:ext cx="2123550" cy="1535225"/>
              </a:xfrm>
              <a:custGeom>
                <a:avLst/>
                <a:gdLst/>
                <a:ahLst/>
                <a:cxnLst/>
                <a:rect l="l" t="t" r="r" b="b"/>
                <a:pathLst>
                  <a:path w="84942" h="61409" extrusionOk="0">
                    <a:moveTo>
                      <a:pt x="1569" y="0"/>
                    </a:moveTo>
                    <a:cubicBezTo>
                      <a:pt x="1121" y="0"/>
                      <a:pt x="1" y="0"/>
                      <a:pt x="1" y="1569"/>
                    </a:cubicBezTo>
                    <a:cubicBezTo>
                      <a:pt x="1" y="2465"/>
                      <a:pt x="673" y="2465"/>
                      <a:pt x="2018" y="2465"/>
                    </a:cubicBezTo>
                    <a:cubicBezTo>
                      <a:pt x="6052" y="2465"/>
                      <a:pt x="6052" y="3138"/>
                      <a:pt x="6276" y="5827"/>
                    </a:cubicBezTo>
                    <a:lnTo>
                      <a:pt x="10086" y="59391"/>
                    </a:lnTo>
                    <a:cubicBezTo>
                      <a:pt x="10310" y="60960"/>
                      <a:pt x="10310" y="61408"/>
                      <a:pt x="11431" y="61408"/>
                    </a:cubicBezTo>
                    <a:cubicBezTo>
                      <a:pt x="12103" y="61408"/>
                      <a:pt x="12327" y="60960"/>
                      <a:pt x="13224" y="59839"/>
                    </a:cubicBezTo>
                    <a:lnTo>
                      <a:pt x="39221" y="14344"/>
                    </a:lnTo>
                    <a:lnTo>
                      <a:pt x="42359" y="59391"/>
                    </a:lnTo>
                    <a:cubicBezTo>
                      <a:pt x="42359" y="60960"/>
                      <a:pt x="42583" y="61408"/>
                      <a:pt x="43704" y="61408"/>
                    </a:cubicBezTo>
                    <a:cubicBezTo>
                      <a:pt x="44376" y="61408"/>
                      <a:pt x="44824" y="60960"/>
                      <a:pt x="45496" y="59839"/>
                    </a:cubicBezTo>
                    <a:lnTo>
                      <a:pt x="74184" y="9637"/>
                    </a:lnTo>
                    <a:cubicBezTo>
                      <a:pt x="76201" y="6275"/>
                      <a:pt x="77994" y="3138"/>
                      <a:pt x="83372" y="2465"/>
                    </a:cubicBezTo>
                    <a:cubicBezTo>
                      <a:pt x="84045" y="2465"/>
                      <a:pt x="84941" y="2465"/>
                      <a:pt x="84941" y="896"/>
                    </a:cubicBezTo>
                    <a:cubicBezTo>
                      <a:pt x="84941" y="0"/>
                      <a:pt x="84045" y="0"/>
                      <a:pt x="83821" y="0"/>
                    </a:cubicBezTo>
                    <a:cubicBezTo>
                      <a:pt x="83596" y="0"/>
                      <a:pt x="82924" y="224"/>
                      <a:pt x="77321" y="224"/>
                    </a:cubicBezTo>
                    <a:cubicBezTo>
                      <a:pt x="74632" y="224"/>
                      <a:pt x="71942" y="0"/>
                      <a:pt x="69477" y="0"/>
                    </a:cubicBezTo>
                    <a:cubicBezTo>
                      <a:pt x="68805" y="0"/>
                      <a:pt x="67908" y="0"/>
                      <a:pt x="67908" y="1569"/>
                    </a:cubicBezTo>
                    <a:cubicBezTo>
                      <a:pt x="67908" y="2465"/>
                      <a:pt x="68581" y="2465"/>
                      <a:pt x="69029" y="2465"/>
                    </a:cubicBezTo>
                    <a:cubicBezTo>
                      <a:pt x="70822" y="2689"/>
                      <a:pt x="73511" y="3138"/>
                      <a:pt x="73511" y="5827"/>
                    </a:cubicBezTo>
                    <a:cubicBezTo>
                      <a:pt x="73511" y="6948"/>
                      <a:pt x="73287" y="7620"/>
                      <a:pt x="72391" y="8965"/>
                    </a:cubicBezTo>
                    <a:lnTo>
                      <a:pt x="48634" y="50650"/>
                    </a:lnTo>
                    <a:lnTo>
                      <a:pt x="45496" y="5379"/>
                    </a:lnTo>
                    <a:cubicBezTo>
                      <a:pt x="45496" y="4258"/>
                      <a:pt x="46393" y="2689"/>
                      <a:pt x="51324" y="2465"/>
                    </a:cubicBezTo>
                    <a:cubicBezTo>
                      <a:pt x="52444" y="2465"/>
                      <a:pt x="53341" y="2465"/>
                      <a:pt x="53341" y="896"/>
                    </a:cubicBezTo>
                    <a:cubicBezTo>
                      <a:pt x="53341" y="0"/>
                      <a:pt x="52444" y="0"/>
                      <a:pt x="51996" y="0"/>
                    </a:cubicBezTo>
                    <a:cubicBezTo>
                      <a:pt x="48858" y="0"/>
                      <a:pt x="45721" y="224"/>
                      <a:pt x="42583" y="224"/>
                    </a:cubicBezTo>
                    <a:lnTo>
                      <a:pt x="38101" y="224"/>
                    </a:lnTo>
                    <a:cubicBezTo>
                      <a:pt x="36756" y="224"/>
                      <a:pt x="35187" y="0"/>
                      <a:pt x="33842" y="0"/>
                    </a:cubicBezTo>
                    <a:cubicBezTo>
                      <a:pt x="33394" y="0"/>
                      <a:pt x="32274" y="0"/>
                      <a:pt x="32274" y="1569"/>
                    </a:cubicBezTo>
                    <a:cubicBezTo>
                      <a:pt x="32274" y="2465"/>
                      <a:pt x="32946" y="2465"/>
                      <a:pt x="34291" y="2465"/>
                    </a:cubicBezTo>
                    <a:cubicBezTo>
                      <a:pt x="38325" y="2465"/>
                      <a:pt x="38325" y="2689"/>
                      <a:pt x="38773" y="7844"/>
                    </a:cubicBezTo>
                    <a:lnTo>
                      <a:pt x="38997" y="10982"/>
                    </a:lnTo>
                    <a:lnTo>
                      <a:pt x="16361" y="50650"/>
                    </a:lnTo>
                    <a:lnTo>
                      <a:pt x="13224" y="5827"/>
                    </a:lnTo>
                    <a:cubicBezTo>
                      <a:pt x="13224" y="4706"/>
                      <a:pt x="13224" y="2689"/>
                      <a:pt x="19051" y="2465"/>
                    </a:cubicBezTo>
                    <a:cubicBezTo>
                      <a:pt x="19947" y="2465"/>
                      <a:pt x="21068" y="2465"/>
                      <a:pt x="21068" y="896"/>
                    </a:cubicBezTo>
                    <a:cubicBezTo>
                      <a:pt x="21068" y="0"/>
                      <a:pt x="20171" y="0"/>
                      <a:pt x="19723" y="0"/>
                    </a:cubicBezTo>
                    <a:cubicBezTo>
                      <a:pt x="16585" y="0"/>
                      <a:pt x="13448" y="224"/>
                      <a:pt x="10310" y="224"/>
                    </a:cubicBezTo>
                    <a:lnTo>
                      <a:pt x="5828" y="224"/>
                    </a:lnTo>
                    <a:cubicBezTo>
                      <a:pt x="4483" y="224"/>
                      <a:pt x="2914" y="0"/>
                      <a:pt x="1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3"/>
              <p:cNvSpPr/>
              <p:nvPr/>
            </p:nvSpPr>
            <p:spPr>
              <a:xfrm>
                <a:off x="4815725" y="2986350"/>
                <a:ext cx="2314025" cy="89675"/>
              </a:xfrm>
              <a:custGeom>
                <a:avLst/>
                <a:gdLst/>
                <a:ahLst/>
                <a:cxnLst/>
                <a:rect l="l" t="t" r="r" b="b"/>
                <a:pathLst>
                  <a:path w="92561" h="3587" extrusionOk="0">
                    <a:moveTo>
                      <a:pt x="0" y="1"/>
                    </a:moveTo>
                    <a:lnTo>
                      <a:pt x="0" y="3587"/>
                    </a:lnTo>
                    <a:lnTo>
                      <a:pt x="92561" y="3587"/>
                    </a:lnTo>
                    <a:lnTo>
                      <a:pt x="925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3"/>
              <p:cNvSpPr/>
              <p:nvPr/>
            </p:nvSpPr>
            <p:spPr>
              <a:xfrm>
                <a:off x="5633750" y="3709125"/>
                <a:ext cx="655575" cy="1383950"/>
              </a:xfrm>
              <a:custGeom>
                <a:avLst/>
                <a:gdLst/>
                <a:ahLst/>
                <a:cxnLst/>
                <a:rect l="l" t="t" r="r" b="b"/>
                <a:pathLst>
                  <a:path w="26223" h="55358" extrusionOk="0">
                    <a:moveTo>
                      <a:pt x="17706" y="1"/>
                    </a:moveTo>
                    <a:cubicBezTo>
                      <a:pt x="17033" y="1"/>
                      <a:pt x="15016" y="225"/>
                      <a:pt x="14120" y="2914"/>
                    </a:cubicBezTo>
                    <a:lnTo>
                      <a:pt x="10758" y="16810"/>
                    </a:lnTo>
                    <a:lnTo>
                      <a:pt x="2690" y="16810"/>
                    </a:lnTo>
                    <a:cubicBezTo>
                      <a:pt x="897" y="16810"/>
                      <a:pt x="0" y="16810"/>
                      <a:pt x="0" y="18603"/>
                    </a:cubicBezTo>
                    <a:cubicBezTo>
                      <a:pt x="0" y="19499"/>
                      <a:pt x="673" y="19499"/>
                      <a:pt x="2466" y="19499"/>
                    </a:cubicBezTo>
                    <a:lnTo>
                      <a:pt x="10086" y="19499"/>
                    </a:lnTo>
                    <a:lnTo>
                      <a:pt x="4483" y="42359"/>
                    </a:lnTo>
                    <a:cubicBezTo>
                      <a:pt x="3586" y="45497"/>
                      <a:pt x="3362" y="46393"/>
                      <a:pt x="3362" y="47514"/>
                    </a:cubicBezTo>
                    <a:cubicBezTo>
                      <a:pt x="3362" y="51548"/>
                      <a:pt x="6276" y="55358"/>
                      <a:pt x="11206" y="55358"/>
                    </a:cubicBezTo>
                    <a:cubicBezTo>
                      <a:pt x="19947" y="55358"/>
                      <a:pt x="24653" y="42583"/>
                      <a:pt x="24653" y="41911"/>
                    </a:cubicBezTo>
                    <a:cubicBezTo>
                      <a:pt x="24653" y="41463"/>
                      <a:pt x="24429" y="41238"/>
                      <a:pt x="23757" y="41238"/>
                    </a:cubicBezTo>
                    <a:cubicBezTo>
                      <a:pt x="23757" y="41238"/>
                      <a:pt x="23309" y="41238"/>
                      <a:pt x="23084" y="41463"/>
                    </a:cubicBezTo>
                    <a:cubicBezTo>
                      <a:pt x="23084" y="41687"/>
                      <a:pt x="22860" y="41687"/>
                      <a:pt x="22412" y="43031"/>
                    </a:cubicBezTo>
                    <a:cubicBezTo>
                      <a:pt x="20395" y="47514"/>
                      <a:pt x="16585" y="53565"/>
                      <a:pt x="11430" y="53565"/>
                    </a:cubicBezTo>
                    <a:cubicBezTo>
                      <a:pt x="8741" y="53565"/>
                      <a:pt x="8741" y="51324"/>
                      <a:pt x="8741" y="49531"/>
                    </a:cubicBezTo>
                    <a:cubicBezTo>
                      <a:pt x="8741" y="49307"/>
                      <a:pt x="8741" y="47738"/>
                      <a:pt x="8965" y="46617"/>
                    </a:cubicBezTo>
                    <a:lnTo>
                      <a:pt x="15689" y="19499"/>
                    </a:lnTo>
                    <a:lnTo>
                      <a:pt x="23757" y="19499"/>
                    </a:lnTo>
                    <a:cubicBezTo>
                      <a:pt x="25326" y="19499"/>
                      <a:pt x="26222" y="19499"/>
                      <a:pt x="26222" y="17930"/>
                    </a:cubicBezTo>
                    <a:cubicBezTo>
                      <a:pt x="26222" y="16810"/>
                      <a:pt x="25774" y="16810"/>
                      <a:pt x="23981" y="16810"/>
                    </a:cubicBezTo>
                    <a:lnTo>
                      <a:pt x="16361" y="16810"/>
                    </a:lnTo>
                    <a:lnTo>
                      <a:pt x="19499" y="4035"/>
                    </a:lnTo>
                    <a:cubicBezTo>
                      <a:pt x="19947" y="2914"/>
                      <a:pt x="19947" y="2690"/>
                      <a:pt x="19947" y="2018"/>
                    </a:cubicBezTo>
                    <a:cubicBezTo>
                      <a:pt x="19947" y="673"/>
                      <a:pt x="18826" y="1"/>
                      <a:pt x="177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23"/>
            <p:cNvSpPr txBox="1"/>
            <p:nvPr/>
          </p:nvSpPr>
          <p:spPr>
            <a:xfrm>
              <a:off x="5270550" y="2122825"/>
              <a:ext cx="3201900" cy="25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engine transfers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12 kJ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of energy every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minute. </a:t>
              </a:r>
              <a:endParaRPr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Calculate the power generated by the engine.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12 kJ = 12,000 J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 minute = 60 seconds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12,000 ÷ 60 =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200 W</a:t>
              </a:r>
              <a:endParaRPr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7E61405-4FC0-C923-93EE-1BF3913498C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CE47E14-4C82-1B84-FE29-0C8515A97774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8F213-DDE2-3396-DB90-F6B7B1661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C0948-4BA4-E067-D33D-30592F2DC5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Work Done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99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4.11 and 4.12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work done, force and distance moved in the direction of the force.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work done is equal to energy transferred.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transferred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one object to another,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work is done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 the object.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make an object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move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needs to act on that object.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thing applying the force requires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source of energy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energy transferred to an object and the work done on that object are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equal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each other.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transferred and work done are both measured in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joules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6080100" y="1375200"/>
            <a:ext cx="1878600" cy="2970938"/>
            <a:chOff x="5747250" y="1605100"/>
            <a:chExt cx="1878600" cy="2970938"/>
          </a:xfrm>
        </p:grpSpPr>
        <p:sp>
          <p:nvSpPr>
            <p:cNvPr id="65" name="Google Shape;65;p14"/>
            <p:cNvSpPr/>
            <p:nvPr/>
          </p:nvSpPr>
          <p:spPr>
            <a:xfrm>
              <a:off x="5747250" y="1605100"/>
              <a:ext cx="1775850" cy="1933300"/>
            </a:xfrm>
            <a:custGeom>
              <a:avLst/>
              <a:gdLst/>
              <a:ahLst/>
              <a:cxnLst/>
              <a:rect l="l" t="t" r="r" b="b"/>
              <a:pathLst>
                <a:path w="71034" h="77332" fill="none" extrusionOk="0">
                  <a:moveTo>
                    <a:pt x="28806" y="2488"/>
                  </a:moveTo>
                  <a:cubicBezTo>
                    <a:pt x="29035" y="2077"/>
                    <a:pt x="28784" y="1758"/>
                    <a:pt x="28487" y="1484"/>
                  </a:cubicBezTo>
                  <a:cubicBezTo>
                    <a:pt x="27665" y="753"/>
                    <a:pt x="26592" y="228"/>
                    <a:pt x="25497" y="114"/>
                  </a:cubicBezTo>
                  <a:cubicBezTo>
                    <a:pt x="24310" y="0"/>
                    <a:pt x="22940" y="206"/>
                    <a:pt x="21845" y="685"/>
                  </a:cubicBezTo>
                  <a:cubicBezTo>
                    <a:pt x="21000" y="1050"/>
                    <a:pt x="20407" y="1735"/>
                    <a:pt x="20041" y="2579"/>
                  </a:cubicBezTo>
                  <a:cubicBezTo>
                    <a:pt x="19631" y="3607"/>
                    <a:pt x="19448" y="4885"/>
                    <a:pt x="19676" y="5958"/>
                  </a:cubicBezTo>
                  <a:cubicBezTo>
                    <a:pt x="19699" y="6072"/>
                    <a:pt x="19745" y="6163"/>
                    <a:pt x="19768" y="6254"/>
                  </a:cubicBezTo>
                  <a:cubicBezTo>
                    <a:pt x="19494" y="6254"/>
                    <a:pt x="19106" y="6368"/>
                    <a:pt x="19037" y="6642"/>
                  </a:cubicBezTo>
                  <a:cubicBezTo>
                    <a:pt x="19014" y="6711"/>
                    <a:pt x="19037" y="6779"/>
                    <a:pt x="19014" y="6825"/>
                  </a:cubicBezTo>
                  <a:cubicBezTo>
                    <a:pt x="18969" y="6962"/>
                    <a:pt x="18603" y="7053"/>
                    <a:pt x="18444" y="7122"/>
                  </a:cubicBezTo>
                  <a:cubicBezTo>
                    <a:pt x="18078" y="7281"/>
                    <a:pt x="17713" y="7510"/>
                    <a:pt x="17394" y="7761"/>
                  </a:cubicBezTo>
                  <a:cubicBezTo>
                    <a:pt x="16777" y="8263"/>
                    <a:pt x="16389" y="8925"/>
                    <a:pt x="16161" y="9678"/>
                  </a:cubicBezTo>
                  <a:cubicBezTo>
                    <a:pt x="15842" y="10705"/>
                    <a:pt x="15910" y="11687"/>
                    <a:pt x="15956" y="12737"/>
                  </a:cubicBezTo>
                  <a:cubicBezTo>
                    <a:pt x="16001" y="13809"/>
                    <a:pt x="15933" y="14974"/>
                    <a:pt x="15590" y="16023"/>
                  </a:cubicBezTo>
                  <a:cubicBezTo>
                    <a:pt x="15362" y="16731"/>
                    <a:pt x="14814" y="17370"/>
                    <a:pt x="14792" y="18123"/>
                  </a:cubicBezTo>
                  <a:cubicBezTo>
                    <a:pt x="14769" y="18854"/>
                    <a:pt x="15134" y="19584"/>
                    <a:pt x="14997" y="20337"/>
                  </a:cubicBezTo>
                  <a:cubicBezTo>
                    <a:pt x="14860" y="20931"/>
                    <a:pt x="14381" y="21365"/>
                    <a:pt x="14221" y="21958"/>
                  </a:cubicBezTo>
                  <a:cubicBezTo>
                    <a:pt x="14175" y="22186"/>
                    <a:pt x="14198" y="22369"/>
                    <a:pt x="14472" y="22300"/>
                  </a:cubicBezTo>
                  <a:cubicBezTo>
                    <a:pt x="15134" y="22163"/>
                    <a:pt x="15773" y="21524"/>
                    <a:pt x="16093" y="20977"/>
                  </a:cubicBezTo>
                  <a:cubicBezTo>
                    <a:pt x="16161" y="20885"/>
                    <a:pt x="16207" y="20794"/>
                    <a:pt x="16252" y="20703"/>
                  </a:cubicBezTo>
                  <a:cubicBezTo>
                    <a:pt x="15887" y="22711"/>
                    <a:pt x="15568" y="24720"/>
                    <a:pt x="15111" y="26706"/>
                  </a:cubicBezTo>
                  <a:cubicBezTo>
                    <a:pt x="14655" y="28714"/>
                    <a:pt x="14038" y="30677"/>
                    <a:pt x="13947" y="32731"/>
                  </a:cubicBezTo>
                  <a:cubicBezTo>
                    <a:pt x="13901" y="33576"/>
                    <a:pt x="13924" y="34443"/>
                    <a:pt x="13650" y="35288"/>
                  </a:cubicBezTo>
                  <a:cubicBezTo>
                    <a:pt x="13582" y="35516"/>
                    <a:pt x="13376" y="35881"/>
                    <a:pt x="13513" y="36132"/>
                  </a:cubicBezTo>
                  <a:cubicBezTo>
                    <a:pt x="13582" y="36269"/>
                    <a:pt x="13719" y="36269"/>
                    <a:pt x="13810" y="36361"/>
                  </a:cubicBezTo>
                  <a:cubicBezTo>
                    <a:pt x="13901" y="36475"/>
                    <a:pt x="13879" y="36817"/>
                    <a:pt x="13879" y="36977"/>
                  </a:cubicBezTo>
                  <a:cubicBezTo>
                    <a:pt x="13901" y="37205"/>
                    <a:pt x="13924" y="37433"/>
                    <a:pt x="13924" y="37662"/>
                  </a:cubicBezTo>
                  <a:cubicBezTo>
                    <a:pt x="14016" y="38689"/>
                    <a:pt x="14175" y="39693"/>
                    <a:pt x="14381" y="40675"/>
                  </a:cubicBezTo>
                  <a:cubicBezTo>
                    <a:pt x="14563" y="41610"/>
                    <a:pt x="14792" y="42546"/>
                    <a:pt x="15134" y="43436"/>
                  </a:cubicBezTo>
                  <a:cubicBezTo>
                    <a:pt x="15499" y="44372"/>
                    <a:pt x="15956" y="45240"/>
                    <a:pt x="16321" y="46175"/>
                  </a:cubicBezTo>
                  <a:cubicBezTo>
                    <a:pt x="17051" y="48047"/>
                    <a:pt x="17645" y="50010"/>
                    <a:pt x="18033" y="51973"/>
                  </a:cubicBezTo>
                  <a:cubicBezTo>
                    <a:pt x="18101" y="52361"/>
                    <a:pt x="18170" y="52749"/>
                    <a:pt x="18193" y="53160"/>
                  </a:cubicBezTo>
                  <a:cubicBezTo>
                    <a:pt x="18193" y="53548"/>
                    <a:pt x="18147" y="53936"/>
                    <a:pt x="18193" y="54301"/>
                  </a:cubicBezTo>
                  <a:cubicBezTo>
                    <a:pt x="18238" y="54781"/>
                    <a:pt x="18352" y="55351"/>
                    <a:pt x="18078" y="55785"/>
                  </a:cubicBezTo>
                  <a:cubicBezTo>
                    <a:pt x="17873" y="56127"/>
                    <a:pt x="17394" y="56150"/>
                    <a:pt x="17051" y="56264"/>
                  </a:cubicBezTo>
                  <a:cubicBezTo>
                    <a:pt x="16184" y="56584"/>
                    <a:pt x="15385" y="57063"/>
                    <a:pt x="14586" y="57520"/>
                  </a:cubicBezTo>
                  <a:cubicBezTo>
                    <a:pt x="14107" y="57793"/>
                    <a:pt x="13628" y="58090"/>
                    <a:pt x="13125" y="58364"/>
                  </a:cubicBezTo>
                  <a:cubicBezTo>
                    <a:pt x="12737" y="58569"/>
                    <a:pt x="12326" y="58752"/>
                    <a:pt x="11961" y="58980"/>
                  </a:cubicBezTo>
                  <a:cubicBezTo>
                    <a:pt x="11824" y="59072"/>
                    <a:pt x="11710" y="59163"/>
                    <a:pt x="11619" y="59300"/>
                  </a:cubicBezTo>
                  <a:cubicBezTo>
                    <a:pt x="11550" y="59414"/>
                    <a:pt x="11550" y="59551"/>
                    <a:pt x="11482" y="59642"/>
                  </a:cubicBezTo>
                  <a:cubicBezTo>
                    <a:pt x="11322" y="59825"/>
                    <a:pt x="11025" y="59962"/>
                    <a:pt x="10820" y="60099"/>
                  </a:cubicBezTo>
                  <a:cubicBezTo>
                    <a:pt x="10523" y="60327"/>
                    <a:pt x="10204" y="60555"/>
                    <a:pt x="9907" y="60761"/>
                  </a:cubicBezTo>
                  <a:cubicBezTo>
                    <a:pt x="9542" y="61035"/>
                    <a:pt x="9177" y="61286"/>
                    <a:pt x="8811" y="61560"/>
                  </a:cubicBezTo>
                  <a:cubicBezTo>
                    <a:pt x="8104" y="62107"/>
                    <a:pt x="7396" y="62769"/>
                    <a:pt x="6552" y="63112"/>
                  </a:cubicBezTo>
                  <a:cubicBezTo>
                    <a:pt x="6255" y="63226"/>
                    <a:pt x="5935" y="63294"/>
                    <a:pt x="5616" y="63363"/>
                  </a:cubicBezTo>
                  <a:cubicBezTo>
                    <a:pt x="5776" y="62746"/>
                    <a:pt x="3447" y="63020"/>
                    <a:pt x="3219" y="63066"/>
                  </a:cubicBezTo>
                  <a:cubicBezTo>
                    <a:pt x="2397" y="63157"/>
                    <a:pt x="1507" y="63317"/>
                    <a:pt x="731" y="63637"/>
                  </a:cubicBezTo>
                  <a:cubicBezTo>
                    <a:pt x="526" y="63728"/>
                    <a:pt x="320" y="63842"/>
                    <a:pt x="229" y="64070"/>
                  </a:cubicBezTo>
                  <a:cubicBezTo>
                    <a:pt x="1" y="64572"/>
                    <a:pt x="115" y="65280"/>
                    <a:pt x="183" y="65805"/>
                  </a:cubicBezTo>
                  <a:cubicBezTo>
                    <a:pt x="298" y="66558"/>
                    <a:pt x="549" y="67129"/>
                    <a:pt x="937" y="67791"/>
                  </a:cubicBezTo>
                  <a:cubicBezTo>
                    <a:pt x="1165" y="68202"/>
                    <a:pt x="1393" y="68635"/>
                    <a:pt x="1439" y="69115"/>
                  </a:cubicBezTo>
                  <a:cubicBezTo>
                    <a:pt x="1462" y="69685"/>
                    <a:pt x="1256" y="70256"/>
                    <a:pt x="1256" y="70827"/>
                  </a:cubicBezTo>
                  <a:cubicBezTo>
                    <a:pt x="1279" y="72219"/>
                    <a:pt x="2215" y="73634"/>
                    <a:pt x="3196" y="74570"/>
                  </a:cubicBezTo>
                  <a:cubicBezTo>
                    <a:pt x="3584" y="74935"/>
                    <a:pt x="4041" y="75277"/>
                    <a:pt x="4566" y="75437"/>
                  </a:cubicBezTo>
                  <a:cubicBezTo>
                    <a:pt x="4840" y="75529"/>
                    <a:pt x="5091" y="75551"/>
                    <a:pt x="5365" y="75574"/>
                  </a:cubicBezTo>
                  <a:cubicBezTo>
                    <a:pt x="5707" y="75597"/>
                    <a:pt x="6072" y="75643"/>
                    <a:pt x="6415" y="75597"/>
                  </a:cubicBezTo>
                  <a:cubicBezTo>
                    <a:pt x="6985" y="75529"/>
                    <a:pt x="6894" y="74593"/>
                    <a:pt x="6848" y="74205"/>
                  </a:cubicBezTo>
                  <a:cubicBezTo>
                    <a:pt x="6780" y="73725"/>
                    <a:pt x="6529" y="73337"/>
                    <a:pt x="6438" y="72881"/>
                  </a:cubicBezTo>
                  <a:cubicBezTo>
                    <a:pt x="6301" y="72333"/>
                    <a:pt x="6506" y="71717"/>
                    <a:pt x="6597" y="71169"/>
                  </a:cubicBezTo>
                  <a:cubicBezTo>
                    <a:pt x="6666" y="70690"/>
                    <a:pt x="6666" y="70233"/>
                    <a:pt x="6689" y="69777"/>
                  </a:cubicBezTo>
                  <a:cubicBezTo>
                    <a:pt x="6689" y="69548"/>
                    <a:pt x="6711" y="69320"/>
                    <a:pt x="6780" y="69115"/>
                  </a:cubicBezTo>
                  <a:cubicBezTo>
                    <a:pt x="6894" y="68749"/>
                    <a:pt x="7236" y="68590"/>
                    <a:pt x="7556" y="68407"/>
                  </a:cubicBezTo>
                  <a:cubicBezTo>
                    <a:pt x="7876" y="68202"/>
                    <a:pt x="8720" y="67426"/>
                    <a:pt x="8172" y="67060"/>
                  </a:cubicBezTo>
                  <a:cubicBezTo>
                    <a:pt x="8035" y="66946"/>
                    <a:pt x="7830" y="66923"/>
                    <a:pt x="7693" y="66901"/>
                  </a:cubicBezTo>
                  <a:cubicBezTo>
                    <a:pt x="8948" y="65577"/>
                    <a:pt x="10432" y="64550"/>
                    <a:pt x="12121" y="63819"/>
                  </a:cubicBezTo>
                  <a:cubicBezTo>
                    <a:pt x="12532" y="63637"/>
                    <a:pt x="12966" y="63477"/>
                    <a:pt x="13376" y="63340"/>
                  </a:cubicBezTo>
                  <a:cubicBezTo>
                    <a:pt x="13491" y="63317"/>
                    <a:pt x="13582" y="63294"/>
                    <a:pt x="13696" y="63249"/>
                  </a:cubicBezTo>
                  <a:cubicBezTo>
                    <a:pt x="13879" y="63203"/>
                    <a:pt x="13879" y="63203"/>
                    <a:pt x="14016" y="63340"/>
                  </a:cubicBezTo>
                  <a:cubicBezTo>
                    <a:pt x="14153" y="63477"/>
                    <a:pt x="14289" y="63637"/>
                    <a:pt x="14426" y="63774"/>
                  </a:cubicBezTo>
                  <a:cubicBezTo>
                    <a:pt x="14586" y="63979"/>
                    <a:pt x="14814" y="64458"/>
                    <a:pt x="15134" y="64481"/>
                  </a:cubicBezTo>
                  <a:cubicBezTo>
                    <a:pt x="15225" y="64481"/>
                    <a:pt x="15294" y="64436"/>
                    <a:pt x="15385" y="64390"/>
                  </a:cubicBezTo>
                  <a:cubicBezTo>
                    <a:pt x="15727" y="64230"/>
                    <a:pt x="16001" y="63956"/>
                    <a:pt x="16298" y="63728"/>
                  </a:cubicBezTo>
                  <a:cubicBezTo>
                    <a:pt x="15705" y="65874"/>
                    <a:pt x="14951" y="67973"/>
                    <a:pt x="14084" y="70028"/>
                  </a:cubicBezTo>
                  <a:cubicBezTo>
                    <a:pt x="13856" y="70575"/>
                    <a:pt x="13582" y="71100"/>
                    <a:pt x="13308" y="71625"/>
                  </a:cubicBezTo>
                  <a:cubicBezTo>
                    <a:pt x="13103" y="71352"/>
                    <a:pt x="12692" y="71352"/>
                    <a:pt x="12418" y="71534"/>
                  </a:cubicBezTo>
                  <a:cubicBezTo>
                    <a:pt x="12030" y="71808"/>
                    <a:pt x="11916" y="72424"/>
                    <a:pt x="11801" y="72835"/>
                  </a:cubicBezTo>
                  <a:cubicBezTo>
                    <a:pt x="11550" y="73748"/>
                    <a:pt x="11368" y="74661"/>
                    <a:pt x="11208" y="75574"/>
                  </a:cubicBezTo>
                  <a:cubicBezTo>
                    <a:pt x="11094" y="76350"/>
                    <a:pt x="11733" y="76875"/>
                    <a:pt x="12441" y="77035"/>
                  </a:cubicBezTo>
                  <a:cubicBezTo>
                    <a:pt x="13194" y="77195"/>
                    <a:pt x="14038" y="77195"/>
                    <a:pt x="14814" y="77172"/>
                  </a:cubicBezTo>
                  <a:cubicBezTo>
                    <a:pt x="15066" y="77149"/>
                    <a:pt x="15317" y="77126"/>
                    <a:pt x="15568" y="77058"/>
                  </a:cubicBezTo>
                  <a:cubicBezTo>
                    <a:pt x="15819" y="76989"/>
                    <a:pt x="16047" y="76875"/>
                    <a:pt x="16298" y="76807"/>
                  </a:cubicBezTo>
                  <a:cubicBezTo>
                    <a:pt x="16755" y="76647"/>
                    <a:pt x="17257" y="76784"/>
                    <a:pt x="17713" y="76898"/>
                  </a:cubicBezTo>
                  <a:cubicBezTo>
                    <a:pt x="18603" y="77103"/>
                    <a:pt x="19471" y="77172"/>
                    <a:pt x="20384" y="77195"/>
                  </a:cubicBezTo>
                  <a:cubicBezTo>
                    <a:pt x="21457" y="77195"/>
                    <a:pt x="22849" y="77332"/>
                    <a:pt x="23762" y="76624"/>
                  </a:cubicBezTo>
                  <a:cubicBezTo>
                    <a:pt x="24264" y="76213"/>
                    <a:pt x="24264" y="75506"/>
                    <a:pt x="23945" y="74958"/>
                  </a:cubicBezTo>
                  <a:cubicBezTo>
                    <a:pt x="23830" y="74730"/>
                    <a:pt x="23648" y="74616"/>
                    <a:pt x="23420" y="74570"/>
                  </a:cubicBezTo>
                  <a:cubicBezTo>
                    <a:pt x="22826" y="74433"/>
                    <a:pt x="22187" y="74501"/>
                    <a:pt x="21594" y="74319"/>
                  </a:cubicBezTo>
                  <a:cubicBezTo>
                    <a:pt x="20886" y="74113"/>
                    <a:pt x="20361" y="73657"/>
                    <a:pt x="19813" y="73155"/>
                  </a:cubicBezTo>
                  <a:cubicBezTo>
                    <a:pt x="19494" y="72858"/>
                    <a:pt x="19128" y="72584"/>
                    <a:pt x="18786" y="72287"/>
                  </a:cubicBezTo>
                  <a:cubicBezTo>
                    <a:pt x="18649" y="72173"/>
                    <a:pt x="18512" y="72059"/>
                    <a:pt x="18421" y="71922"/>
                  </a:cubicBezTo>
                  <a:cubicBezTo>
                    <a:pt x="18170" y="71534"/>
                    <a:pt x="18307" y="70644"/>
                    <a:pt x="17736" y="70530"/>
                  </a:cubicBezTo>
                  <a:cubicBezTo>
                    <a:pt x="17668" y="70530"/>
                    <a:pt x="17599" y="70530"/>
                    <a:pt x="17531" y="70553"/>
                  </a:cubicBezTo>
                  <a:cubicBezTo>
                    <a:pt x="17576" y="70553"/>
                    <a:pt x="17919" y="69685"/>
                    <a:pt x="17964" y="69594"/>
                  </a:cubicBezTo>
                  <a:cubicBezTo>
                    <a:pt x="18101" y="69297"/>
                    <a:pt x="18238" y="69001"/>
                    <a:pt x="18398" y="68727"/>
                  </a:cubicBezTo>
                  <a:cubicBezTo>
                    <a:pt x="18695" y="68133"/>
                    <a:pt x="19014" y="67563"/>
                    <a:pt x="19334" y="66992"/>
                  </a:cubicBezTo>
                  <a:cubicBezTo>
                    <a:pt x="19676" y="66398"/>
                    <a:pt x="20041" y="65828"/>
                    <a:pt x="20429" y="65257"/>
                  </a:cubicBezTo>
                  <a:cubicBezTo>
                    <a:pt x="20498" y="65143"/>
                    <a:pt x="20589" y="64892"/>
                    <a:pt x="20703" y="64915"/>
                  </a:cubicBezTo>
                  <a:cubicBezTo>
                    <a:pt x="20795" y="64915"/>
                    <a:pt x="20954" y="65029"/>
                    <a:pt x="21046" y="65052"/>
                  </a:cubicBezTo>
                  <a:cubicBezTo>
                    <a:pt x="21183" y="65120"/>
                    <a:pt x="21365" y="65189"/>
                    <a:pt x="21525" y="65212"/>
                  </a:cubicBezTo>
                  <a:cubicBezTo>
                    <a:pt x="21822" y="65257"/>
                    <a:pt x="21982" y="65120"/>
                    <a:pt x="22096" y="64869"/>
                  </a:cubicBezTo>
                  <a:cubicBezTo>
                    <a:pt x="22255" y="64436"/>
                    <a:pt x="22301" y="63933"/>
                    <a:pt x="22415" y="63477"/>
                  </a:cubicBezTo>
                  <a:cubicBezTo>
                    <a:pt x="22552" y="62861"/>
                    <a:pt x="22780" y="62244"/>
                    <a:pt x="23009" y="61651"/>
                  </a:cubicBezTo>
                  <a:cubicBezTo>
                    <a:pt x="23488" y="60464"/>
                    <a:pt x="24104" y="59346"/>
                    <a:pt x="24766" y="58273"/>
                  </a:cubicBezTo>
                  <a:cubicBezTo>
                    <a:pt x="25451" y="57177"/>
                    <a:pt x="26159" y="56127"/>
                    <a:pt x="26433" y="54826"/>
                  </a:cubicBezTo>
                  <a:cubicBezTo>
                    <a:pt x="26684" y="53616"/>
                    <a:pt x="26638" y="52338"/>
                    <a:pt x="26661" y="51106"/>
                  </a:cubicBezTo>
                  <a:cubicBezTo>
                    <a:pt x="26706" y="49645"/>
                    <a:pt x="26752" y="48184"/>
                    <a:pt x="26752" y="46723"/>
                  </a:cubicBezTo>
                  <a:cubicBezTo>
                    <a:pt x="26775" y="45399"/>
                    <a:pt x="26729" y="44098"/>
                    <a:pt x="26569" y="42797"/>
                  </a:cubicBezTo>
                  <a:cubicBezTo>
                    <a:pt x="26433" y="41496"/>
                    <a:pt x="26159" y="40195"/>
                    <a:pt x="26136" y="38849"/>
                  </a:cubicBezTo>
                  <a:cubicBezTo>
                    <a:pt x="26113" y="38506"/>
                    <a:pt x="26113" y="38164"/>
                    <a:pt x="26113" y="37821"/>
                  </a:cubicBezTo>
                  <a:cubicBezTo>
                    <a:pt x="26821" y="37936"/>
                    <a:pt x="27505" y="38164"/>
                    <a:pt x="28213" y="38232"/>
                  </a:cubicBezTo>
                  <a:cubicBezTo>
                    <a:pt x="28395" y="38255"/>
                    <a:pt x="28601" y="38278"/>
                    <a:pt x="28738" y="38187"/>
                  </a:cubicBezTo>
                  <a:cubicBezTo>
                    <a:pt x="28875" y="38095"/>
                    <a:pt x="28920" y="37913"/>
                    <a:pt x="28966" y="37753"/>
                  </a:cubicBezTo>
                  <a:cubicBezTo>
                    <a:pt x="29126" y="37137"/>
                    <a:pt x="29126" y="36452"/>
                    <a:pt x="29149" y="35813"/>
                  </a:cubicBezTo>
                  <a:cubicBezTo>
                    <a:pt x="29217" y="34238"/>
                    <a:pt x="29149" y="32686"/>
                    <a:pt x="29080" y="31111"/>
                  </a:cubicBezTo>
                  <a:cubicBezTo>
                    <a:pt x="29057" y="30609"/>
                    <a:pt x="29035" y="30107"/>
                    <a:pt x="29035" y="29627"/>
                  </a:cubicBezTo>
                  <a:cubicBezTo>
                    <a:pt x="29012" y="29445"/>
                    <a:pt x="28989" y="29445"/>
                    <a:pt x="29172" y="29445"/>
                  </a:cubicBezTo>
                  <a:cubicBezTo>
                    <a:pt x="29354" y="29445"/>
                    <a:pt x="29537" y="29422"/>
                    <a:pt x="29719" y="29422"/>
                  </a:cubicBezTo>
                  <a:cubicBezTo>
                    <a:pt x="30062" y="29422"/>
                    <a:pt x="30404" y="29445"/>
                    <a:pt x="30746" y="29445"/>
                  </a:cubicBezTo>
                  <a:cubicBezTo>
                    <a:pt x="30861" y="29445"/>
                    <a:pt x="30998" y="29445"/>
                    <a:pt x="31089" y="29399"/>
                  </a:cubicBezTo>
                  <a:cubicBezTo>
                    <a:pt x="31226" y="29353"/>
                    <a:pt x="31271" y="29285"/>
                    <a:pt x="31294" y="29148"/>
                  </a:cubicBezTo>
                  <a:cubicBezTo>
                    <a:pt x="31317" y="29079"/>
                    <a:pt x="31294" y="29011"/>
                    <a:pt x="31317" y="28965"/>
                  </a:cubicBezTo>
                  <a:cubicBezTo>
                    <a:pt x="31340" y="28874"/>
                    <a:pt x="31294" y="28920"/>
                    <a:pt x="31386" y="28874"/>
                  </a:cubicBezTo>
                  <a:cubicBezTo>
                    <a:pt x="31431" y="28851"/>
                    <a:pt x="31500" y="28874"/>
                    <a:pt x="31545" y="28851"/>
                  </a:cubicBezTo>
                  <a:cubicBezTo>
                    <a:pt x="31819" y="28828"/>
                    <a:pt x="32093" y="28828"/>
                    <a:pt x="32367" y="28828"/>
                  </a:cubicBezTo>
                  <a:cubicBezTo>
                    <a:pt x="32527" y="28828"/>
                    <a:pt x="32664" y="28851"/>
                    <a:pt x="32801" y="28851"/>
                  </a:cubicBezTo>
                  <a:cubicBezTo>
                    <a:pt x="32687" y="29308"/>
                    <a:pt x="32687" y="29787"/>
                    <a:pt x="32824" y="30244"/>
                  </a:cubicBezTo>
                  <a:cubicBezTo>
                    <a:pt x="32983" y="30746"/>
                    <a:pt x="33280" y="31065"/>
                    <a:pt x="33645" y="31408"/>
                  </a:cubicBezTo>
                  <a:cubicBezTo>
                    <a:pt x="33874" y="31659"/>
                    <a:pt x="34284" y="31955"/>
                    <a:pt x="34444" y="32252"/>
                  </a:cubicBezTo>
                  <a:cubicBezTo>
                    <a:pt x="34490" y="32321"/>
                    <a:pt x="34513" y="32412"/>
                    <a:pt x="34535" y="32480"/>
                  </a:cubicBezTo>
                  <a:cubicBezTo>
                    <a:pt x="34809" y="33005"/>
                    <a:pt x="35083" y="33530"/>
                    <a:pt x="35357" y="34055"/>
                  </a:cubicBezTo>
                  <a:lnTo>
                    <a:pt x="35700" y="34694"/>
                  </a:lnTo>
                  <a:cubicBezTo>
                    <a:pt x="35768" y="34831"/>
                    <a:pt x="35768" y="34786"/>
                    <a:pt x="35700" y="34877"/>
                  </a:cubicBezTo>
                  <a:cubicBezTo>
                    <a:pt x="35563" y="35037"/>
                    <a:pt x="35334" y="35174"/>
                    <a:pt x="35197" y="35356"/>
                  </a:cubicBezTo>
                  <a:cubicBezTo>
                    <a:pt x="35015" y="35562"/>
                    <a:pt x="34832" y="35767"/>
                    <a:pt x="34695" y="36018"/>
                  </a:cubicBezTo>
                  <a:cubicBezTo>
                    <a:pt x="34513" y="36361"/>
                    <a:pt x="34581" y="36771"/>
                    <a:pt x="34650" y="37137"/>
                  </a:cubicBezTo>
                  <a:cubicBezTo>
                    <a:pt x="34855" y="37936"/>
                    <a:pt x="35152" y="38734"/>
                    <a:pt x="35380" y="39511"/>
                  </a:cubicBezTo>
                  <a:cubicBezTo>
                    <a:pt x="35608" y="40309"/>
                    <a:pt x="35791" y="41108"/>
                    <a:pt x="35905" y="41907"/>
                  </a:cubicBezTo>
                  <a:cubicBezTo>
                    <a:pt x="36088" y="43414"/>
                    <a:pt x="35996" y="44966"/>
                    <a:pt x="35585" y="46427"/>
                  </a:cubicBezTo>
                  <a:cubicBezTo>
                    <a:pt x="35243" y="47545"/>
                    <a:pt x="34627" y="48641"/>
                    <a:pt x="34992" y="49805"/>
                  </a:cubicBezTo>
                  <a:cubicBezTo>
                    <a:pt x="35152" y="50261"/>
                    <a:pt x="35357" y="50718"/>
                    <a:pt x="35312" y="51220"/>
                  </a:cubicBezTo>
                  <a:cubicBezTo>
                    <a:pt x="35243" y="51859"/>
                    <a:pt x="34946" y="52452"/>
                    <a:pt x="34787" y="53069"/>
                  </a:cubicBezTo>
                  <a:cubicBezTo>
                    <a:pt x="34490" y="54187"/>
                    <a:pt x="34878" y="55283"/>
                    <a:pt x="35517" y="56218"/>
                  </a:cubicBezTo>
                  <a:cubicBezTo>
                    <a:pt x="35996" y="56926"/>
                    <a:pt x="36750" y="57793"/>
                    <a:pt x="37708" y="57542"/>
                  </a:cubicBezTo>
                  <a:cubicBezTo>
                    <a:pt x="38165" y="57428"/>
                    <a:pt x="38553" y="57131"/>
                    <a:pt x="38918" y="56835"/>
                  </a:cubicBezTo>
                  <a:cubicBezTo>
                    <a:pt x="39511" y="56333"/>
                    <a:pt x="40059" y="55739"/>
                    <a:pt x="40561" y="55123"/>
                  </a:cubicBezTo>
                  <a:cubicBezTo>
                    <a:pt x="40835" y="54803"/>
                    <a:pt x="41086" y="54484"/>
                    <a:pt x="41337" y="54164"/>
                  </a:cubicBezTo>
                  <a:cubicBezTo>
                    <a:pt x="41817" y="55899"/>
                    <a:pt x="42296" y="57634"/>
                    <a:pt x="42798" y="59368"/>
                  </a:cubicBezTo>
                  <a:lnTo>
                    <a:pt x="45104" y="67631"/>
                  </a:lnTo>
                  <a:cubicBezTo>
                    <a:pt x="45286" y="68247"/>
                    <a:pt x="45469" y="68886"/>
                    <a:pt x="45651" y="69526"/>
                  </a:cubicBezTo>
                  <a:cubicBezTo>
                    <a:pt x="45492" y="69526"/>
                    <a:pt x="45263" y="69411"/>
                    <a:pt x="45104" y="69366"/>
                  </a:cubicBezTo>
                  <a:cubicBezTo>
                    <a:pt x="44944" y="69343"/>
                    <a:pt x="44761" y="69320"/>
                    <a:pt x="44601" y="69297"/>
                  </a:cubicBezTo>
                  <a:cubicBezTo>
                    <a:pt x="44213" y="69274"/>
                    <a:pt x="43825" y="69320"/>
                    <a:pt x="43460" y="69411"/>
                  </a:cubicBezTo>
                  <a:cubicBezTo>
                    <a:pt x="42616" y="69594"/>
                    <a:pt x="41862" y="70073"/>
                    <a:pt x="41315" y="70735"/>
                  </a:cubicBezTo>
                  <a:cubicBezTo>
                    <a:pt x="40790" y="71397"/>
                    <a:pt x="40470" y="72196"/>
                    <a:pt x="40424" y="73041"/>
                  </a:cubicBezTo>
                  <a:cubicBezTo>
                    <a:pt x="40402" y="73862"/>
                    <a:pt x="40607" y="74684"/>
                    <a:pt x="41064" y="75369"/>
                  </a:cubicBezTo>
                  <a:cubicBezTo>
                    <a:pt x="41520" y="76099"/>
                    <a:pt x="42250" y="76647"/>
                    <a:pt x="43072" y="76944"/>
                  </a:cubicBezTo>
                  <a:cubicBezTo>
                    <a:pt x="43825" y="77195"/>
                    <a:pt x="44647" y="77240"/>
                    <a:pt x="45400" y="77012"/>
                  </a:cubicBezTo>
                  <a:cubicBezTo>
                    <a:pt x="46245" y="76784"/>
                    <a:pt x="46998" y="76282"/>
                    <a:pt x="47500" y="75574"/>
                  </a:cubicBezTo>
                  <a:cubicBezTo>
                    <a:pt x="48002" y="74912"/>
                    <a:pt x="48276" y="74091"/>
                    <a:pt x="48299" y="73269"/>
                  </a:cubicBezTo>
                  <a:cubicBezTo>
                    <a:pt x="48299" y="72265"/>
                    <a:pt x="47911" y="71283"/>
                    <a:pt x="47226" y="70553"/>
                  </a:cubicBezTo>
                  <a:cubicBezTo>
                    <a:pt x="47158" y="70461"/>
                    <a:pt x="47044" y="70370"/>
                    <a:pt x="46952" y="70279"/>
                  </a:cubicBezTo>
                  <a:cubicBezTo>
                    <a:pt x="46861" y="70210"/>
                    <a:pt x="46701" y="70119"/>
                    <a:pt x="46633" y="70028"/>
                  </a:cubicBezTo>
                  <a:cubicBezTo>
                    <a:pt x="46542" y="69891"/>
                    <a:pt x="46519" y="69617"/>
                    <a:pt x="46473" y="69457"/>
                  </a:cubicBezTo>
                  <a:cubicBezTo>
                    <a:pt x="46245" y="68590"/>
                    <a:pt x="45994" y="67722"/>
                    <a:pt x="45743" y="66855"/>
                  </a:cubicBezTo>
                  <a:cubicBezTo>
                    <a:pt x="45697" y="66672"/>
                    <a:pt x="45651" y="66467"/>
                    <a:pt x="45583" y="66284"/>
                  </a:cubicBezTo>
                  <a:cubicBezTo>
                    <a:pt x="46245" y="66718"/>
                    <a:pt x="46884" y="66969"/>
                    <a:pt x="47660" y="67083"/>
                  </a:cubicBezTo>
                  <a:cubicBezTo>
                    <a:pt x="48596" y="67220"/>
                    <a:pt x="49577" y="67197"/>
                    <a:pt x="50513" y="67083"/>
                  </a:cubicBezTo>
                  <a:cubicBezTo>
                    <a:pt x="52408" y="66855"/>
                    <a:pt x="54234" y="66125"/>
                    <a:pt x="55923" y="65234"/>
                  </a:cubicBezTo>
                  <a:cubicBezTo>
                    <a:pt x="56379" y="65006"/>
                    <a:pt x="56813" y="64755"/>
                    <a:pt x="57247" y="64481"/>
                  </a:cubicBezTo>
                  <a:cubicBezTo>
                    <a:pt x="57429" y="64390"/>
                    <a:pt x="57680" y="64162"/>
                    <a:pt x="57863" y="64116"/>
                  </a:cubicBezTo>
                  <a:cubicBezTo>
                    <a:pt x="57931" y="64093"/>
                    <a:pt x="58046" y="64116"/>
                    <a:pt x="58114" y="64116"/>
                  </a:cubicBezTo>
                  <a:lnTo>
                    <a:pt x="61880" y="64184"/>
                  </a:lnTo>
                  <a:cubicBezTo>
                    <a:pt x="63136" y="64207"/>
                    <a:pt x="64414" y="64230"/>
                    <a:pt x="65692" y="64253"/>
                  </a:cubicBezTo>
                  <a:cubicBezTo>
                    <a:pt x="65966" y="64276"/>
                    <a:pt x="65966" y="64276"/>
                    <a:pt x="66149" y="64481"/>
                  </a:cubicBezTo>
                  <a:cubicBezTo>
                    <a:pt x="66628" y="64961"/>
                    <a:pt x="67084" y="65417"/>
                    <a:pt x="67564" y="65896"/>
                  </a:cubicBezTo>
                  <a:cubicBezTo>
                    <a:pt x="68043" y="66376"/>
                    <a:pt x="68522" y="66855"/>
                    <a:pt x="68979" y="67334"/>
                  </a:cubicBezTo>
                  <a:cubicBezTo>
                    <a:pt x="69093" y="67448"/>
                    <a:pt x="69230" y="67540"/>
                    <a:pt x="69321" y="67677"/>
                  </a:cubicBezTo>
                  <a:cubicBezTo>
                    <a:pt x="69367" y="67768"/>
                    <a:pt x="69390" y="67836"/>
                    <a:pt x="69413" y="67928"/>
                  </a:cubicBezTo>
                  <a:cubicBezTo>
                    <a:pt x="69481" y="68476"/>
                    <a:pt x="69504" y="69069"/>
                    <a:pt x="69550" y="69617"/>
                  </a:cubicBezTo>
                  <a:cubicBezTo>
                    <a:pt x="69550" y="69822"/>
                    <a:pt x="69572" y="70028"/>
                    <a:pt x="69595" y="70210"/>
                  </a:cubicBezTo>
                  <a:cubicBezTo>
                    <a:pt x="68796" y="69571"/>
                    <a:pt x="67769" y="69229"/>
                    <a:pt x="66742" y="69320"/>
                  </a:cubicBezTo>
                  <a:cubicBezTo>
                    <a:pt x="65578" y="69411"/>
                    <a:pt x="64482" y="70028"/>
                    <a:pt x="63820" y="70986"/>
                  </a:cubicBezTo>
                  <a:cubicBezTo>
                    <a:pt x="63181" y="71922"/>
                    <a:pt x="62976" y="73086"/>
                    <a:pt x="63250" y="74182"/>
                  </a:cubicBezTo>
                  <a:cubicBezTo>
                    <a:pt x="63524" y="75323"/>
                    <a:pt x="64345" y="76305"/>
                    <a:pt x="65418" y="76807"/>
                  </a:cubicBezTo>
                  <a:cubicBezTo>
                    <a:pt x="66422" y="77263"/>
                    <a:pt x="67609" y="77286"/>
                    <a:pt x="68614" y="76830"/>
                  </a:cubicBezTo>
                  <a:cubicBezTo>
                    <a:pt x="69709" y="76373"/>
                    <a:pt x="70554" y="75392"/>
                    <a:pt x="70851" y="74250"/>
                  </a:cubicBezTo>
                  <a:cubicBezTo>
                    <a:pt x="71010" y="73657"/>
                    <a:pt x="71033" y="73063"/>
                    <a:pt x="70919" y="72470"/>
                  </a:cubicBezTo>
                  <a:cubicBezTo>
                    <a:pt x="70851" y="72082"/>
                    <a:pt x="70691" y="71762"/>
                    <a:pt x="70554" y="71420"/>
                  </a:cubicBezTo>
                  <a:cubicBezTo>
                    <a:pt x="70417" y="71100"/>
                    <a:pt x="70440" y="70667"/>
                    <a:pt x="70417" y="70324"/>
                  </a:cubicBezTo>
                  <a:cubicBezTo>
                    <a:pt x="70371" y="69685"/>
                    <a:pt x="70326" y="69069"/>
                    <a:pt x="70280" y="68430"/>
                  </a:cubicBezTo>
                  <a:cubicBezTo>
                    <a:pt x="70257" y="68179"/>
                    <a:pt x="70257" y="67928"/>
                    <a:pt x="70189" y="67677"/>
                  </a:cubicBezTo>
                  <a:cubicBezTo>
                    <a:pt x="70143" y="67380"/>
                    <a:pt x="69960" y="67152"/>
                    <a:pt x="69755" y="66923"/>
                  </a:cubicBezTo>
                  <a:cubicBezTo>
                    <a:pt x="68385" y="65531"/>
                    <a:pt x="67016" y="64162"/>
                    <a:pt x="65646" y="62792"/>
                  </a:cubicBezTo>
                  <a:cubicBezTo>
                    <a:pt x="64117" y="61240"/>
                    <a:pt x="62588" y="59711"/>
                    <a:pt x="61059" y="58181"/>
                  </a:cubicBezTo>
                  <a:cubicBezTo>
                    <a:pt x="60967" y="58090"/>
                    <a:pt x="60899" y="57999"/>
                    <a:pt x="60807" y="57908"/>
                  </a:cubicBezTo>
                  <a:cubicBezTo>
                    <a:pt x="61903" y="58569"/>
                    <a:pt x="63044" y="59094"/>
                    <a:pt x="64186" y="59688"/>
                  </a:cubicBezTo>
                  <a:cubicBezTo>
                    <a:pt x="64733" y="59962"/>
                    <a:pt x="65236" y="60281"/>
                    <a:pt x="65761" y="60578"/>
                  </a:cubicBezTo>
                  <a:cubicBezTo>
                    <a:pt x="66149" y="60784"/>
                    <a:pt x="66559" y="60989"/>
                    <a:pt x="66993" y="61103"/>
                  </a:cubicBezTo>
                  <a:cubicBezTo>
                    <a:pt x="67404" y="61217"/>
                    <a:pt x="67838" y="61149"/>
                    <a:pt x="68157" y="60829"/>
                  </a:cubicBezTo>
                  <a:cubicBezTo>
                    <a:pt x="68454" y="60510"/>
                    <a:pt x="68500" y="60099"/>
                    <a:pt x="68385" y="59688"/>
                  </a:cubicBezTo>
                  <a:cubicBezTo>
                    <a:pt x="68134" y="58889"/>
                    <a:pt x="67472" y="58227"/>
                    <a:pt x="66879" y="57679"/>
                  </a:cubicBezTo>
                  <a:cubicBezTo>
                    <a:pt x="66765" y="57588"/>
                    <a:pt x="66651" y="57474"/>
                    <a:pt x="66514" y="57360"/>
                  </a:cubicBezTo>
                  <a:cubicBezTo>
                    <a:pt x="67221" y="56607"/>
                    <a:pt x="67723" y="55625"/>
                    <a:pt x="68203" y="54712"/>
                  </a:cubicBezTo>
                  <a:cubicBezTo>
                    <a:pt x="68500" y="54187"/>
                    <a:pt x="68819" y="53662"/>
                    <a:pt x="68728" y="53046"/>
                  </a:cubicBezTo>
                  <a:cubicBezTo>
                    <a:pt x="68591" y="52156"/>
                    <a:pt x="67952" y="51243"/>
                    <a:pt x="66947" y="51562"/>
                  </a:cubicBezTo>
                  <a:cubicBezTo>
                    <a:pt x="66171" y="51813"/>
                    <a:pt x="65738" y="52452"/>
                    <a:pt x="65350" y="53114"/>
                  </a:cubicBezTo>
                  <a:cubicBezTo>
                    <a:pt x="65236" y="53000"/>
                    <a:pt x="65076" y="52955"/>
                    <a:pt x="64916" y="52932"/>
                  </a:cubicBezTo>
                  <a:cubicBezTo>
                    <a:pt x="64459" y="52840"/>
                    <a:pt x="63980" y="52863"/>
                    <a:pt x="63524" y="52863"/>
                  </a:cubicBezTo>
                  <a:cubicBezTo>
                    <a:pt x="62405" y="52818"/>
                    <a:pt x="61378" y="52430"/>
                    <a:pt x="60282" y="52293"/>
                  </a:cubicBezTo>
                  <a:cubicBezTo>
                    <a:pt x="59826" y="52247"/>
                    <a:pt x="59369" y="52224"/>
                    <a:pt x="58936" y="52270"/>
                  </a:cubicBezTo>
                  <a:cubicBezTo>
                    <a:pt x="58707" y="52293"/>
                    <a:pt x="58479" y="52338"/>
                    <a:pt x="58251" y="52384"/>
                  </a:cubicBezTo>
                  <a:cubicBezTo>
                    <a:pt x="58137" y="52407"/>
                    <a:pt x="58000" y="52452"/>
                    <a:pt x="57886" y="52475"/>
                  </a:cubicBezTo>
                  <a:cubicBezTo>
                    <a:pt x="57749" y="52521"/>
                    <a:pt x="57772" y="52521"/>
                    <a:pt x="57680" y="52452"/>
                  </a:cubicBezTo>
                  <a:cubicBezTo>
                    <a:pt x="57452" y="52315"/>
                    <a:pt x="57384" y="51996"/>
                    <a:pt x="57315" y="51745"/>
                  </a:cubicBezTo>
                  <a:cubicBezTo>
                    <a:pt x="57201" y="51402"/>
                    <a:pt x="57064" y="51083"/>
                    <a:pt x="56859" y="50786"/>
                  </a:cubicBezTo>
                  <a:cubicBezTo>
                    <a:pt x="56539" y="50330"/>
                    <a:pt x="56151" y="49942"/>
                    <a:pt x="55854" y="49462"/>
                  </a:cubicBezTo>
                  <a:cubicBezTo>
                    <a:pt x="55603" y="49051"/>
                    <a:pt x="55443" y="48618"/>
                    <a:pt x="55170" y="48207"/>
                  </a:cubicBezTo>
                  <a:cubicBezTo>
                    <a:pt x="56128" y="48207"/>
                    <a:pt x="56973" y="47043"/>
                    <a:pt x="56973" y="46153"/>
                  </a:cubicBezTo>
                  <a:cubicBezTo>
                    <a:pt x="56973" y="45879"/>
                    <a:pt x="56881" y="45628"/>
                    <a:pt x="56813" y="45377"/>
                  </a:cubicBezTo>
                  <a:cubicBezTo>
                    <a:pt x="56745" y="45194"/>
                    <a:pt x="56630" y="44989"/>
                    <a:pt x="56653" y="44806"/>
                  </a:cubicBezTo>
                  <a:cubicBezTo>
                    <a:pt x="56676" y="44646"/>
                    <a:pt x="56767" y="44509"/>
                    <a:pt x="56813" y="44349"/>
                  </a:cubicBezTo>
                  <a:cubicBezTo>
                    <a:pt x="56881" y="44030"/>
                    <a:pt x="56859" y="43665"/>
                    <a:pt x="56859" y="43345"/>
                  </a:cubicBezTo>
                  <a:cubicBezTo>
                    <a:pt x="56836" y="42911"/>
                    <a:pt x="56767" y="42501"/>
                    <a:pt x="56722" y="42090"/>
                  </a:cubicBezTo>
                  <a:cubicBezTo>
                    <a:pt x="56722" y="41816"/>
                    <a:pt x="56676" y="41542"/>
                    <a:pt x="56539" y="41314"/>
                  </a:cubicBezTo>
                  <a:cubicBezTo>
                    <a:pt x="56311" y="40857"/>
                    <a:pt x="55877" y="40538"/>
                    <a:pt x="55443" y="40287"/>
                  </a:cubicBezTo>
                  <a:cubicBezTo>
                    <a:pt x="54188" y="39533"/>
                    <a:pt x="52385" y="39191"/>
                    <a:pt x="51061" y="39944"/>
                  </a:cubicBezTo>
                  <a:cubicBezTo>
                    <a:pt x="49783" y="40697"/>
                    <a:pt x="49144" y="42318"/>
                    <a:pt x="49189" y="43733"/>
                  </a:cubicBezTo>
                  <a:cubicBezTo>
                    <a:pt x="49189" y="44007"/>
                    <a:pt x="49212" y="44281"/>
                    <a:pt x="49258" y="44532"/>
                  </a:cubicBezTo>
                  <a:cubicBezTo>
                    <a:pt x="49258" y="44509"/>
                    <a:pt x="49144" y="44418"/>
                    <a:pt x="49121" y="44395"/>
                  </a:cubicBezTo>
                  <a:cubicBezTo>
                    <a:pt x="49007" y="44281"/>
                    <a:pt x="48870" y="44167"/>
                    <a:pt x="48756" y="44053"/>
                  </a:cubicBezTo>
                  <a:lnTo>
                    <a:pt x="48254" y="43551"/>
                  </a:lnTo>
                  <a:cubicBezTo>
                    <a:pt x="48687" y="43277"/>
                    <a:pt x="48801" y="42752"/>
                    <a:pt x="48687" y="42272"/>
                  </a:cubicBezTo>
                  <a:cubicBezTo>
                    <a:pt x="48619" y="42067"/>
                    <a:pt x="48505" y="41884"/>
                    <a:pt x="48390" y="41702"/>
                  </a:cubicBezTo>
                  <a:cubicBezTo>
                    <a:pt x="48071" y="41268"/>
                    <a:pt x="47683" y="40857"/>
                    <a:pt x="47340" y="40424"/>
                  </a:cubicBezTo>
                  <a:cubicBezTo>
                    <a:pt x="46724" y="39625"/>
                    <a:pt x="46154" y="38803"/>
                    <a:pt x="45583" y="37981"/>
                  </a:cubicBezTo>
                  <a:cubicBezTo>
                    <a:pt x="44624" y="36589"/>
                    <a:pt x="43666" y="35197"/>
                    <a:pt x="42730" y="33827"/>
                  </a:cubicBezTo>
                  <a:cubicBezTo>
                    <a:pt x="42022" y="32800"/>
                    <a:pt x="41337" y="31796"/>
                    <a:pt x="40630" y="30768"/>
                  </a:cubicBezTo>
                  <a:cubicBezTo>
                    <a:pt x="39968" y="29810"/>
                    <a:pt x="39306" y="28828"/>
                    <a:pt x="38781" y="27756"/>
                  </a:cubicBezTo>
                  <a:cubicBezTo>
                    <a:pt x="38621" y="27390"/>
                    <a:pt x="38507" y="26957"/>
                    <a:pt x="38279" y="26614"/>
                  </a:cubicBezTo>
                  <a:cubicBezTo>
                    <a:pt x="38210" y="26523"/>
                    <a:pt x="38142" y="26409"/>
                    <a:pt x="38028" y="26363"/>
                  </a:cubicBezTo>
                  <a:cubicBezTo>
                    <a:pt x="37800" y="26249"/>
                    <a:pt x="37480" y="26340"/>
                    <a:pt x="37320" y="26523"/>
                  </a:cubicBezTo>
                  <a:cubicBezTo>
                    <a:pt x="37023" y="26797"/>
                    <a:pt x="37206" y="27299"/>
                    <a:pt x="37320" y="27619"/>
                  </a:cubicBezTo>
                  <a:cubicBezTo>
                    <a:pt x="37731" y="28806"/>
                    <a:pt x="38256" y="29947"/>
                    <a:pt x="38758" y="31065"/>
                  </a:cubicBezTo>
                  <a:cubicBezTo>
                    <a:pt x="38895" y="31339"/>
                    <a:pt x="39032" y="31613"/>
                    <a:pt x="39146" y="31887"/>
                  </a:cubicBezTo>
                  <a:cubicBezTo>
                    <a:pt x="39146" y="31818"/>
                    <a:pt x="38827" y="31659"/>
                    <a:pt x="38758" y="31613"/>
                  </a:cubicBezTo>
                  <a:cubicBezTo>
                    <a:pt x="38644" y="31545"/>
                    <a:pt x="38507" y="31476"/>
                    <a:pt x="38347" y="31430"/>
                  </a:cubicBezTo>
                  <a:cubicBezTo>
                    <a:pt x="38119" y="31339"/>
                    <a:pt x="37891" y="31293"/>
                    <a:pt x="37640" y="31271"/>
                  </a:cubicBezTo>
                  <a:cubicBezTo>
                    <a:pt x="37229" y="31248"/>
                    <a:pt x="36750" y="31271"/>
                    <a:pt x="36384" y="31476"/>
                  </a:cubicBezTo>
                  <a:cubicBezTo>
                    <a:pt x="36179" y="31613"/>
                    <a:pt x="36042" y="31818"/>
                    <a:pt x="35928" y="32024"/>
                  </a:cubicBezTo>
                  <a:cubicBezTo>
                    <a:pt x="35928" y="31955"/>
                    <a:pt x="35722" y="31818"/>
                    <a:pt x="35700" y="31796"/>
                  </a:cubicBezTo>
                  <a:cubicBezTo>
                    <a:pt x="35608" y="31704"/>
                    <a:pt x="35517" y="31590"/>
                    <a:pt x="35403" y="31522"/>
                  </a:cubicBezTo>
                  <a:cubicBezTo>
                    <a:pt x="35380" y="31499"/>
                    <a:pt x="35357" y="31476"/>
                    <a:pt x="35334" y="31453"/>
                  </a:cubicBezTo>
                  <a:cubicBezTo>
                    <a:pt x="35289" y="31430"/>
                    <a:pt x="35266" y="31453"/>
                    <a:pt x="35243" y="31430"/>
                  </a:cubicBezTo>
                  <a:cubicBezTo>
                    <a:pt x="35038" y="31316"/>
                    <a:pt x="34855" y="31065"/>
                    <a:pt x="34695" y="30905"/>
                  </a:cubicBezTo>
                  <a:cubicBezTo>
                    <a:pt x="34307" y="30517"/>
                    <a:pt x="33942" y="30244"/>
                    <a:pt x="33919" y="29650"/>
                  </a:cubicBezTo>
                  <a:cubicBezTo>
                    <a:pt x="33896" y="29536"/>
                    <a:pt x="33919" y="29399"/>
                    <a:pt x="33942" y="29262"/>
                  </a:cubicBezTo>
                  <a:cubicBezTo>
                    <a:pt x="34307" y="29513"/>
                    <a:pt x="34627" y="29490"/>
                    <a:pt x="35038" y="29353"/>
                  </a:cubicBezTo>
                  <a:cubicBezTo>
                    <a:pt x="35471" y="29194"/>
                    <a:pt x="36202" y="28942"/>
                    <a:pt x="36362" y="28440"/>
                  </a:cubicBezTo>
                  <a:cubicBezTo>
                    <a:pt x="36567" y="27824"/>
                    <a:pt x="36042" y="27048"/>
                    <a:pt x="35768" y="26523"/>
                  </a:cubicBezTo>
                  <a:cubicBezTo>
                    <a:pt x="35494" y="25998"/>
                    <a:pt x="35152" y="25587"/>
                    <a:pt x="34490" y="25656"/>
                  </a:cubicBezTo>
                  <a:cubicBezTo>
                    <a:pt x="33600" y="25770"/>
                    <a:pt x="32778" y="26295"/>
                    <a:pt x="31888" y="26409"/>
                  </a:cubicBezTo>
                  <a:cubicBezTo>
                    <a:pt x="31751" y="26432"/>
                    <a:pt x="31637" y="26432"/>
                    <a:pt x="31500" y="26455"/>
                  </a:cubicBezTo>
                  <a:cubicBezTo>
                    <a:pt x="31523" y="26249"/>
                    <a:pt x="31294" y="26226"/>
                    <a:pt x="31135" y="26226"/>
                  </a:cubicBezTo>
                  <a:cubicBezTo>
                    <a:pt x="30495" y="26158"/>
                    <a:pt x="29833" y="26249"/>
                    <a:pt x="29194" y="26021"/>
                  </a:cubicBezTo>
                  <a:cubicBezTo>
                    <a:pt x="29149" y="26021"/>
                    <a:pt x="29080" y="25998"/>
                    <a:pt x="29035" y="25975"/>
                  </a:cubicBezTo>
                  <a:cubicBezTo>
                    <a:pt x="28898" y="25884"/>
                    <a:pt x="28943" y="25815"/>
                    <a:pt x="28920" y="25656"/>
                  </a:cubicBezTo>
                  <a:cubicBezTo>
                    <a:pt x="28920" y="25427"/>
                    <a:pt x="28920" y="25199"/>
                    <a:pt x="28898" y="24994"/>
                  </a:cubicBezTo>
                  <a:cubicBezTo>
                    <a:pt x="28875" y="24560"/>
                    <a:pt x="28829" y="24126"/>
                    <a:pt x="28761" y="23693"/>
                  </a:cubicBezTo>
                  <a:cubicBezTo>
                    <a:pt x="28624" y="22917"/>
                    <a:pt x="28395" y="22163"/>
                    <a:pt x="28099" y="21433"/>
                  </a:cubicBezTo>
                  <a:cubicBezTo>
                    <a:pt x="28007" y="21228"/>
                    <a:pt x="27916" y="21022"/>
                    <a:pt x="27825" y="20817"/>
                  </a:cubicBezTo>
                  <a:cubicBezTo>
                    <a:pt x="27711" y="20566"/>
                    <a:pt x="27734" y="20406"/>
                    <a:pt x="27734" y="20132"/>
                  </a:cubicBezTo>
                  <a:cubicBezTo>
                    <a:pt x="27756" y="19653"/>
                    <a:pt x="27756" y="19173"/>
                    <a:pt x="27756" y="18694"/>
                  </a:cubicBezTo>
                  <a:cubicBezTo>
                    <a:pt x="27756" y="17895"/>
                    <a:pt x="27825" y="17005"/>
                    <a:pt x="27665" y="16206"/>
                  </a:cubicBezTo>
                  <a:cubicBezTo>
                    <a:pt x="27619" y="15909"/>
                    <a:pt x="27482" y="15681"/>
                    <a:pt x="27277" y="15476"/>
                  </a:cubicBezTo>
                  <a:cubicBezTo>
                    <a:pt x="27003" y="15202"/>
                    <a:pt x="26706" y="14974"/>
                    <a:pt x="26455" y="14677"/>
                  </a:cubicBezTo>
                  <a:cubicBezTo>
                    <a:pt x="26181" y="14380"/>
                    <a:pt x="25976" y="14061"/>
                    <a:pt x="25771" y="13718"/>
                  </a:cubicBezTo>
                  <a:cubicBezTo>
                    <a:pt x="25679" y="13558"/>
                    <a:pt x="25542" y="13353"/>
                    <a:pt x="25497" y="13170"/>
                  </a:cubicBezTo>
                  <a:cubicBezTo>
                    <a:pt x="25451" y="12988"/>
                    <a:pt x="25588" y="12759"/>
                    <a:pt x="25656" y="12577"/>
                  </a:cubicBezTo>
                  <a:cubicBezTo>
                    <a:pt x="25771" y="12235"/>
                    <a:pt x="25908" y="11915"/>
                    <a:pt x="26113" y="11595"/>
                  </a:cubicBezTo>
                  <a:cubicBezTo>
                    <a:pt x="26410" y="11139"/>
                    <a:pt x="26843" y="10797"/>
                    <a:pt x="27346" y="10568"/>
                  </a:cubicBezTo>
                  <a:cubicBezTo>
                    <a:pt x="27505" y="10477"/>
                    <a:pt x="27688" y="10386"/>
                    <a:pt x="27871" y="10386"/>
                  </a:cubicBezTo>
                  <a:cubicBezTo>
                    <a:pt x="28030" y="10386"/>
                    <a:pt x="28190" y="10408"/>
                    <a:pt x="28373" y="10408"/>
                  </a:cubicBezTo>
                  <a:cubicBezTo>
                    <a:pt x="28578" y="10386"/>
                    <a:pt x="28829" y="10363"/>
                    <a:pt x="29035" y="10272"/>
                  </a:cubicBezTo>
                  <a:cubicBezTo>
                    <a:pt x="29172" y="10203"/>
                    <a:pt x="29309" y="10112"/>
                    <a:pt x="29377" y="9952"/>
                  </a:cubicBezTo>
                  <a:cubicBezTo>
                    <a:pt x="29514" y="9655"/>
                    <a:pt x="29331" y="9336"/>
                    <a:pt x="29309" y="9039"/>
                  </a:cubicBezTo>
                  <a:cubicBezTo>
                    <a:pt x="29309" y="8811"/>
                    <a:pt x="29468" y="8651"/>
                    <a:pt x="29491" y="8423"/>
                  </a:cubicBezTo>
                  <a:cubicBezTo>
                    <a:pt x="29491" y="8331"/>
                    <a:pt x="29423" y="8240"/>
                    <a:pt x="29423" y="8149"/>
                  </a:cubicBezTo>
                  <a:cubicBezTo>
                    <a:pt x="29423" y="8058"/>
                    <a:pt x="29491" y="7966"/>
                    <a:pt x="29491" y="7875"/>
                  </a:cubicBezTo>
                  <a:cubicBezTo>
                    <a:pt x="29491" y="7692"/>
                    <a:pt x="29263" y="7510"/>
                    <a:pt x="29354" y="7327"/>
                  </a:cubicBezTo>
                  <a:cubicBezTo>
                    <a:pt x="29423" y="7167"/>
                    <a:pt x="29719" y="7236"/>
                    <a:pt x="29833" y="7099"/>
                  </a:cubicBezTo>
                  <a:cubicBezTo>
                    <a:pt x="29970" y="6962"/>
                    <a:pt x="29902" y="6688"/>
                    <a:pt x="29856" y="6528"/>
                  </a:cubicBezTo>
                  <a:cubicBezTo>
                    <a:pt x="29674" y="6026"/>
                    <a:pt x="29240" y="5638"/>
                    <a:pt x="29103" y="5136"/>
                  </a:cubicBezTo>
                  <a:cubicBezTo>
                    <a:pt x="29057" y="4908"/>
                    <a:pt x="29080" y="4702"/>
                    <a:pt x="29103" y="4474"/>
                  </a:cubicBezTo>
                  <a:cubicBezTo>
                    <a:pt x="29126" y="4177"/>
                    <a:pt x="29103" y="3881"/>
                    <a:pt x="29057" y="3584"/>
                  </a:cubicBezTo>
                  <a:cubicBezTo>
                    <a:pt x="29012" y="3219"/>
                    <a:pt x="28920" y="2853"/>
                    <a:pt x="28806" y="2488"/>
                  </a:cubicBez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" name="Google Shape;66;p14"/>
            <p:cNvCxnSpPr/>
            <p:nvPr/>
          </p:nvCxnSpPr>
          <p:spPr>
            <a:xfrm>
              <a:off x="5914350" y="3733150"/>
              <a:ext cx="1551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7" name="Google Shape;67;p14"/>
            <p:cNvSpPr txBox="1"/>
            <p:nvPr/>
          </p:nvSpPr>
          <p:spPr>
            <a:xfrm>
              <a:off x="5754150" y="3775638"/>
              <a:ext cx="18717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 this example, </a:t>
              </a:r>
              <a:r>
                <a:rPr lang="en" sz="10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work is done </a:t>
              </a: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on the pram to make it move. The pram is moved over a distance by </a:t>
              </a:r>
              <a:r>
                <a:rPr lang="en" sz="10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kinetic energy</a:t>
              </a: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DFD7F5C-8E4C-DA7C-A9AF-57113D90A3A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40AF8B3-5B3F-05BF-1D6A-230DA36D5A6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A75EC8-3AD0-2BA1-740D-6AE57398E9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B7BEBE-CD63-B864-4554-D5853A1ADF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Work Done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99000" cy="24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amount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work done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on an object is dependent on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size of force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applied to it.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is also dependent on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distance moved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en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the object.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work done, force and distance moved: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75" name="Google Shape;75;p15"/>
          <p:cNvGrpSpPr/>
          <p:nvPr/>
        </p:nvGrpSpPr>
        <p:grpSpPr>
          <a:xfrm>
            <a:off x="1173988" y="3562338"/>
            <a:ext cx="4002459" cy="831300"/>
            <a:chOff x="1076625" y="3616913"/>
            <a:chExt cx="4002459" cy="831300"/>
          </a:xfrm>
        </p:grpSpPr>
        <p:grpSp>
          <p:nvGrpSpPr>
            <p:cNvPr id="76" name="Google Shape;76;p15"/>
            <p:cNvGrpSpPr/>
            <p:nvPr/>
          </p:nvGrpSpPr>
          <p:grpSpPr>
            <a:xfrm>
              <a:off x="1076625" y="3811537"/>
              <a:ext cx="1645626" cy="442086"/>
              <a:chOff x="347700" y="1873875"/>
              <a:chExt cx="6856775" cy="1842025"/>
            </a:xfrm>
          </p:grpSpPr>
          <p:sp>
            <p:nvSpPr>
              <p:cNvPr id="77" name="Google Shape;77;p15"/>
              <p:cNvSpPr/>
              <p:nvPr/>
            </p:nvSpPr>
            <p:spPr>
              <a:xfrm>
                <a:off x="347700" y="1915600"/>
                <a:ext cx="1972500" cy="1429800"/>
              </a:xfrm>
              <a:custGeom>
                <a:avLst/>
                <a:gdLst/>
                <a:ahLst/>
                <a:cxnLst/>
                <a:rect l="l" t="t" r="r" b="b"/>
                <a:pathLst>
                  <a:path w="78900" h="57192" extrusionOk="0">
                    <a:moveTo>
                      <a:pt x="1461" y="1"/>
                    </a:moveTo>
                    <a:cubicBezTo>
                      <a:pt x="835" y="1"/>
                      <a:pt x="0" y="1"/>
                      <a:pt x="0" y="1671"/>
                    </a:cubicBezTo>
                    <a:cubicBezTo>
                      <a:pt x="0" y="2297"/>
                      <a:pt x="626" y="2297"/>
                      <a:pt x="1670" y="2297"/>
                    </a:cubicBezTo>
                    <a:cubicBezTo>
                      <a:pt x="5427" y="2297"/>
                      <a:pt x="5636" y="2923"/>
                      <a:pt x="5845" y="5428"/>
                    </a:cubicBezTo>
                    <a:lnTo>
                      <a:pt x="9393" y="55313"/>
                    </a:lnTo>
                    <a:cubicBezTo>
                      <a:pt x="9393" y="56775"/>
                      <a:pt x="9602" y="57192"/>
                      <a:pt x="10437" y="57192"/>
                    </a:cubicBezTo>
                    <a:cubicBezTo>
                      <a:pt x="11272" y="57192"/>
                      <a:pt x="11480" y="56983"/>
                      <a:pt x="12107" y="55731"/>
                    </a:cubicBezTo>
                    <a:lnTo>
                      <a:pt x="36319" y="13359"/>
                    </a:lnTo>
                    <a:lnTo>
                      <a:pt x="39450" y="55313"/>
                    </a:lnTo>
                    <a:cubicBezTo>
                      <a:pt x="39450" y="56775"/>
                      <a:pt x="39659" y="57192"/>
                      <a:pt x="40494" y="57192"/>
                    </a:cubicBezTo>
                    <a:cubicBezTo>
                      <a:pt x="41329" y="57192"/>
                      <a:pt x="41537" y="56775"/>
                      <a:pt x="42164" y="55731"/>
                    </a:cubicBezTo>
                    <a:lnTo>
                      <a:pt x="68881" y="8976"/>
                    </a:lnTo>
                    <a:cubicBezTo>
                      <a:pt x="70759" y="5845"/>
                      <a:pt x="72638" y="2923"/>
                      <a:pt x="77439" y="2297"/>
                    </a:cubicBezTo>
                    <a:cubicBezTo>
                      <a:pt x="78274" y="2297"/>
                      <a:pt x="78900" y="2297"/>
                      <a:pt x="78900" y="836"/>
                    </a:cubicBezTo>
                    <a:cubicBezTo>
                      <a:pt x="78900" y="1"/>
                      <a:pt x="78274" y="1"/>
                      <a:pt x="78065" y="1"/>
                    </a:cubicBezTo>
                    <a:cubicBezTo>
                      <a:pt x="77856" y="1"/>
                      <a:pt x="77230" y="210"/>
                      <a:pt x="71803" y="210"/>
                    </a:cubicBezTo>
                    <a:cubicBezTo>
                      <a:pt x="69507" y="210"/>
                      <a:pt x="67002" y="1"/>
                      <a:pt x="64498" y="1"/>
                    </a:cubicBezTo>
                    <a:cubicBezTo>
                      <a:pt x="64080" y="1"/>
                      <a:pt x="63036" y="1"/>
                      <a:pt x="63036" y="1671"/>
                    </a:cubicBezTo>
                    <a:cubicBezTo>
                      <a:pt x="63036" y="2297"/>
                      <a:pt x="63663" y="2297"/>
                      <a:pt x="64289" y="2297"/>
                    </a:cubicBezTo>
                    <a:cubicBezTo>
                      <a:pt x="65959" y="2506"/>
                      <a:pt x="68463" y="2923"/>
                      <a:pt x="68463" y="5428"/>
                    </a:cubicBezTo>
                    <a:cubicBezTo>
                      <a:pt x="68463" y="6471"/>
                      <a:pt x="68255" y="7098"/>
                      <a:pt x="67420" y="8559"/>
                    </a:cubicBezTo>
                    <a:lnTo>
                      <a:pt x="45086" y="47382"/>
                    </a:lnTo>
                    <a:lnTo>
                      <a:pt x="42164" y="5010"/>
                    </a:lnTo>
                    <a:cubicBezTo>
                      <a:pt x="42164" y="3967"/>
                      <a:pt x="43207" y="2506"/>
                      <a:pt x="47591" y="2297"/>
                    </a:cubicBezTo>
                    <a:cubicBezTo>
                      <a:pt x="48843" y="2297"/>
                      <a:pt x="49469" y="2297"/>
                      <a:pt x="49469" y="836"/>
                    </a:cubicBezTo>
                    <a:cubicBezTo>
                      <a:pt x="49469" y="1"/>
                      <a:pt x="48843" y="1"/>
                      <a:pt x="48425" y="1"/>
                    </a:cubicBezTo>
                    <a:cubicBezTo>
                      <a:pt x="45503" y="1"/>
                      <a:pt x="42581" y="210"/>
                      <a:pt x="39659" y="210"/>
                    </a:cubicBezTo>
                    <a:lnTo>
                      <a:pt x="35276" y="210"/>
                    </a:lnTo>
                    <a:cubicBezTo>
                      <a:pt x="34023" y="210"/>
                      <a:pt x="32562" y="1"/>
                      <a:pt x="31518" y="1"/>
                    </a:cubicBezTo>
                    <a:cubicBezTo>
                      <a:pt x="30892" y="1"/>
                      <a:pt x="30057" y="1"/>
                      <a:pt x="30057" y="1671"/>
                    </a:cubicBezTo>
                    <a:cubicBezTo>
                      <a:pt x="30057" y="2297"/>
                      <a:pt x="30475" y="2297"/>
                      <a:pt x="31936" y="2297"/>
                    </a:cubicBezTo>
                    <a:cubicBezTo>
                      <a:pt x="35693" y="2297"/>
                      <a:pt x="35693" y="2506"/>
                      <a:pt x="35902" y="7515"/>
                    </a:cubicBezTo>
                    <a:lnTo>
                      <a:pt x="36319" y="10437"/>
                    </a:lnTo>
                    <a:lnTo>
                      <a:pt x="15238" y="47382"/>
                    </a:lnTo>
                    <a:lnTo>
                      <a:pt x="12107" y="5428"/>
                    </a:lnTo>
                    <a:cubicBezTo>
                      <a:pt x="12107" y="4593"/>
                      <a:pt x="12107" y="2506"/>
                      <a:pt x="17742" y="2297"/>
                    </a:cubicBezTo>
                    <a:cubicBezTo>
                      <a:pt x="18577" y="2297"/>
                      <a:pt x="19412" y="2297"/>
                      <a:pt x="19412" y="836"/>
                    </a:cubicBezTo>
                    <a:cubicBezTo>
                      <a:pt x="19412" y="1"/>
                      <a:pt x="18786" y="1"/>
                      <a:pt x="18368" y="1"/>
                    </a:cubicBezTo>
                    <a:cubicBezTo>
                      <a:pt x="15446" y="1"/>
                      <a:pt x="12524" y="210"/>
                      <a:pt x="9602" y="210"/>
                    </a:cubicBezTo>
                    <a:lnTo>
                      <a:pt x="5219" y="210"/>
                    </a:lnTo>
                    <a:cubicBezTo>
                      <a:pt x="3966" y="210"/>
                      <a:pt x="2505" y="1"/>
                      <a:pt x="1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3050725" y="2578325"/>
                <a:ext cx="1273275" cy="433125"/>
              </a:xfrm>
              <a:custGeom>
                <a:avLst/>
                <a:gdLst/>
                <a:ahLst/>
                <a:cxnLst/>
                <a:rect l="l" t="t" r="r" b="b"/>
                <a:pathLst>
                  <a:path w="50931" h="17325" extrusionOk="0">
                    <a:moveTo>
                      <a:pt x="2714" y="0"/>
                    </a:moveTo>
                    <a:cubicBezTo>
                      <a:pt x="1253" y="0"/>
                      <a:pt x="1" y="0"/>
                      <a:pt x="1" y="1461"/>
                    </a:cubicBezTo>
                    <a:cubicBezTo>
                      <a:pt x="1" y="2922"/>
                      <a:pt x="1045" y="2922"/>
                      <a:pt x="2297" y="2922"/>
                    </a:cubicBezTo>
                    <a:lnTo>
                      <a:pt x="48426" y="2922"/>
                    </a:lnTo>
                    <a:cubicBezTo>
                      <a:pt x="49678" y="2922"/>
                      <a:pt x="50931" y="2922"/>
                      <a:pt x="50931" y="1461"/>
                    </a:cubicBezTo>
                    <a:cubicBezTo>
                      <a:pt x="50931" y="0"/>
                      <a:pt x="49470" y="0"/>
                      <a:pt x="48009" y="0"/>
                    </a:cubicBezTo>
                    <a:close/>
                    <a:moveTo>
                      <a:pt x="2297" y="14611"/>
                    </a:moveTo>
                    <a:cubicBezTo>
                      <a:pt x="1045" y="14611"/>
                      <a:pt x="1" y="14611"/>
                      <a:pt x="1" y="15863"/>
                    </a:cubicBezTo>
                    <a:cubicBezTo>
                      <a:pt x="1" y="17324"/>
                      <a:pt x="1253" y="17324"/>
                      <a:pt x="2714" y="17324"/>
                    </a:cubicBezTo>
                    <a:lnTo>
                      <a:pt x="48009" y="17324"/>
                    </a:lnTo>
                    <a:cubicBezTo>
                      <a:pt x="49470" y="17324"/>
                      <a:pt x="50931" y="17324"/>
                      <a:pt x="50931" y="15863"/>
                    </a:cubicBezTo>
                    <a:cubicBezTo>
                      <a:pt x="50931" y="14611"/>
                      <a:pt x="49678" y="14611"/>
                      <a:pt x="48426" y="1461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5085850" y="1873875"/>
                <a:ext cx="1001925" cy="1842025"/>
              </a:xfrm>
              <a:custGeom>
                <a:avLst/>
                <a:gdLst/>
                <a:ahLst/>
                <a:cxnLst/>
                <a:rect l="l" t="t" r="r" b="b"/>
                <a:pathLst>
                  <a:path w="40077" h="73681" extrusionOk="0">
                    <a:moveTo>
                      <a:pt x="33188" y="0"/>
                    </a:moveTo>
                    <a:cubicBezTo>
                      <a:pt x="29640" y="0"/>
                      <a:pt x="26300" y="2505"/>
                      <a:pt x="24630" y="5844"/>
                    </a:cubicBezTo>
                    <a:cubicBezTo>
                      <a:pt x="23169" y="8558"/>
                      <a:pt x="22334" y="11480"/>
                      <a:pt x="20456" y="22125"/>
                    </a:cubicBezTo>
                    <a:lnTo>
                      <a:pt x="15029" y="22125"/>
                    </a:lnTo>
                    <a:cubicBezTo>
                      <a:pt x="13568" y="22125"/>
                      <a:pt x="12733" y="22125"/>
                      <a:pt x="12733" y="23586"/>
                    </a:cubicBezTo>
                    <a:cubicBezTo>
                      <a:pt x="12733" y="24630"/>
                      <a:pt x="13150" y="24630"/>
                      <a:pt x="14820" y="24630"/>
                    </a:cubicBezTo>
                    <a:lnTo>
                      <a:pt x="20038" y="24630"/>
                    </a:lnTo>
                    <a:cubicBezTo>
                      <a:pt x="18577" y="32144"/>
                      <a:pt x="15237" y="50512"/>
                      <a:pt x="13359" y="59070"/>
                    </a:cubicBezTo>
                    <a:cubicBezTo>
                      <a:pt x="11898" y="66166"/>
                      <a:pt x="10854" y="72219"/>
                      <a:pt x="6680" y="72219"/>
                    </a:cubicBezTo>
                    <a:cubicBezTo>
                      <a:pt x="6471" y="72219"/>
                      <a:pt x="4175" y="72219"/>
                      <a:pt x="2714" y="70550"/>
                    </a:cubicBezTo>
                    <a:cubicBezTo>
                      <a:pt x="6680" y="70341"/>
                      <a:pt x="6680" y="66584"/>
                      <a:pt x="6680" y="66584"/>
                    </a:cubicBezTo>
                    <a:cubicBezTo>
                      <a:pt x="6680" y="64914"/>
                      <a:pt x="5636" y="64079"/>
                      <a:pt x="3966" y="64079"/>
                    </a:cubicBezTo>
                    <a:cubicBezTo>
                      <a:pt x="2296" y="64079"/>
                      <a:pt x="0" y="65331"/>
                      <a:pt x="0" y="68462"/>
                    </a:cubicBezTo>
                    <a:cubicBezTo>
                      <a:pt x="0" y="72011"/>
                      <a:pt x="3549" y="73681"/>
                      <a:pt x="6680" y="73681"/>
                    </a:cubicBezTo>
                    <a:cubicBezTo>
                      <a:pt x="15029" y="73681"/>
                      <a:pt x="18368" y="58861"/>
                      <a:pt x="19203" y="54895"/>
                    </a:cubicBezTo>
                    <a:cubicBezTo>
                      <a:pt x="20664" y="48633"/>
                      <a:pt x="24630" y="26926"/>
                      <a:pt x="25048" y="24630"/>
                    </a:cubicBezTo>
                    <a:lnTo>
                      <a:pt x="32145" y="24630"/>
                    </a:lnTo>
                    <a:cubicBezTo>
                      <a:pt x="33606" y="24630"/>
                      <a:pt x="34232" y="24630"/>
                      <a:pt x="34232" y="22960"/>
                    </a:cubicBezTo>
                    <a:cubicBezTo>
                      <a:pt x="34232" y="22125"/>
                      <a:pt x="33606" y="22125"/>
                      <a:pt x="32145" y="22125"/>
                    </a:cubicBezTo>
                    <a:lnTo>
                      <a:pt x="25674" y="22125"/>
                    </a:lnTo>
                    <a:cubicBezTo>
                      <a:pt x="27135" y="13776"/>
                      <a:pt x="28387" y="8140"/>
                      <a:pt x="29014" y="5427"/>
                    </a:cubicBezTo>
                    <a:cubicBezTo>
                      <a:pt x="29431" y="3548"/>
                      <a:pt x="31101" y="1670"/>
                      <a:pt x="33188" y="1670"/>
                    </a:cubicBezTo>
                    <a:cubicBezTo>
                      <a:pt x="35067" y="1670"/>
                      <a:pt x="36737" y="2296"/>
                      <a:pt x="37571" y="3131"/>
                    </a:cubicBezTo>
                    <a:cubicBezTo>
                      <a:pt x="34232" y="3340"/>
                      <a:pt x="33397" y="5844"/>
                      <a:pt x="33397" y="7097"/>
                    </a:cubicBezTo>
                    <a:cubicBezTo>
                      <a:pt x="33397" y="8767"/>
                      <a:pt x="34649" y="9810"/>
                      <a:pt x="36110" y="9810"/>
                    </a:cubicBezTo>
                    <a:cubicBezTo>
                      <a:pt x="37780" y="9810"/>
                      <a:pt x="40076" y="8349"/>
                      <a:pt x="40076" y="5218"/>
                    </a:cubicBezTo>
                    <a:cubicBezTo>
                      <a:pt x="40076" y="1879"/>
                      <a:pt x="36737" y="0"/>
                      <a:pt x="33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59950" y="1894725"/>
                <a:ext cx="944525" cy="1429825"/>
              </a:xfrm>
              <a:custGeom>
                <a:avLst/>
                <a:gdLst/>
                <a:ahLst/>
                <a:cxnLst/>
                <a:rect l="l" t="t" r="r" b="b"/>
                <a:pathLst>
                  <a:path w="37781" h="57193" extrusionOk="0">
                    <a:moveTo>
                      <a:pt x="18995" y="22126"/>
                    </a:moveTo>
                    <a:cubicBezTo>
                      <a:pt x="24422" y="22126"/>
                      <a:pt x="25465" y="28805"/>
                      <a:pt x="25465" y="29431"/>
                    </a:cubicBezTo>
                    <a:cubicBezTo>
                      <a:pt x="25465" y="29640"/>
                      <a:pt x="25256" y="30684"/>
                      <a:pt x="25256" y="30684"/>
                    </a:cubicBezTo>
                    <a:lnTo>
                      <a:pt x="21082" y="46756"/>
                    </a:lnTo>
                    <a:cubicBezTo>
                      <a:pt x="20873" y="48008"/>
                      <a:pt x="20873" y="48217"/>
                      <a:pt x="19621" y="49678"/>
                    </a:cubicBezTo>
                    <a:cubicBezTo>
                      <a:pt x="17951" y="51974"/>
                      <a:pt x="14194" y="55522"/>
                      <a:pt x="10437" y="55522"/>
                    </a:cubicBezTo>
                    <a:cubicBezTo>
                      <a:pt x="7097" y="55522"/>
                      <a:pt x="5218" y="52600"/>
                      <a:pt x="5218" y="47799"/>
                    </a:cubicBezTo>
                    <a:cubicBezTo>
                      <a:pt x="5218" y="43207"/>
                      <a:pt x="7723" y="34232"/>
                      <a:pt x="9393" y="30684"/>
                    </a:cubicBezTo>
                    <a:cubicBezTo>
                      <a:pt x="12107" y="25048"/>
                      <a:pt x="15864" y="22126"/>
                      <a:pt x="18995" y="22126"/>
                    </a:cubicBezTo>
                    <a:close/>
                    <a:moveTo>
                      <a:pt x="36945" y="1"/>
                    </a:moveTo>
                    <a:cubicBezTo>
                      <a:pt x="36737" y="1"/>
                      <a:pt x="32771" y="210"/>
                      <a:pt x="32353" y="418"/>
                    </a:cubicBezTo>
                    <a:cubicBezTo>
                      <a:pt x="31101" y="418"/>
                      <a:pt x="29849" y="627"/>
                      <a:pt x="28387" y="627"/>
                    </a:cubicBezTo>
                    <a:cubicBezTo>
                      <a:pt x="26300" y="836"/>
                      <a:pt x="25674" y="1045"/>
                      <a:pt x="25674" y="2506"/>
                    </a:cubicBezTo>
                    <a:cubicBezTo>
                      <a:pt x="25674" y="3132"/>
                      <a:pt x="26300" y="3132"/>
                      <a:pt x="27553" y="3132"/>
                    </a:cubicBezTo>
                    <a:cubicBezTo>
                      <a:pt x="31518" y="3132"/>
                      <a:pt x="31518" y="3967"/>
                      <a:pt x="31518" y="4802"/>
                    </a:cubicBezTo>
                    <a:cubicBezTo>
                      <a:pt x="31518" y="5219"/>
                      <a:pt x="31310" y="5845"/>
                      <a:pt x="31310" y="6054"/>
                    </a:cubicBezTo>
                    <a:lnTo>
                      <a:pt x="26300" y="25883"/>
                    </a:lnTo>
                    <a:cubicBezTo>
                      <a:pt x="25465" y="23796"/>
                      <a:pt x="23378" y="20456"/>
                      <a:pt x="18995" y="20456"/>
                    </a:cubicBezTo>
                    <a:cubicBezTo>
                      <a:pt x="9811" y="20456"/>
                      <a:pt x="0" y="32354"/>
                      <a:pt x="0" y="44460"/>
                    </a:cubicBezTo>
                    <a:cubicBezTo>
                      <a:pt x="0" y="52391"/>
                      <a:pt x="4592" y="57192"/>
                      <a:pt x="10228" y="57192"/>
                    </a:cubicBezTo>
                    <a:cubicBezTo>
                      <a:pt x="14611" y="57192"/>
                      <a:pt x="18577" y="53644"/>
                      <a:pt x="20873" y="50930"/>
                    </a:cubicBezTo>
                    <a:cubicBezTo>
                      <a:pt x="21499" y="55731"/>
                      <a:pt x="25465" y="57192"/>
                      <a:pt x="27761" y="57192"/>
                    </a:cubicBezTo>
                    <a:cubicBezTo>
                      <a:pt x="30266" y="57192"/>
                      <a:pt x="32145" y="55731"/>
                      <a:pt x="33606" y="52809"/>
                    </a:cubicBezTo>
                    <a:cubicBezTo>
                      <a:pt x="35067" y="50095"/>
                      <a:pt x="36110" y="45086"/>
                      <a:pt x="36110" y="44668"/>
                    </a:cubicBezTo>
                    <a:cubicBezTo>
                      <a:pt x="36110" y="44251"/>
                      <a:pt x="35902" y="44042"/>
                      <a:pt x="35275" y="44042"/>
                    </a:cubicBezTo>
                    <a:cubicBezTo>
                      <a:pt x="34649" y="44042"/>
                      <a:pt x="34441" y="44460"/>
                      <a:pt x="34232" y="45712"/>
                    </a:cubicBezTo>
                    <a:cubicBezTo>
                      <a:pt x="32979" y="50513"/>
                      <a:pt x="31310" y="55522"/>
                      <a:pt x="28179" y="55522"/>
                    </a:cubicBezTo>
                    <a:cubicBezTo>
                      <a:pt x="25674" y="55522"/>
                      <a:pt x="25465" y="53435"/>
                      <a:pt x="25465" y="51765"/>
                    </a:cubicBezTo>
                    <a:cubicBezTo>
                      <a:pt x="25465" y="51556"/>
                      <a:pt x="25465" y="49678"/>
                      <a:pt x="26091" y="47591"/>
                    </a:cubicBezTo>
                    <a:lnTo>
                      <a:pt x="37572" y="2088"/>
                    </a:lnTo>
                    <a:cubicBezTo>
                      <a:pt x="37572" y="1671"/>
                      <a:pt x="37780" y="1253"/>
                      <a:pt x="37780" y="836"/>
                    </a:cubicBezTo>
                    <a:cubicBezTo>
                      <a:pt x="37780" y="1"/>
                      <a:pt x="36945" y="1"/>
                      <a:pt x="36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" name="Google Shape;81;p15"/>
            <p:cNvSpPr txBox="1"/>
            <p:nvPr/>
          </p:nvSpPr>
          <p:spPr>
            <a:xfrm>
              <a:off x="3018684" y="3616913"/>
              <a:ext cx="20604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W </a:t>
              </a:r>
              <a:r>
                <a:rPr lang="en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work done (J)</a:t>
              </a:r>
              <a:endPara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f </a:t>
              </a:r>
              <a:r>
                <a:rPr lang="en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force (N)</a:t>
              </a:r>
              <a:endPara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d </a:t>
              </a:r>
              <a:r>
                <a:rPr lang="en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distance (m)</a:t>
              </a:r>
              <a:endParaRPr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2" name="Google Shape;82;p15"/>
          <p:cNvGrpSpPr/>
          <p:nvPr/>
        </p:nvGrpSpPr>
        <p:grpSpPr>
          <a:xfrm>
            <a:off x="5740900" y="1400293"/>
            <a:ext cx="2610913" cy="2127334"/>
            <a:chOff x="5724125" y="1716945"/>
            <a:chExt cx="2748330" cy="2287456"/>
          </a:xfrm>
        </p:grpSpPr>
        <p:grpSp>
          <p:nvGrpSpPr>
            <p:cNvPr id="83" name="Google Shape;83;p15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84" name="Google Shape;84;p15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5" name="Google Shape;85;p15"/>
              <p:cNvCxnSpPr>
                <a:stCxn id="84" idx="1"/>
                <a:endCxn id="84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6" name="Google Shape;86;p15"/>
              <p:cNvSpPr txBox="1"/>
              <p:nvPr/>
            </p:nvSpPr>
            <p:spPr>
              <a:xfrm>
                <a:off x="6259200" y="1974507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WORK 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DONE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87" name="Google Shape;87;p15"/>
              <p:cNvSpPr txBox="1"/>
              <p:nvPr/>
            </p:nvSpPr>
            <p:spPr>
              <a:xfrm>
                <a:off x="5550946" y="3108493"/>
                <a:ext cx="1341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FORCE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88" name="Google Shape;88;p15"/>
            <p:cNvCxnSpPr>
              <a:stCxn id="84" idx="3"/>
            </p:cNvCxnSpPr>
            <p:nvPr/>
          </p:nvCxnSpPr>
          <p:spPr>
            <a:xfrm rot="10800000">
              <a:off x="7097990" y="2862001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9" name="Google Shape;89;p15"/>
            <p:cNvSpPr txBox="1"/>
            <p:nvPr/>
          </p:nvSpPr>
          <p:spPr>
            <a:xfrm>
              <a:off x="7097993" y="3252115"/>
              <a:ext cx="10047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DISTANCE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90" name="Google Shape;90;p15"/>
          <p:cNvSpPr txBox="1"/>
          <p:nvPr/>
        </p:nvSpPr>
        <p:spPr>
          <a:xfrm>
            <a:off x="5740900" y="3581450"/>
            <a:ext cx="261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work done can be calculated as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force  × distance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2F3EC14-8523-82E3-7C89-87EFE94014E1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CCF503A-4DD1-00DA-977A-FF5AEE30C783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575962-1255-AC1E-7C3C-8CE940C876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708E75-B301-CB5C-B5D9-001F43F395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96" name="Google Shape;96;p16"/>
          <p:cNvGrpSpPr/>
          <p:nvPr/>
        </p:nvGrpSpPr>
        <p:grpSpPr>
          <a:xfrm>
            <a:off x="537975" y="1276038"/>
            <a:ext cx="4207475" cy="2591413"/>
            <a:chOff x="655325" y="1492513"/>
            <a:chExt cx="4207475" cy="2591413"/>
          </a:xfrm>
        </p:grpSpPr>
        <p:sp>
          <p:nvSpPr>
            <p:cNvPr id="97" name="Google Shape;97;p16"/>
            <p:cNvSpPr/>
            <p:nvPr/>
          </p:nvSpPr>
          <p:spPr>
            <a:xfrm>
              <a:off x="1197600" y="1492513"/>
              <a:ext cx="2221768" cy="2158474"/>
            </a:xfrm>
            <a:custGeom>
              <a:avLst/>
              <a:gdLst/>
              <a:ahLst/>
              <a:cxnLst/>
              <a:rect l="l" t="t" r="r" b="b"/>
              <a:pathLst>
                <a:path w="211597" h="205569" extrusionOk="0">
                  <a:moveTo>
                    <a:pt x="133784" y="4209"/>
                  </a:moveTo>
                  <a:lnTo>
                    <a:pt x="131054" y="4892"/>
                  </a:lnTo>
                  <a:lnTo>
                    <a:pt x="128210" y="5688"/>
                  </a:lnTo>
                  <a:lnTo>
                    <a:pt x="126048" y="7167"/>
                  </a:lnTo>
                  <a:lnTo>
                    <a:pt x="123659" y="8760"/>
                  </a:lnTo>
                  <a:lnTo>
                    <a:pt x="123432" y="9897"/>
                  </a:lnTo>
                  <a:cubicBezTo>
                    <a:pt x="123324" y="10598"/>
                    <a:pt x="123318" y="10967"/>
                    <a:pt x="123706" y="10967"/>
                  </a:cubicBezTo>
                  <a:cubicBezTo>
                    <a:pt x="124136" y="10967"/>
                    <a:pt x="125049" y="10513"/>
                    <a:pt x="126844" y="9556"/>
                  </a:cubicBezTo>
                  <a:lnTo>
                    <a:pt x="129688" y="8077"/>
                  </a:lnTo>
                  <a:lnTo>
                    <a:pt x="133443" y="7850"/>
                  </a:lnTo>
                  <a:lnTo>
                    <a:pt x="137197" y="7508"/>
                  </a:lnTo>
                  <a:lnTo>
                    <a:pt x="139699" y="8305"/>
                  </a:lnTo>
                  <a:lnTo>
                    <a:pt x="142202" y="8987"/>
                  </a:lnTo>
                  <a:lnTo>
                    <a:pt x="142544" y="8305"/>
                  </a:lnTo>
                  <a:lnTo>
                    <a:pt x="142885" y="7850"/>
                  </a:lnTo>
                  <a:lnTo>
                    <a:pt x="141065" y="6484"/>
                  </a:lnTo>
                  <a:lnTo>
                    <a:pt x="139017" y="5006"/>
                  </a:lnTo>
                  <a:lnTo>
                    <a:pt x="136400" y="4664"/>
                  </a:lnTo>
                  <a:lnTo>
                    <a:pt x="133784" y="4209"/>
                  </a:lnTo>
                  <a:close/>
                  <a:moveTo>
                    <a:pt x="136969" y="9215"/>
                  </a:moveTo>
                  <a:lnTo>
                    <a:pt x="133329" y="9784"/>
                  </a:lnTo>
                  <a:cubicBezTo>
                    <a:pt x="129006" y="10466"/>
                    <a:pt x="124455" y="12173"/>
                    <a:pt x="123318" y="13424"/>
                  </a:cubicBezTo>
                  <a:lnTo>
                    <a:pt x="122521" y="14448"/>
                  </a:lnTo>
                  <a:lnTo>
                    <a:pt x="122976" y="15130"/>
                  </a:lnTo>
                  <a:cubicBezTo>
                    <a:pt x="123217" y="15514"/>
                    <a:pt x="123274" y="15736"/>
                    <a:pt x="123611" y="15736"/>
                  </a:cubicBezTo>
                  <a:cubicBezTo>
                    <a:pt x="124073" y="15736"/>
                    <a:pt x="125059" y="15320"/>
                    <a:pt x="127754" y="14334"/>
                  </a:cubicBezTo>
                  <a:lnTo>
                    <a:pt x="131736" y="12855"/>
                  </a:lnTo>
                  <a:lnTo>
                    <a:pt x="136969" y="12628"/>
                  </a:lnTo>
                  <a:lnTo>
                    <a:pt x="142202" y="12286"/>
                  </a:lnTo>
                  <a:lnTo>
                    <a:pt x="142202" y="11376"/>
                  </a:lnTo>
                  <a:lnTo>
                    <a:pt x="142202" y="10580"/>
                  </a:lnTo>
                  <a:lnTo>
                    <a:pt x="139586" y="9897"/>
                  </a:lnTo>
                  <a:lnTo>
                    <a:pt x="136969" y="9215"/>
                  </a:lnTo>
                  <a:close/>
                  <a:moveTo>
                    <a:pt x="138789" y="3982"/>
                  </a:moveTo>
                  <a:lnTo>
                    <a:pt x="141633" y="6029"/>
                  </a:lnTo>
                  <a:lnTo>
                    <a:pt x="144591" y="8077"/>
                  </a:lnTo>
                  <a:lnTo>
                    <a:pt x="146070" y="10352"/>
                  </a:lnTo>
                  <a:cubicBezTo>
                    <a:pt x="146980" y="11604"/>
                    <a:pt x="147663" y="12969"/>
                    <a:pt x="147663" y="13424"/>
                  </a:cubicBezTo>
                  <a:lnTo>
                    <a:pt x="147663" y="14220"/>
                  </a:lnTo>
                  <a:lnTo>
                    <a:pt x="143112" y="14675"/>
                  </a:lnTo>
                  <a:lnTo>
                    <a:pt x="138676" y="15244"/>
                  </a:lnTo>
                  <a:lnTo>
                    <a:pt x="134580" y="16609"/>
                  </a:lnTo>
                  <a:lnTo>
                    <a:pt x="130485" y="17974"/>
                  </a:lnTo>
                  <a:lnTo>
                    <a:pt x="125707" y="18316"/>
                  </a:lnTo>
                  <a:lnTo>
                    <a:pt x="120929" y="18543"/>
                  </a:lnTo>
                  <a:lnTo>
                    <a:pt x="120132" y="17974"/>
                  </a:lnTo>
                  <a:lnTo>
                    <a:pt x="119336" y="17406"/>
                  </a:lnTo>
                  <a:lnTo>
                    <a:pt x="120019" y="14903"/>
                  </a:lnTo>
                  <a:cubicBezTo>
                    <a:pt x="120474" y="13538"/>
                    <a:pt x="121384" y="11262"/>
                    <a:pt x="122180" y="10011"/>
                  </a:cubicBezTo>
                  <a:lnTo>
                    <a:pt x="123545" y="7622"/>
                  </a:lnTo>
                  <a:lnTo>
                    <a:pt x="126617" y="5802"/>
                  </a:lnTo>
                  <a:lnTo>
                    <a:pt x="129802" y="3982"/>
                  </a:lnTo>
                  <a:close/>
                  <a:moveTo>
                    <a:pt x="112510" y="29237"/>
                  </a:moveTo>
                  <a:lnTo>
                    <a:pt x="112510" y="29919"/>
                  </a:lnTo>
                  <a:lnTo>
                    <a:pt x="112510" y="30488"/>
                  </a:lnTo>
                  <a:lnTo>
                    <a:pt x="111032" y="30830"/>
                  </a:lnTo>
                  <a:cubicBezTo>
                    <a:pt x="110235" y="31057"/>
                    <a:pt x="108870" y="31398"/>
                    <a:pt x="108074" y="31740"/>
                  </a:cubicBezTo>
                  <a:lnTo>
                    <a:pt x="106822" y="32195"/>
                  </a:lnTo>
                  <a:lnTo>
                    <a:pt x="106822" y="32195"/>
                  </a:lnTo>
                  <a:lnTo>
                    <a:pt x="107164" y="31853"/>
                  </a:lnTo>
                  <a:cubicBezTo>
                    <a:pt x="107391" y="31626"/>
                    <a:pt x="108643" y="30943"/>
                    <a:pt x="110008" y="30375"/>
                  </a:cubicBezTo>
                  <a:lnTo>
                    <a:pt x="112510" y="29237"/>
                  </a:lnTo>
                  <a:close/>
                  <a:moveTo>
                    <a:pt x="124181" y="28975"/>
                  </a:moveTo>
                  <a:cubicBezTo>
                    <a:pt x="124464" y="28975"/>
                    <a:pt x="125495" y="29833"/>
                    <a:pt x="126617" y="31057"/>
                  </a:cubicBezTo>
                  <a:cubicBezTo>
                    <a:pt x="127754" y="32308"/>
                    <a:pt x="128551" y="33332"/>
                    <a:pt x="128210" y="33332"/>
                  </a:cubicBezTo>
                  <a:cubicBezTo>
                    <a:pt x="127982" y="33219"/>
                    <a:pt x="127186" y="33105"/>
                    <a:pt x="126503" y="32877"/>
                  </a:cubicBezTo>
                  <a:lnTo>
                    <a:pt x="125365" y="32536"/>
                  </a:lnTo>
                  <a:lnTo>
                    <a:pt x="125707" y="31967"/>
                  </a:lnTo>
                  <a:lnTo>
                    <a:pt x="126048" y="31398"/>
                  </a:lnTo>
                  <a:lnTo>
                    <a:pt x="125024" y="30375"/>
                  </a:lnTo>
                  <a:cubicBezTo>
                    <a:pt x="124342" y="29692"/>
                    <a:pt x="124000" y="29123"/>
                    <a:pt x="124114" y="29009"/>
                  </a:cubicBezTo>
                  <a:cubicBezTo>
                    <a:pt x="124126" y="28986"/>
                    <a:pt x="124148" y="28975"/>
                    <a:pt x="124181" y="28975"/>
                  </a:cubicBezTo>
                  <a:close/>
                  <a:moveTo>
                    <a:pt x="127868" y="34015"/>
                  </a:moveTo>
                  <a:cubicBezTo>
                    <a:pt x="128096" y="34015"/>
                    <a:pt x="128210" y="34129"/>
                    <a:pt x="127982" y="34242"/>
                  </a:cubicBezTo>
                  <a:cubicBezTo>
                    <a:pt x="127868" y="34356"/>
                    <a:pt x="126617" y="34697"/>
                    <a:pt x="125365" y="34925"/>
                  </a:cubicBezTo>
                  <a:lnTo>
                    <a:pt x="122976" y="35380"/>
                  </a:lnTo>
                  <a:lnTo>
                    <a:pt x="122976" y="35380"/>
                  </a:lnTo>
                  <a:lnTo>
                    <a:pt x="124000" y="34697"/>
                  </a:lnTo>
                  <a:cubicBezTo>
                    <a:pt x="124569" y="34356"/>
                    <a:pt x="125934" y="34129"/>
                    <a:pt x="126958" y="34015"/>
                  </a:cubicBezTo>
                  <a:close/>
                  <a:moveTo>
                    <a:pt x="121953" y="38110"/>
                  </a:moveTo>
                  <a:cubicBezTo>
                    <a:pt x="122066" y="38110"/>
                    <a:pt x="121384" y="39020"/>
                    <a:pt x="120360" y="40158"/>
                  </a:cubicBezTo>
                  <a:cubicBezTo>
                    <a:pt x="119222" y="41296"/>
                    <a:pt x="118198" y="42092"/>
                    <a:pt x="118085" y="42092"/>
                  </a:cubicBezTo>
                  <a:cubicBezTo>
                    <a:pt x="117857" y="42092"/>
                    <a:pt x="118540" y="41296"/>
                    <a:pt x="119677" y="40158"/>
                  </a:cubicBezTo>
                  <a:cubicBezTo>
                    <a:pt x="120701" y="39020"/>
                    <a:pt x="121725" y="38110"/>
                    <a:pt x="121953" y="38110"/>
                  </a:cubicBezTo>
                  <a:close/>
                  <a:moveTo>
                    <a:pt x="118085" y="48918"/>
                  </a:moveTo>
                  <a:lnTo>
                    <a:pt x="117630" y="50055"/>
                  </a:lnTo>
                  <a:cubicBezTo>
                    <a:pt x="117288" y="50738"/>
                    <a:pt x="116833" y="52899"/>
                    <a:pt x="116606" y="54947"/>
                  </a:cubicBezTo>
                  <a:lnTo>
                    <a:pt x="116037" y="58701"/>
                  </a:lnTo>
                  <a:lnTo>
                    <a:pt x="116037" y="56085"/>
                  </a:lnTo>
                  <a:lnTo>
                    <a:pt x="115923" y="53582"/>
                  </a:lnTo>
                  <a:lnTo>
                    <a:pt x="114217" y="54037"/>
                  </a:lnTo>
                  <a:lnTo>
                    <a:pt x="112510" y="54492"/>
                  </a:lnTo>
                  <a:lnTo>
                    <a:pt x="112510" y="53810"/>
                  </a:lnTo>
                  <a:lnTo>
                    <a:pt x="112510" y="53127"/>
                  </a:lnTo>
                  <a:lnTo>
                    <a:pt x="114558" y="52217"/>
                  </a:lnTo>
                  <a:lnTo>
                    <a:pt x="116606" y="51421"/>
                  </a:lnTo>
                  <a:lnTo>
                    <a:pt x="116606" y="50169"/>
                  </a:lnTo>
                  <a:lnTo>
                    <a:pt x="116606" y="48918"/>
                  </a:lnTo>
                  <a:close/>
                  <a:moveTo>
                    <a:pt x="116720" y="66096"/>
                  </a:moveTo>
                  <a:lnTo>
                    <a:pt x="117061" y="67233"/>
                  </a:lnTo>
                  <a:cubicBezTo>
                    <a:pt x="117175" y="67916"/>
                    <a:pt x="117175" y="68940"/>
                    <a:pt x="117061" y="69622"/>
                  </a:cubicBezTo>
                  <a:lnTo>
                    <a:pt x="116720" y="70874"/>
                  </a:lnTo>
                  <a:lnTo>
                    <a:pt x="116720" y="68485"/>
                  </a:lnTo>
                  <a:lnTo>
                    <a:pt x="116720" y="66096"/>
                  </a:lnTo>
                  <a:close/>
                  <a:moveTo>
                    <a:pt x="116720" y="72125"/>
                  </a:moveTo>
                  <a:lnTo>
                    <a:pt x="117061" y="73149"/>
                  </a:lnTo>
                  <a:cubicBezTo>
                    <a:pt x="117288" y="73718"/>
                    <a:pt x="118767" y="75538"/>
                    <a:pt x="120474" y="77017"/>
                  </a:cubicBezTo>
                  <a:cubicBezTo>
                    <a:pt x="122553" y="78866"/>
                    <a:pt x="123430" y="79805"/>
                    <a:pt x="123239" y="79805"/>
                  </a:cubicBezTo>
                  <a:cubicBezTo>
                    <a:pt x="123053" y="79805"/>
                    <a:pt x="121863" y="78923"/>
                    <a:pt x="119791" y="77131"/>
                  </a:cubicBezTo>
                  <a:lnTo>
                    <a:pt x="116606" y="74400"/>
                  </a:lnTo>
                  <a:lnTo>
                    <a:pt x="116606" y="73263"/>
                  </a:lnTo>
                  <a:lnTo>
                    <a:pt x="116720" y="72125"/>
                  </a:lnTo>
                  <a:close/>
                  <a:moveTo>
                    <a:pt x="123659" y="79861"/>
                  </a:moveTo>
                  <a:lnTo>
                    <a:pt x="126048" y="81568"/>
                  </a:lnTo>
                  <a:cubicBezTo>
                    <a:pt x="127413" y="82478"/>
                    <a:pt x="130485" y="84184"/>
                    <a:pt x="132988" y="85322"/>
                  </a:cubicBezTo>
                  <a:cubicBezTo>
                    <a:pt x="135490" y="86459"/>
                    <a:pt x="137538" y="87483"/>
                    <a:pt x="137538" y="87711"/>
                  </a:cubicBezTo>
                  <a:cubicBezTo>
                    <a:pt x="137538" y="87901"/>
                    <a:pt x="137042" y="87991"/>
                    <a:pt x="136374" y="87991"/>
                  </a:cubicBezTo>
                  <a:cubicBezTo>
                    <a:pt x="135441" y="87991"/>
                    <a:pt x="134172" y="87815"/>
                    <a:pt x="133443" y="87483"/>
                  </a:cubicBezTo>
                  <a:cubicBezTo>
                    <a:pt x="132191" y="87028"/>
                    <a:pt x="129006" y="84525"/>
                    <a:pt x="125821" y="81681"/>
                  </a:cubicBezTo>
                  <a:lnTo>
                    <a:pt x="123659" y="79861"/>
                  </a:lnTo>
                  <a:close/>
                  <a:moveTo>
                    <a:pt x="69508" y="76903"/>
                  </a:moveTo>
                  <a:lnTo>
                    <a:pt x="69736" y="78951"/>
                  </a:lnTo>
                  <a:cubicBezTo>
                    <a:pt x="69963" y="80089"/>
                    <a:pt x="70191" y="81681"/>
                    <a:pt x="70305" y="82478"/>
                  </a:cubicBezTo>
                  <a:lnTo>
                    <a:pt x="70760" y="83957"/>
                  </a:lnTo>
                  <a:lnTo>
                    <a:pt x="72808" y="86346"/>
                  </a:lnTo>
                  <a:cubicBezTo>
                    <a:pt x="73945" y="87711"/>
                    <a:pt x="74741" y="88848"/>
                    <a:pt x="74628" y="89076"/>
                  </a:cubicBezTo>
                  <a:cubicBezTo>
                    <a:pt x="74563" y="89141"/>
                    <a:pt x="74481" y="89173"/>
                    <a:pt x="74385" y="89173"/>
                  </a:cubicBezTo>
                  <a:cubicBezTo>
                    <a:pt x="73804" y="89173"/>
                    <a:pt x="72661" y="88003"/>
                    <a:pt x="71101" y="85663"/>
                  </a:cubicBezTo>
                  <a:lnTo>
                    <a:pt x="69281" y="83046"/>
                  </a:lnTo>
                  <a:lnTo>
                    <a:pt x="69395" y="79975"/>
                  </a:lnTo>
                  <a:lnTo>
                    <a:pt x="69508" y="76903"/>
                  </a:lnTo>
                  <a:close/>
                  <a:moveTo>
                    <a:pt x="157788" y="91806"/>
                  </a:moveTo>
                  <a:lnTo>
                    <a:pt x="157560" y="93399"/>
                  </a:lnTo>
                  <a:lnTo>
                    <a:pt x="157446" y="95105"/>
                  </a:lnTo>
                  <a:lnTo>
                    <a:pt x="155285" y="95333"/>
                  </a:lnTo>
                  <a:lnTo>
                    <a:pt x="153010" y="95560"/>
                  </a:lnTo>
                  <a:lnTo>
                    <a:pt x="153010" y="94878"/>
                  </a:lnTo>
                  <a:lnTo>
                    <a:pt x="153010" y="94309"/>
                  </a:lnTo>
                  <a:lnTo>
                    <a:pt x="154716" y="94650"/>
                  </a:lnTo>
                  <a:lnTo>
                    <a:pt x="156422" y="94991"/>
                  </a:lnTo>
                  <a:lnTo>
                    <a:pt x="157105" y="93399"/>
                  </a:lnTo>
                  <a:lnTo>
                    <a:pt x="157788" y="91806"/>
                  </a:lnTo>
                  <a:close/>
                  <a:moveTo>
                    <a:pt x="131281" y="94991"/>
                  </a:moveTo>
                  <a:cubicBezTo>
                    <a:pt x="130712" y="95105"/>
                    <a:pt x="130940" y="95674"/>
                    <a:pt x="131850" y="96812"/>
                  </a:cubicBezTo>
                  <a:lnTo>
                    <a:pt x="133101" y="98177"/>
                  </a:lnTo>
                  <a:lnTo>
                    <a:pt x="133784" y="97949"/>
                  </a:lnTo>
                  <a:cubicBezTo>
                    <a:pt x="134125" y="97836"/>
                    <a:pt x="134466" y="97380"/>
                    <a:pt x="134694" y="96925"/>
                  </a:cubicBezTo>
                  <a:lnTo>
                    <a:pt x="134921" y="96129"/>
                  </a:lnTo>
                  <a:lnTo>
                    <a:pt x="133101" y="95447"/>
                  </a:lnTo>
                  <a:cubicBezTo>
                    <a:pt x="132191" y="95105"/>
                    <a:pt x="131622" y="94991"/>
                    <a:pt x="131281" y="94991"/>
                  </a:cubicBezTo>
                  <a:close/>
                  <a:moveTo>
                    <a:pt x="83274" y="98973"/>
                  </a:moveTo>
                  <a:cubicBezTo>
                    <a:pt x="83387" y="99201"/>
                    <a:pt x="82477" y="99769"/>
                    <a:pt x="81112" y="100338"/>
                  </a:cubicBezTo>
                  <a:cubicBezTo>
                    <a:pt x="80020" y="100934"/>
                    <a:pt x="79101" y="101270"/>
                    <a:pt x="78885" y="101270"/>
                  </a:cubicBezTo>
                  <a:cubicBezTo>
                    <a:pt x="78853" y="101270"/>
                    <a:pt x="78837" y="101263"/>
                    <a:pt x="78837" y="101248"/>
                  </a:cubicBezTo>
                  <a:cubicBezTo>
                    <a:pt x="78837" y="100793"/>
                    <a:pt x="81908" y="99201"/>
                    <a:pt x="82932" y="98973"/>
                  </a:cubicBezTo>
                  <a:close/>
                  <a:moveTo>
                    <a:pt x="89758" y="67802"/>
                  </a:moveTo>
                  <a:cubicBezTo>
                    <a:pt x="90099" y="67802"/>
                    <a:pt x="91578" y="68940"/>
                    <a:pt x="93057" y="70419"/>
                  </a:cubicBezTo>
                  <a:lnTo>
                    <a:pt x="95674" y="73149"/>
                  </a:lnTo>
                  <a:lnTo>
                    <a:pt x="94877" y="74514"/>
                  </a:lnTo>
                  <a:lnTo>
                    <a:pt x="93967" y="75879"/>
                  </a:lnTo>
                  <a:lnTo>
                    <a:pt x="92602" y="75993"/>
                  </a:lnTo>
                  <a:lnTo>
                    <a:pt x="91237" y="75993"/>
                  </a:lnTo>
                  <a:lnTo>
                    <a:pt x="92602" y="76562"/>
                  </a:lnTo>
                  <a:lnTo>
                    <a:pt x="93967" y="77131"/>
                  </a:lnTo>
                  <a:lnTo>
                    <a:pt x="92147" y="77245"/>
                  </a:lnTo>
                  <a:lnTo>
                    <a:pt x="90213" y="77245"/>
                  </a:lnTo>
                  <a:lnTo>
                    <a:pt x="90213" y="77927"/>
                  </a:lnTo>
                  <a:lnTo>
                    <a:pt x="90213" y="78610"/>
                  </a:lnTo>
                  <a:lnTo>
                    <a:pt x="92943" y="78155"/>
                  </a:lnTo>
                  <a:lnTo>
                    <a:pt x="95674" y="77813"/>
                  </a:lnTo>
                  <a:lnTo>
                    <a:pt x="95674" y="79179"/>
                  </a:lnTo>
                  <a:lnTo>
                    <a:pt x="95674" y="80544"/>
                  </a:lnTo>
                  <a:lnTo>
                    <a:pt x="97835" y="81681"/>
                  </a:lnTo>
                  <a:cubicBezTo>
                    <a:pt x="102158" y="83957"/>
                    <a:pt x="108870" y="88621"/>
                    <a:pt x="112169" y="91692"/>
                  </a:cubicBezTo>
                  <a:lnTo>
                    <a:pt x="115582" y="94764"/>
                  </a:lnTo>
                  <a:lnTo>
                    <a:pt x="111828" y="98177"/>
                  </a:lnTo>
                  <a:cubicBezTo>
                    <a:pt x="109256" y="100507"/>
                    <a:pt x="107990" y="101532"/>
                    <a:pt x="107469" y="101532"/>
                  </a:cubicBezTo>
                  <a:cubicBezTo>
                    <a:pt x="107252" y="101532"/>
                    <a:pt x="107164" y="101355"/>
                    <a:pt x="107164" y="101021"/>
                  </a:cubicBezTo>
                  <a:lnTo>
                    <a:pt x="107164" y="100338"/>
                  </a:lnTo>
                  <a:lnTo>
                    <a:pt x="98518" y="94536"/>
                  </a:lnTo>
                  <a:cubicBezTo>
                    <a:pt x="88848" y="88052"/>
                    <a:pt x="87938" y="87369"/>
                    <a:pt x="85321" y="83843"/>
                  </a:cubicBezTo>
                  <a:lnTo>
                    <a:pt x="83387" y="81340"/>
                  </a:lnTo>
                  <a:lnTo>
                    <a:pt x="83842" y="78837"/>
                  </a:lnTo>
                  <a:cubicBezTo>
                    <a:pt x="84639" y="73945"/>
                    <a:pt x="87938" y="67802"/>
                    <a:pt x="89758" y="67802"/>
                  </a:cubicBezTo>
                  <a:close/>
                  <a:moveTo>
                    <a:pt x="141178" y="106936"/>
                  </a:moveTo>
                  <a:cubicBezTo>
                    <a:pt x="140496" y="106936"/>
                    <a:pt x="136855" y="108984"/>
                    <a:pt x="136855" y="109325"/>
                  </a:cubicBezTo>
                  <a:cubicBezTo>
                    <a:pt x="136855" y="109540"/>
                    <a:pt x="137018" y="109641"/>
                    <a:pt x="137317" y="109641"/>
                  </a:cubicBezTo>
                  <a:cubicBezTo>
                    <a:pt x="137812" y="109641"/>
                    <a:pt x="138680" y="109366"/>
                    <a:pt x="139813" y="108870"/>
                  </a:cubicBezTo>
                  <a:cubicBezTo>
                    <a:pt x="141406" y="108188"/>
                    <a:pt x="142202" y="106936"/>
                    <a:pt x="141178" y="106936"/>
                  </a:cubicBezTo>
                  <a:close/>
                  <a:moveTo>
                    <a:pt x="145274" y="94536"/>
                  </a:moveTo>
                  <a:lnTo>
                    <a:pt x="146753" y="95333"/>
                  </a:lnTo>
                  <a:cubicBezTo>
                    <a:pt x="147549" y="95788"/>
                    <a:pt x="148914" y="97039"/>
                    <a:pt x="149711" y="98177"/>
                  </a:cubicBezTo>
                  <a:lnTo>
                    <a:pt x="151189" y="100338"/>
                  </a:lnTo>
                  <a:lnTo>
                    <a:pt x="152100" y="99997"/>
                  </a:lnTo>
                  <a:lnTo>
                    <a:pt x="153010" y="99542"/>
                  </a:lnTo>
                  <a:lnTo>
                    <a:pt x="153010" y="100793"/>
                  </a:lnTo>
                  <a:cubicBezTo>
                    <a:pt x="153010" y="101476"/>
                    <a:pt x="152668" y="103069"/>
                    <a:pt x="152213" y="104320"/>
                  </a:cubicBezTo>
                  <a:lnTo>
                    <a:pt x="151531" y="106595"/>
                  </a:lnTo>
                  <a:lnTo>
                    <a:pt x="149483" y="109098"/>
                  </a:lnTo>
                  <a:lnTo>
                    <a:pt x="147549" y="111714"/>
                  </a:lnTo>
                  <a:lnTo>
                    <a:pt x="144933" y="111714"/>
                  </a:lnTo>
                  <a:lnTo>
                    <a:pt x="144933" y="108529"/>
                  </a:lnTo>
                  <a:lnTo>
                    <a:pt x="144933" y="105344"/>
                  </a:lnTo>
                  <a:lnTo>
                    <a:pt x="146070" y="101021"/>
                  </a:lnTo>
                  <a:lnTo>
                    <a:pt x="147094" y="96812"/>
                  </a:lnTo>
                  <a:lnTo>
                    <a:pt x="146184" y="95674"/>
                  </a:lnTo>
                  <a:lnTo>
                    <a:pt x="145274" y="94536"/>
                  </a:lnTo>
                  <a:close/>
                  <a:moveTo>
                    <a:pt x="72466" y="105571"/>
                  </a:moveTo>
                  <a:lnTo>
                    <a:pt x="70419" y="106368"/>
                  </a:lnTo>
                  <a:lnTo>
                    <a:pt x="73149" y="112283"/>
                  </a:lnTo>
                  <a:lnTo>
                    <a:pt x="75538" y="111259"/>
                  </a:lnTo>
                  <a:lnTo>
                    <a:pt x="72466" y="105571"/>
                  </a:lnTo>
                  <a:close/>
                  <a:moveTo>
                    <a:pt x="80998" y="94081"/>
                  </a:moveTo>
                  <a:lnTo>
                    <a:pt x="75310" y="95447"/>
                  </a:lnTo>
                  <a:lnTo>
                    <a:pt x="69622" y="96925"/>
                  </a:lnTo>
                  <a:lnTo>
                    <a:pt x="65641" y="96584"/>
                  </a:lnTo>
                  <a:cubicBezTo>
                    <a:pt x="63365" y="96357"/>
                    <a:pt x="60976" y="96129"/>
                    <a:pt x="60180" y="96129"/>
                  </a:cubicBezTo>
                  <a:lnTo>
                    <a:pt x="58929" y="96129"/>
                  </a:lnTo>
                  <a:lnTo>
                    <a:pt x="58019" y="97267"/>
                  </a:lnTo>
                  <a:cubicBezTo>
                    <a:pt x="56881" y="98973"/>
                    <a:pt x="56881" y="99428"/>
                    <a:pt x="58701" y="100111"/>
                  </a:cubicBezTo>
                  <a:lnTo>
                    <a:pt x="60180" y="100793"/>
                  </a:lnTo>
                  <a:lnTo>
                    <a:pt x="58815" y="100907"/>
                  </a:lnTo>
                  <a:lnTo>
                    <a:pt x="57563" y="101021"/>
                  </a:lnTo>
                  <a:lnTo>
                    <a:pt x="58815" y="101590"/>
                  </a:lnTo>
                  <a:lnTo>
                    <a:pt x="60180" y="102158"/>
                  </a:lnTo>
                  <a:lnTo>
                    <a:pt x="58701" y="102158"/>
                  </a:lnTo>
                  <a:lnTo>
                    <a:pt x="58929" y="103637"/>
                  </a:lnTo>
                  <a:cubicBezTo>
                    <a:pt x="59156" y="104320"/>
                    <a:pt x="59497" y="105003"/>
                    <a:pt x="59725" y="105003"/>
                  </a:cubicBezTo>
                  <a:cubicBezTo>
                    <a:pt x="60066" y="105003"/>
                    <a:pt x="62569" y="105116"/>
                    <a:pt x="65527" y="105230"/>
                  </a:cubicBezTo>
                  <a:lnTo>
                    <a:pt x="70760" y="105458"/>
                  </a:lnTo>
                  <a:lnTo>
                    <a:pt x="74514" y="103410"/>
                  </a:lnTo>
                  <a:lnTo>
                    <a:pt x="78268" y="101476"/>
                  </a:lnTo>
                  <a:lnTo>
                    <a:pt x="78268" y="101476"/>
                  </a:lnTo>
                  <a:lnTo>
                    <a:pt x="77813" y="102158"/>
                  </a:lnTo>
                  <a:lnTo>
                    <a:pt x="77358" y="102955"/>
                  </a:lnTo>
                  <a:lnTo>
                    <a:pt x="79406" y="105344"/>
                  </a:lnTo>
                  <a:cubicBezTo>
                    <a:pt x="80543" y="106595"/>
                    <a:pt x="82250" y="108984"/>
                    <a:pt x="83160" y="110349"/>
                  </a:cubicBezTo>
                  <a:lnTo>
                    <a:pt x="84866" y="112966"/>
                  </a:lnTo>
                  <a:lnTo>
                    <a:pt x="86573" y="112397"/>
                  </a:lnTo>
                  <a:cubicBezTo>
                    <a:pt x="87483" y="111942"/>
                    <a:pt x="88620" y="111714"/>
                    <a:pt x="89075" y="111714"/>
                  </a:cubicBezTo>
                  <a:lnTo>
                    <a:pt x="89872" y="111714"/>
                  </a:lnTo>
                  <a:lnTo>
                    <a:pt x="88848" y="112397"/>
                  </a:lnTo>
                  <a:lnTo>
                    <a:pt x="87938" y="112966"/>
                  </a:lnTo>
                  <a:lnTo>
                    <a:pt x="95901" y="112966"/>
                  </a:lnTo>
                  <a:lnTo>
                    <a:pt x="103865" y="113080"/>
                  </a:lnTo>
                  <a:lnTo>
                    <a:pt x="103523" y="112056"/>
                  </a:lnTo>
                  <a:cubicBezTo>
                    <a:pt x="103296" y="111601"/>
                    <a:pt x="102841" y="109894"/>
                    <a:pt x="102386" y="108415"/>
                  </a:cubicBezTo>
                  <a:cubicBezTo>
                    <a:pt x="101362" y="105116"/>
                    <a:pt x="101134" y="104889"/>
                    <a:pt x="96698" y="103296"/>
                  </a:cubicBezTo>
                  <a:cubicBezTo>
                    <a:pt x="94764" y="102614"/>
                    <a:pt x="91692" y="101135"/>
                    <a:pt x="89758" y="99997"/>
                  </a:cubicBezTo>
                  <a:lnTo>
                    <a:pt x="86231" y="98063"/>
                  </a:lnTo>
                  <a:lnTo>
                    <a:pt x="85208" y="98404"/>
                  </a:lnTo>
                  <a:lnTo>
                    <a:pt x="84297" y="98746"/>
                  </a:lnTo>
                  <a:lnTo>
                    <a:pt x="84411" y="97722"/>
                  </a:lnTo>
                  <a:lnTo>
                    <a:pt x="84525" y="96698"/>
                  </a:lnTo>
                  <a:lnTo>
                    <a:pt x="82819" y="95333"/>
                  </a:lnTo>
                  <a:lnTo>
                    <a:pt x="80998" y="94081"/>
                  </a:lnTo>
                  <a:close/>
                  <a:moveTo>
                    <a:pt x="63934" y="111032"/>
                  </a:moveTo>
                  <a:lnTo>
                    <a:pt x="63934" y="112625"/>
                  </a:lnTo>
                  <a:lnTo>
                    <a:pt x="63934" y="114331"/>
                  </a:lnTo>
                  <a:lnTo>
                    <a:pt x="65299" y="116720"/>
                  </a:lnTo>
                  <a:cubicBezTo>
                    <a:pt x="66203" y="118269"/>
                    <a:pt x="66850" y="119013"/>
                    <a:pt x="67324" y="119013"/>
                  </a:cubicBezTo>
                  <a:cubicBezTo>
                    <a:pt x="67686" y="119013"/>
                    <a:pt x="67946" y="118581"/>
                    <a:pt x="68143" y="117744"/>
                  </a:cubicBezTo>
                  <a:lnTo>
                    <a:pt x="68485" y="116379"/>
                  </a:lnTo>
                  <a:lnTo>
                    <a:pt x="69622" y="116834"/>
                  </a:lnTo>
                  <a:lnTo>
                    <a:pt x="70646" y="117289"/>
                  </a:lnTo>
                  <a:lnTo>
                    <a:pt x="70646" y="116151"/>
                  </a:lnTo>
                  <a:lnTo>
                    <a:pt x="70646" y="115014"/>
                  </a:lnTo>
                  <a:lnTo>
                    <a:pt x="69281" y="114217"/>
                  </a:lnTo>
                  <a:lnTo>
                    <a:pt x="67916" y="113421"/>
                  </a:lnTo>
                  <a:lnTo>
                    <a:pt x="67916" y="112170"/>
                  </a:lnTo>
                  <a:lnTo>
                    <a:pt x="67916" y="111032"/>
                  </a:lnTo>
                  <a:close/>
                  <a:moveTo>
                    <a:pt x="103751" y="117744"/>
                  </a:moveTo>
                  <a:lnTo>
                    <a:pt x="103751" y="118199"/>
                  </a:lnTo>
                  <a:cubicBezTo>
                    <a:pt x="103751" y="118540"/>
                    <a:pt x="103409" y="119223"/>
                    <a:pt x="103068" y="119792"/>
                  </a:cubicBezTo>
                  <a:lnTo>
                    <a:pt x="102272" y="120815"/>
                  </a:lnTo>
                  <a:lnTo>
                    <a:pt x="102272" y="120815"/>
                  </a:lnTo>
                  <a:lnTo>
                    <a:pt x="102613" y="119678"/>
                  </a:lnTo>
                  <a:lnTo>
                    <a:pt x="103068" y="118540"/>
                  </a:lnTo>
                  <a:lnTo>
                    <a:pt x="100224" y="118199"/>
                  </a:lnTo>
                  <a:lnTo>
                    <a:pt x="97380" y="117971"/>
                  </a:lnTo>
                  <a:lnTo>
                    <a:pt x="100565" y="117858"/>
                  </a:lnTo>
                  <a:lnTo>
                    <a:pt x="103751" y="117744"/>
                  </a:lnTo>
                  <a:close/>
                  <a:moveTo>
                    <a:pt x="78837" y="118426"/>
                  </a:moveTo>
                  <a:lnTo>
                    <a:pt x="85663" y="118540"/>
                  </a:lnTo>
                  <a:lnTo>
                    <a:pt x="92602" y="118654"/>
                  </a:lnTo>
                  <a:lnTo>
                    <a:pt x="91351" y="118882"/>
                  </a:lnTo>
                  <a:lnTo>
                    <a:pt x="90213" y="119223"/>
                  </a:lnTo>
                  <a:lnTo>
                    <a:pt x="90668" y="120702"/>
                  </a:lnTo>
                  <a:cubicBezTo>
                    <a:pt x="90896" y="121498"/>
                    <a:pt x="91237" y="122408"/>
                    <a:pt x="91351" y="122863"/>
                  </a:cubicBezTo>
                  <a:lnTo>
                    <a:pt x="91578" y="123546"/>
                  </a:lnTo>
                  <a:lnTo>
                    <a:pt x="87597" y="126049"/>
                  </a:lnTo>
                  <a:cubicBezTo>
                    <a:pt x="85776" y="127527"/>
                    <a:pt x="83501" y="129234"/>
                    <a:pt x="83160" y="129234"/>
                  </a:cubicBezTo>
                  <a:lnTo>
                    <a:pt x="82591" y="129575"/>
                  </a:lnTo>
                  <a:lnTo>
                    <a:pt x="80543" y="124115"/>
                  </a:lnTo>
                  <a:cubicBezTo>
                    <a:pt x="79519" y="121726"/>
                    <a:pt x="78837" y="119450"/>
                    <a:pt x="78837" y="119109"/>
                  </a:cubicBezTo>
                  <a:lnTo>
                    <a:pt x="78837" y="118426"/>
                  </a:lnTo>
                  <a:close/>
                  <a:moveTo>
                    <a:pt x="180426" y="132078"/>
                  </a:moveTo>
                  <a:lnTo>
                    <a:pt x="179402" y="132419"/>
                  </a:lnTo>
                  <a:lnTo>
                    <a:pt x="178378" y="132874"/>
                  </a:lnTo>
                  <a:lnTo>
                    <a:pt x="178378" y="135150"/>
                  </a:lnTo>
                  <a:lnTo>
                    <a:pt x="178378" y="137311"/>
                  </a:lnTo>
                  <a:lnTo>
                    <a:pt x="180881" y="138221"/>
                  </a:lnTo>
                  <a:cubicBezTo>
                    <a:pt x="182246" y="138790"/>
                    <a:pt x="184408" y="139928"/>
                    <a:pt x="185773" y="140838"/>
                  </a:cubicBezTo>
                  <a:lnTo>
                    <a:pt x="188048" y="142430"/>
                  </a:lnTo>
                  <a:lnTo>
                    <a:pt x="189641" y="140610"/>
                  </a:lnTo>
                  <a:cubicBezTo>
                    <a:pt x="190437" y="139700"/>
                    <a:pt x="191120" y="138676"/>
                    <a:pt x="191120" y="138335"/>
                  </a:cubicBezTo>
                  <a:cubicBezTo>
                    <a:pt x="191120" y="137766"/>
                    <a:pt x="185545" y="134239"/>
                    <a:pt x="182588" y="132988"/>
                  </a:cubicBezTo>
                  <a:lnTo>
                    <a:pt x="180426" y="132078"/>
                  </a:lnTo>
                  <a:close/>
                  <a:moveTo>
                    <a:pt x="78837" y="133216"/>
                  </a:moveTo>
                  <a:lnTo>
                    <a:pt x="77813" y="134922"/>
                  </a:lnTo>
                  <a:lnTo>
                    <a:pt x="77017" y="136173"/>
                  </a:lnTo>
                  <a:cubicBezTo>
                    <a:pt x="76789" y="137425"/>
                    <a:pt x="76107" y="139131"/>
                    <a:pt x="75652" y="140155"/>
                  </a:cubicBezTo>
                  <a:lnTo>
                    <a:pt x="74741" y="141975"/>
                  </a:lnTo>
                  <a:lnTo>
                    <a:pt x="76562" y="145616"/>
                  </a:lnTo>
                  <a:cubicBezTo>
                    <a:pt x="77472" y="147550"/>
                    <a:pt x="78609" y="149597"/>
                    <a:pt x="78951" y="150052"/>
                  </a:cubicBezTo>
                  <a:lnTo>
                    <a:pt x="79633" y="150849"/>
                  </a:lnTo>
                  <a:lnTo>
                    <a:pt x="81567" y="148687"/>
                  </a:lnTo>
                  <a:lnTo>
                    <a:pt x="83501" y="146526"/>
                  </a:lnTo>
                  <a:lnTo>
                    <a:pt x="83274" y="145729"/>
                  </a:lnTo>
                  <a:cubicBezTo>
                    <a:pt x="83160" y="145388"/>
                    <a:pt x="82136" y="142658"/>
                    <a:pt x="81112" y="139586"/>
                  </a:cubicBezTo>
                  <a:lnTo>
                    <a:pt x="79406" y="134922"/>
                  </a:lnTo>
                  <a:lnTo>
                    <a:pt x="78837" y="133216"/>
                  </a:lnTo>
                  <a:close/>
                  <a:moveTo>
                    <a:pt x="98404" y="148573"/>
                  </a:moveTo>
                  <a:lnTo>
                    <a:pt x="98404" y="149370"/>
                  </a:lnTo>
                  <a:lnTo>
                    <a:pt x="98404" y="150166"/>
                  </a:lnTo>
                  <a:lnTo>
                    <a:pt x="99883" y="150849"/>
                  </a:lnTo>
                  <a:lnTo>
                    <a:pt x="101362" y="151418"/>
                  </a:lnTo>
                  <a:lnTo>
                    <a:pt x="100338" y="151531"/>
                  </a:lnTo>
                  <a:lnTo>
                    <a:pt x="99200" y="151531"/>
                  </a:lnTo>
                  <a:lnTo>
                    <a:pt x="98404" y="150507"/>
                  </a:lnTo>
                  <a:lnTo>
                    <a:pt x="97494" y="149484"/>
                  </a:lnTo>
                  <a:lnTo>
                    <a:pt x="97949" y="149029"/>
                  </a:lnTo>
                  <a:lnTo>
                    <a:pt x="98404" y="148573"/>
                  </a:lnTo>
                  <a:close/>
                  <a:moveTo>
                    <a:pt x="107164" y="150280"/>
                  </a:moveTo>
                  <a:lnTo>
                    <a:pt x="110690" y="151645"/>
                  </a:lnTo>
                  <a:cubicBezTo>
                    <a:pt x="112624" y="152328"/>
                    <a:pt x="114331" y="153124"/>
                    <a:pt x="114444" y="153238"/>
                  </a:cubicBezTo>
                  <a:cubicBezTo>
                    <a:pt x="114578" y="153371"/>
                    <a:pt x="114321" y="153426"/>
                    <a:pt x="113856" y="153426"/>
                  </a:cubicBezTo>
                  <a:cubicBezTo>
                    <a:pt x="113528" y="153426"/>
                    <a:pt x="113095" y="153399"/>
                    <a:pt x="112624" y="153351"/>
                  </a:cubicBezTo>
                  <a:lnTo>
                    <a:pt x="110463" y="153238"/>
                  </a:lnTo>
                  <a:lnTo>
                    <a:pt x="110463" y="152669"/>
                  </a:lnTo>
                  <a:lnTo>
                    <a:pt x="110463" y="152100"/>
                  </a:lnTo>
                  <a:lnTo>
                    <a:pt x="109780" y="152555"/>
                  </a:lnTo>
                  <a:lnTo>
                    <a:pt x="109098" y="153010"/>
                  </a:lnTo>
                  <a:lnTo>
                    <a:pt x="109098" y="152214"/>
                  </a:lnTo>
                  <a:lnTo>
                    <a:pt x="109098" y="151531"/>
                  </a:lnTo>
                  <a:lnTo>
                    <a:pt x="106367" y="151531"/>
                  </a:lnTo>
                  <a:lnTo>
                    <a:pt x="106709" y="150962"/>
                  </a:lnTo>
                  <a:lnTo>
                    <a:pt x="107164" y="150280"/>
                  </a:lnTo>
                  <a:close/>
                  <a:moveTo>
                    <a:pt x="101020" y="129803"/>
                  </a:moveTo>
                  <a:lnTo>
                    <a:pt x="101020" y="131054"/>
                  </a:lnTo>
                  <a:cubicBezTo>
                    <a:pt x="101020" y="132874"/>
                    <a:pt x="99428" y="138449"/>
                    <a:pt x="97266" y="144250"/>
                  </a:cubicBezTo>
                  <a:lnTo>
                    <a:pt x="95332" y="149484"/>
                  </a:lnTo>
                  <a:lnTo>
                    <a:pt x="94536" y="149484"/>
                  </a:lnTo>
                  <a:cubicBezTo>
                    <a:pt x="94081" y="149484"/>
                    <a:pt x="93512" y="149825"/>
                    <a:pt x="93285" y="150166"/>
                  </a:cubicBezTo>
                  <a:lnTo>
                    <a:pt x="92943" y="150735"/>
                  </a:lnTo>
                  <a:lnTo>
                    <a:pt x="94536" y="151873"/>
                  </a:lnTo>
                  <a:cubicBezTo>
                    <a:pt x="95446" y="152441"/>
                    <a:pt x="96811" y="153010"/>
                    <a:pt x="97608" y="153010"/>
                  </a:cubicBezTo>
                  <a:lnTo>
                    <a:pt x="98973" y="153124"/>
                  </a:lnTo>
                  <a:lnTo>
                    <a:pt x="98973" y="154034"/>
                  </a:lnTo>
                  <a:lnTo>
                    <a:pt x="98973" y="154944"/>
                  </a:lnTo>
                  <a:lnTo>
                    <a:pt x="98518" y="154944"/>
                  </a:lnTo>
                  <a:cubicBezTo>
                    <a:pt x="98176" y="154944"/>
                    <a:pt x="97721" y="154717"/>
                    <a:pt x="97494" y="154489"/>
                  </a:cubicBezTo>
                  <a:cubicBezTo>
                    <a:pt x="97266" y="154262"/>
                    <a:pt x="95901" y="153807"/>
                    <a:pt x="94536" y="153579"/>
                  </a:cubicBezTo>
                  <a:lnTo>
                    <a:pt x="92033" y="153238"/>
                  </a:lnTo>
                  <a:lnTo>
                    <a:pt x="90213" y="148346"/>
                  </a:lnTo>
                  <a:lnTo>
                    <a:pt x="88165" y="143568"/>
                  </a:lnTo>
                  <a:lnTo>
                    <a:pt x="90099" y="141520"/>
                  </a:lnTo>
                  <a:cubicBezTo>
                    <a:pt x="91123" y="140496"/>
                    <a:pt x="93398" y="137766"/>
                    <a:pt x="95105" y="135491"/>
                  </a:cubicBezTo>
                  <a:lnTo>
                    <a:pt x="98404" y="131282"/>
                  </a:lnTo>
                  <a:lnTo>
                    <a:pt x="99769" y="130599"/>
                  </a:lnTo>
                  <a:lnTo>
                    <a:pt x="101020" y="129803"/>
                  </a:lnTo>
                  <a:close/>
                  <a:moveTo>
                    <a:pt x="45732" y="154148"/>
                  </a:moveTo>
                  <a:lnTo>
                    <a:pt x="44936" y="155513"/>
                  </a:lnTo>
                  <a:lnTo>
                    <a:pt x="44026" y="156878"/>
                  </a:lnTo>
                  <a:lnTo>
                    <a:pt x="43002" y="156992"/>
                  </a:lnTo>
                  <a:cubicBezTo>
                    <a:pt x="42433" y="156992"/>
                    <a:pt x="41182" y="157106"/>
                    <a:pt x="40272" y="157333"/>
                  </a:cubicBezTo>
                  <a:lnTo>
                    <a:pt x="38565" y="157561"/>
                  </a:lnTo>
                  <a:lnTo>
                    <a:pt x="40613" y="156309"/>
                  </a:lnTo>
                  <a:cubicBezTo>
                    <a:pt x="41751" y="155627"/>
                    <a:pt x="43343" y="154830"/>
                    <a:pt x="44253" y="154603"/>
                  </a:cubicBezTo>
                  <a:lnTo>
                    <a:pt x="45732" y="154148"/>
                  </a:lnTo>
                  <a:close/>
                  <a:moveTo>
                    <a:pt x="117288" y="159608"/>
                  </a:moveTo>
                  <a:lnTo>
                    <a:pt x="117288" y="160291"/>
                  </a:lnTo>
                  <a:lnTo>
                    <a:pt x="117288" y="160974"/>
                  </a:lnTo>
                  <a:lnTo>
                    <a:pt x="115241" y="160974"/>
                  </a:lnTo>
                  <a:lnTo>
                    <a:pt x="115241" y="160291"/>
                  </a:lnTo>
                  <a:lnTo>
                    <a:pt x="115241" y="159608"/>
                  </a:lnTo>
                  <a:close/>
                  <a:moveTo>
                    <a:pt x="112624" y="153920"/>
                  </a:moveTo>
                  <a:lnTo>
                    <a:pt x="111942" y="155399"/>
                  </a:lnTo>
                  <a:cubicBezTo>
                    <a:pt x="111487" y="156196"/>
                    <a:pt x="111145" y="157106"/>
                    <a:pt x="111145" y="157333"/>
                  </a:cubicBezTo>
                  <a:lnTo>
                    <a:pt x="111145" y="157788"/>
                  </a:lnTo>
                  <a:lnTo>
                    <a:pt x="114103" y="157333"/>
                  </a:lnTo>
                  <a:cubicBezTo>
                    <a:pt x="115809" y="157106"/>
                    <a:pt x="118312" y="156537"/>
                    <a:pt x="119905" y="155968"/>
                  </a:cubicBezTo>
                  <a:lnTo>
                    <a:pt x="122749" y="155058"/>
                  </a:lnTo>
                  <a:lnTo>
                    <a:pt x="122521" y="156196"/>
                  </a:lnTo>
                  <a:lnTo>
                    <a:pt x="122294" y="157219"/>
                  </a:lnTo>
                  <a:lnTo>
                    <a:pt x="119905" y="157788"/>
                  </a:lnTo>
                  <a:cubicBezTo>
                    <a:pt x="118654" y="158016"/>
                    <a:pt x="113762" y="158926"/>
                    <a:pt x="109098" y="159722"/>
                  </a:cubicBezTo>
                  <a:cubicBezTo>
                    <a:pt x="104547" y="160518"/>
                    <a:pt x="99997" y="161201"/>
                    <a:pt x="98973" y="161315"/>
                  </a:cubicBezTo>
                  <a:lnTo>
                    <a:pt x="97380" y="161656"/>
                  </a:lnTo>
                  <a:lnTo>
                    <a:pt x="95674" y="160860"/>
                  </a:lnTo>
                  <a:lnTo>
                    <a:pt x="93967" y="160063"/>
                  </a:lnTo>
                  <a:lnTo>
                    <a:pt x="97949" y="159608"/>
                  </a:lnTo>
                  <a:lnTo>
                    <a:pt x="102044" y="159040"/>
                  </a:lnTo>
                  <a:lnTo>
                    <a:pt x="102272" y="158471"/>
                  </a:lnTo>
                  <a:lnTo>
                    <a:pt x="102499" y="157788"/>
                  </a:lnTo>
                  <a:lnTo>
                    <a:pt x="103751" y="158016"/>
                  </a:lnTo>
                  <a:lnTo>
                    <a:pt x="105002" y="158357"/>
                  </a:lnTo>
                  <a:lnTo>
                    <a:pt x="106481" y="156878"/>
                  </a:lnTo>
                  <a:lnTo>
                    <a:pt x="107960" y="155172"/>
                  </a:lnTo>
                  <a:lnTo>
                    <a:pt x="107505" y="156423"/>
                  </a:lnTo>
                  <a:lnTo>
                    <a:pt x="106936" y="157561"/>
                  </a:lnTo>
                  <a:lnTo>
                    <a:pt x="107732" y="157561"/>
                  </a:lnTo>
                  <a:cubicBezTo>
                    <a:pt x="108187" y="157561"/>
                    <a:pt x="108529" y="157333"/>
                    <a:pt x="108529" y="157106"/>
                  </a:cubicBezTo>
                  <a:cubicBezTo>
                    <a:pt x="108529" y="156764"/>
                    <a:pt x="108984" y="155854"/>
                    <a:pt x="109553" y="155172"/>
                  </a:cubicBezTo>
                  <a:lnTo>
                    <a:pt x="110576" y="153920"/>
                  </a:lnTo>
                  <a:lnTo>
                    <a:pt x="110576" y="153920"/>
                  </a:lnTo>
                  <a:lnTo>
                    <a:pt x="109894" y="155399"/>
                  </a:lnTo>
                  <a:cubicBezTo>
                    <a:pt x="109221" y="156683"/>
                    <a:pt x="109042" y="157343"/>
                    <a:pt x="109302" y="157343"/>
                  </a:cubicBezTo>
                  <a:cubicBezTo>
                    <a:pt x="109526" y="157343"/>
                    <a:pt x="110076" y="156854"/>
                    <a:pt x="110918" y="155854"/>
                  </a:cubicBezTo>
                  <a:lnTo>
                    <a:pt x="112624" y="153920"/>
                  </a:lnTo>
                  <a:close/>
                  <a:moveTo>
                    <a:pt x="93398" y="162225"/>
                  </a:moveTo>
                  <a:lnTo>
                    <a:pt x="94991" y="162452"/>
                  </a:lnTo>
                  <a:lnTo>
                    <a:pt x="96584" y="162680"/>
                  </a:lnTo>
                  <a:lnTo>
                    <a:pt x="96811" y="163476"/>
                  </a:lnTo>
                  <a:lnTo>
                    <a:pt x="97153" y="164386"/>
                  </a:lnTo>
                  <a:lnTo>
                    <a:pt x="95105" y="163931"/>
                  </a:lnTo>
                  <a:lnTo>
                    <a:pt x="93171" y="163590"/>
                  </a:lnTo>
                  <a:lnTo>
                    <a:pt x="92716" y="164728"/>
                  </a:lnTo>
                  <a:lnTo>
                    <a:pt x="92261" y="165865"/>
                  </a:lnTo>
                  <a:lnTo>
                    <a:pt x="93057" y="166775"/>
                  </a:lnTo>
                  <a:cubicBezTo>
                    <a:pt x="93483" y="167360"/>
                    <a:pt x="93908" y="167647"/>
                    <a:pt x="94403" y="167647"/>
                  </a:cubicBezTo>
                  <a:cubicBezTo>
                    <a:pt x="94967" y="167647"/>
                    <a:pt x="95622" y="167275"/>
                    <a:pt x="96470" y="166548"/>
                  </a:cubicBezTo>
                  <a:lnTo>
                    <a:pt x="97721" y="165524"/>
                  </a:lnTo>
                  <a:lnTo>
                    <a:pt x="97721" y="166207"/>
                  </a:lnTo>
                  <a:cubicBezTo>
                    <a:pt x="97721" y="166662"/>
                    <a:pt x="97153" y="167458"/>
                    <a:pt x="96584" y="168027"/>
                  </a:cubicBezTo>
                  <a:cubicBezTo>
                    <a:pt x="95930" y="168681"/>
                    <a:pt x="95338" y="169024"/>
                    <a:pt x="94711" y="169024"/>
                  </a:cubicBezTo>
                  <a:cubicBezTo>
                    <a:pt x="94138" y="169024"/>
                    <a:pt x="93536" y="168738"/>
                    <a:pt x="92830" y="168141"/>
                  </a:cubicBezTo>
                  <a:lnTo>
                    <a:pt x="91578" y="167230"/>
                  </a:lnTo>
                  <a:lnTo>
                    <a:pt x="91578" y="165979"/>
                  </a:lnTo>
                  <a:lnTo>
                    <a:pt x="91578" y="164614"/>
                  </a:lnTo>
                  <a:lnTo>
                    <a:pt x="92488" y="163363"/>
                  </a:lnTo>
                  <a:lnTo>
                    <a:pt x="93398" y="162225"/>
                  </a:lnTo>
                  <a:close/>
                  <a:moveTo>
                    <a:pt x="85435" y="166320"/>
                  </a:moveTo>
                  <a:cubicBezTo>
                    <a:pt x="85549" y="166320"/>
                    <a:pt x="85776" y="166320"/>
                    <a:pt x="85890" y="166548"/>
                  </a:cubicBezTo>
                  <a:cubicBezTo>
                    <a:pt x="86118" y="166775"/>
                    <a:pt x="86231" y="167686"/>
                    <a:pt x="86118" y="168482"/>
                  </a:cubicBezTo>
                  <a:lnTo>
                    <a:pt x="85776" y="170075"/>
                  </a:lnTo>
                  <a:lnTo>
                    <a:pt x="85321" y="168482"/>
                  </a:lnTo>
                  <a:cubicBezTo>
                    <a:pt x="84980" y="167230"/>
                    <a:pt x="85094" y="166320"/>
                    <a:pt x="85435" y="166320"/>
                  </a:cubicBezTo>
                  <a:close/>
                  <a:moveTo>
                    <a:pt x="88279" y="171553"/>
                  </a:moveTo>
                  <a:lnTo>
                    <a:pt x="89417" y="172691"/>
                  </a:lnTo>
                  <a:lnTo>
                    <a:pt x="90554" y="173829"/>
                  </a:lnTo>
                  <a:lnTo>
                    <a:pt x="89872" y="173829"/>
                  </a:lnTo>
                  <a:cubicBezTo>
                    <a:pt x="89531" y="173829"/>
                    <a:pt x="88848" y="173487"/>
                    <a:pt x="88279" y="173146"/>
                  </a:cubicBezTo>
                  <a:lnTo>
                    <a:pt x="87255" y="172464"/>
                  </a:lnTo>
                  <a:lnTo>
                    <a:pt x="87710" y="172008"/>
                  </a:lnTo>
                  <a:lnTo>
                    <a:pt x="88279" y="171553"/>
                  </a:lnTo>
                  <a:close/>
                  <a:moveTo>
                    <a:pt x="41068" y="179858"/>
                  </a:moveTo>
                  <a:lnTo>
                    <a:pt x="39703" y="180541"/>
                  </a:lnTo>
                  <a:cubicBezTo>
                    <a:pt x="38907" y="180882"/>
                    <a:pt x="38224" y="181565"/>
                    <a:pt x="38224" y="181906"/>
                  </a:cubicBezTo>
                  <a:cubicBezTo>
                    <a:pt x="38224" y="182382"/>
                    <a:pt x="38443" y="182599"/>
                    <a:pt x="38756" y="182599"/>
                  </a:cubicBezTo>
                  <a:cubicBezTo>
                    <a:pt x="39191" y="182599"/>
                    <a:pt x="39808" y="182179"/>
                    <a:pt x="40272" y="181451"/>
                  </a:cubicBezTo>
                  <a:lnTo>
                    <a:pt x="41068" y="180199"/>
                  </a:lnTo>
                  <a:lnTo>
                    <a:pt x="40840" y="181906"/>
                  </a:lnTo>
                  <a:lnTo>
                    <a:pt x="40499" y="183612"/>
                  </a:lnTo>
                  <a:lnTo>
                    <a:pt x="42774" y="183385"/>
                  </a:lnTo>
                  <a:lnTo>
                    <a:pt x="44708" y="183157"/>
                  </a:lnTo>
                  <a:cubicBezTo>
                    <a:pt x="44822" y="183043"/>
                    <a:pt x="44936" y="182930"/>
                    <a:pt x="44936" y="182930"/>
                  </a:cubicBezTo>
                  <a:cubicBezTo>
                    <a:pt x="44936" y="182930"/>
                    <a:pt x="45050" y="182816"/>
                    <a:pt x="45050" y="182816"/>
                  </a:cubicBezTo>
                  <a:lnTo>
                    <a:pt x="45050" y="182475"/>
                  </a:lnTo>
                  <a:lnTo>
                    <a:pt x="45050" y="181792"/>
                  </a:lnTo>
                  <a:lnTo>
                    <a:pt x="43343" y="182020"/>
                  </a:lnTo>
                  <a:lnTo>
                    <a:pt x="41751" y="182361"/>
                  </a:lnTo>
                  <a:lnTo>
                    <a:pt x="41409" y="181109"/>
                  </a:lnTo>
                  <a:lnTo>
                    <a:pt x="41068" y="179858"/>
                  </a:lnTo>
                  <a:close/>
                  <a:moveTo>
                    <a:pt x="14220" y="172577"/>
                  </a:moveTo>
                  <a:cubicBezTo>
                    <a:pt x="13765" y="172577"/>
                    <a:pt x="12741" y="172805"/>
                    <a:pt x="11945" y="173032"/>
                  </a:cubicBezTo>
                  <a:lnTo>
                    <a:pt x="10352" y="173374"/>
                  </a:lnTo>
                  <a:lnTo>
                    <a:pt x="10352" y="174511"/>
                  </a:lnTo>
                  <a:cubicBezTo>
                    <a:pt x="10352" y="176104"/>
                    <a:pt x="12741" y="180768"/>
                    <a:pt x="15130" y="183498"/>
                  </a:cubicBezTo>
                  <a:cubicBezTo>
                    <a:pt x="16268" y="184977"/>
                    <a:pt x="17519" y="186115"/>
                    <a:pt x="17747" y="186115"/>
                  </a:cubicBezTo>
                  <a:cubicBezTo>
                    <a:pt x="17974" y="186115"/>
                    <a:pt x="18998" y="185205"/>
                    <a:pt x="20022" y="184181"/>
                  </a:cubicBezTo>
                  <a:lnTo>
                    <a:pt x="21842" y="182247"/>
                  </a:lnTo>
                  <a:lnTo>
                    <a:pt x="20477" y="180996"/>
                  </a:lnTo>
                  <a:cubicBezTo>
                    <a:pt x="19681" y="180199"/>
                    <a:pt x="18088" y="178038"/>
                    <a:pt x="16951" y="176104"/>
                  </a:cubicBezTo>
                  <a:lnTo>
                    <a:pt x="15017" y="172577"/>
                  </a:lnTo>
                  <a:close/>
                  <a:moveTo>
                    <a:pt x="171325" y="126504"/>
                  </a:moveTo>
                  <a:cubicBezTo>
                    <a:pt x="190779" y="126504"/>
                    <a:pt x="206591" y="142317"/>
                    <a:pt x="206591" y="161770"/>
                  </a:cubicBezTo>
                  <a:cubicBezTo>
                    <a:pt x="206591" y="181337"/>
                    <a:pt x="190779" y="197150"/>
                    <a:pt x="171325" y="197150"/>
                  </a:cubicBezTo>
                  <a:cubicBezTo>
                    <a:pt x="151758" y="197150"/>
                    <a:pt x="135945" y="181337"/>
                    <a:pt x="135945" y="161770"/>
                  </a:cubicBezTo>
                  <a:cubicBezTo>
                    <a:pt x="135945" y="151759"/>
                    <a:pt x="140155" y="142772"/>
                    <a:pt x="146753" y="136287"/>
                  </a:cubicBezTo>
                  <a:lnTo>
                    <a:pt x="151872" y="145502"/>
                  </a:lnTo>
                  <a:lnTo>
                    <a:pt x="157560" y="154489"/>
                  </a:lnTo>
                  <a:lnTo>
                    <a:pt x="160063" y="157902"/>
                  </a:lnTo>
                  <a:lnTo>
                    <a:pt x="163817" y="160746"/>
                  </a:lnTo>
                  <a:cubicBezTo>
                    <a:pt x="165865" y="162339"/>
                    <a:pt x="168254" y="164045"/>
                    <a:pt x="169164" y="164386"/>
                  </a:cubicBezTo>
                  <a:lnTo>
                    <a:pt x="170756" y="165069"/>
                  </a:lnTo>
                  <a:lnTo>
                    <a:pt x="172008" y="163931"/>
                  </a:lnTo>
                  <a:lnTo>
                    <a:pt x="173373" y="162794"/>
                  </a:lnTo>
                  <a:lnTo>
                    <a:pt x="173373" y="161542"/>
                  </a:lnTo>
                  <a:lnTo>
                    <a:pt x="173373" y="160405"/>
                  </a:lnTo>
                  <a:lnTo>
                    <a:pt x="172235" y="159267"/>
                  </a:lnTo>
                  <a:lnTo>
                    <a:pt x="171211" y="158243"/>
                  </a:lnTo>
                  <a:lnTo>
                    <a:pt x="168026" y="158243"/>
                  </a:lnTo>
                  <a:lnTo>
                    <a:pt x="164613" y="154489"/>
                  </a:lnTo>
                  <a:lnTo>
                    <a:pt x="161087" y="150735"/>
                  </a:lnTo>
                  <a:lnTo>
                    <a:pt x="157105" y="142544"/>
                  </a:lnTo>
                  <a:lnTo>
                    <a:pt x="152100" y="132078"/>
                  </a:lnTo>
                  <a:cubicBezTo>
                    <a:pt x="157674" y="128551"/>
                    <a:pt x="164272" y="126504"/>
                    <a:pt x="171325" y="126504"/>
                  </a:cubicBezTo>
                  <a:close/>
                  <a:moveTo>
                    <a:pt x="40272" y="129916"/>
                  </a:moveTo>
                  <a:cubicBezTo>
                    <a:pt x="47211" y="129916"/>
                    <a:pt x="53696" y="131850"/>
                    <a:pt x="59156" y="135263"/>
                  </a:cubicBezTo>
                  <a:cubicBezTo>
                    <a:pt x="56426" y="139245"/>
                    <a:pt x="53582" y="143227"/>
                    <a:pt x="50624" y="147550"/>
                  </a:cubicBezTo>
                  <a:lnTo>
                    <a:pt x="47097" y="152555"/>
                  </a:lnTo>
                  <a:lnTo>
                    <a:pt x="42319" y="154830"/>
                  </a:lnTo>
                  <a:lnTo>
                    <a:pt x="37655" y="157106"/>
                  </a:lnTo>
                  <a:lnTo>
                    <a:pt x="35380" y="159267"/>
                  </a:lnTo>
                  <a:cubicBezTo>
                    <a:pt x="34242" y="160405"/>
                    <a:pt x="32877" y="161997"/>
                    <a:pt x="32422" y="162794"/>
                  </a:cubicBezTo>
                  <a:lnTo>
                    <a:pt x="31626" y="164159"/>
                  </a:lnTo>
                  <a:lnTo>
                    <a:pt x="32308" y="166662"/>
                  </a:lnTo>
                  <a:lnTo>
                    <a:pt x="33105" y="169051"/>
                  </a:lnTo>
                  <a:lnTo>
                    <a:pt x="34242" y="169051"/>
                  </a:lnTo>
                  <a:lnTo>
                    <a:pt x="34242" y="170075"/>
                  </a:lnTo>
                  <a:lnTo>
                    <a:pt x="34242" y="171098"/>
                  </a:lnTo>
                  <a:lnTo>
                    <a:pt x="34925" y="171098"/>
                  </a:lnTo>
                  <a:cubicBezTo>
                    <a:pt x="35266" y="171098"/>
                    <a:pt x="35607" y="171440"/>
                    <a:pt x="35607" y="171781"/>
                  </a:cubicBezTo>
                  <a:lnTo>
                    <a:pt x="35607" y="172464"/>
                  </a:lnTo>
                  <a:lnTo>
                    <a:pt x="32195" y="172464"/>
                  </a:lnTo>
                  <a:lnTo>
                    <a:pt x="31171" y="170871"/>
                  </a:lnTo>
                  <a:lnTo>
                    <a:pt x="30147" y="169278"/>
                  </a:lnTo>
                  <a:lnTo>
                    <a:pt x="30829" y="167458"/>
                  </a:lnTo>
                  <a:lnTo>
                    <a:pt x="31512" y="165524"/>
                  </a:lnTo>
                  <a:lnTo>
                    <a:pt x="31171" y="165183"/>
                  </a:lnTo>
                  <a:lnTo>
                    <a:pt x="30829" y="164841"/>
                  </a:lnTo>
                  <a:lnTo>
                    <a:pt x="30488" y="166093"/>
                  </a:lnTo>
                  <a:cubicBezTo>
                    <a:pt x="30261" y="166775"/>
                    <a:pt x="29919" y="167799"/>
                    <a:pt x="29806" y="168254"/>
                  </a:cubicBezTo>
                  <a:lnTo>
                    <a:pt x="29464" y="169051"/>
                  </a:lnTo>
                  <a:lnTo>
                    <a:pt x="30261" y="170757"/>
                  </a:lnTo>
                  <a:lnTo>
                    <a:pt x="31057" y="172464"/>
                  </a:lnTo>
                  <a:lnTo>
                    <a:pt x="32308" y="172805"/>
                  </a:lnTo>
                  <a:cubicBezTo>
                    <a:pt x="33105" y="173032"/>
                    <a:pt x="34697" y="173260"/>
                    <a:pt x="35949" y="173260"/>
                  </a:cubicBezTo>
                  <a:lnTo>
                    <a:pt x="38338" y="173260"/>
                  </a:lnTo>
                  <a:lnTo>
                    <a:pt x="38679" y="174170"/>
                  </a:lnTo>
                  <a:lnTo>
                    <a:pt x="39020" y="175080"/>
                  </a:lnTo>
                  <a:lnTo>
                    <a:pt x="39930" y="174739"/>
                  </a:lnTo>
                  <a:lnTo>
                    <a:pt x="40840" y="174397"/>
                  </a:lnTo>
                  <a:lnTo>
                    <a:pt x="40385" y="176218"/>
                  </a:lnTo>
                  <a:lnTo>
                    <a:pt x="40044" y="178038"/>
                  </a:lnTo>
                  <a:lnTo>
                    <a:pt x="39134" y="176786"/>
                  </a:lnTo>
                  <a:lnTo>
                    <a:pt x="38110" y="175535"/>
                  </a:lnTo>
                  <a:lnTo>
                    <a:pt x="38565" y="177014"/>
                  </a:lnTo>
                  <a:lnTo>
                    <a:pt x="39020" y="178607"/>
                  </a:lnTo>
                  <a:lnTo>
                    <a:pt x="37996" y="178948"/>
                  </a:lnTo>
                  <a:lnTo>
                    <a:pt x="36859" y="179403"/>
                  </a:lnTo>
                  <a:lnTo>
                    <a:pt x="36859" y="181223"/>
                  </a:lnTo>
                  <a:lnTo>
                    <a:pt x="36859" y="183271"/>
                  </a:lnTo>
                  <a:lnTo>
                    <a:pt x="38451" y="183954"/>
                  </a:lnTo>
                  <a:lnTo>
                    <a:pt x="39930" y="184636"/>
                  </a:lnTo>
                  <a:lnTo>
                    <a:pt x="39930" y="184636"/>
                  </a:lnTo>
                  <a:lnTo>
                    <a:pt x="38793" y="183726"/>
                  </a:lnTo>
                  <a:lnTo>
                    <a:pt x="37541" y="182816"/>
                  </a:lnTo>
                  <a:lnTo>
                    <a:pt x="37541" y="181678"/>
                  </a:lnTo>
                  <a:lnTo>
                    <a:pt x="37541" y="180654"/>
                  </a:lnTo>
                  <a:lnTo>
                    <a:pt x="39930" y="179517"/>
                  </a:lnTo>
                  <a:cubicBezTo>
                    <a:pt x="41296" y="178834"/>
                    <a:pt x="42547" y="178152"/>
                    <a:pt x="42661" y="177810"/>
                  </a:cubicBezTo>
                  <a:lnTo>
                    <a:pt x="43002" y="177128"/>
                  </a:lnTo>
                  <a:lnTo>
                    <a:pt x="43002" y="177128"/>
                  </a:lnTo>
                  <a:lnTo>
                    <a:pt x="41978" y="177583"/>
                  </a:lnTo>
                  <a:lnTo>
                    <a:pt x="41068" y="177924"/>
                  </a:lnTo>
                  <a:lnTo>
                    <a:pt x="41409" y="176559"/>
                  </a:lnTo>
                  <a:lnTo>
                    <a:pt x="41864" y="175080"/>
                  </a:lnTo>
                  <a:lnTo>
                    <a:pt x="42888" y="175990"/>
                  </a:lnTo>
                  <a:lnTo>
                    <a:pt x="43912" y="176786"/>
                  </a:lnTo>
                  <a:lnTo>
                    <a:pt x="43912" y="176786"/>
                  </a:lnTo>
                  <a:lnTo>
                    <a:pt x="43002" y="175308"/>
                  </a:lnTo>
                  <a:cubicBezTo>
                    <a:pt x="42661" y="174511"/>
                    <a:pt x="41978" y="173829"/>
                    <a:pt x="41637" y="173829"/>
                  </a:cubicBezTo>
                  <a:lnTo>
                    <a:pt x="40954" y="173829"/>
                  </a:lnTo>
                  <a:lnTo>
                    <a:pt x="40954" y="173032"/>
                  </a:lnTo>
                  <a:lnTo>
                    <a:pt x="40954" y="172236"/>
                  </a:lnTo>
                  <a:lnTo>
                    <a:pt x="41978" y="172691"/>
                  </a:lnTo>
                  <a:lnTo>
                    <a:pt x="43002" y="173146"/>
                  </a:lnTo>
                  <a:lnTo>
                    <a:pt x="43002" y="172464"/>
                  </a:lnTo>
                  <a:lnTo>
                    <a:pt x="43002" y="171781"/>
                  </a:lnTo>
                  <a:lnTo>
                    <a:pt x="45050" y="171781"/>
                  </a:lnTo>
                  <a:lnTo>
                    <a:pt x="45050" y="171098"/>
                  </a:lnTo>
                  <a:lnTo>
                    <a:pt x="45050" y="170416"/>
                  </a:lnTo>
                  <a:lnTo>
                    <a:pt x="47211" y="170416"/>
                  </a:lnTo>
                  <a:lnTo>
                    <a:pt x="46756" y="169392"/>
                  </a:lnTo>
                  <a:lnTo>
                    <a:pt x="46415" y="168368"/>
                  </a:lnTo>
                  <a:lnTo>
                    <a:pt x="47552" y="168368"/>
                  </a:lnTo>
                  <a:lnTo>
                    <a:pt x="47325" y="164386"/>
                  </a:lnTo>
                  <a:lnTo>
                    <a:pt x="47097" y="160291"/>
                  </a:lnTo>
                  <a:lnTo>
                    <a:pt x="47666" y="159950"/>
                  </a:lnTo>
                  <a:cubicBezTo>
                    <a:pt x="48007" y="159836"/>
                    <a:pt x="51307" y="155285"/>
                    <a:pt x="55174" y="149939"/>
                  </a:cubicBezTo>
                  <a:cubicBezTo>
                    <a:pt x="58246" y="146071"/>
                    <a:pt x="60863" y="142430"/>
                    <a:pt x="63593" y="138562"/>
                  </a:cubicBezTo>
                  <a:cubicBezTo>
                    <a:pt x="70987" y="145047"/>
                    <a:pt x="75652" y="154603"/>
                    <a:pt x="75652" y="165183"/>
                  </a:cubicBezTo>
                  <a:cubicBezTo>
                    <a:pt x="75652" y="184750"/>
                    <a:pt x="59839" y="200563"/>
                    <a:pt x="40272" y="200563"/>
                  </a:cubicBezTo>
                  <a:cubicBezTo>
                    <a:pt x="20818" y="200563"/>
                    <a:pt x="5006" y="184750"/>
                    <a:pt x="5006" y="165183"/>
                  </a:cubicBezTo>
                  <a:cubicBezTo>
                    <a:pt x="5006" y="145729"/>
                    <a:pt x="20818" y="129916"/>
                    <a:pt x="40272" y="129916"/>
                  </a:cubicBezTo>
                  <a:close/>
                  <a:moveTo>
                    <a:pt x="135832" y="0"/>
                  </a:moveTo>
                  <a:lnTo>
                    <a:pt x="132191" y="114"/>
                  </a:lnTo>
                  <a:lnTo>
                    <a:pt x="128665" y="228"/>
                  </a:lnTo>
                  <a:lnTo>
                    <a:pt x="125024" y="1934"/>
                  </a:lnTo>
                  <a:lnTo>
                    <a:pt x="121270" y="3754"/>
                  </a:lnTo>
                  <a:lnTo>
                    <a:pt x="118881" y="6826"/>
                  </a:lnTo>
                  <a:lnTo>
                    <a:pt x="116606" y="9897"/>
                  </a:lnTo>
                  <a:lnTo>
                    <a:pt x="115809" y="12628"/>
                  </a:lnTo>
                  <a:lnTo>
                    <a:pt x="115127" y="15472"/>
                  </a:lnTo>
                  <a:lnTo>
                    <a:pt x="115468" y="18202"/>
                  </a:lnTo>
                  <a:lnTo>
                    <a:pt x="115696" y="20932"/>
                  </a:lnTo>
                  <a:lnTo>
                    <a:pt x="106026" y="20932"/>
                  </a:lnTo>
                  <a:lnTo>
                    <a:pt x="103409" y="22752"/>
                  </a:lnTo>
                  <a:cubicBezTo>
                    <a:pt x="101931" y="23776"/>
                    <a:pt x="99542" y="25483"/>
                    <a:pt x="98063" y="26620"/>
                  </a:cubicBezTo>
                  <a:lnTo>
                    <a:pt x="95446" y="28668"/>
                  </a:lnTo>
                  <a:lnTo>
                    <a:pt x="87369" y="28668"/>
                  </a:lnTo>
                  <a:lnTo>
                    <a:pt x="88848" y="30261"/>
                  </a:lnTo>
                  <a:lnTo>
                    <a:pt x="90327" y="31853"/>
                  </a:lnTo>
                  <a:lnTo>
                    <a:pt x="92830" y="32536"/>
                  </a:lnTo>
                  <a:lnTo>
                    <a:pt x="95446" y="33332"/>
                  </a:lnTo>
                  <a:lnTo>
                    <a:pt x="103865" y="33332"/>
                  </a:lnTo>
                  <a:lnTo>
                    <a:pt x="105116" y="32650"/>
                  </a:lnTo>
                  <a:cubicBezTo>
                    <a:pt x="105853" y="32248"/>
                    <a:pt x="106274" y="32063"/>
                    <a:pt x="106412" y="32063"/>
                  </a:cubicBezTo>
                  <a:cubicBezTo>
                    <a:pt x="106742" y="32063"/>
                    <a:pt x="105443" y="33126"/>
                    <a:pt x="102954" y="34811"/>
                  </a:cubicBezTo>
                  <a:cubicBezTo>
                    <a:pt x="101020" y="36176"/>
                    <a:pt x="97949" y="38565"/>
                    <a:pt x="96129" y="40158"/>
                  </a:cubicBezTo>
                  <a:lnTo>
                    <a:pt x="92830" y="43002"/>
                  </a:lnTo>
                  <a:lnTo>
                    <a:pt x="93626" y="43457"/>
                  </a:lnTo>
                  <a:lnTo>
                    <a:pt x="94422" y="43912"/>
                  </a:lnTo>
                  <a:lnTo>
                    <a:pt x="91464" y="44822"/>
                  </a:lnTo>
                  <a:lnTo>
                    <a:pt x="88620" y="45619"/>
                  </a:lnTo>
                  <a:lnTo>
                    <a:pt x="86345" y="48349"/>
                  </a:lnTo>
                  <a:cubicBezTo>
                    <a:pt x="85094" y="49828"/>
                    <a:pt x="84184" y="51307"/>
                    <a:pt x="84184" y="51648"/>
                  </a:cubicBezTo>
                  <a:lnTo>
                    <a:pt x="84184" y="52217"/>
                  </a:lnTo>
                  <a:lnTo>
                    <a:pt x="86686" y="52444"/>
                  </a:lnTo>
                  <a:lnTo>
                    <a:pt x="89189" y="52672"/>
                  </a:lnTo>
                  <a:lnTo>
                    <a:pt x="85890" y="52786"/>
                  </a:lnTo>
                  <a:lnTo>
                    <a:pt x="82591" y="52899"/>
                  </a:lnTo>
                  <a:lnTo>
                    <a:pt x="83046" y="53354"/>
                  </a:lnTo>
                  <a:cubicBezTo>
                    <a:pt x="83274" y="53582"/>
                    <a:pt x="84411" y="54037"/>
                    <a:pt x="85663" y="54378"/>
                  </a:cubicBezTo>
                  <a:lnTo>
                    <a:pt x="87938" y="54947"/>
                  </a:lnTo>
                  <a:lnTo>
                    <a:pt x="84525" y="54606"/>
                  </a:lnTo>
                  <a:lnTo>
                    <a:pt x="81112" y="54265"/>
                  </a:lnTo>
                  <a:lnTo>
                    <a:pt x="79861" y="56426"/>
                  </a:lnTo>
                  <a:lnTo>
                    <a:pt x="78609" y="58588"/>
                  </a:lnTo>
                  <a:lnTo>
                    <a:pt x="79861" y="59498"/>
                  </a:lnTo>
                  <a:lnTo>
                    <a:pt x="81112" y="60294"/>
                  </a:lnTo>
                  <a:lnTo>
                    <a:pt x="80430" y="60294"/>
                  </a:lnTo>
                  <a:cubicBezTo>
                    <a:pt x="79975" y="60294"/>
                    <a:pt x="78496" y="61432"/>
                    <a:pt x="77017" y="62797"/>
                  </a:cubicBezTo>
                  <a:lnTo>
                    <a:pt x="74400" y="65072"/>
                  </a:lnTo>
                  <a:lnTo>
                    <a:pt x="78723" y="65072"/>
                  </a:lnTo>
                  <a:lnTo>
                    <a:pt x="79178" y="65868"/>
                  </a:lnTo>
                  <a:lnTo>
                    <a:pt x="79633" y="66665"/>
                  </a:lnTo>
                  <a:lnTo>
                    <a:pt x="78723" y="67233"/>
                  </a:lnTo>
                  <a:lnTo>
                    <a:pt x="77813" y="67802"/>
                  </a:lnTo>
                  <a:lnTo>
                    <a:pt x="72125" y="67802"/>
                  </a:lnTo>
                  <a:lnTo>
                    <a:pt x="70532" y="69964"/>
                  </a:lnTo>
                  <a:cubicBezTo>
                    <a:pt x="69622" y="71215"/>
                    <a:pt x="68598" y="72922"/>
                    <a:pt x="68030" y="73832"/>
                  </a:cubicBezTo>
                  <a:lnTo>
                    <a:pt x="67119" y="75538"/>
                  </a:lnTo>
                  <a:lnTo>
                    <a:pt x="66778" y="80544"/>
                  </a:lnTo>
                  <a:lnTo>
                    <a:pt x="66437" y="85435"/>
                  </a:lnTo>
                  <a:lnTo>
                    <a:pt x="68257" y="87142"/>
                  </a:lnTo>
                  <a:cubicBezTo>
                    <a:pt x="69167" y="88052"/>
                    <a:pt x="69963" y="89076"/>
                    <a:pt x="69963" y="89417"/>
                  </a:cubicBezTo>
                  <a:cubicBezTo>
                    <a:pt x="69963" y="89872"/>
                    <a:pt x="70760" y="91237"/>
                    <a:pt x="71670" y="92716"/>
                  </a:cubicBezTo>
                  <a:lnTo>
                    <a:pt x="73263" y="95333"/>
                  </a:lnTo>
                  <a:lnTo>
                    <a:pt x="76334" y="94650"/>
                  </a:lnTo>
                  <a:lnTo>
                    <a:pt x="79519" y="93854"/>
                  </a:lnTo>
                  <a:lnTo>
                    <a:pt x="79519" y="93171"/>
                  </a:lnTo>
                  <a:lnTo>
                    <a:pt x="79519" y="92375"/>
                  </a:lnTo>
                  <a:lnTo>
                    <a:pt x="77358" y="91237"/>
                  </a:lnTo>
                  <a:cubicBezTo>
                    <a:pt x="76220" y="90555"/>
                    <a:pt x="75424" y="89758"/>
                    <a:pt x="75652" y="89645"/>
                  </a:cubicBezTo>
                  <a:cubicBezTo>
                    <a:pt x="75658" y="89632"/>
                    <a:pt x="75672" y="89626"/>
                    <a:pt x="75695" y="89626"/>
                  </a:cubicBezTo>
                  <a:cubicBezTo>
                    <a:pt x="76096" y="89626"/>
                    <a:pt x="79020" y="91491"/>
                    <a:pt x="82250" y="93968"/>
                  </a:cubicBezTo>
                  <a:cubicBezTo>
                    <a:pt x="88734" y="98859"/>
                    <a:pt x="93285" y="101476"/>
                    <a:pt x="98063" y="102955"/>
                  </a:cubicBezTo>
                  <a:cubicBezTo>
                    <a:pt x="99542" y="103410"/>
                    <a:pt x="101134" y="103979"/>
                    <a:pt x="101589" y="104434"/>
                  </a:cubicBezTo>
                  <a:lnTo>
                    <a:pt x="102386" y="105003"/>
                  </a:lnTo>
                  <a:lnTo>
                    <a:pt x="102954" y="104661"/>
                  </a:lnTo>
                  <a:lnTo>
                    <a:pt x="103523" y="104320"/>
                  </a:lnTo>
                  <a:lnTo>
                    <a:pt x="106481" y="105344"/>
                  </a:lnTo>
                  <a:cubicBezTo>
                    <a:pt x="108074" y="105913"/>
                    <a:pt x="109894" y="106709"/>
                    <a:pt x="110349" y="107050"/>
                  </a:cubicBezTo>
                  <a:lnTo>
                    <a:pt x="111145" y="107733"/>
                  </a:lnTo>
                  <a:lnTo>
                    <a:pt x="111828" y="107278"/>
                  </a:lnTo>
                  <a:lnTo>
                    <a:pt x="112397" y="106936"/>
                  </a:lnTo>
                  <a:lnTo>
                    <a:pt x="112852" y="107619"/>
                  </a:lnTo>
                  <a:lnTo>
                    <a:pt x="113307" y="108302"/>
                  </a:lnTo>
                  <a:lnTo>
                    <a:pt x="111259" y="108302"/>
                  </a:lnTo>
                  <a:lnTo>
                    <a:pt x="109098" y="110804"/>
                  </a:lnTo>
                  <a:lnTo>
                    <a:pt x="106822" y="113421"/>
                  </a:lnTo>
                  <a:lnTo>
                    <a:pt x="99428" y="113762"/>
                  </a:lnTo>
                  <a:cubicBezTo>
                    <a:pt x="95332" y="114104"/>
                    <a:pt x="88507" y="114331"/>
                    <a:pt x="84297" y="114331"/>
                  </a:cubicBezTo>
                  <a:lnTo>
                    <a:pt x="76789" y="114445"/>
                  </a:lnTo>
                  <a:lnTo>
                    <a:pt x="76789" y="113648"/>
                  </a:lnTo>
                  <a:lnTo>
                    <a:pt x="76789" y="112966"/>
                  </a:lnTo>
                  <a:lnTo>
                    <a:pt x="75310" y="113193"/>
                  </a:lnTo>
                  <a:lnTo>
                    <a:pt x="73831" y="113421"/>
                  </a:lnTo>
                  <a:lnTo>
                    <a:pt x="72580" y="115696"/>
                  </a:lnTo>
                  <a:cubicBezTo>
                    <a:pt x="71784" y="117061"/>
                    <a:pt x="69850" y="120019"/>
                    <a:pt x="68143" y="122522"/>
                  </a:cubicBezTo>
                  <a:cubicBezTo>
                    <a:pt x="65982" y="125480"/>
                    <a:pt x="63934" y="128438"/>
                    <a:pt x="62000" y="131282"/>
                  </a:cubicBezTo>
                  <a:cubicBezTo>
                    <a:pt x="55743" y="127300"/>
                    <a:pt x="48235" y="124911"/>
                    <a:pt x="40272" y="124911"/>
                  </a:cubicBezTo>
                  <a:cubicBezTo>
                    <a:pt x="18088" y="124911"/>
                    <a:pt x="0" y="142999"/>
                    <a:pt x="0" y="165183"/>
                  </a:cubicBezTo>
                  <a:cubicBezTo>
                    <a:pt x="0" y="187480"/>
                    <a:pt x="18088" y="205568"/>
                    <a:pt x="40272" y="205568"/>
                  </a:cubicBezTo>
                  <a:cubicBezTo>
                    <a:pt x="62569" y="205568"/>
                    <a:pt x="80657" y="187480"/>
                    <a:pt x="80657" y="165183"/>
                  </a:cubicBezTo>
                  <a:cubicBezTo>
                    <a:pt x="80657" y="152896"/>
                    <a:pt x="75083" y="141975"/>
                    <a:pt x="66437" y="134467"/>
                  </a:cubicBezTo>
                  <a:cubicBezTo>
                    <a:pt x="68485" y="131509"/>
                    <a:pt x="70646" y="128438"/>
                    <a:pt x="72921" y="125252"/>
                  </a:cubicBezTo>
                  <a:cubicBezTo>
                    <a:pt x="73945" y="123773"/>
                    <a:pt x="74969" y="122522"/>
                    <a:pt x="75310" y="122522"/>
                  </a:cubicBezTo>
                  <a:cubicBezTo>
                    <a:pt x="75652" y="122522"/>
                    <a:pt x="85321" y="146412"/>
                    <a:pt x="87938" y="153693"/>
                  </a:cubicBezTo>
                  <a:lnTo>
                    <a:pt x="88393" y="154944"/>
                  </a:lnTo>
                  <a:lnTo>
                    <a:pt x="86573" y="154944"/>
                  </a:lnTo>
                  <a:lnTo>
                    <a:pt x="85890" y="156082"/>
                  </a:lnTo>
                  <a:cubicBezTo>
                    <a:pt x="85549" y="156764"/>
                    <a:pt x="84525" y="158698"/>
                    <a:pt x="83729" y="160291"/>
                  </a:cubicBezTo>
                  <a:lnTo>
                    <a:pt x="82136" y="163363"/>
                  </a:lnTo>
                  <a:lnTo>
                    <a:pt x="82136" y="165638"/>
                  </a:lnTo>
                  <a:lnTo>
                    <a:pt x="82136" y="168027"/>
                  </a:lnTo>
                  <a:lnTo>
                    <a:pt x="83501" y="170871"/>
                  </a:lnTo>
                  <a:lnTo>
                    <a:pt x="84980" y="173829"/>
                  </a:lnTo>
                  <a:lnTo>
                    <a:pt x="87483" y="175649"/>
                  </a:lnTo>
                  <a:cubicBezTo>
                    <a:pt x="88848" y="176673"/>
                    <a:pt x="90213" y="177810"/>
                    <a:pt x="90554" y="178265"/>
                  </a:cubicBezTo>
                  <a:lnTo>
                    <a:pt x="95560" y="178379"/>
                  </a:lnTo>
                  <a:lnTo>
                    <a:pt x="99769" y="177697"/>
                  </a:lnTo>
                  <a:lnTo>
                    <a:pt x="102727" y="174966"/>
                  </a:lnTo>
                  <a:lnTo>
                    <a:pt x="105685" y="172350"/>
                  </a:lnTo>
                  <a:lnTo>
                    <a:pt x="106481" y="169847"/>
                  </a:lnTo>
                  <a:cubicBezTo>
                    <a:pt x="106822" y="168482"/>
                    <a:pt x="107164" y="166207"/>
                    <a:pt x="107164" y="164841"/>
                  </a:cubicBezTo>
                  <a:lnTo>
                    <a:pt x="107164" y="162339"/>
                  </a:lnTo>
                  <a:lnTo>
                    <a:pt x="108301" y="161884"/>
                  </a:lnTo>
                  <a:lnTo>
                    <a:pt x="109439" y="161429"/>
                  </a:lnTo>
                  <a:lnTo>
                    <a:pt x="109666" y="162225"/>
                  </a:lnTo>
                  <a:lnTo>
                    <a:pt x="109894" y="163021"/>
                  </a:lnTo>
                  <a:lnTo>
                    <a:pt x="111828" y="163021"/>
                  </a:lnTo>
                  <a:lnTo>
                    <a:pt x="111942" y="161770"/>
                  </a:lnTo>
                  <a:lnTo>
                    <a:pt x="112055" y="160632"/>
                  </a:lnTo>
                  <a:lnTo>
                    <a:pt x="112397" y="161770"/>
                  </a:lnTo>
                  <a:lnTo>
                    <a:pt x="112624" y="163021"/>
                  </a:lnTo>
                  <a:lnTo>
                    <a:pt x="114331" y="163021"/>
                  </a:lnTo>
                  <a:cubicBezTo>
                    <a:pt x="115241" y="163021"/>
                    <a:pt x="117288" y="162680"/>
                    <a:pt x="118881" y="162339"/>
                  </a:cubicBezTo>
                  <a:lnTo>
                    <a:pt x="121725" y="161542"/>
                  </a:lnTo>
                  <a:lnTo>
                    <a:pt x="122521" y="159040"/>
                  </a:lnTo>
                  <a:cubicBezTo>
                    <a:pt x="123090" y="157674"/>
                    <a:pt x="123545" y="155854"/>
                    <a:pt x="123773" y="154830"/>
                  </a:cubicBezTo>
                  <a:lnTo>
                    <a:pt x="124114" y="153124"/>
                  </a:lnTo>
                  <a:lnTo>
                    <a:pt x="123090" y="152214"/>
                  </a:lnTo>
                  <a:lnTo>
                    <a:pt x="121953" y="151418"/>
                  </a:lnTo>
                  <a:lnTo>
                    <a:pt x="120929" y="152214"/>
                  </a:lnTo>
                  <a:lnTo>
                    <a:pt x="119905" y="153010"/>
                  </a:lnTo>
                  <a:lnTo>
                    <a:pt x="119905" y="151873"/>
                  </a:lnTo>
                  <a:lnTo>
                    <a:pt x="119905" y="150735"/>
                  </a:lnTo>
                  <a:lnTo>
                    <a:pt x="118312" y="150962"/>
                  </a:lnTo>
                  <a:lnTo>
                    <a:pt x="116606" y="151304"/>
                  </a:lnTo>
                  <a:lnTo>
                    <a:pt x="116606" y="151304"/>
                  </a:lnTo>
                  <a:lnTo>
                    <a:pt x="116947" y="150735"/>
                  </a:lnTo>
                  <a:lnTo>
                    <a:pt x="117288" y="150166"/>
                  </a:lnTo>
                  <a:lnTo>
                    <a:pt x="115582" y="149484"/>
                  </a:lnTo>
                  <a:cubicBezTo>
                    <a:pt x="114672" y="149142"/>
                    <a:pt x="113876" y="148687"/>
                    <a:pt x="113876" y="148460"/>
                  </a:cubicBezTo>
                  <a:lnTo>
                    <a:pt x="113876" y="148118"/>
                  </a:lnTo>
                  <a:lnTo>
                    <a:pt x="114558" y="148460"/>
                  </a:lnTo>
                  <a:lnTo>
                    <a:pt x="115241" y="148915"/>
                  </a:lnTo>
                  <a:lnTo>
                    <a:pt x="116492" y="148005"/>
                  </a:lnTo>
                  <a:cubicBezTo>
                    <a:pt x="117175" y="147550"/>
                    <a:pt x="121953" y="143113"/>
                    <a:pt x="127186" y="138221"/>
                  </a:cubicBezTo>
                  <a:cubicBezTo>
                    <a:pt x="132305" y="133329"/>
                    <a:pt x="137538" y="128551"/>
                    <a:pt x="138676" y="127527"/>
                  </a:cubicBezTo>
                  <a:lnTo>
                    <a:pt x="140951" y="125707"/>
                  </a:lnTo>
                  <a:lnTo>
                    <a:pt x="144364" y="131850"/>
                  </a:lnTo>
                  <a:cubicBezTo>
                    <a:pt x="136173" y="139245"/>
                    <a:pt x="131054" y="149939"/>
                    <a:pt x="131054" y="161770"/>
                  </a:cubicBezTo>
                  <a:cubicBezTo>
                    <a:pt x="131054" y="184067"/>
                    <a:pt x="149142" y="202155"/>
                    <a:pt x="171325" y="202155"/>
                  </a:cubicBezTo>
                  <a:cubicBezTo>
                    <a:pt x="193509" y="202155"/>
                    <a:pt x="211597" y="184067"/>
                    <a:pt x="211597" y="161770"/>
                  </a:cubicBezTo>
                  <a:cubicBezTo>
                    <a:pt x="211597" y="139586"/>
                    <a:pt x="193509" y="121498"/>
                    <a:pt x="171325" y="121498"/>
                  </a:cubicBezTo>
                  <a:cubicBezTo>
                    <a:pt x="163476" y="121498"/>
                    <a:pt x="156195" y="123773"/>
                    <a:pt x="149938" y="127641"/>
                  </a:cubicBezTo>
                  <a:lnTo>
                    <a:pt x="147890" y="123432"/>
                  </a:lnTo>
                  <a:cubicBezTo>
                    <a:pt x="146980" y="121271"/>
                    <a:pt x="145274" y="117289"/>
                    <a:pt x="144136" y="114559"/>
                  </a:cubicBezTo>
                  <a:lnTo>
                    <a:pt x="142088" y="109667"/>
                  </a:lnTo>
                  <a:lnTo>
                    <a:pt x="141292" y="109667"/>
                  </a:lnTo>
                  <a:cubicBezTo>
                    <a:pt x="140268" y="109667"/>
                    <a:pt x="138221" y="111373"/>
                    <a:pt x="138221" y="112283"/>
                  </a:cubicBezTo>
                  <a:lnTo>
                    <a:pt x="138221" y="113080"/>
                  </a:lnTo>
                  <a:lnTo>
                    <a:pt x="122749" y="113080"/>
                  </a:lnTo>
                  <a:lnTo>
                    <a:pt x="121725" y="115014"/>
                  </a:lnTo>
                  <a:lnTo>
                    <a:pt x="120587" y="117061"/>
                  </a:lnTo>
                  <a:lnTo>
                    <a:pt x="130940" y="117289"/>
                  </a:lnTo>
                  <a:lnTo>
                    <a:pt x="141178" y="117403"/>
                  </a:lnTo>
                  <a:lnTo>
                    <a:pt x="141406" y="119109"/>
                  </a:lnTo>
                  <a:lnTo>
                    <a:pt x="141633" y="120815"/>
                  </a:lnTo>
                  <a:lnTo>
                    <a:pt x="140951" y="119792"/>
                  </a:lnTo>
                  <a:lnTo>
                    <a:pt x="140268" y="118768"/>
                  </a:lnTo>
                  <a:lnTo>
                    <a:pt x="137652" y="121271"/>
                  </a:lnTo>
                  <a:lnTo>
                    <a:pt x="135149" y="123887"/>
                  </a:lnTo>
                  <a:lnTo>
                    <a:pt x="133443" y="123887"/>
                  </a:lnTo>
                  <a:lnTo>
                    <a:pt x="133443" y="124683"/>
                  </a:lnTo>
                  <a:lnTo>
                    <a:pt x="133329" y="125593"/>
                  </a:lnTo>
                  <a:lnTo>
                    <a:pt x="126048" y="131964"/>
                  </a:lnTo>
                  <a:cubicBezTo>
                    <a:pt x="121953" y="135491"/>
                    <a:pt x="116947" y="139928"/>
                    <a:pt x="114786" y="141975"/>
                  </a:cubicBezTo>
                  <a:lnTo>
                    <a:pt x="110918" y="145616"/>
                  </a:lnTo>
                  <a:lnTo>
                    <a:pt x="111828" y="146981"/>
                  </a:lnTo>
                  <a:lnTo>
                    <a:pt x="112738" y="148460"/>
                  </a:lnTo>
                  <a:lnTo>
                    <a:pt x="111600" y="147550"/>
                  </a:lnTo>
                  <a:lnTo>
                    <a:pt x="110349" y="146526"/>
                  </a:lnTo>
                  <a:lnTo>
                    <a:pt x="110804" y="144706"/>
                  </a:lnTo>
                  <a:lnTo>
                    <a:pt x="111145" y="142772"/>
                  </a:lnTo>
                  <a:lnTo>
                    <a:pt x="108643" y="142772"/>
                  </a:lnTo>
                  <a:lnTo>
                    <a:pt x="107619" y="144250"/>
                  </a:lnTo>
                  <a:lnTo>
                    <a:pt x="106481" y="145729"/>
                  </a:lnTo>
                  <a:lnTo>
                    <a:pt x="107505" y="142089"/>
                  </a:lnTo>
                  <a:cubicBezTo>
                    <a:pt x="108074" y="140041"/>
                    <a:pt x="109325" y="136856"/>
                    <a:pt x="110121" y="134922"/>
                  </a:cubicBezTo>
                  <a:cubicBezTo>
                    <a:pt x="111942" y="130940"/>
                    <a:pt x="121611" y="113535"/>
                    <a:pt x="123545" y="110691"/>
                  </a:cubicBezTo>
                  <a:lnTo>
                    <a:pt x="125024" y="108757"/>
                  </a:lnTo>
                  <a:lnTo>
                    <a:pt x="125024" y="106254"/>
                  </a:lnTo>
                  <a:lnTo>
                    <a:pt x="125024" y="103751"/>
                  </a:lnTo>
                  <a:lnTo>
                    <a:pt x="122294" y="99883"/>
                  </a:lnTo>
                  <a:cubicBezTo>
                    <a:pt x="120815" y="97722"/>
                    <a:pt x="117630" y="93854"/>
                    <a:pt x="115241" y="91465"/>
                  </a:cubicBezTo>
                  <a:lnTo>
                    <a:pt x="110804" y="86914"/>
                  </a:lnTo>
                  <a:lnTo>
                    <a:pt x="103978" y="82364"/>
                  </a:lnTo>
                  <a:lnTo>
                    <a:pt x="97039" y="77813"/>
                  </a:lnTo>
                  <a:lnTo>
                    <a:pt x="97039" y="77245"/>
                  </a:lnTo>
                  <a:lnTo>
                    <a:pt x="97039" y="76562"/>
                  </a:lnTo>
                  <a:lnTo>
                    <a:pt x="98745" y="77700"/>
                  </a:lnTo>
                  <a:lnTo>
                    <a:pt x="100565" y="78837"/>
                  </a:lnTo>
                  <a:lnTo>
                    <a:pt x="101817" y="77245"/>
                  </a:lnTo>
                  <a:cubicBezTo>
                    <a:pt x="102499" y="76334"/>
                    <a:pt x="103523" y="74742"/>
                    <a:pt x="104092" y="73718"/>
                  </a:cubicBezTo>
                  <a:lnTo>
                    <a:pt x="105116" y="71784"/>
                  </a:lnTo>
                  <a:lnTo>
                    <a:pt x="103523" y="71215"/>
                  </a:lnTo>
                  <a:lnTo>
                    <a:pt x="102044" y="70533"/>
                  </a:lnTo>
                  <a:lnTo>
                    <a:pt x="105685" y="70533"/>
                  </a:lnTo>
                  <a:lnTo>
                    <a:pt x="107619" y="68257"/>
                  </a:lnTo>
                  <a:cubicBezTo>
                    <a:pt x="108643" y="67006"/>
                    <a:pt x="109894" y="65413"/>
                    <a:pt x="110349" y="64731"/>
                  </a:cubicBezTo>
                  <a:lnTo>
                    <a:pt x="111145" y="63366"/>
                  </a:lnTo>
                  <a:lnTo>
                    <a:pt x="110576" y="64844"/>
                  </a:lnTo>
                  <a:lnTo>
                    <a:pt x="109894" y="66210"/>
                  </a:lnTo>
                  <a:lnTo>
                    <a:pt x="110918" y="69054"/>
                  </a:lnTo>
                  <a:cubicBezTo>
                    <a:pt x="111487" y="70646"/>
                    <a:pt x="112510" y="73263"/>
                    <a:pt x="113307" y="74742"/>
                  </a:cubicBezTo>
                  <a:lnTo>
                    <a:pt x="114786" y="77586"/>
                  </a:lnTo>
                  <a:lnTo>
                    <a:pt x="120246" y="83274"/>
                  </a:lnTo>
                  <a:cubicBezTo>
                    <a:pt x="123318" y="86459"/>
                    <a:pt x="126503" y="89986"/>
                    <a:pt x="127299" y="91124"/>
                  </a:cubicBezTo>
                  <a:cubicBezTo>
                    <a:pt x="128210" y="92261"/>
                    <a:pt x="129120" y="93171"/>
                    <a:pt x="129347" y="93171"/>
                  </a:cubicBezTo>
                  <a:cubicBezTo>
                    <a:pt x="129575" y="93171"/>
                    <a:pt x="130826" y="93740"/>
                    <a:pt x="132305" y="94309"/>
                  </a:cubicBezTo>
                  <a:lnTo>
                    <a:pt x="134808" y="95447"/>
                  </a:lnTo>
                  <a:lnTo>
                    <a:pt x="135490" y="96698"/>
                  </a:lnTo>
                  <a:cubicBezTo>
                    <a:pt x="135832" y="97494"/>
                    <a:pt x="135945" y="98063"/>
                    <a:pt x="135832" y="98291"/>
                  </a:cubicBezTo>
                  <a:cubicBezTo>
                    <a:pt x="135718" y="98404"/>
                    <a:pt x="136514" y="98632"/>
                    <a:pt x="137538" y="98632"/>
                  </a:cubicBezTo>
                  <a:lnTo>
                    <a:pt x="139586" y="98746"/>
                  </a:lnTo>
                  <a:lnTo>
                    <a:pt x="139586" y="98291"/>
                  </a:lnTo>
                  <a:cubicBezTo>
                    <a:pt x="139586" y="97949"/>
                    <a:pt x="139131" y="97267"/>
                    <a:pt x="138562" y="96812"/>
                  </a:cubicBezTo>
                  <a:cubicBezTo>
                    <a:pt x="137993" y="96357"/>
                    <a:pt x="137538" y="95674"/>
                    <a:pt x="137538" y="95333"/>
                  </a:cubicBezTo>
                  <a:lnTo>
                    <a:pt x="137538" y="94650"/>
                  </a:lnTo>
                  <a:lnTo>
                    <a:pt x="138676" y="96129"/>
                  </a:lnTo>
                  <a:lnTo>
                    <a:pt x="139927" y="97608"/>
                  </a:lnTo>
                  <a:lnTo>
                    <a:pt x="141065" y="97153"/>
                  </a:lnTo>
                  <a:lnTo>
                    <a:pt x="142202" y="96698"/>
                  </a:lnTo>
                  <a:lnTo>
                    <a:pt x="142202" y="95788"/>
                  </a:lnTo>
                  <a:lnTo>
                    <a:pt x="142202" y="94878"/>
                  </a:lnTo>
                  <a:lnTo>
                    <a:pt x="141065" y="94650"/>
                  </a:lnTo>
                  <a:lnTo>
                    <a:pt x="139927" y="94309"/>
                  </a:lnTo>
                  <a:lnTo>
                    <a:pt x="141406" y="94195"/>
                  </a:lnTo>
                  <a:lnTo>
                    <a:pt x="142885" y="94081"/>
                  </a:lnTo>
                  <a:lnTo>
                    <a:pt x="143226" y="94878"/>
                  </a:lnTo>
                  <a:lnTo>
                    <a:pt x="143681" y="95447"/>
                  </a:lnTo>
                  <a:lnTo>
                    <a:pt x="141633" y="97494"/>
                  </a:lnTo>
                  <a:lnTo>
                    <a:pt x="139472" y="99428"/>
                  </a:lnTo>
                  <a:lnTo>
                    <a:pt x="137993" y="99656"/>
                  </a:lnTo>
                  <a:lnTo>
                    <a:pt x="136514" y="99883"/>
                  </a:lnTo>
                  <a:lnTo>
                    <a:pt x="136400" y="102955"/>
                  </a:lnTo>
                  <a:lnTo>
                    <a:pt x="136173" y="105913"/>
                  </a:lnTo>
                  <a:lnTo>
                    <a:pt x="136742" y="106823"/>
                  </a:lnTo>
                  <a:lnTo>
                    <a:pt x="137424" y="107847"/>
                  </a:lnTo>
                  <a:lnTo>
                    <a:pt x="138448" y="107392"/>
                  </a:lnTo>
                  <a:lnTo>
                    <a:pt x="139586" y="107050"/>
                  </a:lnTo>
                  <a:lnTo>
                    <a:pt x="139586" y="105003"/>
                  </a:lnTo>
                  <a:lnTo>
                    <a:pt x="139586" y="103182"/>
                  </a:lnTo>
                  <a:lnTo>
                    <a:pt x="142316" y="100566"/>
                  </a:lnTo>
                  <a:lnTo>
                    <a:pt x="145160" y="97949"/>
                  </a:lnTo>
                  <a:lnTo>
                    <a:pt x="145160" y="97949"/>
                  </a:lnTo>
                  <a:lnTo>
                    <a:pt x="144477" y="101931"/>
                  </a:lnTo>
                  <a:cubicBezTo>
                    <a:pt x="144250" y="104092"/>
                    <a:pt x="144022" y="107733"/>
                    <a:pt x="144022" y="109894"/>
                  </a:cubicBezTo>
                  <a:lnTo>
                    <a:pt x="144136" y="113876"/>
                  </a:lnTo>
                  <a:lnTo>
                    <a:pt x="144933" y="114559"/>
                  </a:lnTo>
                  <a:lnTo>
                    <a:pt x="145615" y="115355"/>
                  </a:lnTo>
                  <a:lnTo>
                    <a:pt x="147322" y="113648"/>
                  </a:lnTo>
                  <a:cubicBezTo>
                    <a:pt x="148232" y="112738"/>
                    <a:pt x="149483" y="111373"/>
                    <a:pt x="149938" y="110577"/>
                  </a:cubicBezTo>
                  <a:cubicBezTo>
                    <a:pt x="150393" y="109781"/>
                    <a:pt x="151303" y="107960"/>
                    <a:pt x="152100" y="106481"/>
                  </a:cubicBezTo>
                  <a:lnTo>
                    <a:pt x="153578" y="103865"/>
                  </a:lnTo>
                  <a:lnTo>
                    <a:pt x="154033" y="101362"/>
                  </a:lnTo>
                  <a:lnTo>
                    <a:pt x="154489" y="98859"/>
                  </a:lnTo>
                  <a:lnTo>
                    <a:pt x="152441" y="98859"/>
                  </a:lnTo>
                  <a:lnTo>
                    <a:pt x="151986" y="97494"/>
                  </a:lnTo>
                  <a:cubicBezTo>
                    <a:pt x="151758" y="96812"/>
                    <a:pt x="151417" y="96129"/>
                    <a:pt x="151076" y="96129"/>
                  </a:cubicBezTo>
                  <a:cubicBezTo>
                    <a:pt x="150848" y="96129"/>
                    <a:pt x="150166" y="95447"/>
                    <a:pt x="149824" y="94536"/>
                  </a:cubicBezTo>
                  <a:lnTo>
                    <a:pt x="149142" y="92944"/>
                  </a:lnTo>
                  <a:lnTo>
                    <a:pt x="150393" y="92602"/>
                  </a:lnTo>
                  <a:lnTo>
                    <a:pt x="151758" y="92261"/>
                  </a:lnTo>
                  <a:lnTo>
                    <a:pt x="150962" y="93285"/>
                  </a:lnTo>
                  <a:lnTo>
                    <a:pt x="150052" y="94309"/>
                  </a:lnTo>
                  <a:lnTo>
                    <a:pt x="151531" y="95447"/>
                  </a:lnTo>
                  <a:cubicBezTo>
                    <a:pt x="152327" y="96129"/>
                    <a:pt x="153010" y="97039"/>
                    <a:pt x="153010" y="97494"/>
                  </a:cubicBezTo>
                  <a:lnTo>
                    <a:pt x="153010" y="98177"/>
                  </a:lnTo>
                  <a:lnTo>
                    <a:pt x="158356" y="98177"/>
                  </a:lnTo>
                  <a:lnTo>
                    <a:pt x="158811" y="96812"/>
                  </a:lnTo>
                  <a:lnTo>
                    <a:pt x="159266" y="95447"/>
                  </a:lnTo>
                  <a:lnTo>
                    <a:pt x="160859" y="95902"/>
                  </a:lnTo>
                  <a:lnTo>
                    <a:pt x="162566" y="96243"/>
                  </a:lnTo>
                  <a:lnTo>
                    <a:pt x="162566" y="94878"/>
                  </a:lnTo>
                  <a:lnTo>
                    <a:pt x="162566" y="93399"/>
                  </a:lnTo>
                  <a:lnTo>
                    <a:pt x="160745" y="93399"/>
                  </a:lnTo>
                  <a:lnTo>
                    <a:pt x="158584" y="90782"/>
                  </a:lnTo>
                  <a:lnTo>
                    <a:pt x="156422" y="88166"/>
                  </a:lnTo>
                  <a:lnTo>
                    <a:pt x="154147" y="87711"/>
                  </a:lnTo>
                  <a:cubicBezTo>
                    <a:pt x="152896" y="87483"/>
                    <a:pt x="150279" y="86914"/>
                    <a:pt x="148459" y="86346"/>
                  </a:cubicBezTo>
                  <a:lnTo>
                    <a:pt x="145046" y="85322"/>
                  </a:lnTo>
                  <a:lnTo>
                    <a:pt x="138334" y="78723"/>
                  </a:lnTo>
                  <a:cubicBezTo>
                    <a:pt x="134694" y="75083"/>
                    <a:pt x="130826" y="71329"/>
                    <a:pt x="129575" y="70419"/>
                  </a:cubicBezTo>
                  <a:lnTo>
                    <a:pt x="127299" y="68826"/>
                  </a:lnTo>
                  <a:lnTo>
                    <a:pt x="127982" y="63479"/>
                  </a:lnTo>
                  <a:cubicBezTo>
                    <a:pt x="128437" y="60635"/>
                    <a:pt x="128778" y="56881"/>
                    <a:pt x="128778" y="55288"/>
                  </a:cubicBezTo>
                  <a:lnTo>
                    <a:pt x="128778" y="52217"/>
                  </a:lnTo>
                  <a:lnTo>
                    <a:pt x="130257" y="49487"/>
                  </a:lnTo>
                  <a:cubicBezTo>
                    <a:pt x="131054" y="47894"/>
                    <a:pt x="132191" y="46074"/>
                    <a:pt x="132646" y="45277"/>
                  </a:cubicBezTo>
                  <a:lnTo>
                    <a:pt x="133443" y="43798"/>
                  </a:lnTo>
                  <a:lnTo>
                    <a:pt x="133443" y="41637"/>
                  </a:lnTo>
                  <a:lnTo>
                    <a:pt x="133443" y="39362"/>
                  </a:lnTo>
                  <a:lnTo>
                    <a:pt x="132760" y="37997"/>
                  </a:lnTo>
                  <a:lnTo>
                    <a:pt x="132077" y="36745"/>
                  </a:lnTo>
                  <a:lnTo>
                    <a:pt x="129802" y="36745"/>
                  </a:lnTo>
                  <a:lnTo>
                    <a:pt x="130826" y="36063"/>
                  </a:lnTo>
                  <a:lnTo>
                    <a:pt x="131736" y="35380"/>
                  </a:lnTo>
                  <a:lnTo>
                    <a:pt x="130257" y="34925"/>
                  </a:lnTo>
                  <a:lnTo>
                    <a:pt x="128778" y="34584"/>
                  </a:lnTo>
                  <a:lnTo>
                    <a:pt x="129120" y="33901"/>
                  </a:lnTo>
                  <a:lnTo>
                    <a:pt x="129575" y="33332"/>
                  </a:lnTo>
                  <a:lnTo>
                    <a:pt x="130485" y="34129"/>
                  </a:lnTo>
                  <a:lnTo>
                    <a:pt x="131509" y="34925"/>
                  </a:lnTo>
                  <a:lnTo>
                    <a:pt x="131850" y="34584"/>
                  </a:lnTo>
                  <a:lnTo>
                    <a:pt x="132191" y="34129"/>
                  </a:lnTo>
                  <a:lnTo>
                    <a:pt x="128551" y="30033"/>
                  </a:lnTo>
                  <a:cubicBezTo>
                    <a:pt x="126503" y="27644"/>
                    <a:pt x="124455" y="25028"/>
                    <a:pt x="124000" y="24231"/>
                  </a:cubicBezTo>
                  <a:lnTo>
                    <a:pt x="123090" y="22525"/>
                  </a:lnTo>
                  <a:lnTo>
                    <a:pt x="123659" y="22070"/>
                  </a:lnTo>
                  <a:lnTo>
                    <a:pt x="124114" y="21501"/>
                  </a:lnTo>
                  <a:lnTo>
                    <a:pt x="125934" y="23549"/>
                  </a:lnTo>
                  <a:cubicBezTo>
                    <a:pt x="126958" y="24686"/>
                    <a:pt x="128892" y="26962"/>
                    <a:pt x="130257" y="28668"/>
                  </a:cubicBezTo>
                  <a:lnTo>
                    <a:pt x="132760" y="31740"/>
                  </a:lnTo>
                  <a:lnTo>
                    <a:pt x="132760" y="26848"/>
                  </a:lnTo>
                  <a:lnTo>
                    <a:pt x="132760" y="22070"/>
                  </a:lnTo>
                  <a:lnTo>
                    <a:pt x="133784" y="21160"/>
                  </a:lnTo>
                  <a:lnTo>
                    <a:pt x="134808" y="20363"/>
                  </a:lnTo>
                  <a:lnTo>
                    <a:pt x="134808" y="27075"/>
                  </a:lnTo>
                  <a:lnTo>
                    <a:pt x="134808" y="33787"/>
                  </a:lnTo>
                  <a:lnTo>
                    <a:pt x="137424" y="34584"/>
                  </a:lnTo>
                  <a:cubicBezTo>
                    <a:pt x="138903" y="35039"/>
                    <a:pt x="140496" y="35380"/>
                    <a:pt x="141178" y="35380"/>
                  </a:cubicBezTo>
                  <a:lnTo>
                    <a:pt x="142202" y="34811"/>
                  </a:lnTo>
                  <a:lnTo>
                    <a:pt x="142202" y="33674"/>
                  </a:lnTo>
                  <a:lnTo>
                    <a:pt x="142202" y="31967"/>
                  </a:lnTo>
                  <a:lnTo>
                    <a:pt x="142771" y="31171"/>
                  </a:lnTo>
                  <a:lnTo>
                    <a:pt x="143681" y="29919"/>
                  </a:lnTo>
                  <a:lnTo>
                    <a:pt x="142771" y="29237"/>
                  </a:lnTo>
                  <a:lnTo>
                    <a:pt x="144250" y="28213"/>
                  </a:lnTo>
                  <a:lnTo>
                    <a:pt x="145615" y="27189"/>
                  </a:lnTo>
                  <a:lnTo>
                    <a:pt x="145615" y="26165"/>
                  </a:lnTo>
                  <a:lnTo>
                    <a:pt x="145615" y="25255"/>
                  </a:lnTo>
                  <a:lnTo>
                    <a:pt x="147094" y="25255"/>
                  </a:lnTo>
                  <a:lnTo>
                    <a:pt x="146639" y="24118"/>
                  </a:lnTo>
                  <a:cubicBezTo>
                    <a:pt x="146298" y="23435"/>
                    <a:pt x="145956" y="21956"/>
                    <a:pt x="145956" y="20932"/>
                  </a:cubicBezTo>
                  <a:lnTo>
                    <a:pt x="145729" y="18885"/>
                  </a:lnTo>
                  <a:lnTo>
                    <a:pt x="146525" y="18316"/>
                  </a:lnTo>
                  <a:cubicBezTo>
                    <a:pt x="146980" y="18088"/>
                    <a:pt x="148345" y="17861"/>
                    <a:pt x="149483" y="17861"/>
                  </a:cubicBezTo>
                  <a:lnTo>
                    <a:pt x="151758" y="17861"/>
                  </a:lnTo>
                  <a:lnTo>
                    <a:pt x="151758" y="16382"/>
                  </a:lnTo>
                  <a:cubicBezTo>
                    <a:pt x="151758" y="15585"/>
                    <a:pt x="151303" y="13651"/>
                    <a:pt x="150848" y="12173"/>
                  </a:cubicBezTo>
                  <a:lnTo>
                    <a:pt x="150052" y="9329"/>
                  </a:lnTo>
                  <a:lnTo>
                    <a:pt x="146298" y="5688"/>
                  </a:lnTo>
                  <a:lnTo>
                    <a:pt x="142544" y="1820"/>
                  </a:lnTo>
                  <a:lnTo>
                    <a:pt x="139244" y="910"/>
                  </a:lnTo>
                  <a:lnTo>
                    <a:pt x="13583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128F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8" name="Google Shape;98;p16"/>
            <p:cNvCxnSpPr/>
            <p:nvPr/>
          </p:nvCxnSpPr>
          <p:spPr>
            <a:xfrm>
              <a:off x="655325" y="2381200"/>
              <a:ext cx="10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9" name="Google Shape;99;p16"/>
            <p:cNvSpPr txBox="1"/>
            <p:nvPr/>
          </p:nvSpPr>
          <p:spPr>
            <a:xfrm>
              <a:off x="807575" y="1984400"/>
              <a:ext cx="719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150 </a:t>
              </a:r>
              <a:r>
                <a:rPr lang="en" sz="11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N</a:t>
              </a:r>
              <a:endParaRPr sz="11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 rot="5400000">
              <a:off x="3962950" y="3184075"/>
              <a:ext cx="323100" cy="1476600"/>
            </a:xfrm>
            <a:prstGeom prst="rightBracket">
              <a:avLst>
                <a:gd name="adj" fmla="val 833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1" name="Google Shape;101;p16"/>
            <p:cNvCxnSpPr/>
            <p:nvPr/>
          </p:nvCxnSpPr>
          <p:spPr>
            <a:xfrm rot="10800000" flipH="1">
              <a:off x="1262200" y="3650975"/>
              <a:ext cx="3600600" cy="4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2" name="Google Shape;102;p16"/>
            <p:cNvSpPr txBox="1"/>
            <p:nvPr/>
          </p:nvSpPr>
          <p:spPr>
            <a:xfrm>
              <a:off x="3764650" y="3729925"/>
              <a:ext cx="719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20 </a:t>
              </a:r>
              <a:r>
                <a:rPr lang="en" sz="11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m</a:t>
              </a:r>
              <a:endParaRPr sz="11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103" name="Google Shape;103;p16"/>
          <p:cNvGrpSpPr/>
          <p:nvPr/>
        </p:nvGrpSpPr>
        <p:grpSpPr>
          <a:xfrm>
            <a:off x="5290275" y="1171950"/>
            <a:ext cx="3133800" cy="2799588"/>
            <a:chOff x="5155700" y="1597838"/>
            <a:chExt cx="3133800" cy="2799588"/>
          </a:xfrm>
        </p:grpSpPr>
        <p:grpSp>
          <p:nvGrpSpPr>
            <p:cNvPr id="104" name="Google Shape;104;p16"/>
            <p:cNvGrpSpPr/>
            <p:nvPr/>
          </p:nvGrpSpPr>
          <p:grpSpPr>
            <a:xfrm>
              <a:off x="6064338" y="1597838"/>
              <a:ext cx="1316501" cy="353669"/>
              <a:chOff x="347700" y="1873875"/>
              <a:chExt cx="6856775" cy="1842025"/>
            </a:xfrm>
          </p:grpSpPr>
          <p:sp>
            <p:nvSpPr>
              <p:cNvPr id="105" name="Google Shape;105;p16"/>
              <p:cNvSpPr/>
              <p:nvPr/>
            </p:nvSpPr>
            <p:spPr>
              <a:xfrm>
                <a:off x="347700" y="1915600"/>
                <a:ext cx="1972500" cy="1429800"/>
              </a:xfrm>
              <a:custGeom>
                <a:avLst/>
                <a:gdLst/>
                <a:ahLst/>
                <a:cxnLst/>
                <a:rect l="l" t="t" r="r" b="b"/>
                <a:pathLst>
                  <a:path w="78900" h="57192" extrusionOk="0">
                    <a:moveTo>
                      <a:pt x="1461" y="1"/>
                    </a:moveTo>
                    <a:cubicBezTo>
                      <a:pt x="835" y="1"/>
                      <a:pt x="0" y="1"/>
                      <a:pt x="0" y="1671"/>
                    </a:cubicBezTo>
                    <a:cubicBezTo>
                      <a:pt x="0" y="2297"/>
                      <a:pt x="626" y="2297"/>
                      <a:pt x="1670" y="2297"/>
                    </a:cubicBezTo>
                    <a:cubicBezTo>
                      <a:pt x="5427" y="2297"/>
                      <a:pt x="5636" y="2923"/>
                      <a:pt x="5845" y="5428"/>
                    </a:cubicBezTo>
                    <a:lnTo>
                      <a:pt x="9393" y="55313"/>
                    </a:lnTo>
                    <a:cubicBezTo>
                      <a:pt x="9393" y="56775"/>
                      <a:pt x="9602" y="57192"/>
                      <a:pt x="10437" y="57192"/>
                    </a:cubicBezTo>
                    <a:cubicBezTo>
                      <a:pt x="11272" y="57192"/>
                      <a:pt x="11480" y="56983"/>
                      <a:pt x="12107" y="55731"/>
                    </a:cubicBezTo>
                    <a:lnTo>
                      <a:pt x="36319" y="13359"/>
                    </a:lnTo>
                    <a:lnTo>
                      <a:pt x="39450" y="55313"/>
                    </a:lnTo>
                    <a:cubicBezTo>
                      <a:pt x="39450" y="56775"/>
                      <a:pt x="39659" y="57192"/>
                      <a:pt x="40494" y="57192"/>
                    </a:cubicBezTo>
                    <a:cubicBezTo>
                      <a:pt x="41329" y="57192"/>
                      <a:pt x="41537" y="56775"/>
                      <a:pt x="42164" y="55731"/>
                    </a:cubicBezTo>
                    <a:lnTo>
                      <a:pt x="68881" y="8976"/>
                    </a:lnTo>
                    <a:cubicBezTo>
                      <a:pt x="70759" y="5845"/>
                      <a:pt x="72638" y="2923"/>
                      <a:pt x="77439" y="2297"/>
                    </a:cubicBezTo>
                    <a:cubicBezTo>
                      <a:pt x="78274" y="2297"/>
                      <a:pt x="78900" y="2297"/>
                      <a:pt x="78900" y="836"/>
                    </a:cubicBezTo>
                    <a:cubicBezTo>
                      <a:pt x="78900" y="1"/>
                      <a:pt x="78274" y="1"/>
                      <a:pt x="78065" y="1"/>
                    </a:cubicBezTo>
                    <a:cubicBezTo>
                      <a:pt x="77856" y="1"/>
                      <a:pt x="77230" y="210"/>
                      <a:pt x="71803" y="210"/>
                    </a:cubicBezTo>
                    <a:cubicBezTo>
                      <a:pt x="69507" y="210"/>
                      <a:pt x="67002" y="1"/>
                      <a:pt x="64498" y="1"/>
                    </a:cubicBezTo>
                    <a:cubicBezTo>
                      <a:pt x="64080" y="1"/>
                      <a:pt x="63036" y="1"/>
                      <a:pt x="63036" y="1671"/>
                    </a:cubicBezTo>
                    <a:cubicBezTo>
                      <a:pt x="63036" y="2297"/>
                      <a:pt x="63663" y="2297"/>
                      <a:pt x="64289" y="2297"/>
                    </a:cubicBezTo>
                    <a:cubicBezTo>
                      <a:pt x="65959" y="2506"/>
                      <a:pt x="68463" y="2923"/>
                      <a:pt x="68463" y="5428"/>
                    </a:cubicBezTo>
                    <a:cubicBezTo>
                      <a:pt x="68463" y="6471"/>
                      <a:pt x="68255" y="7098"/>
                      <a:pt x="67420" y="8559"/>
                    </a:cubicBezTo>
                    <a:lnTo>
                      <a:pt x="45086" y="47382"/>
                    </a:lnTo>
                    <a:lnTo>
                      <a:pt x="42164" y="5010"/>
                    </a:lnTo>
                    <a:cubicBezTo>
                      <a:pt x="42164" y="3967"/>
                      <a:pt x="43207" y="2506"/>
                      <a:pt x="47591" y="2297"/>
                    </a:cubicBezTo>
                    <a:cubicBezTo>
                      <a:pt x="48843" y="2297"/>
                      <a:pt x="49469" y="2297"/>
                      <a:pt x="49469" y="836"/>
                    </a:cubicBezTo>
                    <a:cubicBezTo>
                      <a:pt x="49469" y="1"/>
                      <a:pt x="48843" y="1"/>
                      <a:pt x="48425" y="1"/>
                    </a:cubicBezTo>
                    <a:cubicBezTo>
                      <a:pt x="45503" y="1"/>
                      <a:pt x="42581" y="210"/>
                      <a:pt x="39659" y="210"/>
                    </a:cubicBezTo>
                    <a:lnTo>
                      <a:pt x="35276" y="210"/>
                    </a:lnTo>
                    <a:cubicBezTo>
                      <a:pt x="34023" y="210"/>
                      <a:pt x="32562" y="1"/>
                      <a:pt x="31518" y="1"/>
                    </a:cubicBezTo>
                    <a:cubicBezTo>
                      <a:pt x="30892" y="1"/>
                      <a:pt x="30057" y="1"/>
                      <a:pt x="30057" y="1671"/>
                    </a:cubicBezTo>
                    <a:cubicBezTo>
                      <a:pt x="30057" y="2297"/>
                      <a:pt x="30475" y="2297"/>
                      <a:pt x="31936" y="2297"/>
                    </a:cubicBezTo>
                    <a:cubicBezTo>
                      <a:pt x="35693" y="2297"/>
                      <a:pt x="35693" y="2506"/>
                      <a:pt x="35902" y="7515"/>
                    </a:cubicBezTo>
                    <a:lnTo>
                      <a:pt x="36319" y="10437"/>
                    </a:lnTo>
                    <a:lnTo>
                      <a:pt x="15238" y="47382"/>
                    </a:lnTo>
                    <a:lnTo>
                      <a:pt x="12107" y="5428"/>
                    </a:lnTo>
                    <a:cubicBezTo>
                      <a:pt x="12107" y="4593"/>
                      <a:pt x="12107" y="2506"/>
                      <a:pt x="17742" y="2297"/>
                    </a:cubicBezTo>
                    <a:cubicBezTo>
                      <a:pt x="18577" y="2297"/>
                      <a:pt x="19412" y="2297"/>
                      <a:pt x="19412" y="836"/>
                    </a:cubicBezTo>
                    <a:cubicBezTo>
                      <a:pt x="19412" y="1"/>
                      <a:pt x="18786" y="1"/>
                      <a:pt x="18368" y="1"/>
                    </a:cubicBezTo>
                    <a:cubicBezTo>
                      <a:pt x="15446" y="1"/>
                      <a:pt x="12524" y="210"/>
                      <a:pt x="9602" y="210"/>
                    </a:cubicBezTo>
                    <a:lnTo>
                      <a:pt x="5219" y="210"/>
                    </a:lnTo>
                    <a:cubicBezTo>
                      <a:pt x="3966" y="210"/>
                      <a:pt x="2505" y="1"/>
                      <a:pt x="1461" y="1"/>
                    </a:cubicBezTo>
                    <a:close/>
                  </a:path>
                </a:pathLst>
              </a:custGeom>
              <a:solidFill>
                <a:srgbClr val="128FEA"/>
              </a:solidFill>
              <a:ln w="9525" cap="flat" cmpd="sng">
                <a:solidFill>
                  <a:srgbClr val="128F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6"/>
              <p:cNvSpPr/>
              <p:nvPr/>
            </p:nvSpPr>
            <p:spPr>
              <a:xfrm>
                <a:off x="3050725" y="2578325"/>
                <a:ext cx="1273275" cy="433125"/>
              </a:xfrm>
              <a:custGeom>
                <a:avLst/>
                <a:gdLst/>
                <a:ahLst/>
                <a:cxnLst/>
                <a:rect l="l" t="t" r="r" b="b"/>
                <a:pathLst>
                  <a:path w="50931" h="17325" extrusionOk="0">
                    <a:moveTo>
                      <a:pt x="2714" y="0"/>
                    </a:moveTo>
                    <a:cubicBezTo>
                      <a:pt x="1253" y="0"/>
                      <a:pt x="1" y="0"/>
                      <a:pt x="1" y="1461"/>
                    </a:cubicBezTo>
                    <a:cubicBezTo>
                      <a:pt x="1" y="2922"/>
                      <a:pt x="1045" y="2922"/>
                      <a:pt x="2297" y="2922"/>
                    </a:cubicBezTo>
                    <a:lnTo>
                      <a:pt x="48426" y="2922"/>
                    </a:lnTo>
                    <a:cubicBezTo>
                      <a:pt x="49678" y="2922"/>
                      <a:pt x="50931" y="2922"/>
                      <a:pt x="50931" y="1461"/>
                    </a:cubicBezTo>
                    <a:cubicBezTo>
                      <a:pt x="50931" y="0"/>
                      <a:pt x="49470" y="0"/>
                      <a:pt x="48009" y="0"/>
                    </a:cubicBezTo>
                    <a:close/>
                    <a:moveTo>
                      <a:pt x="2297" y="14611"/>
                    </a:moveTo>
                    <a:cubicBezTo>
                      <a:pt x="1045" y="14611"/>
                      <a:pt x="1" y="14611"/>
                      <a:pt x="1" y="15863"/>
                    </a:cubicBezTo>
                    <a:cubicBezTo>
                      <a:pt x="1" y="17324"/>
                      <a:pt x="1253" y="17324"/>
                      <a:pt x="2714" y="17324"/>
                    </a:cubicBezTo>
                    <a:lnTo>
                      <a:pt x="48009" y="17324"/>
                    </a:lnTo>
                    <a:cubicBezTo>
                      <a:pt x="49470" y="17324"/>
                      <a:pt x="50931" y="17324"/>
                      <a:pt x="50931" y="15863"/>
                    </a:cubicBezTo>
                    <a:cubicBezTo>
                      <a:pt x="50931" y="14611"/>
                      <a:pt x="49678" y="14611"/>
                      <a:pt x="48426" y="14611"/>
                    </a:cubicBezTo>
                    <a:close/>
                  </a:path>
                </a:pathLst>
              </a:custGeom>
              <a:solidFill>
                <a:srgbClr val="128FEA"/>
              </a:solidFill>
              <a:ln w="9525" cap="flat" cmpd="sng">
                <a:solidFill>
                  <a:srgbClr val="128F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6"/>
              <p:cNvSpPr/>
              <p:nvPr/>
            </p:nvSpPr>
            <p:spPr>
              <a:xfrm>
                <a:off x="5085850" y="1873875"/>
                <a:ext cx="1001925" cy="1842025"/>
              </a:xfrm>
              <a:custGeom>
                <a:avLst/>
                <a:gdLst/>
                <a:ahLst/>
                <a:cxnLst/>
                <a:rect l="l" t="t" r="r" b="b"/>
                <a:pathLst>
                  <a:path w="40077" h="73681" extrusionOk="0">
                    <a:moveTo>
                      <a:pt x="33188" y="0"/>
                    </a:moveTo>
                    <a:cubicBezTo>
                      <a:pt x="29640" y="0"/>
                      <a:pt x="26300" y="2505"/>
                      <a:pt x="24630" y="5844"/>
                    </a:cubicBezTo>
                    <a:cubicBezTo>
                      <a:pt x="23169" y="8558"/>
                      <a:pt x="22334" y="11480"/>
                      <a:pt x="20456" y="22125"/>
                    </a:cubicBezTo>
                    <a:lnTo>
                      <a:pt x="15029" y="22125"/>
                    </a:lnTo>
                    <a:cubicBezTo>
                      <a:pt x="13568" y="22125"/>
                      <a:pt x="12733" y="22125"/>
                      <a:pt x="12733" y="23586"/>
                    </a:cubicBezTo>
                    <a:cubicBezTo>
                      <a:pt x="12733" y="24630"/>
                      <a:pt x="13150" y="24630"/>
                      <a:pt x="14820" y="24630"/>
                    </a:cubicBezTo>
                    <a:lnTo>
                      <a:pt x="20038" y="24630"/>
                    </a:lnTo>
                    <a:cubicBezTo>
                      <a:pt x="18577" y="32144"/>
                      <a:pt x="15237" y="50512"/>
                      <a:pt x="13359" y="59070"/>
                    </a:cubicBezTo>
                    <a:cubicBezTo>
                      <a:pt x="11898" y="66166"/>
                      <a:pt x="10854" y="72219"/>
                      <a:pt x="6680" y="72219"/>
                    </a:cubicBezTo>
                    <a:cubicBezTo>
                      <a:pt x="6471" y="72219"/>
                      <a:pt x="4175" y="72219"/>
                      <a:pt x="2714" y="70550"/>
                    </a:cubicBezTo>
                    <a:cubicBezTo>
                      <a:pt x="6680" y="70341"/>
                      <a:pt x="6680" y="66584"/>
                      <a:pt x="6680" y="66584"/>
                    </a:cubicBezTo>
                    <a:cubicBezTo>
                      <a:pt x="6680" y="64914"/>
                      <a:pt x="5636" y="64079"/>
                      <a:pt x="3966" y="64079"/>
                    </a:cubicBezTo>
                    <a:cubicBezTo>
                      <a:pt x="2296" y="64079"/>
                      <a:pt x="0" y="65331"/>
                      <a:pt x="0" y="68462"/>
                    </a:cubicBezTo>
                    <a:cubicBezTo>
                      <a:pt x="0" y="72011"/>
                      <a:pt x="3549" y="73681"/>
                      <a:pt x="6680" y="73681"/>
                    </a:cubicBezTo>
                    <a:cubicBezTo>
                      <a:pt x="15029" y="73681"/>
                      <a:pt x="18368" y="58861"/>
                      <a:pt x="19203" y="54895"/>
                    </a:cubicBezTo>
                    <a:cubicBezTo>
                      <a:pt x="20664" y="48633"/>
                      <a:pt x="24630" y="26926"/>
                      <a:pt x="25048" y="24630"/>
                    </a:cubicBezTo>
                    <a:lnTo>
                      <a:pt x="32145" y="24630"/>
                    </a:lnTo>
                    <a:cubicBezTo>
                      <a:pt x="33606" y="24630"/>
                      <a:pt x="34232" y="24630"/>
                      <a:pt x="34232" y="22960"/>
                    </a:cubicBezTo>
                    <a:cubicBezTo>
                      <a:pt x="34232" y="22125"/>
                      <a:pt x="33606" y="22125"/>
                      <a:pt x="32145" y="22125"/>
                    </a:cubicBezTo>
                    <a:lnTo>
                      <a:pt x="25674" y="22125"/>
                    </a:lnTo>
                    <a:cubicBezTo>
                      <a:pt x="27135" y="13776"/>
                      <a:pt x="28387" y="8140"/>
                      <a:pt x="29014" y="5427"/>
                    </a:cubicBezTo>
                    <a:cubicBezTo>
                      <a:pt x="29431" y="3548"/>
                      <a:pt x="31101" y="1670"/>
                      <a:pt x="33188" y="1670"/>
                    </a:cubicBezTo>
                    <a:cubicBezTo>
                      <a:pt x="35067" y="1670"/>
                      <a:pt x="36737" y="2296"/>
                      <a:pt x="37571" y="3131"/>
                    </a:cubicBezTo>
                    <a:cubicBezTo>
                      <a:pt x="34232" y="3340"/>
                      <a:pt x="33397" y="5844"/>
                      <a:pt x="33397" y="7097"/>
                    </a:cubicBezTo>
                    <a:cubicBezTo>
                      <a:pt x="33397" y="8767"/>
                      <a:pt x="34649" y="9810"/>
                      <a:pt x="36110" y="9810"/>
                    </a:cubicBezTo>
                    <a:cubicBezTo>
                      <a:pt x="37780" y="9810"/>
                      <a:pt x="40076" y="8349"/>
                      <a:pt x="40076" y="5218"/>
                    </a:cubicBezTo>
                    <a:cubicBezTo>
                      <a:pt x="40076" y="1879"/>
                      <a:pt x="36737" y="0"/>
                      <a:pt x="33188" y="0"/>
                    </a:cubicBezTo>
                    <a:close/>
                  </a:path>
                </a:pathLst>
              </a:custGeom>
              <a:solidFill>
                <a:srgbClr val="128FEA"/>
              </a:solidFill>
              <a:ln w="9525" cap="flat" cmpd="sng">
                <a:solidFill>
                  <a:srgbClr val="128F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6"/>
              <p:cNvSpPr/>
              <p:nvPr/>
            </p:nvSpPr>
            <p:spPr>
              <a:xfrm>
                <a:off x="6259950" y="1894725"/>
                <a:ext cx="944525" cy="1429825"/>
              </a:xfrm>
              <a:custGeom>
                <a:avLst/>
                <a:gdLst/>
                <a:ahLst/>
                <a:cxnLst/>
                <a:rect l="l" t="t" r="r" b="b"/>
                <a:pathLst>
                  <a:path w="37781" h="57193" extrusionOk="0">
                    <a:moveTo>
                      <a:pt x="18995" y="22126"/>
                    </a:moveTo>
                    <a:cubicBezTo>
                      <a:pt x="24422" y="22126"/>
                      <a:pt x="25465" y="28805"/>
                      <a:pt x="25465" y="29431"/>
                    </a:cubicBezTo>
                    <a:cubicBezTo>
                      <a:pt x="25465" y="29640"/>
                      <a:pt x="25256" y="30684"/>
                      <a:pt x="25256" y="30684"/>
                    </a:cubicBezTo>
                    <a:lnTo>
                      <a:pt x="21082" y="46756"/>
                    </a:lnTo>
                    <a:cubicBezTo>
                      <a:pt x="20873" y="48008"/>
                      <a:pt x="20873" y="48217"/>
                      <a:pt x="19621" y="49678"/>
                    </a:cubicBezTo>
                    <a:cubicBezTo>
                      <a:pt x="17951" y="51974"/>
                      <a:pt x="14194" y="55522"/>
                      <a:pt x="10437" y="55522"/>
                    </a:cubicBezTo>
                    <a:cubicBezTo>
                      <a:pt x="7097" y="55522"/>
                      <a:pt x="5218" y="52600"/>
                      <a:pt x="5218" y="47799"/>
                    </a:cubicBezTo>
                    <a:cubicBezTo>
                      <a:pt x="5218" y="43207"/>
                      <a:pt x="7723" y="34232"/>
                      <a:pt x="9393" y="30684"/>
                    </a:cubicBezTo>
                    <a:cubicBezTo>
                      <a:pt x="12107" y="25048"/>
                      <a:pt x="15864" y="22126"/>
                      <a:pt x="18995" y="22126"/>
                    </a:cubicBezTo>
                    <a:close/>
                    <a:moveTo>
                      <a:pt x="36945" y="1"/>
                    </a:moveTo>
                    <a:cubicBezTo>
                      <a:pt x="36737" y="1"/>
                      <a:pt x="32771" y="210"/>
                      <a:pt x="32353" y="418"/>
                    </a:cubicBezTo>
                    <a:cubicBezTo>
                      <a:pt x="31101" y="418"/>
                      <a:pt x="29849" y="627"/>
                      <a:pt x="28387" y="627"/>
                    </a:cubicBezTo>
                    <a:cubicBezTo>
                      <a:pt x="26300" y="836"/>
                      <a:pt x="25674" y="1045"/>
                      <a:pt x="25674" y="2506"/>
                    </a:cubicBezTo>
                    <a:cubicBezTo>
                      <a:pt x="25674" y="3132"/>
                      <a:pt x="26300" y="3132"/>
                      <a:pt x="27553" y="3132"/>
                    </a:cubicBezTo>
                    <a:cubicBezTo>
                      <a:pt x="31518" y="3132"/>
                      <a:pt x="31518" y="3967"/>
                      <a:pt x="31518" y="4802"/>
                    </a:cubicBezTo>
                    <a:cubicBezTo>
                      <a:pt x="31518" y="5219"/>
                      <a:pt x="31310" y="5845"/>
                      <a:pt x="31310" y="6054"/>
                    </a:cubicBezTo>
                    <a:lnTo>
                      <a:pt x="26300" y="25883"/>
                    </a:lnTo>
                    <a:cubicBezTo>
                      <a:pt x="25465" y="23796"/>
                      <a:pt x="23378" y="20456"/>
                      <a:pt x="18995" y="20456"/>
                    </a:cubicBezTo>
                    <a:cubicBezTo>
                      <a:pt x="9811" y="20456"/>
                      <a:pt x="0" y="32354"/>
                      <a:pt x="0" y="44460"/>
                    </a:cubicBezTo>
                    <a:cubicBezTo>
                      <a:pt x="0" y="52391"/>
                      <a:pt x="4592" y="57192"/>
                      <a:pt x="10228" y="57192"/>
                    </a:cubicBezTo>
                    <a:cubicBezTo>
                      <a:pt x="14611" y="57192"/>
                      <a:pt x="18577" y="53644"/>
                      <a:pt x="20873" y="50930"/>
                    </a:cubicBezTo>
                    <a:cubicBezTo>
                      <a:pt x="21499" y="55731"/>
                      <a:pt x="25465" y="57192"/>
                      <a:pt x="27761" y="57192"/>
                    </a:cubicBezTo>
                    <a:cubicBezTo>
                      <a:pt x="30266" y="57192"/>
                      <a:pt x="32145" y="55731"/>
                      <a:pt x="33606" y="52809"/>
                    </a:cubicBezTo>
                    <a:cubicBezTo>
                      <a:pt x="35067" y="50095"/>
                      <a:pt x="36110" y="45086"/>
                      <a:pt x="36110" y="44668"/>
                    </a:cubicBezTo>
                    <a:cubicBezTo>
                      <a:pt x="36110" y="44251"/>
                      <a:pt x="35902" y="44042"/>
                      <a:pt x="35275" y="44042"/>
                    </a:cubicBezTo>
                    <a:cubicBezTo>
                      <a:pt x="34649" y="44042"/>
                      <a:pt x="34441" y="44460"/>
                      <a:pt x="34232" y="45712"/>
                    </a:cubicBezTo>
                    <a:cubicBezTo>
                      <a:pt x="32979" y="50513"/>
                      <a:pt x="31310" y="55522"/>
                      <a:pt x="28179" y="55522"/>
                    </a:cubicBezTo>
                    <a:cubicBezTo>
                      <a:pt x="25674" y="55522"/>
                      <a:pt x="25465" y="53435"/>
                      <a:pt x="25465" y="51765"/>
                    </a:cubicBezTo>
                    <a:cubicBezTo>
                      <a:pt x="25465" y="51556"/>
                      <a:pt x="25465" y="49678"/>
                      <a:pt x="26091" y="47591"/>
                    </a:cubicBezTo>
                    <a:lnTo>
                      <a:pt x="37572" y="2088"/>
                    </a:lnTo>
                    <a:cubicBezTo>
                      <a:pt x="37572" y="1671"/>
                      <a:pt x="37780" y="1253"/>
                      <a:pt x="37780" y="836"/>
                    </a:cubicBezTo>
                    <a:cubicBezTo>
                      <a:pt x="37780" y="1"/>
                      <a:pt x="36945" y="1"/>
                      <a:pt x="36945" y="1"/>
                    </a:cubicBezTo>
                    <a:close/>
                  </a:path>
                </a:pathLst>
              </a:custGeom>
              <a:solidFill>
                <a:srgbClr val="128FEA"/>
              </a:solidFill>
              <a:ln w="9525" cap="flat" cmpd="sng">
                <a:solidFill>
                  <a:srgbClr val="128F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" name="Google Shape;109;p16"/>
            <p:cNvSpPr txBox="1"/>
            <p:nvPr/>
          </p:nvSpPr>
          <p:spPr>
            <a:xfrm>
              <a:off x="5155700" y="2057725"/>
              <a:ext cx="3133800" cy="233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 cyclist moving at speed begins to apply the brakes. 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brakes apply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150 N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of force to the bicycle. It stops in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20 metres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Calculate the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work done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by the brakes.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150 × 20 =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3,000 J</a:t>
              </a:r>
              <a:endParaRPr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2C9DDCC-3593-61C1-79E6-7E67948DCA5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0F32D5B-FBC1-F84F-0417-A0881CAD531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EC090-86A4-6600-CD8F-F334442CC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B1F874-00E0-9C07-E93D-231EEEFE98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Gravitational Potential Energy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99000" cy="28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4.13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gravitational potential energy, mass, gravitational field strength and height.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gravitational potential energy (GPE) of an object can be defined as 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object has due to its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height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gravitational field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objects that are lifted off the floor have GPE.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an object is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lifted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it will </a:t>
            </a:r>
            <a:r>
              <a:rPr lang="en" sz="1500" b="1">
                <a:solidFill>
                  <a:srgbClr val="14D104"/>
                </a:solidFill>
                <a:latin typeface="Cambria"/>
                <a:ea typeface="Cambria"/>
                <a:cs typeface="Cambria"/>
                <a:sym typeface="Cambria"/>
              </a:rPr>
              <a:t>gain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GPE.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an object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falls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it will </a:t>
            </a:r>
            <a:r>
              <a:rPr lang="en" sz="15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lose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GPE.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GPE, mass, gravitational field strength and height: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17" name="Google Shape;117;p17"/>
          <p:cNvGrpSpPr/>
          <p:nvPr/>
        </p:nvGrpSpPr>
        <p:grpSpPr>
          <a:xfrm>
            <a:off x="5861525" y="1566393"/>
            <a:ext cx="2610913" cy="2127334"/>
            <a:chOff x="5724125" y="1716945"/>
            <a:chExt cx="2748330" cy="2287456"/>
          </a:xfrm>
        </p:grpSpPr>
        <p:grpSp>
          <p:nvGrpSpPr>
            <p:cNvPr id="118" name="Google Shape;118;p17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119" name="Google Shape;119;p17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0" name="Google Shape;120;p17"/>
              <p:cNvCxnSpPr>
                <a:stCxn id="119" idx="1"/>
                <a:endCxn id="119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21" name="Google Shape;121;p17"/>
              <p:cNvSpPr txBox="1"/>
              <p:nvPr/>
            </p:nvSpPr>
            <p:spPr>
              <a:xfrm>
                <a:off x="6259200" y="1974507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GPE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2" name="Google Shape;122;p17"/>
              <p:cNvSpPr txBox="1"/>
              <p:nvPr/>
            </p:nvSpPr>
            <p:spPr>
              <a:xfrm>
                <a:off x="5687056" y="3108493"/>
                <a:ext cx="795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MASS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123" name="Google Shape;123;p17"/>
            <p:cNvCxnSpPr/>
            <p:nvPr/>
          </p:nvCxnSpPr>
          <p:spPr>
            <a:xfrm rot="10800000">
              <a:off x="6826043" y="2860913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4" name="Google Shape;124;p17"/>
            <p:cNvSpPr txBox="1"/>
            <p:nvPr/>
          </p:nvSpPr>
          <p:spPr>
            <a:xfrm>
              <a:off x="7386941" y="3252115"/>
              <a:ext cx="7158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HEIGHT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25" name="Google Shape;125;p17"/>
          <p:cNvSpPr txBox="1"/>
          <p:nvPr/>
        </p:nvSpPr>
        <p:spPr>
          <a:xfrm>
            <a:off x="5861525" y="3747550"/>
            <a:ext cx="261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GPE can be calculated as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mass × gravitational field strength × height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77425" y="3934275"/>
            <a:ext cx="4929552" cy="800400"/>
            <a:chOff x="977425" y="3934275"/>
            <a:chExt cx="4929552" cy="800400"/>
          </a:xfrm>
        </p:grpSpPr>
        <p:grpSp>
          <p:nvGrpSpPr>
            <p:cNvPr id="127" name="Google Shape;127;p17"/>
            <p:cNvGrpSpPr/>
            <p:nvPr/>
          </p:nvGrpSpPr>
          <p:grpSpPr>
            <a:xfrm>
              <a:off x="977425" y="4152013"/>
              <a:ext cx="2049285" cy="364914"/>
              <a:chOff x="437500" y="2209475"/>
              <a:chExt cx="6830950" cy="1213550"/>
            </a:xfrm>
          </p:grpSpPr>
          <p:sp>
            <p:nvSpPr>
              <p:cNvPr id="128" name="Google Shape;128;p17"/>
              <p:cNvSpPr/>
              <p:nvPr/>
            </p:nvSpPr>
            <p:spPr>
              <a:xfrm>
                <a:off x="437500" y="2209475"/>
                <a:ext cx="866350" cy="969475"/>
              </a:xfrm>
              <a:custGeom>
                <a:avLst/>
                <a:gdLst/>
                <a:ahLst/>
                <a:cxnLst/>
                <a:rect l="l" t="t" r="r" b="b"/>
                <a:pathLst>
                  <a:path w="34654" h="38779" extrusionOk="0">
                    <a:moveTo>
                      <a:pt x="22140" y="0"/>
                    </a:moveTo>
                    <a:cubicBezTo>
                      <a:pt x="11277" y="0"/>
                      <a:pt x="1" y="11964"/>
                      <a:pt x="1" y="24615"/>
                    </a:cubicBezTo>
                    <a:cubicBezTo>
                      <a:pt x="1" y="33553"/>
                      <a:pt x="5639" y="38778"/>
                      <a:pt x="12652" y="38778"/>
                    </a:cubicBezTo>
                    <a:cubicBezTo>
                      <a:pt x="15127" y="38778"/>
                      <a:pt x="19940" y="38091"/>
                      <a:pt x="23103" y="34240"/>
                    </a:cubicBezTo>
                    <a:cubicBezTo>
                      <a:pt x="23515" y="35753"/>
                      <a:pt x="24615" y="37678"/>
                      <a:pt x="25028" y="37678"/>
                    </a:cubicBezTo>
                    <a:cubicBezTo>
                      <a:pt x="25303" y="37678"/>
                      <a:pt x="25440" y="37541"/>
                      <a:pt x="25440" y="37403"/>
                    </a:cubicBezTo>
                    <a:lnTo>
                      <a:pt x="27916" y="27640"/>
                    </a:lnTo>
                    <a:cubicBezTo>
                      <a:pt x="28603" y="24890"/>
                      <a:pt x="28741" y="24752"/>
                      <a:pt x="31491" y="24752"/>
                    </a:cubicBezTo>
                    <a:cubicBezTo>
                      <a:pt x="32041" y="24752"/>
                      <a:pt x="32179" y="24340"/>
                      <a:pt x="32179" y="23652"/>
                    </a:cubicBezTo>
                    <a:cubicBezTo>
                      <a:pt x="32179" y="23240"/>
                      <a:pt x="31903" y="23102"/>
                      <a:pt x="31628" y="23102"/>
                    </a:cubicBezTo>
                    <a:cubicBezTo>
                      <a:pt x="29841" y="23102"/>
                      <a:pt x="28053" y="23240"/>
                      <a:pt x="26265" y="23240"/>
                    </a:cubicBezTo>
                    <a:cubicBezTo>
                      <a:pt x="24065" y="23240"/>
                      <a:pt x="22003" y="23102"/>
                      <a:pt x="19940" y="23102"/>
                    </a:cubicBezTo>
                    <a:cubicBezTo>
                      <a:pt x="19390" y="23102"/>
                      <a:pt x="18840" y="23102"/>
                      <a:pt x="18840" y="24202"/>
                    </a:cubicBezTo>
                    <a:cubicBezTo>
                      <a:pt x="18840" y="24752"/>
                      <a:pt x="19252" y="24752"/>
                      <a:pt x="20077" y="24752"/>
                    </a:cubicBezTo>
                    <a:lnTo>
                      <a:pt x="20490" y="24752"/>
                    </a:lnTo>
                    <a:cubicBezTo>
                      <a:pt x="22553" y="24752"/>
                      <a:pt x="24340" y="24752"/>
                      <a:pt x="24340" y="25852"/>
                    </a:cubicBezTo>
                    <a:cubicBezTo>
                      <a:pt x="24340" y="25990"/>
                      <a:pt x="23240" y="31215"/>
                      <a:pt x="22415" y="32728"/>
                    </a:cubicBezTo>
                    <a:cubicBezTo>
                      <a:pt x="21040" y="35203"/>
                      <a:pt x="17465" y="37266"/>
                      <a:pt x="13752" y="37266"/>
                    </a:cubicBezTo>
                    <a:cubicBezTo>
                      <a:pt x="9764" y="37266"/>
                      <a:pt x="4264" y="34928"/>
                      <a:pt x="4264" y="26402"/>
                    </a:cubicBezTo>
                    <a:cubicBezTo>
                      <a:pt x="4264" y="22139"/>
                      <a:pt x="6051" y="13614"/>
                      <a:pt x="10452" y="8113"/>
                    </a:cubicBezTo>
                    <a:cubicBezTo>
                      <a:pt x="14164" y="3575"/>
                      <a:pt x="18840" y="1513"/>
                      <a:pt x="22415" y="1513"/>
                    </a:cubicBezTo>
                    <a:cubicBezTo>
                      <a:pt x="29428" y="1513"/>
                      <a:pt x="29978" y="8938"/>
                      <a:pt x="29978" y="11276"/>
                    </a:cubicBezTo>
                    <a:cubicBezTo>
                      <a:pt x="29978" y="12101"/>
                      <a:pt x="29978" y="13339"/>
                      <a:pt x="29703" y="14164"/>
                    </a:cubicBezTo>
                    <a:lnTo>
                      <a:pt x="29703" y="14714"/>
                    </a:lnTo>
                    <a:cubicBezTo>
                      <a:pt x="29703" y="15126"/>
                      <a:pt x="30116" y="15126"/>
                      <a:pt x="30391" y="15126"/>
                    </a:cubicBezTo>
                    <a:cubicBezTo>
                      <a:pt x="30941" y="15126"/>
                      <a:pt x="31078" y="15126"/>
                      <a:pt x="31353" y="14301"/>
                    </a:cubicBezTo>
                    <a:lnTo>
                      <a:pt x="34516" y="1238"/>
                    </a:lnTo>
                    <a:cubicBezTo>
                      <a:pt x="34654" y="963"/>
                      <a:pt x="34654" y="550"/>
                      <a:pt x="34654" y="550"/>
                    </a:cubicBezTo>
                    <a:cubicBezTo>
                      <a:pt x="34654" y="0"/>
                      <a:pt x="34241" y="0"/>
                      <a:pt x="34241" y="0"/>
                    </a:cubicBezTo>
                    <a:cubicBezTo>
                      <a:pt x="34104" y="0"/>
                      <a:pt x="33829" y="0"/>
                      <a:pt x="33554" y="550"/>
                    </a:cubicBezTo>
                    <a:lnTo>
                      <a:pt x="29978" y="4813"/>
                    </a:lnTo>
                    <a:cubicBezTo>
                      <a:pt x="28328" y="1650"/>
                      <a:pt x="25578" y="0"/>
                      <a:pt x="22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1341650" y="2236975"/>
                <a:ext cx="866350" cy="914475"/>
              </a:xfrm>
              <a:custGeom>
                <a:avLst/>
                <a:gdLst/>
                <a:ahLst/>
                <a:cxnLst/>
                <a:rect l="l" t="t" r="r" b="b"/>
                <a:pathLst>
                  <a:path w="34654" h="36579" extrusionOk="0">
                    <a:moveTo>
                      <a:pt x="23790" y="1513"/>
                    </a:moveTo>
                    <a:cubicBezTo>
                      <a:pt x="28190" y="1513"/>
                      <a:pt x="30391" y="3300"/>
                      <a:pt x="30391" y="6601"/>
                    </a:cubicBezTo>
                    <a:cubicBezTo>
                      <a:pt x="30391" y="7563"/>
                      <a:pt x="29840" y="12514"/>
                      <a:pt x="27090" y="15539"/>
                    </a:cubicBezTo>
                    <a:cubicBezTo>
                      <a:pt x="26953" y="15676"/>
                      <a:pt x="24615" y="18289"/>
                      <a:pt x="19665" y="18289"/>
                    </a:cubicBezTo>
                    <a:lnTo>
                      <a:pt x="12926" y="18289"/>
                    </a:lnTo>
                    <a:lnTo>
                      <a:pt x="16639" y="3575"/>
                    </a:lnTo>
                    <a:cubicBezTo>
                      <a:pt x="17052" y="1513"/>
                      <a:pt x="17464" y="1513"/>
                      <a:pt x="19252" y="1513"/>
                    </a:cubicBezTo>
                    <a:close/>
                    <a:moveTo>
                      <a:pt x="10039" y="0"/>
                    </a:moveTo>
                    <a:cubicBezTo>
                      <a:pt x="9076" y="0"/>
                      <a:pt x="8664" y="0"/>
                      <a:pt x="8664" y="1100"/>
                    </a:cubicBezTo>
                    <a:cubicBezTo>
                      <a:pt x="8664" y="1513"/>
                      <a:pt x="9076" y="1513"/>
                      <a:pt x="10039" y="1513"/>
                    </a:cubicBezTo>
                    <a:cubicBezTo>
                      <a:pt x="11414" y="1513"/>
                      <a:pt x="12926" y="1513"/>
                      <a:pt x="12926" y="2475"/>
                    </a:cubicBezTo>
                    <a:cubicBezTo>
                      <a:pt x="12926" y="2750"/>
                      <a:pt x="12926" y="2888"/>
                      <a:pt x="12789" y="3300"/>
                    </a:cubicBezTo>
                    <a:lnTo>
                      <a:pt x="5501" y="32728"/>
                    </a:lnTo>
                    <a:cubicBezTo>
                      <a:pt x="4951" y="34653"/>
                      <a:pt x="4676" y="35066"/>
                      <a:pt x="1375" y="35066"/>
                    </a:cubicBezTo>
                    <a:cubicBezTo>
                      <a:pt x="413" y="35066"/>
                      <a:pt x="0" y="35066"/>
                      <a:pt x="0" y="36028"/>
                    </a:cubicBezTo>
                    <a:cubicBezTo>
                      <a:pt x="0" y="36578"/>
                      <a:pt x="413" y="36578"/>
                      <a:pt x="688" y="36578"/>
                    </a:cubicBezTo>
                    <a:cubicBezTo>
                      <a:pt x="2613" y="36578"/>
                      <a:pt x="4538" y="36441"/>
                      <a:pt x="6463" y="36441"/>
                    </a:cubicBezTo>
                    <a:cubicBezTo>
                      <a:pt x="8389" y="36441"/>
                      <a:pt x="10451" y="36578"/>
                      <a:pt x="12376" y="36578"/>
                    </a:cubicBezTo>
                    <a:cubicBezTo>
                      <a:pt x="12789" y="36578"/>
                      <a:pt x="13339" y="36578"/>
                      <a:pt x="13339" y="35616"/>
                    </a:cubicBezTo>
                    <a:cubicBezTo>
                      <a:pt x="13339" y="35066"/>
                      <a:pt x="12926" y="35066"/>
                      <a:pt x="12101" y="35066"/>
                    </a:cubicBezTo>
                    <a:cubicBezTo>
                      <a:pt x="9076" y="35066"/>
                      <a:pt x="9076" y="34653"/>
                      <a:pt x="9076" y="34103"/>
                    </a:cubicBezTo>
                    <a:lnTo>
                      <a:pt x="9214" y="33278"/>
                    </a:lnTo>
                    <a:lnTo>
                      <a:pt x="12789" y="19527"/>
                    </a:lnTo>
                    <a:lnTo>
                      <a:pt x="20902" y="19527"/>
                    </a:lnTo>
                    <a:cubicBezTo>
                      <a:pt x="27640" y="19527"/>
                      <a:pt x="34653" y="14164"/>
                      <a:pt x="34653" y="7838"/>
                    </a:cubicBezTo>
                    <a:cubicBezTo>
                      <a:pt x="34653" y="3438"/>
                      <a:pt x="31078" y="0"/>
                      <a:pt x="254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2225150" y="2240400"/>
                <a:ext cx="890425" cy="911050"/>
              </a:xfrm>
              <a:custGeom>
                <a:avLst/>
                <a:gdLst/>
                <a:ahLst/>
                <a:cxnLst/>
                <a:rect l="l" t="t" r="r" b="b"/>
                <a:pathLst>
                  <a:path w="35617" h="36442" extrusionOk="0">
                    <a:moveTo>
                      <a:pt x="10177" y="1"/>
                    </a:moveTo>
                    <a:cubicBezTo>
                      <a:pt x="9214" y="1"/>
                      <a:pt x="8802" y="1"/>
                      <a:pt x="8802" y="963"/>
                    </a:cubicBezTo>
                    <a:cubicBezTo>
                      <a:pt x="8802" y="1513"/>
                      <a:pt x="9214" y="1513"/>
                      <a:pt x="10039" y="1513"/>
                    </a:cubicBezTo>
                    <a:cubicBezTo>
                      <a:pt x="13065" y="1513"/>
                      <a:pt x="13065" y="1926"/>
                      <a:pt x="13065" y="2476"/>
                    </a:cubicBezTo>
                    <a:cubicBezTo>
                      <a:pt x="13065" y="2613"/>
                      <a:pt x="13065" y="2751"/>
                      <a:pt x="12790" y="3576"/>
                    </a:cubicBezTo>
                    <a:lnTo>
                      <a:pt x="5501" y="32591"/>
                    </a:lnTo>
                    <a:cubicBezTo>
                      <a:pt x="5089" y="34516"/>
                      <a:pt x="4814" y="34929"/>
                      <a:pt x="1514" y="34929"/>
                    </a:cubicBezTo>
                    <a:cubicBezTo>
                      <a:pt x="551" y="34929"/>
                      <a:pt x="1" y="34929"/>
                      <a:pt x="1" y="35891"/>
                    </a:cubicBezTo>
                    <a:cubicBezTo>
                      <a:pt x="1" y="36441"/>
                      <a:pt x="413" y="36441"/>
                      <a:pt x="1376" y="36441"/>
                    </a:cubicBezTo>
                    <a:lnTo>
                      <a:pt x="26128" y="36441"/>
                    </a:lnTo>
                    <a:cubicBezTo>
                      <a:pt x="27228" y="36441"/>
                      <a:pt x="27228" y="36441"/>
                      <a:pt x="27641" y="35616"/>
                    </a:cubicBezTo>
                    <a:lnTo>
                      <a:pt x="32316" y="23928"/>
                    </a:lnTo>
                    <a:cubicBezTo>
                      <a:pt x="32591" y="23378"/>
                      <a:pt x="32591" y="23378"/>
                      <a:pt x="32591" y="23240"/>
                    </a:cubicBezTo>
                    <a:cubicBezTo>
                      <a:pt x="32591" y="22690"/>
                      <a:pt x="32041" y="22690"/>
                      <a:pt x="31766" y="22690"/>
                    </a:cubicBezTo>
                    <a:cubicBezTo>
                      <a:pt x="31629" y="22690"/>
                      <a:pt x="31354" y="22690"/>
                      <a:pt x="31216" y="22965"/>
                    </a:cubicBezTo>
                    <a:cubicBezTo>
                      <a:pt x="31079" y="22965"/>
                      <a:pt x="30666" y="24065"/>
                      <a:pt x="30391" y="24615"/>
                    </a:cubicBezTo>
                    <a:cubicBezTo>
                      <a:pt x="27503" y="31766"/>
                      <a:pt x="25303" y="34929"/>
                      <a:pt x="17327" y="34929"/>
                    </a:cubicBezTo>
                    <a:lnTo>
                      <a:pt x="10864" y="34929"/>
                    </a:lnTo>
                    <a:cubicBezTo>
                      <a:pt x="9214" y="34929"/>
                      <a:pt x="9214" y="34791"/>
                      <a:pt x="9214" y="34241"/>
                    </a:cubicBezTo>
                    <a:cubicBezTo>
                      <a:pt x="9214" y="33966"/>
                      <a:pt x="9214" y="33966"/>
                      <a:pt x="9352" y="33141"/>
                    </a:cubicBezTo>
                    <a:lnTo>
                      <a:pt x="13065" y="18290"/>
                    </a:lnTo>
                    <a:lnTo>
                      <a:pt x="17740" y="18290"/>
                    </a:lnTo>
                    <a:cubicBezTo>
                      <a:pt x="21315" y="18290"/>
                      <a:pt x="21728" y="19115"/>
                      <a:pt x="21728" y="20627"/>
                    </a:cubicBezTo>
                    <a:cubicBezTo>
                      <a:pt x="21728" y="21590"/>
                      <a:pt x="21453" y="23103"/>
                      <a:pt x="21315" y="23515"/>
                    </a:cubicBezTo>
                    <a:cubicBezTo>
                      <a:pt x="21315" y="23653"/>
                      <a:pt x="21178" y="23928"/>
                      <a:pt x="21178" y="24065"/>
                    </a:cubicBezTo>
                    <a:cubicBezTo>
                      <a:pt x="21178" y="24615"/>
                      <a:pt x="21728" y="24615"/>
                      <a:pt x="21865" y="24615"/>
                    </a:cubicBezTo>
                    <a:cubicBezTo>
                      <a:pt x="22553" y="24615"/>
                      <a:pt x="22690" y="24340"/>
                      <a:pt x="22828" y="23653"/>
                    </a:cubicBezTo>
                    <a:lnTo>
                      <a:pt x="25853" y="11827"/>
                    </a:lnTo>
                    <a:cubicBezTo>
                      <a:pt x="25853" y="11552"/>
                      <a:pt x="25853" y="11277"/>
                      <a:pt x="25853" y="11002"/>
                    </a:cubicBezTo>
                    <a:cubicBezTo>
                      <a:pt x="25853" y="10452"/>
                      <a:pt x="25303" y="10452"/>
                      <a:pt x="25166" y="10452"/>
                    </a:cubicBezTo>
                    <a:cubicBezTo>
                      <a:pt x="24616" y="10452"/>
                      <a:pt x="24478" y="10589"/>
                      <a:pt x="24341" y="11414"/>
                    </a:cubicBezTo>
                    <a:cubicBezTo>
                      <a:pt x="23240" y="15402"/>
                      <a:pt x="22278" y="16777"/>
                      <a:pt x="17878" y="16777"/>
                    </a:cubicBezTo>
                    <a:lnTo>
                      <a:pt x="13477" y="16777"/>
                    </a:lnTo>
                    <a:lnTo>
                      <a:pt x="16777" y="3438"/>
                    </a:lnTo>
                    <a:cubicBezTo>
                      <a:pt x="17327" y="1651"/>
                      <a:pt x="17602" y="1513"/>
                      <a:pt x="19390" y="1513"/>
                    </a:cubicBezTo>
                    <a:lnTo>
                      <a:pt x="25991" y="1513"/>
                    </a:lnTo>
                    <a:cubicBezTo>
                      <a:pt x="32454" y="1513"/>
                      <a:pt x="33004" y="3713"/>
                      <a:pt x="33004" y="7014"/>
                    </a:cubicBezTo>
                    <a:cubicBezTo>
                      <a:pt x="33004" y="7426"/>
                      <a:pt x="33004" y="8526"/>
                      <a:pt x="32729" y="10314"/>
                    </a:cubicBezTo>
                    <a:cubicBezTo>
                      <a:pt x="32729" y="10589"/>
                      <a:pt x="32729" y="11139"/>
                      <a:pt x="32729" y="11277"/>
                    </a:cubicBezTo>
                    <a:cubicBezTo>
                      <a:pt x="32729" y="11964"/>
                      <a:pt x="33141" y="11964"/>
                      <a:pt x="33416" y="11964"/>
                    </a:cubicBezTo>
                    <a:cubicBezTo>
                      <a:pt x="34104" y="11964"/>
                      <a:pt x="34104" y="11827"/>
                      <a:pt x="34241" y="10864"/>
                    </a:cubicBezTo>
                    <a:lnTo>
                      <a:pt x="35479" y="1376"/>
                    </a:lnTo>
                    <a:cubicBezTo>
                      <a:pt x="35479" y="1238"/>
                      <a:pt x="35617" y="688"/>
                      <a:pt x="35617" y="551"/>
                    </a:cubicBezTo>
                    <a:cubicBezTo>
                      <a:pt x="35617" y="1"/>
                      <a:pt x="35204" y="1"/>
                      <a:pt x="34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3459325" y="2673575"/>
                <a:ext cx="838850" cy="285350"/>
              </a:xfrm>
              <a:custGeom>
                <a:avLst/>
                <a:gdLst/>
                <a:ahLst/>
                <a:cxnLst/>
                <a:rect l="l" t="t" r="r" b="b"/>
                <a:pathLst>
                  <a:path w="33554" h="11414" extrusionOk="0">
                    <a:moveTo>
                      <a:pt x="1788" y="0"/>
                    </a:moveTo>
                    <a:cubicBezTo>
                      <a:pt x="826" y="0"/>
                      <a:pt x="1" y="0"/>
                      <a:pt x="1" y="963"/>
                    </a:cubicBezTo>
                    <a:cubicBezTo>
                      <a:pt x="1" y="1925"/>
                      <a:pt x="826" y="1925"/>
                      <a:pt x="1513" y="1925"/>
                    </a:cubicBezTo>
                    <a:lnTo>
                      <a:pt x="31904" y="1925"/>
                    </a:lnTo>
                    <a:cubicBezTo>
                      <a:pt x="32729" y="1925"/>
                      <a:pt x="33554" y="1925"/>
                      <a:pt x="33554" y="963"/>
                    </a:cubicBezTo>
                    <a:cubicBezTo>
                      <a:pt x="33554" y="0"/>
                      <a:pt x="32591" y="0"/>
                      <a:pt x="31766" y="0"/>
                    </a:cubicBezTo>
                    <a:close/>
                    <a:moveTo>
                      <a:pt x="1513" y="9626"/>
                    </a:moveTo>
                    <a:cubicBezTo>
                      <a:pt x="826" y="9626"/>
                      <a:pt x="1" y="9626"/>
                      <a:pt x="1" y="10451"/>
                    </a:cubicBezTo>
                    <a:cubicBezTo>
                      <a:pt x="1" y="11414"/>
                      <a:pt x="826" y="11414"/>
                      <a:pt x="1788" y="11414"/>
                    </a:cubicBezTo>
                    <a:lnTo>
                      <a:pt x="31766" y="11414"/>
                    </a:lnTo>
                    <a:cubicBezTo>
                      <a:pt x="32591" y="11414"/>
                      <a:pt x="33554" y="11414"/>
                      <a:pt x="33554" y="10451"/>
                    </a:cubicBezTo>
                    <a:cubicBezTo>
                      <a:pt x="33554" y="9626"/>
                      <a:pt x="32729" y="9626"/>
                      <a:pt x="31904" y="9626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4769125" y="2560125"/>
                <a:ext cx="1069200" cy="605075"/>
              </a:xfrm>
              <a:custGeom>
                <a:avLst/>
                <a:gdLst/>
                <a:ahLst/>
                <a:cxnLst/>
                <a:rect l="l" t="t" r="r" b="b"/>
                <a:pathLst>
                  <a:path w="42768" h="24203" extrusionOk="0">
                    <a:moveTo>
                      <a:pt x="5501" y="0"/>
                    </a:moveTo>
                    <a:cubicBezTo>
                      <a:pt x="3851" y="0"/>
                      <a:pt x="2614" y="825"/>
                      <a:pt x="1651" y="2888"/>
                    </a:cubicBezTo>
                    <a:cubicBezTo>
                      <a:pt x="688" y="4813"/>
                      <a:pt x="1" y="7976"/>
                      <a:pt x="1" y="8251"/>
                    </a:cubicBezTo>
                    <a:cubicBezTo>
                      <a:pt x="1" y="8388"/>
                      <a:pt x="138" y="8663"/>
                      <a:pt x="551" y="8663"/>
                    </a:cubicBezTo>
                    <a:cubicBezTo>
                      <a:pt x="963" y="8663"/>
                      <a:pt x="963" y="8663"/>
                      <a:pt x="1376" y="7426"/>
                    </a:cubicBezTo>
                    <a:cubicBezTo>
                      <a:pt x="2201" y="4263"/>
                      <a:pt x="3164" y="1100"/>
                      <a:pt x="5364" y="1100"/>
                    </a:cubicBezTo>
                    <a:cubicBezTo>
                      <a:pt x="6464" y="1100"/>
                      <a:pt x="7014" y="1925"/>
                      <a:pt x="7014" y="3576"/>
                    </a:cubicBezTo>
                    <a:cubicBezTo>
                      <a:pt x="7014" y="4813"/>
                      <a:pt x="6464" y="6876"/>
                      <a:pt x="6051" y="8526"/>
                    </a:cubicBezTo>
                    <a:lnTo>
                      <a:pt x="4539" y="14301"/>
                    </a:lnTo>
                    <a:cubicBezTo>
                      <a:pt x="4401" y="15264"/>
                      <a:pt x="3714" y="17739"/>
                      <a:pt x="3439" y="18702"/>
                    </a:cubicBezTo>
                    <a:cubicBezTo>
                      <a:pt x="3164" y="20077"/>
                      <a:pt x="2476" y="22552"/>
                      <a:pt x="2476" y="22827"/>
                    </a:cubicBezTo>
                    <a:cubicBezTo>
                      <a:pt x="2476" y="23652"/>
                      <a:pt x="3164" y="24202"/>
                      <a:pt x="3851" y="24202"/>
                    </a:cubicBezTo>
                    <a:cubicBezTo>
                      <a:pt x="4539" y="24202"/>
                      <a:pt x="5364" y="23927"/>
                      <a:pt x="5776" y="23102"/>
                    </a:cubicBezTo>
                    <a:cubicBezTo>
                      <a:pt x="5776" y="22827"/>
                      <a:pt x="6326" y="20902"/>
                      <a:pt x="6601" y="19802"/>
                    </a:cubicBezTo>
                    <a:lnTo>
                      <a:pt x="7702" y="14989"/>
                    </a:lnTo>
                    <a:lnTo>
                      <a:pt x="9489" y="7976"/>
                    </a:lnTo>
                    <a:cubicBezTo>
                      <a:pt x="9627" y="7701"/>
                      <a:pt x="11002" y="4951"/>
                      <a:pt x="12927" y="3301"/>
                    </a:cubicBezTo>
                    <a:cubicBezTo>
                      <a:pt x="14302" y="1925"/>
                      <a:pt x="16227" y="1100"/>
                      <a:pt x="18290" y="1100"/>
                    </a:cubicBezTo>
                    <a:cubicBezTo>
                      <a:pt x="20353" y="1100"/>
                      <a:pt x="21178" y="2750"/>
                      <a:pt x="21178" y="4813"/>
                    </a:cubicBezTo>
                    <a:cubicBezTo>
                      <a:pt x="21178" y="5226"/>
                      <a:pt x="21178" y="6188"/>
                      <a:pt x="20490" y="8801"/>
                    </a:cubicBezTo>
                    <a:lnTo>
                      <a:pt x="19115" y="14301"/>
                    </a:lnTo>
                    <a:cubicBezTo>
                      <a:pt x="18703" y="15952"/>
                      <a:pt x="17740" y="19802"/>
                      <a:pt x="17602" y="20489"/>
                    </a:cubicBezTo>
                    <a:cubicBezTo>
                      <a:pt x="17327" y="21177"/>
                      <a:pt x="17052" y="22690"/>
                      <a:pt x="17052" y="22827"/>
                    </a:cubicBezTo>
                    <a:cubicBezTo>
                      <a:pt x="17052" y="23652"/>
                      <a:pt x="17602" y="24202"/>
                      <a:pt x="18427" y="24202"/>
                    </a:cubicBezTo>
                    <a:cubicBezTo>
                      <a:pt x="20078" y="24202"/>
                      <a:pt x="20353" y="22965"/>
                      <a:pt x="20765" y="21040"/>
                    </a:cubicBezTo>
                    <a:lnTo>
                      <a:pt x="24065" y="8251"/>
                    </a:lnTo>
                    <a:cubicBezTo>
                      <a:pt x="24203" y="7838"/>
                      <a:pt x="26953" y="1100"/>
                      <a:pt x="32866" y="1100"/>
                    </a:cubicBezTo>
                    <a:cubicBezTo>
                      <a:pt x="34929" y="1100"/>
                      <a:pt x="35754" y="2750"/>
                      <a:pt x="35754" y="4813"/>
                    </a:cubicBezTo>
                    <a:cubicBezTo>
                      <a:pt x="35754" y="7838"/>
                      <a:pt x="33554" y="13751"/>
                      <a:pt x="32454" y="16914"/>
                    </a:cubicBezTo>
                    <a:cubicBezTo>
                      <a:pt x="31904" y="18152"/>
                      <a:pt x="31629" y="18839"/>
                      <a:pt x="31629" y="19802"/>
                    </a:cubicBezTo>
                    <a:cubicBezTo>
                      <a:pt x="31629" y="22277"/>
                      <a:pt x="33279" y="24202"/>
                      <a:pt x="35892" y="24202"/>
                    </a:cubicBezTo>
                    <a:cubicBezTo>
                      <a:pt x="40842" y="24202"/>
                      <a:pt x="42767" y="16364"/>
                      <a:pt x="42767" y="15952"/>
                    </a:cubicBezTo>
                    <a:cubicBezTo>
                      <a:pt x="42767" y="15677"/>
                      <a:pt x="42492" y="15539"/>
                      <a:pt x="42217" y="15539"/>
                    </a:cubicBezTo>
                    <a:cubicBezTo>
                      <a:pt x="41805" y="15539"/>
                      <a:pt x="41667" y="15677"/>
                      <a:pt x="41392" y="16639"/>
                    </a:cubicBezTo>
                    <a:cubicBezTo>
                      <a:pt x="40154" y="20902"/>
                      <a:pt x="38229" y="23102"/>
                      <a:pt x="36029" y="23102"/>
                    </a:cubicBezTo>
                    <a:cubicBezTo>
                      <a:pt x="35479" y="23102"/>
                      <a:pt x="34654" y="23102"/>
                      <a:pt x="34654" y="21315"/>
                    </a:cubicBezTo>
                    <a:cubicBezTo>
                      <a:pt x="34654" y="19939"/>
                      <a:pt x="35341" y="18289"/>
                      <a:pt x="35479" y="17602"/>
                    </a:cubicBezTo>
                    <a:cubicBezTo>
                      <a:pt x="36442" y="15127"/>
                      <a:pt x="38917" y="8801"/>
                      <a:pt x="38917" y="5638"/>
                    </a:cubicBezTo>
                    <a:cubicBezTo>
                      <a:pt x="38917" y="2475"/>
                      <a:pt x="36992" y="0"/>
                      <a:pt x="33004" y="0"/>
                    </a:cubicBezTo>
                    <a:cubicBezTo>
                      <a:pt x="29428" y="0"/>
                      <a:pt x="26541" y="2063"/>
                      <a:pt x="24340" y="5226"/>
                    </a:cubicBezTo>
                    <a:cubicBezTo>
                      <a:pt x="24203" y="2338"/>
                      <a:pt x="22415" y="0"/>
                      <a:pt x="18427" y="0"/>
                    </a:cubicBezTo>
                    <a:cubicBezTo>
                      <a:pt x="13615" y="0"/>
                      <a:pt x="11139" y="3438"/>
                      <a:pt x="10177" y="4813"/>
                    </a:cubicBezTo>
                    <a:cubicBezTo>
                      <a:pt x="10039" y="1650"/>
                      <a:pt x="7839" y="0"/>
                      <a:pt x="5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5900175" y="2560125"/>
                <a:ext cx="601625" cy="862900"/>
              </a:xfrm>
              <a:custGeom>
                <a:avLst/>
                <a:gdLst/>
                <a:ahLst/>
                <a:cxnLst/>
                <a:rect l="l" t="t" r="r" b="b"/>
                <a:pathLst>
                  <a:path w="24065" h="34516" extrusionOk="0">
                    <a:moveTo>
                      <a:pt x="15677" y="1100"/>
                    </a:moveTo>
                    <a:cubicBezTo>
                      <a:pt x="19114" y="1100"/>
                      <a:pt x="19802" y="5501"/>
                      <a:pt x="19802" y="5776"/>
                    </a:cubicBezTo>
                    <a:lnTo>
                      <a:pt x="19665" y="6601"/>
                    </a:lnTo>
                    <a:lnTo>
                      <a:pt x="17189" y="16914"/>
                    </a:lnTo>
                    <a:cubicBezTo>
                      <a:pt x="16914" y="17739"/>
                      <a:pt x="16914" y="17877"/>
                      <a:pt x="16227" y="18702"/>
                    </a:cubicBezTo>
                    <a:cubicBezTo>
                      <a:pt x="14027" y="21590"/>
                      <a:pt x="11689" y="22552"/>
                      <a:pt x="10039" y="22552"/>
                    </a:cubicBezTo>
                    <a:cubicBezTo>
                      <a:pt x="8251" y="22552"/>
                      <a:pt x="6601" y="21177"/>
                      <a:pt x="6601" y="17464"/>
                    </a:cubicBezTo>
                    <a:cubicBezTo>
                      <a:pt x="6601" y="14714"/>
                      <a:pt x="8251" y="8663"/>
                      <a:pt x="9489" y="6188"/>
                    </a:cubicBezTo>
                    <a:cubicBezTo>
                      <a:pt x="11001" y="3301"/>
                      <a:pt x="13339" y="1100"/>
                      <a:pt x="15677" y="1100"/>
                    </a:cubicBezTo>
                    <a:close/>
                    <a:moveTo>
                      <a:pt x="15677" y="0"/>
                    </a:moveTo>
                    <a:cubicBezTo>
                      <a:pt x="9764" y="0"/>
                      <a:pt x="3163" y="7426"/>
                      <a:pt x="3163" y="15402"/>
                    </a:cubicBezTo>
                    <a:cubicBezTo>
                      <a:pt x="3163" y="20902"/>
                      <a:pt x="6601" y="23652"/>
                      <a:pt x="9901" y="23652"/>
                    </a:cubicBezTo>
                    <a:cubicBezTo>
                      <a:pt x="12789" y="23652"/>
                      <a:pt x="15264" y="21452"/>
                      <a:pt x="16227" y="20352"/>
                    </a:cubicBezTo>
                    <a:lnTo>
                      <a:pt x="16227" y="20352"/>
                    </a:lnTo>
                    <a:lnTo>
                      <a:pt x="15127" y="25165"/>
                    </a:lnTo>
                    <a:cubicBezTo>
                      <a:pt x="14302" y="28053"/>
                      <a:pt x="14027" y="29428"/>
                      <a:pt x="12101" y="31353"/>
                    </a:cubicBezTo>
                    <a:cubicBezTo>
                      <a:pt x="9901" y="33553"/>
                      <a:pt x="7839" y="33553"/>
                      <a:pt x="6738" y="33553"/>
                    </a:cubicBezTo>
                    <a:cubicBezTo>
                      <a:pt x="5088" y="33553"/>
                      <a:pt x="3713" y="33416"/>
                      <a:pt x="2476" y="33003"/>
                    </a:cubicBezTo>
                    <a:cubicBezTo>
                      <a:pt x="4126" y="32453"/>
                      <a:pt x="4538" y="30940"/>
                      <a:pt x="4538" y="30390"/>
                    </a:cubicBezTo>
                    <a:cubicBezTo>
                      <a:pt x="4538" y="29565"/>
                      <a:pt x="3851" y="28740"/>
                      <a:pt x="2751" y="28740"/>
                    </a:cubicBezTo>
                    <a:cubicBezTo>
                      <a:pt x="1513" y="28740"/>
                      <a:pt x="0" y="29703"/>
                      <a:pt x="0" y="31490"/>
                    </a:cubicBezTo>
                    <a:cubicBezTo>
                      <a:pt x="0" y="33691"/>
                      <a:pt x="2201" y="34516"/>
                      <a:pt x="6738" y="34516"/>
                    </a:cubicBezTo>
                    <a:cubicBezTo>
                      <a:pt x="13752" y="34516"/>
                      <a:pt x="17327" y="30115"/>
                      <a:pt x="18014" y="27228"/>
                    </a:cubicBezTo>
                    <a:lnTo>
                      <a:pt x="23927" y="3301"/>
                    </a:lnTo>
                    <a:cubicBezTo>
                      <a:pt x="24065" y="2613"/>
                      <a:pt x="24065" y="2475"/>
                      <a:pt x="24065" y="2338"/>
                    </a:cubicBezTo>
                    <a:cubicBezTo>
                      <a:pt x="24065" y="1650"/>
                      <a:pt x="23515" y="1100"/>
                      <a:pt x="22690" y="1100"/>
                    </a:cubicBezTo>
                    <a:cubicBezTo>
                      <a:pt x="21452" y="1100"/>
                      <a:pt x="20627" y="2200"/>
                      <a:pt x="20490" y="3576"/>
                    </a:cubicBezTo>
                    <a:cubicBezTo>
                      <a:pt x="19802" y="2063"/>
                      <a:pt x="18289" y="0"/>
                      <a:pt x="15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6625550" y="2223225"/>
                <a:ext cx="642900" cy="941975"/>
              </a:xfrm>
              <a:custGeom>
                <a:avLst/>
                <a:gdLst/>
                <a:ahLst/>
                <a:cxnLst/>
                <a:rect l="l" t="t" r="r" b="b"/>
                <a:pathLst>
                  <a:path w="25716" h="37679" extrusionOk="0">
                    <a:moveTo>
                      <a:pt x="11689" y="0"/>
                    </a:moveTo>
                    <a:cubicBezTo>
                      <a:pt x="11551" y="0"/>
                      <a:pt x="8939" y="138"/>
                      <a:pt x="8664" y="275"/>
                    </a:cubicBezTo>
                    <a:cubicBezTo>
                      <a:pt x="7839" y="275"/>
                      <a:pt x="7013" y="413"/>
                      <a:pt x="6051" y="413"/>
                    </a:cubicBezTo>
                    <a:cubicBezTo>
                      <a:pt x="4676" y="550"/>
                      <a:pt x="4263" y="688"/>
                      <a:pt x="4263" y="1650"/>
                    </a:cubicBezTo>
                    <a:cubicBezTo>
                      <a:pt x="4263" y="2063"/>
                      <a:pt x="4676" y="2063"/>
                      <a:pt x="5501" y="2063"/>
                    </a:cubicBezTo>
                    <a:cubicBezTo>
                      <a:pt x="8114" y="2063"/>
                      <a:pt x="8114" y="2613"/>
                      <a:pt x="8114" y="3163"/>
                    </a:cubicBezTo>
                    <a:cubicBezTo>
                      <a:pt x="8114" y="3438"/>
                      <a:pt x="8114" y="3850"/>
                      <a:pt x="7976" y="3988"/>
                    </a:cubicBezTo>
                    <a:lnTo>
                      <a:pt x="275" y="35066"/>
                    </a:lnTo>
                    <a:cubicBezTo>
                      <a:pt x="0" y="35891"/>
                      <a:pt x="0" y="35891"/>
                      <a:pt x="0" y="36303"/>
                    </a:cubicBezTo>
                    <a:cubicBezTo>
                      <a:pt x="0" y="37403"/>
                      <a:pt x="963" y="37678"/>
                      <a:pt x="1513" y="37678"/>
                    </a:cubicBezTo>
                    <a:cubicBezTo>
                      <a:pt x="2338" y="37678"/>
                      <a:pt x="3026" y="36991"/>
                      <a:pt x="3301" y="36441"/>
                    </a:cubicBezTo>
                    <a:lnTo>
                      <a:pt x="5776" y="26677"/>
                    </a:lnTo>
                    <a:cubicBezTo>
                      <a:pt x="6051" y="25577"/>
                      <a:pt x="6326" y="24340"/>
                      <a:pt x="6601" y="23240"/>
                    </a:cubicBezTo>
                    <a:cubicBezTo>
                      <a:pt x="7151" y="20902"/>
                      <a:pt x="7151" y="20902"/>
                      <a:pt x="8251" y="19389"/>
                    </a:cubicBezTo>
                    <a:cubicBezTo>
                      <a:pt x="9214" y="17739"/>
                      <a:pt x="11689" y="14576"/>
                      <a:pt x="15814" y="14576"/>
                    </a:cubicBezTo>
                    <a:cubicBezTo>
                      <a:pt x="17877" y="14576"/>
                      <a:pt x="18702" y="16226"/>
                      <a:pt x="18702" y="18289"/>
                    </a:cubicBezTo>
                    <a:cubicBezTo>
                      <a:pt x="18702" y="21314"/>
                      <a:pt x="16502" y="27227"/>
                      <a:pt x="15402" y="30390"/>
                    </a:cubicBezTo>
                    <a:cubicBezTo>
                      <a:pt x="14852" y="31628"/>
                      <a:pt x="14577" y="32315"/>
                      <a:pt x="14577" y="33278"/>
                    </a:cubicBezTo>
                    <a:cubicBezTo>
                      <a:pt x="14577" y="35753"/>
                      <a:pt x="16364" y="37678"/>
                      <a:pt x="18840" y="37678"/>
                    </a:cubicBezTo>
                    <a:cubicBezTo>
                      <a:pt x="23790" y="37678"/>
                      <a:pt x="25715" y="29840"/>
                      <a:pt x="25715" y="29428"/>
                    </a:cubicBezTo>
                    <a:cubicBezTo>
                      <a:pt x="25715" y="29153"/>
                      <a:pt x="25440" y="29015"/>
                      <a:pt x="25165" y="29015"/>
                    </a:cubicBezTo>
                    <a:cubicBezTo>
                      <a:pt x="24753" y="29015"/>
                      <a:pt x="24615" y="29153"/>
                      <a:pt x="24340" y="30115"/>
                    </a:cubicBezTo>
                    <a:cubicBezTo>
                      <a:pt x="23102" y="34378"/>
                      <a:pt x="21177" y="36578"/>
                      <a:pt x="18977" y="36578"/>
                    </a:cubicBezTo>
                    <a:cubicBezTo>
                      <a:pt x="18427" y="36578"/>
                      <a:pt x="17602" y="36578"/>
                      <a:pt x="17602" y="34791"/>
                    </a:cubicBezTo>
                    <a:cubicBezTo>
                      <a:pt x="17602" y="33415"/>
                      <a:pt x="18289" y="31765"/>
                      <a:pt x="18427" y="31078"/>
                    </a:cubicBezTo>
                    <a:cubicBezTo>
                      <a:pt x="19390" y="28603"/>
                      <a:pt x="21865" y="22277"/>
                      <a:pt x="21865" y="19114"/>
                    </a:cubicBezTo>
                    <a:cubicBezTo>
                      <a:pt x="21865" y="15951"/>
                      <a:pt x="19940" y="13476"/>
                      <a:pt x="15952" y="13476"/>
                    </a:cubicBezTo>
                    <a:cubicBezTo>
                      <a:pt x="12926" y="13476"/>
                      <a:pt x="10176" y="14989"/>
                      <a:pt x="7976" y="17739"/>
                    </a:cubicBezTo>
                    <a:lnTo>
                      <a:pt x="12101" y="1375"/>
                    </a:lnTo>
                    <a:cubicBezTo>
                      <a:pt x="12239" y="1100"/>
                      <a:pt x="12239" y="825"/>
                      <a:pt x="12239" y="550"/>
                    </a:cubicBezTo>
                    <a:cubicBezTo>
                      <a:pt x="12239" y="0"/>
                      <a:pt x="11689" y="0"/>
                      <a:pt x="116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" name="Google Shape;135;p17"/>
            <p:cNvSpPr txBox="1"/>
            <p:nvPr/>
          </p:nvSpPr>
          <p:spPr>
            <a:xfrm>
              <a:off x="2685877" y="3934275"/>
              <a:ext cx="32211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GPE </a:t>
              </a:r>
              <a:r>
                <a:rPr lang="en" sz="1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gravitational potential energy (J)</a:t>
              </a:r>
              <a:endParaRPr sz="1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m </a:t>
              </a:r>
              <a:r>
                <a:rPr lang="en" sz="1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mass (kg)</a:t>
              </a:r>
              <a:endParaRPr sz="1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g </a:t>
              </a:r>
              <a:r>
                <a:rPr lang="en" sz="1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gravitational field strength (N/kg)</a:t>
              </a:r>
              <a:endParaRPr sz="1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h </a:t>
              </a:r>
              <a:r>
                <a:rPr lang="en" sz="1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height (m)</a:t>
              </a:r>
              <a:endParaRPr sz="1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136" name="Google Shape;136;p17"/>
          <p:cNvCxnSpPr/>
          <p:nvPr/>
        </p:nvCxnSpPr>
        <p:spPr>
          <a:xfrm rot="10800000">
            <a:off x="7411332" y="2631427"/>
            <a:ext cx="300" cy="106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137;p17"/>
          <p:cNvSpPr txBox="1"/>
          <p:nvPr/>
        </p:nvSpPr>
        <p:spPr>
          <a:xfrm>
            <a:off x="6826938" y="2995175"/>
            <a:ext cx="680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g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487ED97-CCA0-9588-C6FA-EA815F04234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37797F9-32AF-621F-7405-AF98FBBF5EC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1AA17C-5F70-55EC-A5FD-2D7CDE1ADF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33DED-F9E3-3EF0-4A45-50246F6261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43" name="Google Shape;143;p18"/>
          <p:cNvGrpSpPr/>
          <p:nvPr/>
        </p:nvGrpSpPr>
        <p:grpSpPr>
          <a:xfrm>
            <a:off x="1280525" y="1253950"/>
            <a:ext cx="1272150" cy="3889538"/>
            <a:chOff x="1326650" y="139750"/>
            <a:chExt cx="1272150" cy="3889538"/>
          </a:xfrm>
        </p:grpSpPr>
        <p:sp>
          <p:nvSpPr>
            <p:cNvPr id="144" name="Google Shape;144;p18"/>
            <p:cNvSpPr/>
            <p:nvPr/>
          </p:nvSpPr>
          <p:spPr>
            <a:xfrm>
              <a:off x="1439660" y="299346"/>
              <a:ext cx="1044570" cy="3729942"/>
            </a:xfrm>
            <a:custGeom>
              <a:avLst/>
              <a:gdLst/>
              <a:ahLst/>
              <a:cxnLst/>
              <a:rect l="l" t="t" r="r" b="b"/>
              <a:pathLst>
                <a:path w="34819" h="105859" extrusionOk="0">
                  <a:moveTo>
                    <a:pt x="0" y="0"/>
                  </a:moveTo>
                  <a:lnTo>
                    <a:pt x="0" y="101081"/>
                  </a:lnTo>
                  <a:lnTo>
                    <a:pt x="6182" y="101081"/>
                  </a:lnTo>
                  <a:lnTo>
                    <a:pt x="6182" y="105858"/>
                  </a:lnTo>
                  <a:lnTo>
                    <a:pt x="28571" y="105858"/>
                  </a:lnTo>
                  <a:lnTo>
                    <a:pt x="28571" y="101081"/>
                  </a:lnTo>
                  <a:lnTo>
                    <a:pt x="34818" y="101081"/>
                  </a:lnTo>
                  <a:lnTo>
                    <a:pt x="34818" y="0"/>
                  </a:lnTo>
                  <a:close/>
                </a:path>
              </a:pathLst>
            </a:custGeom>
            <a:solidFill>
              <a:srgbClr val="8DB4E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1439660" y="405262"/>
              <a:ext cx="1044570" cy="3248103"/>
            </a:xfrm>
            <a:custGeom>
              <a:avLst/>
              <a:gdLst/>
              <a:ahLst/>
              <a:cxnLst/>
              <a:rect l="l" t="t" r="r" b="b"/>
              <a:pathLst>
                <a:path w="34819" h="92184" extrusionOk="0">
                  <a:moveTo>
                    <a:pt x="0" y="1"/>
                  </a:moveTo>
                  <a:lnTo>
                    <a:pt x="0" y="1628"/>
                  </a:lnTo>
                  <a:lnTo>
                    <a:pt x="2113" y="1628"/>
                  </a:lnTo>
                  <a:lnTo>
                    <a:pt x="2113" y="1"/>
                  </a:lnTo>
                  <a:close/>
                  <a:moveTo>
                    <a:pt x="32640" y="1"/>
                  </a:moveTo>
                  <a:lnTo>
                    <a:pt x="32679" y="1628"/>
                  </a:lnTo>
                  <a:lnTo>
                    <a:pt x="34818" y="1628"/>
                  </a:lnTo>
                  <a:lnTo>
                    <a:pt x="34818" y="1"/>
                  </a:lnTo>
                  <a:close/>
                  <a:moveTo>
                    <a:pt x="0" y="4542"/>
                  </a:moveTo>
                  <a:lnTo>
                    <a:pt x="0" y="6235"/>
                  </a:lnTo>
                  <a:lnTo>
                    <a:pt x="2113" y="6235"/>
                  </a:lnTo>
                  <a:lnTo>
                    <a:pt x="2113" y="4542"/>
                  </a:lnTo>
                  <a:close/>
                  <a:moveTo>
                    <a:pt x="32679" y="4542"/>
                  </a:moveTo>
                  <a:lnTo>
                    <a:pt x="32679" y="6235"/>
                  </a:lnTo>
                  <a:lnTo>
                    <a:pt x="34818" y="6235"/>
                  </a:lnTo>
                  <a:lnTo>
                    <a:pt x="34818" y="4542"/>
                  </a:lnTo>
                  <a:close/>
                  <a:moveTo>
                    <a:pt x="0" y="9148"/>
                  </a:moveTo>
                  <a:lnTo>
                    <a:pt x="0" y="10815"/>
                  </a:lnTo>
                  <a:lnTo>
                    <a:pt x="2153" y="10815"/>
                  </a:lnTo>
                  <a:lnTo>
                    <a:pt x="2113" y="9148"/>
                  </a:lnTo>
                  <a:close/>
                  <a:moveTo>
                    <a:pt x="32679" y="9148"/>
                  </a:moveTo>
                  <a:lnTo>
                    <a:pt x="32679" y="10815"/>
                  </a:lnTo>
                  <a:lnTo>
                    <a:pt x="34818" y="10815"/>
                  </a:lnTo>
                  <a:lnTo>
                    <a:pt x="34818" y="9148"/>
                  </a:lnTo>
                  <a:close/>
                  <a:moveTo>
                    <a:pt x="0" y="18361"/>
                  </a:moveTo>
                  <a:lnTo>
                    <a:pt x="0" y="20028"/>
                  </a:lnTo>
                  <a:lnTo>
                    <a:pt x="34818" y="20028"/>
                  </a:lnTo>
                  <a:lnTo>
                    <a:pt x="34818" y="18361"/>
                  </a:lnTo>
                  <a:close/>
                  <a:moveTo>
                    <a:pt x="0" y="22981"/>
                  </a:moveTo>
                  <a:lnTo>
                    <a:pt x="0" y="24608"/>
                  </a:lnTo>
                  <a:lnTo>
                    <a:pt x="34818" y="24608"/>
                  </a:lnTo>
                  <a:lnTo>
                    <a:pt x="34818" y="22981"/>
                  </a:lnTo>
                  <a:close/>
                  <a:moveTo>
                    <a:pt x="0" y="27561"/>
                  </a:moveTo>
                  <a:lnTo>
                    <a:pt x="0" y="29228"/>
                  </a:lnTo>
                  <a:lnTo>
                    <a:pt x="34818" y="29228"/>
                  </a:lnTo>
                  <a:lnTo>
                    <a:pt x="34818" y="27561"/>
                  </a:lnTo>
                  <a:close/>
                  <a:moveTo>
                    <a:pt x="0" y="32168"/>
                  </a:moveTo>
                  <a:lnTo>
                    <a:pt x="0" y="33795"/>
                  </a:lnTo>
                  <a:lnTo>
                    <a:pt x="34818" y="33795"/>
                  </a:lnTo>
                  <a:lnTo>
                    <a:pt x="34818" y="32168"/>
                  </a:lnTo>
                  <a:close/>
                  <a:moveTo>
                    <a:pt x="0" y="36774"/>
                  </a:moveTo>
                  <a:lnTo>
                    <a:pt x="0" y="38625"/>
                  </a:lnTo>
                  <a:lnTo>
                    <a:pt x="34818" y="38625"/>
                  </a:lnTo>
                  <a:lnTo>
                    <a:pt x="34818" y="36774"/>
                  </a:lnTo>
                  <a:close/>
                  <a:moveTo>
                    <a:pt x="0" y="41354"/>
                  </a:moveTo>
                  <a:lnTo>
                    <a:pt x="0" y="43218"/>
                  </a:lnTo>
                  <a:lnTo>
                    <a:pt x="34818" y="43218"/>
                  </a:lnTo>
                  <a:lnTo>
                    <a:pt x="34818" y="41354"/>
                  </a:lnTo>
                  <a:close/>
                  <a:moveTo>
                    <a:pt x="0" y="45935"/>
                  </a:moveTo>
                  <a:lnTo>
                    <a:pt x="0" y="47824"/>
                  </a:lnTo>
                  <a:lnTo>
                    <a:pt x="34818" y="47824"/>
                  </a:lnTo>
                  <a:lnTo>
                    <a:pt x="34818" y="45935"/>
                  </a:lnTo>
                  <a:close/>
                  <a:moveTo>
                    <a:pt x="0" y="50528"/>
                  </a:moveTo>
                  <a:lnTo>
                    <a:pt x="0" y="52431"/>
                  </a:lnTo>
                  <a:lnTo>
                    <a:pt x="34818" y="52431"/>
                  </a:lnTo>
                  <a:lnTo>
                    <a:pt x="34818" y="50528"/>
                  </a:lnTo>
                  <a:close/>
                  <a:moveTo>
                    <a:pt x="0" y="55161"/>
                  </a:moveTo>
                  <a:lnTo>
                    <a:pt x="0" y="57051"/>
                  </a:lnTo>
                  <a:lnTo>
                    <a:pt x="34818" y="57051"/>
                  </a:lnTo>
                  <a:lnTo>
                    <a:pt x="34818" y="55161"/>
                  </a:lnTo>
                  <a:close/>
                  <a:moveTo>
                    <a:pt x="0" y="59728"/>
                  </a:moveTo>
                  <a:lnTo>
                    <a:pt x="0" y="61618"/>
                  </a:lnTo>
                  <a:lnTo>
                    <a:pt x="34818" y="61618"/>
                  </a:lnTo>
                  <a:lnTo>
                    <a:pt x="34818" y="59728"/>
                  </a:lnTo>
                  <a:close/>
                  <a:moveTo>
                    <a:pt x="0" y="64348"/>
                  </a:moveTo>
                  <a:lnTo>
                    <a:pt x="0" y="66198"/>
                  </a:lnTo>
                  <a:lnTo>
                    <a:pt x="34818" y="66198"/>
                  </a:lnTo>
                  <a:lnTo>
                    <a:pt x="34818" y="64348"/>
                  </a:lnTo>
                  <a:close/>
                  <a:moveTo>
                    <a:pt x="0" y="68928"/>
                  </a:moveTo>
                  <a:lnTo>
                    <a:pt x="0" y="70804"/>
                  </a:lnTo>
                  <a:lnTo>
                    <a:pt x="34818" y="70804"/>
                  </a:lnTo>
                  <a:lnTo>
                    <a:pt x="34818" y="68928"/>
                  </a:lnTo>
                  <a:close/>
                  <a:moveTo>
                    <a:pt x="0" y="73534"/>
                  </a:moveTo>
                  <a:lnTo>
                    <a:pt x="0" y="75424"/>
                  </a:lnTo>
                  <a:lnTo>
                    <a:pt x="34818" y="75424"/>
                  </a:lnTo>
                  <a:lnTo>
                    <a:pt x="34818" y="73534"/>
                  </a:lnTo>
                  <a:close/>
                  <a:moveTo>
                    <a:pt x="0" y="78115"/>
                  </a:moveTo>
                  <a:lnTo>
                    <a:pt x="0" y="79453"/>
                  </a:lnTo>
                  <a:lnTo>
                    <a:pt x="34818" y="79453"/>
                  </a:lnTo>
                  <a:lnTo>
                    <a:pt x="34818" y="78115"/>
                  </a:lnTo>
                  <a:close/>
                  <a:moveTo>
                    <a:pt x="0" y="81894"/>
                  </a:moveTo>
                  <a:lnTo>
                    <a:pt x="0" y="83522"/>
                  </a:lnTo>
                  <a:lnTo>
                    <a:pt x="34818" y="83522"/>
                  </a:lnTo>
                  <a:lnTo>
                    <a:pt x="34818" y="81894"/>
                  </a:lnTo>
                  <a:close/>
                  <a:moveTo>
                    <a:pt x="0" y="85989"/>
                  </a:moveTo>
                  <a:lnTo>
                    <a:pt x="0" y="87354"/>
                  </a:lnTo>
                  <a:lnTo>
                    <a:pt x="34818" y="87354"/>
                  </a:lnTo>
                  <a:lnTo>
                    <a:pt x="34818" y="85989"/>
                  </a:lnTo>
                  <a:close/>
                  <a:moveTo>
                    <a:pt x="0" y="90241"/>
                  </a:moveTo>
                  <a:lnTo>
                    <a:pt x="0" y="92183"/>
                  </a:lnTo>
                  <a:lnTo>
                    <a:pt x="34818" y="92183"/>
                  </a:lnTo>
                  <a:lnTo>
                    <a:pt x="34818" y="90241"/>
                  </a:lnTo>
                  <a:close/>
                </a:path>
              </a:pathLst>
            </a:custGeom>
            <a:solidFill>
              <a:srgbClr val="EEECE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1392800" y="139750"/>
              <a:ext cx="1147320" cy="3513987"/>
            </a:xfrm>
            <a:custGeom>
              <a:avLst/>
              <a:gdLst/>
              <a:ahLst/>
              <a:cxnLst/>
              <a:rect l="l" t="t" r="r" b="b"/>
              <a:pathLst>
                <a:path w="38244" h="99730" extrusionOk="0">
                  <a:moveTo>
                    <a:pt x="1" y="1"/>
                  </a:moveTo>
                  <a:lnTo>
                    <a:pt x="1" y="99730"/>
                  </a:lnTo>
                  <a:lnTo>
                    <a:pt x="1562" y="99730"/>
                  </a:lnTo>
                  <a:lnTo>
                    <a:pt x="1562" y="4528"/>
                  </a:lnTo>
                  <a:lnTo>
                    <a:pt x="3675" y="4528"/>
                  </a:lnTo>
                  <a:lnTo>
                    <a:pt x="3675" y="99730"/>
                  </a:lnTo>
                  <a:lnTo>
                    <a:pt x="7744" y="99730"/>
                  </a:lnTo>
                  <a:lnTo>
                    <a:pt x="7744" y="4528"/>
                  </a:lnTo>
                  <a:lnTo>
                    <a:pt x="11786" y="4528"/>
                  </a:lnTo>
                  <a:lnTo>
                    <a:pt x="11786" y="99730"/>
                  </a:lnTo>
                  <a:lnTo>
                    <a:pt x="13978" y="99730"/>
                  </a:lnTo>
                  <a:lnTo>
                    <a:pt x="13978" y="4528"/>
                  </a:lnTo>
                  <a:lnTo>
                    <a:pt x="18020" y="4528"/>
                  </a:lnTo>
                  <a:lnTo>
                    <a:pt x="18020" y="99730"/>
                  </a:lnTo>
                  <a:lnTo>
                    <a:pt x="19936" y="99730"/>
                  </a:lnTo>
                  <a:lnTo>
                    <a:pt x="19936" y="4528"/>
                  </a:lnTo>
                  <a:lnTo>
                    <a:pt x="24254" y="4528"/>
                  </a:lnTo>
                  <a:lnTo>
                    <a:pt x="24254" y="99730"/>
                  </a:lnTo>
                  <a:lnTo>
                    <a:pt x="26144" y="99730"/>
                  </a:lnTo>
                  <a:lnTo>
                    <a:pt x="26144" y="4528"/>
                  </a:lnTo>
                  <a:lnTo>
                    <a:pt x="30133" y="4528"/>
                  </a:lnTo>
                  <a:lnTo>
                    <a:pt x="30133" y="99730"/>
                  </a:lnTo>
                  <a:lnTo>
                    <a:pt x="34241" y="99730"/>
                  </a:lnTo>
                  <a:lnTo>
                    <a:pt x="34241" y="12075"/>
                  </a:lnTo>
                  <a:lnTo>
                    <a:pt x="34241" y="9161"/>
                  </a:lnTo>
                  <a:lnTo>
                    <a:pt x="34241" y="4528"/>
                  </a:lnTo>
                  <a:lnTo>
                    <a:pt x="36380" y="4528"/>
                  </a:lnTo>
                  <a:lnTo>
                    <a:pt x="36380" y="99730"/>
                  </a:lnTo>
                  <a:lnTo>
                    <a:pt x="38244" y="99730"/>
                  </a:lnTo>
                  <a:lnTo>
                    <a:pt x="38244" y="1"/>
                  </a:lnTo>
                  <a:close/>
                </a:path>
              </a:pathLst>
            </a:custGeom>
            <a:solidFill>
              <a:srgbClr val="DDD9C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1326650" y="244291"/>
              <a:ext cx="1272150" cy="3784979"/>
            </a:xfrm>
            <a:custGeom>
              <a:avLst/>
              <a:gdLst/>
              <a:ahLst/>
              <a:cxnLst/>
              <a:rect l="l" t="t" r="r" b="b"/>
              <a:pathLst>
                <a:path w="42405" h="107421" extrusionOk="0">
                  <a:moveTo>
                    <a:pt x="1" y="1"/>
                  </a:moveTo>
                  <a:lnTo>
                    <a:pt x="1" y="1562"/>
                  </a:lnTo>
                  <a:lnTo>
                    <a:pt x="42404" y="1562"/>
                  </a:lnTo>
                  <a:lnTo>
                    <a:pt x="42404" y="1"/>
                  </a:lnTo>
                  <a:close/>
                  <a:moveTo>
                    <a:pt x="9949" y="4568"/>
                  </a:moveTo>
                  <a:lnTo>
                    <a:pt x="9949" y="6195"/>
                  </a:lnTo>
                  <a:lnTo>
                    <a:pt x="13991" y="6195"/>
                  </a:lnTo>
                  <a:lnTo>
                    <a:pt x="13991" y="4568"/>
                  </a:lnTo>
                  <a:close/>
                  <a:moveTo>
                    <a:pt x="16183" y="4568"/>
                  </a:moveTo>
                  <a:lnTo>
                    <a:pt x="16183" y="6195"/>
                  </a:lnTo>
                  <a:lnTo>
                    <a:pt x="20225" y="6195"/>
                  </a:lnTo>
                  <a:lnTo>
                    <a:pt x="20225" y="4568"/>
                  </a:lnTo>
                  <a:close/>
                  <a:moveTo>
                    <a:pt x="22141" y="4568"/>
                  </a:moveTo>
                  <a:lnTo>
                    <a:pt x="22141" y="6195"/>
                  </a:lnTo>
                  <a:lnTo>
                    <a:pt x="26459" y="6195"/>
                  </a:lnTo>
                  <a:lnTo>
                    <a:pt x="26459" y="4568"/>
                  </a:lnTo>
                  <a:close/>
                  <a:moveTo>
                    <a:pt x="28349" y="4568"/>
                  </a:moveTo>
                  <a:lnTo>
                    <a:pt x="28349" y="6195"/>
                  </a:lnTo>
                  <a:lnTo>
                    <a:pt x="32338" y="6195"/>
                  </a:lnTo>
                  <a:lnTo>
                    <a:pt x="32338" y="4568"/>
                  </a:lnTo>
                  <a:close/>
                  <a:moveTo>
                    <a:pt x="9949" y="9109"/>
                  </a:moveTo>
                  <a:lnTo>
                    <a:pt x="9949" y="10802"/>
                  </a:lnTo>
                  <a:lnTo>
                    <a:pt x="13991" y="10802"/>
                  </a:lnTo>
                  <a:lnTo>
                    <a:pt x="13991" y="9109"/>
                  </a:lnTo>
                  <a:close/>
                  <a:moveTo>
                    <a:pt x="16183" y="9109"/>
                  </a:moveTo>
                  <a:lnTo>
                    <a:pt x="16183" y="10802"/>
                  </a:lnTo>
                  <a:lnTo>
                    <a:pt x="20225" y="10802"/>
                  </a:lnTo>
                  <a:lnTo>
                    <a:pt x="20225" y="9109"/>
                  </a:lnTo>
                  <a:close/>
                  <a:moveTo>
                    <a:pt x="22141" y="9109"/>
                  </a:moveTo>
                  <a:lnTo>
                    <a:pt x="22141" y="10802"/>
                  </a:lnTo>
                  <a:lnTo>
                    <a:pt x="26459" y="10802"/>
                  </a:lnTo>
                  <a:lnTo>
                    <a:pt x="26459" y="9109"/>
                  </a:lnTo>
                  <a:close/>
                  <a:moveTo>
                    <a:pt x="28349" y="9109"/>
                  </a:moveTo>
                  <a:lnTo>
                    <a:pt x="28349" y="10802"/>
                  </a:lnTo>
                  <a:lnTo>
                    <a:pt x="32338" y="10802"/>
                  </a:lnTo>
                  <a:lnTo>
                    <a:pt x="32338" y="9109"/>
                  </a:lnTo>
                  <a:close/>
                  <a:moveTo>
                    <a:pt x="9949" y="13715"/>
                  </a:moveTo>
                  <a:lnTo>
                    <a:pt x="9949" y="15382"/>
                  </a:lnTo>
                  <a:lnTo>
                    <a:pt x="13991" y="15382"/>
                  </a:lnTo>
                  <a:lnTo>
                    <a:pt x="13991" y="13715"/>
                  </a:lnTo>
                  <a:close/>
                  <a:moveTo>
                    <a:pt x="16183" y="13715"/>
                  </a:moveTo>
                  <a:lnTo>
                    <a:pt x="16183" y="15382"/>
                  </a:lnTo>
                  <a:lnTo>
                    <a:pt x="20225" y="15382"/>
                  </a:lnTo>
                  <a:lnTo>
                    <a:pt x="20225" y="13715"/>
                  </a:lnTo>
                  <a:close/>
                  <a:moveTo>
                    <a:pt x="22141" y="13715"/>
                  </a:moveTo>
                  <a:lnTo>
                    <a:pt x="22141" y="15382"/>
                  </a:lnTo>
                  <a:lnTo>
                    <a:pt x="26459" y="15382"/>
                  </a:lnTo>
                  <a:lnTo>
                    <a:pt x="26459" y="13715"/>
                  </a:lnTo>
                  <a:close/>
                  <a:moveTo>
                    <a:pt x="28349" y="13715"/>
                  </a:moveTo>
                  <a:lnTo>
                    <a:pt x="28349" y="15382"/>
                  </a:lnTo>
                  <a:lnTo>
                    <a:pt x="32338" y="15382"/>
                  </a:lnTo>
                  <a:lnTo>
                    <a:pt x="32338" y="13715"/>
                  </a:lnTo>
                  <a:close/>
                  <a:moveTo>
                    <a:pt x="1" y="18427"/>
                  </a:moveTo>
                  <a:lnTo>
                    <a:pt x="1" y="19949"/>
                  </a:lnTo>
                  <a:lnTo>
                    <a:pt x="42404" y="19949"/>
                  </a:lnTo>
                  <a:lnTo>
                    <a:pt x="42404" y="18427"/>
                  </a:lnTo>
                  <a:close/>
                  <a:moveTo>
                    <a:pt x="5880" y="98338"/>
                  </a:moveTo>
                  <a:lnTo>
                    <a:pt x="5880" y="101094"/>
                  </a:lnTo>
                  <a:lnTo>
                    <a:pt x="3767" y="101094"/>
                  </a:lnTo>
                  <a:lnTo>
                    <a:pt x="3767" y="98338"/>
                  </a:lnTo>
                  <a:close/>
                  <a:moveTo>
                    <a:pt x="13991" y="98338"/>
                  </a:moveTo>
                  <a:lnTo>
                    <a:pt x="13991" y="101094"/>
                  </a:lnTo>
                  <a:lnTo>
                    <a:pt x="9949" y="101094"/>
                  </a:lnTo>
                  <a:lnTo>
                    <a:pt x="9949" y="98338"/>
                  </a:lnTo>
                  <a:close/>
                  <a:moveTo>
                    <a:pt x="20225" y="98338"/>
                  </a:moveTo>
                  <a:lnTo>
                    <a:pt x="20225" y="101094"/>
                  </a:lnTo>
                  <a:lnTo>
                    <a:pt x="16183" y="101094"/>
                  </a:lnTo>
                  <a:lnTo>
                    <a:pt x="16183" y="98338"/>
                  </a:lnTo>
                  <a:close/>
                  <a:moveTo>
                    <a:pt x="26459" y="98338"/>
                  </a:moveTo>
                  <a:lnTo>
                    <a:pt x="26459" y="101094"/>
                  </a:lnTo>
                  <a:lnTo>
                    <a:pt x="22141" y="101094"/>
                  </a:lnTo>
                  <a:lnTo>
                    <a:pt x="22141" y="98338"/>
                  </a:lnTo>
                  <a:close/>
                  <a:moveTo>
                    <a:pt x="32338" y="98338"/>
                  </a:moveTo>
                  <a:lnTo>
                    <a:pt x="32338" y="101094"/>
                  </a:lnTo>
                  <a:lnTo>
                    <a:pt x="28349" y="101094"/>
                  </a:lnTo>
                  <a:lnTo>
                    <a:pt x="28349" y="98338"/>
                  </a:lnTo>
                  <a:close/>
                  <a:moveTo>
                    <a:pt x="38585" y="98338"/>
                  </a:moveTo>
                  <a:lnTo>
                    <a:pt x="38585" y="101094"/>
                  </a:lnTo>
                  <a:lnTo>
                    <a:pt x="36446" y="101094"/>
                  </a:lnTo>
                  <a:lnTo>
                    <a:pt x="36446" y="98338"/>
                  </a:lnTo>
                  <a:close/>
                  <a:moveTo>
                    <a:pt x="13991" y="102643"/>
                  </a:moveTo>
                  <a:lnTo>
                    <a:pt x="13991" y="107407"/>
                  </a:lnTo>
                  <a:lnTo>
                    <a:pt x="9949" y="107407"/>
                  </a:lnTo>
                  <a:lnTo>
                    <a:pt x="9949" y="102643"/>
                  </a:lnTo>
                  <a:close/>
                  <a:moveTo>
                    <a:pt x="20225" y="102643"/>
                  </a:moveTo>
                  <a:lnTo>
                    <a:pt x="20225" y="107407"/>
                  </a:lnTo>
                  <a:lnTo>
                    <a:pt x="16183" y="107407"/>
                  </a:lnTo>
                  <a:lnTo>
                    <a:pt x="16183" y="102643"/>
                  </a:lnTo>
                  <a:close/>
                  <a:moveTo>
                    <a:pt x="26459" y="102643"/>
                  </a:moveTo>
                  <a:lnTo>
                    <a:pt x="26459" y="107407"/>
                  </a:lnTo>
                  <a:lnTo>
                    <a:pt x="22141" y="107407"/>
                  </a:lnTo>
                  <a:lnTo>
                    <a:pt x="22141" y="102643"/>
                  </a:lnTo>
                  <a:close/>
                  <a:moveTo>
                    <a:pt x="32338" y="102643"/>
                  </a:moveTo>
                  <a:lnTo>
                    <a:pt x="32338" y="107407"/>
                  </a:lnTo>
                  <a:lnTo>
                    <a:pt x="28349" y="107407"/>
                  </a:lnTo>
                  <a:lnTo>
                    <a:pt x="28349" y="102643"/>
                  </a:lnTo>
                  <a:close/>
                  <a:moveTo>
                    <a:pt x="2206" y="96764"/>
                  </a:moveTo>
                  <a:lnTo>
                    <a:pt x="2206" y="107407"/>
                  </a:lnTo>
                  <a:lnTo>
                    <a:pt x="2206" y="107420"/>
                  </a:lnTo>
                  <a:lnTo>
                    <a:pt x="40449" y="107420"/>
                  </a:lnTo>
                  <a:lnTo>
                    <a:pt x="40449" y="96764"/>
                  </a:lnTo>
                  <a:close/>
                </a:path>
              </a:pathLst>
            </a:custGeom>
            <a:solidFill>
              <a:srgbClr val="C5BE9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18"/>
          <p:cNvSpPr/>
          <p:nvPr/>
        </p:nvSpPr>
        <p:spPr>
          <a:xfrm rot="5400000">
            <a:off x="3235292" y="2080116"/>
            <a:ext cx="381803" cy="152319"/>
          </a:xfrm>
          <a:custGeom>
            <a:avLst/>
            <a:gdLst/>
            <a:ahLst/>
            <a:cxnLst/>
            <a:rect l="l" t="t" r="r" b="b"/>
            <a:pathLst>
              <a:path w="84845" h="33755" extrusionOk="0">
                <a:moveTo>
                  <a:pt x="84845" y="1"/>
                </a:moveTo>
                <a:lnTo>
                  <a:pt x="1" y="24920"/>
                </a:lnTo>
                <a:lnTo>
                  <a:pt x="23218" y="33755"/>
                </a:lnTo>
                <a:lnTo>
                  <a:pt x="84845" y="1"/>
                </a:lnTo>
                <a:close/>
              </a:path>
            </a:pathLst>
          </a:custGeom>
          <a:solidFill>
            <a:srgbClr val="82D6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/>
          <p:nvPr/>
        </p:nvSpPr>
        <p:spPr>
          <a:xfrm rot="5400000">
            <a:off x="3239955" y="2084778"/>
            <a:ext cx="277326" cy="247470"/>
          </a:xfrm>
          <a:custGeom>
            <a:avLst/>
            <a:gdLst/>
            <a:ahLst/>
            <a:cxnLst/>
            <a:rect l="l" t="t" r="r" b="b"/>
            <a:pathLst>
              <a:path w="61628" h="54841" extrusionOk="0">
                <a:moveTo>
                  <a:pt x="61628" y="1"/>
                </a:moveTo>
                <a:lnTo>
                  <a:pt x="1" y="33755"/>
                </a:lnTo>
                <a:lnTo>
                  <a:pt x="9895" y="54841"/>
                </a:lnTo>
                <a:lnTo>
                  <a:pt x="61628" y="1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8"/>
          <p:cNvSpPr/>
          <p:nvPr/>
        </p:nvSpPr>
        <p:spPr>
          <a:xfrm rot="5400000">
            <a:off x="3244525" y="2089348"/>
            <a:ext cx="221067" cy="294590"/>
          </a:xfrm>
          <a:custGeom>
            <a:avLst/>
            <a:gdLst/>
            <a:ahLst/>
            <a:cxnLst/>
            <a:rect l="l" t="t" r="r" b="b"/>
            <a:pathLst>
              <a:path w="49126" h="65283" extrusionOk="0">
                <a:moveTo>
                  <a:pt x="49126" y="1"/>
                </a:moveTo>
                <a:lnTo>
                  <a:pt x="1" y="38172"/>
                </a:lnTo>
                <a:lnTo>
                  <a:pt x="19753" y="65282"/>
                </a:lnTo>
                <a:lnTo>
                  <a:pt x="49126" y="1"/>
                </a:lnTo>
                <a:close/>
              </a:path>
            </a:pathLst>
          </a:custGeom>
          <a:solidFill>
            <a:srgbClr val="82D6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/>
          <p:nvPr/>
        </p:nvSpPr>
        <p:spPr>
          <a:xfrm rot="5400000">
            <a:off x="3273768" y="2095493"/>
            <a:ext cx="37453" cy="75223"/>
          </a:xfrm>
          <a:custGeom>
            <a:avLst/>
            <a:gdLst/>
            <a:ahLst/>
            <a:cxnLst/>
            <a:rect l="l" t="t" r="r" b="b"/>
            <a:pathLst>
              <a:path w="8323" h="16670" extrusionOk="0">
                <a:moveTo>
                  <a:pt x="2608" y="1"/>
                </a:moveTo>
                <a:lnTo>
                  <a:pt x="0" y="16670"/>
                </a:lnTo>
                <a:lnTo>
                  <a:pt x="8323" y="7847"/>
                </a:lnTo>
                <a:lnTo>
                  <a:pt x="2608" y="1"/>
                </a:lnTo>
                <a:close/>
              </a:path>
            </a:pathLst>
          </a:custGeom>
          <a:solidFill>
            <a:srgbClr val="0071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/>
          <p:nvPr/>
        </p:nvSpPr>
        <p:spPr>
          <a:xfrm rot="5400000">
            <a:off x="2677865" y="1417619"/>
            <a:ext cx="902637" cy="401825"/>
          </a:xfrm>
          <a:custGeom>
            <a:avLst/>
            <a:gdLst/>
            <a:ahLst/>
            <a:cxnLst/>
            <a:rect l="l" t="t" r="r" b="b"/>
            <a:pathLst>
              <a:path w="200586" h="89047" fill="none" extrusionOk="0">
                <a:moveTo>
                  <a:pt x="200586" y="17717"/>
                </a:moveTo>
                <a:cubicBezTo>
                  <a:pt x="191263" y="25920"/>
                  <a:pt x="163759" y="47447"/>
                  <a:pt x="138613" y="40958"/>
                </a:cubicBezTo>
                <a:cubicBezTo>
                  <a:pt x="107729" y="33004"/>
                  <a:pt x="113860" y="0"/>
                  <a:pt x="132089" y="60"/>
                </a:cubicBezTo>
                <a:cubicBezTo>
                  <a:pt x="150329" y="119"/>
                  <a:pt x="161473" y="31897"/>
                  <a:pt x="151651" y="52876"/>
                </a:cubicBezTo>
                <a:cubicBezTo>
                  <a:pt x="141828" y="73867"/>
                  <a:pt x="111467" y="89047"/>
                  <a:pt x="69486" y="78331"/>
                </a:cubicBezTo>
                <a:cubicBezTo>
                  <a:pt x="35351" y="69616"/>
                  <a:pt x="7121" y="33719"/>
                  <a:pt x="1" y="24015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ot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153;p18"/>
          <p:cNvCxnSpPr/>
          <p:nvPr/>
        </p:nvCxnSpPr>
        <p:spPr>
          <a:xfrm>
            <a:off x="1052100" y="1330175"/>
            <a:ext cx="0" cy="3737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54" name="Google Shape;154;p18"/>
          <p:cNvSpPr txBox="1"/>
          <p:nvPr/>
        </p:nvSpPr>
        <p:spPr>
          <a:xfrm>
            <a:off x="406200" y="3021725"/>
            <a:ext cx="645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200 </a:t>
            </a:r>
            <a:r>
              <a:rPr lang="en" sz="11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</a:t>
            </a:r>
            <a:endParaRPr sz="1100" b="1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155" name="Google Shape;155;p18"/>
          <p:cNvGrpSpPr/>
          <p:nvPr/>
        </p:nvGrpSpPr>
        <p:grpSpPr>
          <a:xfrm>
            <a:off x="5445288" y="1452527"/>
            <a:ext cx="1659921" cy="332027"/>
            <a:chOff x="437500" y="2209475"/>
            <a:chExt cx="6830950" cy="1213550"/>
          </a:xfrm>
        </p:grpSpPr>
        <p:sp>
          <p:nvSpPr>
            <p:cNvPr id="156" name="Google Shape;156;p18"/>
            <p:cNvSpPr/>
            <p:nvPr/>
          </p:nvSpPr>
          <p:spPr>
            <a:xfrm>
              <a:off x="437500" y="2209475"/>
              <a:ext cx="866350" cy="969475"/>
            </a:xfrm>
            <a:custGeom>
              <a:avLst/>
              <a:gdLst/>
              <a:ahLst/>
              <a:cxnLst/>
              <a:rect l="l" t="t" r="r" b="b"/>
              <a:pathLst>
                <a:path w="34654" h="38779" extrusionOk="0">
                  <a:moveTo>
                    <a:pt x="22140" y="0"/>
                  </a:moveTo>
                  <a:cubicBezTo>
                    <a:pt x="11277" y="0"/>
                    <a:pt x="1" y="11964"/>
                    <a:pt x="1" y="24615"/>
                  </a:cubicBezTo>
                  <a:cubicBezTo>
                    <a:pt x="1" y="33553"/>
                    <a:pt x="5639" y="38778"/>
                    <a:pt x="12652" y="38778"/>
                  </a:cubicBezTo>
                  <a:cubicBezTo>
                    <a:pt x="15127" y="38778"/>
                    <a:pt x="19940" y="38091"/>
                    <a:pt x="23103" y="34240"/>
                  </a:cubicBezTo>
                  <a:cubicBezTo>
                    <a:pt x="23515" y="35753"/>
                    <a:pt x="24615" y="37678"/>
                    <a:pt x="25028" y="37678"/>
                  </a:cubicBezTo>
                  <a:cubicBezTo>
                    <a:pt x="25303" y="37678"/>
                    <a:pt x="25440" y="37541"/>
                    <a:pt x="25440" y="37403"/>
                  </a:cubicBezTo>
                  <a:lnTo>
                    <a:pt x="27916" y="27640"/>
                  </a:lnTo>
                  <a:cubicBezTo>
                    <a:pt x="28603" y="24890"/>
                    <a:pt x="28741" y="24752"/>
                    <a:pt x="31491" y="24752"/>
                  </a:cubicBezTo>
                  <a:cubicBezTo>
                    <a:pt x="32041" y="24752"/>
                    <a:pt x="32179" y="24340"/>
                    <a:pt x="32179" y="23652"/>
                  </a:cubicBezTo>
                  <a:cubicBezTo>
                    <a:pt x="32179" y="23240"/>
                    <a:pt x="31903" y="23102"/>
                    <a:pt x="31628" y="23102"/>
                  </a:cubicBezTo>
                  <a:cubicBezTo>
                    <a:pt x="29841" y="23102"/>
                    <a:pt x="28053" y="23240"/>
                    <a:pt x="26265" y="23240"/>
                  </a:cubicBezTo>
                  <a:cubicBezTo>
                    <a:pt x="24065" y="23240"/>
                    <a:pt x="22003" y="23102"/>
                    <a:pt x="19940" y="23102"/>
                  </a:cubicBezTo>
                  <a:cubicBezTo>
                    <a:pt x="19390" y="23102"/>
                    <a:pt x="18840" y="23102"/>
                    <a:pt x="18840" y="24202"/>
                  </a:cubicBezTo>
                  <a:cubicBezTo>
                    <a:pt x="18840" y="24752"/>
                    <a:pt x="19252" y="24752"/>
                    <a:pt x="20077" y="24752"/>
                  </a:cubicBezTo>
                  <a:lnTo>
                    <a:pt x="20490" y="24752"/>
                  </a:lnTo>
                  <a:cubicBezTo>
                    <a:pt x="22553" y="24752"/>
                    <a:pt x="24340" y="24752"/>
                    <a:pt x="24340" y="25852"/>
                  </a:cubicBezTo>
                  <a:cubicBezTo>
                    <a:pt x="24340" y="25990"/>
                    <a:pt x="23240" y="31215"/>
                    <a:pt x="22415" y="32728"/>
                  </a:cubicBezTo>
                  <a:cubicBezTo>
                    <a:pt x="21040" y="35203"/>
                    <a:pt x="17465" y="37266"/>
                    <a:pt x="13752" y="37266"/>
                  </a:cubicBezTo>
                  <a:cubicBezTo>
                    <a:pt x="9764" y="37266"/>
                    <a:pt x="4264" y="34928"/>
                    <a:pt x="4264" y="26402"/>
                  </a:cubicBezTo>
                  <a:cubicBezTo>
                    <a:pt x="4264" y="22139"/>
                    <a:pt x="6051" y="13614"/>
                    <a:pt x="10452" y="8113"/>
                  </a:cubicBezTo>
                  <a:cubicBezTo>
                    <a:pt x="14164" y="3575"/>
                    <a:pt x="18840" y="1513"/>
                    <a:pt x="22415" y="1513"/>
                  </a:cubicBezTo>
                  <a:cubicBezTo>
                    <a:pt x="29428" y="1513"/>
                    <a:pt x="29978" y="8938"/>
                    <a:pt x="29978" y="11276"/>
                  </a:cubicBezTo>
                  <a:cubicBezTo>
                    <a:pt x="29978" y="12101"/>
                    <a:pt x="29978" y="13339"/>
                    <a:pt x="29703" y="14164"/>
                  </a:cubicBezTo>
                  <a:lnTo>
                    <a:pt x="29703" y="14714"/>
                  </a:lnTo>
                  <a:cubicBezTo>
                    <a:pt x="29703" y="15126"/>
                    <a:pt x="30116" y="15126"/>
                    <a:pt x="30391" y="15126"/>
                  </a:cubicBezTo>
                  <a:cubicBezTo>
                    <a:pt x="30941" y="15126"/>
                    <a:pt x="31078" y="15126"/>
                    <a:pt x="31353" y="14301"/>
                  </a:cubicBezTo>
                  <a:lnTo>
                    <a:pt x="34516" y="1238"/>
                  </a:lnTo>
                  <a:cubicBezTo>
                    <a:pt x="34654" y="963"/>
                    <a:pt x="34654" y="550"/>
                    <a:pt x="34654" y="550"/>
                  </a:cubicBezTo>
                  <a:cubicBezTo>
                    <a:pt x="34654" y="0"/>
                    <a:pt x="34241" y="0"/>
                    <a:pt x="34241" y="0"/>
                  </a:cubicBezTo>
                  <a:cubicBezTo>
                    <a:pt x="34104" y="0"/>
                    <a:pt x="33829" y="0"/>
                    <a:pt x="33554" y="550"/>
                  </a:cubicBezTo>
                  <a:lnTo>
                    <a:pt x="29978" y="4813"/>
                  </a:lnTo>
                  <a:cubicBezTo>
                    <a:pt x="28328" y="1650"/>
                    <a:pt x="25578" y="0"/>
                    <a:pt x="221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1341650" y="2236975"/>
              <a:ext cx="866350" cy="914475"/>
            </a:xfrm>
            <a:custGeom>
              <a:avLst/>
              <a:gdLst/>
              <a:ahLst/>
              <a:cxnLst/>
              <a:rect l="l" t="t" r="r" b="b"/>
              <a:pathLst>
                <a:path w="34654" h="36579" extrusionOk="0">
                  <a:moveTo>
                    <a:pt x="23790" y="1513"/>
                  </a:moveTo>
                  <a:cubicBezTo>
                    <a:pt x="28190" y="1513"/>
                    <a:pt x="30391" y="3300"/>
                    <a:pt x="30391" y="6601"/>
                  </a:cubicBezTo>
                  <a:cubicBezTo>
                    <a:pt x="30391" y="7563"/>
                    <a:pt x="29840" y="12514"/>
                    <a:pt x="27090" y="15539"/>
                  </a:cubicBezTo>
                  <a:cubicBezTo>
                    <a:pt x="26953" y="15676"/>
                    <a:pt x="24615" y="18289"/>
                    <a:pt x="19665" y="18289"/>
                  </a:cubicBezTo>
                  <a:lnTo>
                    <a:pt x="12926" y="18289"/>
                  </a:lnTo>
                  <a:lnTo>
                    <a:pt x="16639" y="3575"/>
                  </a:lnTo>
                  <a:cubicBezTo>
                    <a:pt x="17052" y="1513"/>
                    <a:pt x="17464" y="1513"/>
                    <a:pt x="19252" y="1513"/>
                  </a:cubicBezTo>
                  <a:close/>
                  <a:moveTo>
                    <a:pt x="10039" y="0"/>
                  </a:moveTo>
                  <a:cubicBezTo>
                    <a:pt x="9076" y="0"/>
                    <a:pt x="8664" y="0"/>
                    <a:pt x="8664" y="1100"/>
                  </a:cubicBezTo>
                  <a:cubicBezTo>
                    <a:pt x="8664" y="1513"/>
                    <a:pt x="9076" y="1513"/>
                    <a:pt x="10039" y="1513"/>
                  </a:cubicBezTo>
                  <a:cubicBezTo>
                    <a:pt x="11414" y="1513"/>
                    <a:pt x="12926" y="1513"/>
                    <a:pt x="12926" y="2475"/>
                  </a:cubicBezTo>
                  <a:cubicBezTo>
                    <a:pt x="12926" y="2750"/>
                    <a:pt x="12926" y="2888"/>
                    <a:pt x="12789" y="3300"/>
                  </a:cubicBezTo>
                  <a:lnTo>
                    <a:pt x="5501" y="32728"/>
                  </a:lnTo>
                  <a:cubicBezTo>
                    <a:pt x="4951" y="34653"/>
                    <a:pt x="4676" y="35066"/>
                    <a:pt x="1375" y="35066"/>
                  </a:cubicBezTo>
                  <a:cubicBezTo>
                    <a:pt x="413" y="35066"/>
                    <a:pt x="0" y="35066"/>
                    <a:pt x="0" y="36028"/>
                  </a:cubicBezTo>
                  <a:cubicBezTo>
                    <a:pt x="0" y="36578"/>
                    <a:pt x="413" y="36578"/>
                    <a:pt x="688" y="36578"/>
                  </a:cubicBezTo>
                  <a:cubicBezTo>
                    <a:pt x="2613" y="36578"/>
                    <a:pt x="4538" y="36441"/>
                    <a:pt x="6463" y="36441"/>
                  </a:cubicBezTo>
                  <a:cubicBezTo>
                    <a:pt x="8389" y="36441"/>
                    <a:pt x="10451" y="36578"/>
                    <a:pt x="12376" y="36578"/>
                  </a:cubicBezTo>
                  <a:cubicBezTo>
                    <a:pt x="12789" y="36578"/>
                    <a:pt x="13339" y="36578"/>
                    <a:pt x="13339" y="35616"/>
                  </a:cubicBezTo>
                  <a:cubicBezTo>
                    <a:pt x="13339" y="35066"/>
                    <a:pt x="12926" y="35066"/>
                    <a:pt x="12101" y="35066"/>
                  </a:cubicBezTo>
                  <a:cubicBezTo>
                    <a:pt x="9076" y="35066"/>
                    <a:pt x="9076" y="34653"/>
                    <a:pt x="9076" y="34103"/>
                  </a:cubicBezTo>
                  <a:lnTo>
                    <a:pt x="9214" y="33278"/>
                  </a:lnTo>
                  <a:lnTo>
                    <a:pt x="12789" y="19527"/>
                  </a:lnTo>
                  <a:lnTo>
                    <a:pt x="20902" y="19527"/>
                  </a:lnTo>
                  <a:cubicBezTo>
                    <a:pt x="27640" y="19527"/>
                    <a:pt x="34653" y="14164"/>
                    <a:pt x="34653" y="7838"/>
                  </a:cubicBezTo>
                  <a:cubicBezTo>
                    <a:pt x="34653" y="3438"/>
                    <a:pt x="31078" y="0"/>
                    <a:pt x="254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2225150" y="2240400"/>
              <a:ext cx="890425" cy="911050"/>
            </a:xfrm>
            <a:custGeom>
              <a:avLst/>
              <a:gdLst/>
              <a:ahLst/>
              <a:cxnLst/>
              <a:rect l="l" t="t" r="r" b="b"/>
              <a:pathLst>
                <a:path w="35617" h="36442" extrusionOk="0">
                  <a:moveTo>
                    <a:pt x="10177" y="1"/>
                  </a:moveTo>
                  <a:cubicBezTo>
                    <a:pt x="9214" y="1"/>
                    <a:pt x="8802" y="1"/>
                    <a:pt x="8802" y="963"/>
                  </a:cubicBezTo>
                  <a:cubicBezTo>
                    <a:pt x="8802" y="1513"/>
                    <a:pt x="9214" y="1513"/>
                    <a:pt x="10039" y="1513"/>
                  </a:cubicBezTo>
                  <a:cubicBezTo>
                    <a:pt x="13065" y="1513"/>
                    <a:pt x="13065" y="1926"/>
                    <a:pt x="13065" y="2476"/>
                  </a:cubicBezTo>
                  <a:cubicBezTo>
                    <a:pt x="13065" y="2613"/>
                    <a:pt x="13065" y="2751"/>
                    <a:pt x="12790" y="3576"/>
                  </a:cubicBezTo>
                  <a:lnTo>
                    <a:pt x="5501" y="32591"/>
                  </a:lnTo>
                  <a:cubicBezTo>
                    <a:pt x="5089" y="34516"/>
                    <a:pt x="4814" y="34929"/>
                    <a:pt x="1514" y="34929"/>
                  </a:cubicBezTo>
                  <a:cubicBezTo>
                    <a:pt x="551" y="34929"/>
                    <a:pt x="1" y="34929"/>
                    <a:pt x="1" y="35891"/>
                  </a:cubicBezTo>
                  <a:cubicBezTo>
                    <a:pt x="1" y="36441"/>
                    <a:pt x="413" y="36441"/>
                    <a:pt x="1376" y="36441"/>
                  </a:cubicBezTo>
                  <a:lnTo>
                    <a:pt x="26128" y="36441"/>
                  </a:lnTo>
                  <a:cubicBezTo>
                    <a:pt x="27228" y="36441"/>
                    <a:pt x="27228" y="36441"/>
                    <a:pt x="27641" y="35616"/>
                  </a:cubicBezTo>
                  <a:lnTo>
                    <a:pt x="32316" y="23928"/>
                  </a:lnTo>
                  <a:cubicBezTo>
                    <a:pt x="32591" y="23378"/>
                    <a:pt x="32591" y="23378"/>
                    <a:pt x="32591" y="23240"/>
                  </a:cubicBezTo>
                  <a:cubicBezTo>
                    <a:pt x="32591" y="22690"/>
                    <a:pt x="32041" y="22690"/>
                    <a:pt x="31766" y="22690"/>
                  </a:cubicBezTo>
                  <a:cubicBezTo>
                    <a:pt x="31629" y="22690"/>
                    <a:pt x="31354" y="22690"/>
                    <a:pt x="31216" y="22965"/>
                  </a:cubicBezTo>
                  <a:cubicBezTo>
                    <a:pt x="31079" y="22965"/>
                    <a:pt x="30666" y="24065"/>
                    <a:pt x="30391" y="24615"/>
                  </a:cubicBezTo>
                  <a:cubicBezTo>
                    <a:pt x="27503" y="31766"/>
                    <a:pt x="25303" y="34929"/>
                    <a:pt x="17327" y="34929"/>
                  </a:cubicBezTo>
                  <a:lnTo>
                    <a:pt x="10864" y="34929"/>
                  </a:lnTo>
                  <a:cubicBezTo>
                    <a:pt x="9214" y="34929"/>
                    <a:pt x="9214" y="34791"/>
                    <a:pt x="9214" y="34241"/>
                  </a:cubicBezTo>
                  <a:cubicBezTo>
                    <a:pt x="9214" y="33966"/>
                    <a:pt x="9214" y="33966"/>
                    <a:pt x="9352" y="33141"/>
                  </a:cubicBezTo>
                  <a:lnTo>
                    <a:pt x="13065" y="18290"/>
                  </a:lnTo>
                  <a:lnTo>
                    <a:pt x="17740" y="18290"/>
                  </a:lnTo>
                  <a:cubicBezTo>
                    <a:pt x="21315" y="18290"/>
                    <a:pt x="21728" y="19115"/>
                    <a:pt x="21728" y="20627"/>
                  </a:cubicBezTo>
                  <a:cubicBezTo>
                    <a:pt x="21728" y="21590"/>
                    <a:pt x="21453" y="23103"/>
                    <a:pt x="21315" y="23515"/>
                  </a:cubicBezTo>
                  <a:cubicBezTo>
                    <a:pt x="21315" y="23653"/>
                    <a:pt x="21178" y="23928"/>
                    <a:pt x="21178" y="24065"/>
                  </a:cubicBezTo>
                  <a:cubicBezTo>
                    <a:pt x="21178" y="24615"/>
                    <a:pt x="21728" y="24615"/>
                    <a:pt x="21865" y="24615"/>
                  </a:cubicBezTo>
                  <a:cubicBezTo>
                    <a:pt x="22553" y="24615"/>
                    <a:pt x="22690" y="24340"/>
                    <a:pt x="22828" y="23653"/>
                  </a:cubicBezTo>
                  <a:lnTo>
                    <a:pt x="25853" y="11827"/>
                  </a:lnTo>
                  <a:cubicBezTo>
                    <a:pt x="25853" y="11552"/>
                    <a:pt x="25853" y="11277"/>
                    <a:pt x="25853" y="11002"/>
                  </a:cubicBezTo>
                  <a:cubicBezTo>
                    <a:pt x="25853" y="10452"/>
                    <a:pt x="25303" y="10452"/>
                    <a:pt x="25166" y="10452"/>
                  </a:cubicBezTo>
                  <a:cubicBezTo>
                    <a:pt x="24616" y="10452"/>
                    <a:pt x="24478" y="10589"/>
                    <a:pt x="24341" y="11414"/>
                  </a:cubicBezTo>
                  <a:cubicBezTo>
                    <a:pt x="23240" y="15402"/>
                    <a:pt x="22278" y="16777"/>
                    <a:pt x="17878" y="16777"/>
                  </a:cubicBezTo>
                  <a:lnTo>
                    <a:pt x="13477" y="16777"/>
                  </a:lnTo>
                  <a:lnTo>
                    <a:pt x="16777" y="3438"/>
                  </a:lnTo>
                  <a:cubicBezTo>
                    <a:pt x="17327" y="1651"/>
                    <a:pt x="17602" y="1513"/>
                    <a:pt x="19390" y="1513"/>
                  </a:cubicBezTo>
                  <a:lnTo>
                    <a:pt x="25991" y="1513"/>
                  </a:lnTo>
                  <a:cubicBezTo>
                    <a:pt x="32454" y="1513"/>
                    <a:pt x="33004" y="3713"/>
                    <a:pt x="33004" y="7014"/>
                  </a:cubicBezTo>
                  <a:cubicBezTo>
                    <a:pt x="33004" y="7426"/>
                    <a:pt x="33004" y="8526"/>
                    <a:pt x="32729" y="10314"/>
                  </a:cubicBezTo>
                  <a:cubicBezTo>
                    <a:pt x="32729" y="10589"/>
                    <a:pt x="32729" y="11139"/>
                    <a:pt x="32729" y="11277"/>
                  </a:cubicBezTo>
                  <a:cubicBezTo>
                    <a:pt x="32729" y="11964"/>
                    <a:pt x="33141" y="11964"/>
                    <a:pt x="33416" y="11964"/>
                  </a:cubicBezTo>
                  <a:cubicBezTo>
                    <a:pt x="34104" y="11964"/>
                    <a:pt x="34104" y="11827"/>
                    <a:pt x="34241" y="10864"/>
                  </a:cubicBezTo>
                  <a:lnTo>
                    <a:pt x="35479" y="1376"/>
                  </a:lnTo>
                  <a:cubicBezTo>
                    <a:pt x="35479" y="1238"/>
                    <a:pt x="35617" y="688"/>
                    <a:pt x="35617" y="551"/>
                  </a:cubicBezTo>
                  <a:cubicBezTo>
                    <a:pt x="35617" y="1"/>
                    <a:pt x="35204" y="1"/>
                    <a:pt x="342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3459325" y="2673575"/>
              <a:ext cx="838850" cy="285350"/>
            </a:xfrm>
            <a:custGeom>
              <a:avLst/>
              <a:gdLst/>
              <a:ahLst/>
              <a:cxnLst/>
              <a:rect l="l" t="t" r="r" b="b"/>
              <a:pathLst>
                <a:path w="33554" h="11414" extrusionOk="0">
                  <a:moveTo>
                    <a:pt x="1788" y="0"/>
                  </a:moveTo>
                  <a:cubicBezTo>
                    <a:pt x="826" y="0"/>
                    <a:pt x="1" y="0"/>
                    <a:pt x="1" y="963"/>
                  </a:cubicBezTo>
                  <a:cubicBezTo>
                    <a:pt x="1" y="1925"/>
                    <a:pt x="826" y="1925"/>
                    <a:pt x="1513" y="1925"/>
                  </a:cubicBezTo>
                  <a:lnTo>
                    <a:pt x="31904" y="1925"/>
                  </a:lnTo>
                  <a:cubicBezTo>
                    <a:pt x="32729" y="1925"/>
                    <a:pt x="33554" y="1925"/>
                    <a:pt x="33554" y="963"/>
                  </a:cubicBezTo>
                  <a:cubicBezTo>
                    <a:pt x="33554" y="0"/>
                    <a:pt x="32591" y="0"/>
                    <a:pt x="31766" y="0"/>
                  </a:cubicBezTo>
                  <a:close/>
                  <a:moveTo>
                    <a:pt x="1513" y="9626"/>
                  </a:moveTo>
                  <a:cubicBezTo>
                    <a:pt x="826" y="9626"/>
                    <a:pt x="1" y="9626"/>
                    <a:pt x="1" y="10451"/>
                  </a:cubicBezTo>
                  <a:cubicBezTo>
                    <a:pt x="1" y="11414"/>
                    <a:pt x="826" y="11414"/>
                    <a:pt x="1788" y="11414"/>
                  </a:cubicBezTo>
                  <a:lnTo>
                    <a:pt x="31766" y="11414"/>
                  </a:lnTo>
                  <a:cubicBezTo>
                    <a:pt x="32591" y="11414"/>
                    <a:pt x="33554" y="11414"/>
                    <a:pt x="33554" y="10451"/>
                  </a:cubicBezTo>
                  <a:cubicBezTo>
                    <a:pt x="33554" y="9626"/>
                    <a:pt x="32729" y="9626"/>
                    <a:pt x="31904" y="962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4769125" y="2560125"/>
              <a:ext cx="1069200" cy="605075"/>
            </a:xfrm>
            <a:custGeom>
              <a:avLst/>
              <a:gdLst/>
              <a:ahLst/>
              <a:cxnLst/>
              <a:rect l="l" t="t" r="r" b="b"/>
              <a:pathLst>
                <a:path w="42768" h="24203" extrusionOk="0">
                  <a:moveTo>
                    <a:pt x="5501" y="0"/>
                  </a:moveTo>
                  <a:cubicBezTo>
                    <a:pt x="3851" y="0"/>
                    <a:pt x="2614" y="825"/>
                    <a:pt x="1651" y="2888"/>
                  </a:cubicBezTo>
                  <a:cubicBezTo>
                    <a:pt x="688" y="4813"/>
                    <a:pt x="1" y="7976"/>
                    <a:pt x="1" y="8251"/>
                  </a:cubicBezTo>
                  <a:cubicBezTo>
                    <a:pt x="1" y="8388"/>
                    <a:pt x="138" y="8663"/>
                    <a:pt x="551" y="8663"/>
                  </a:cubicBezTo>
                  <a:cubicBezTo>
                    <a:pt x="963" y="8663"/>
                    <a:pt x="963" y="8663"/>
                    <a:pt x="1376" y="7426"/>
                  </a:cubicBezTo>
                  <a:cubicBezTo>
                    <a:pt x="2201" y="4263"/>
                    <a:pt x="3164" y="1100"/>
                    <a:pt x="5364" y="1100"/>
                  </a:cubicBezTo>
                  <a:cubicBezTo>
                    <a:pt x="6464" y="1100"/>
                    <a:pt x="7014" y="1925"/>
                    <a:pt x="7014" y="3576"/>
                  </a:cubicBezTo>
                  <a:cubicBezTo>
                    <a:pt x="7014" y="4813"/>
                    <a:pt x="6464" y="6876"/>
                    <a:pt x="6051" y="8526"/>
                  </a:cubicBezTo>
                  <a:lnTo>
                    <a:pt x="4539" y="14301"/>
                  </a:lnTo>
                  <a:cubicBezTo>
                    <a:pt x="4401" y="15264"/>
                    <a:pt x="3714" y="17739"/>
                    <a:pt x="3439" y="18702"/>
                  </a:cubicBezTo>
                  <a:cubicBezTo>
                    <a:pt x="3164" y="20077"/>
                    <a:pt x="2476" y="22552"/>
                    <a:pt x="2476" y="22827"/>
                  </a:cubicBezTo>
                  <a:cubicBezTo>
                    <a:pt x="2476" y="23652"/>
                    <a:pt x="3164" y="24202"/>
                    <a:pt x="3851" y="24202"/>
                  </a:cubicBezTo>
                  <a:cubicBezTo>
                    <a:pt x="4539" y="24202"/>
                    <a:pt x="5364" y="23927"/>
                    <a:pt x="5776" y="23102"/>
                  </a:cubicBezTo>
                  <a:cubicBezTo>
                    <a:pt x="5776" y="22827"/>
                    <a:pt x="6326" y="20902"/>
                    <a:pt x="6601" y="19802"/>
                  </a:cubicBezTo>
                  <a:lnTo>
                    <a:pt x="7702" y="14989"/>
                  </a:lnTo>
                  <a:lnTo>
                    <a:pt x="9489" y="7976"/>
                  </a:lnTo>
                  <a:cubicBezTo>
                    <a:pt x="9627" y="7701"/>
                    <a:pt x="11002" y="4951"/>
                    <a:pt x="12927" y="3301"/>
                  </a:cubicBezTo>
                  <a:cubicBezTo>
                    <a:pt x="14302" y="1925"/>
                    <a:pt x="16227" y="1100"/>
                    <a:pt x="18290" y="1100"/>
                  </a:cubicBezTo>
                  <a:cubicBezTo>
                    <a:pt x="20353" y="1100"/>
                    <a:pt x="21178" y="2750"/>
                    <a:pt x="21178" y="4813"/>
                  </a:cubicBezTo>
                  <a:cubicBezTo>
                    <a:pt x="21178" y="5226"/>
                    <a:pt x="21178" y="6188"/>
                    <a:pt x="20490" y="8801"/>
                  </a:cubicBezTo>
                  <a:lnTo>
                    <a:pt x="19115" y="14301"/>
                  </a:lnTo>
                  <a:cubicBezTo>
                    <a:pt x="18703" y="15952"/>
                    <a:pt x="17740" y="19802"/>
                    <a:pt x="17602" y="20489"/>
                  </a:cubicBezTo>
                  <a:cubicBezTo>
                    <a:pt x="17327" y="21177"/>
                    <a:pt x="17052" y="22690"/>
                    <a:pt x="17052" y="22827"/>
                  </a:cubicBezTo>
                  <a:cubicBezTo>
                    <a:pt x="17052" y="23652"/>
                    <a:pt x="17602" y="24202"/>
                    <a:pt x="18427" y="24202"/>
                  </a:cubicBezTo>
                  <a:cubicBezTo>
                    <a:pt x="20078" y="24202"/>
                    <a:pt x="20353" y="22965"/>
                    <a:pt x="20765" y="21040"/>
                  </a:cubicBezTo>
                  <a:lnTo>
                    <a:pt x="24065" y="8251"/>
                  </a:lnTo>
                  <a:cubicBezTo>
                    <a:pt x="24203" y="7838"/>
                    <a:pt x="26953" y="1100"/>
                    <a:pt x="32866" y="1100"/>
                  </a:cubicBezTo>
                  <a:cubicBezTo>
                    <a:pt x="34929" y="1100"/>
                    <a:pt x="35754" y="2750"/>
                    <a:pt x="35754" y="4813"/>
                  </a:cubicBezTo>
                  <a:cubicBezTo>
                    <a:pt x="35754" y="7838"/>
                    <a:pt x="33554" y="13751"/>
                    <a:pt x="32454" y="16914"/>
                  </a:cubicBezTo>
                  <a:cubicBezTo>
                    <a:pt x="31904" y="18152"/>
                    <a:pt x="31629" y="18839"/>
                    <a:pt x="31629" y="19802"/>
                  </a:cubicBezTo>
                  <a:cubicBezTo>
                    <a:pt x="31629" y="22277"/>
                    <a:pt x="33279" y="24202"/>
                    <a:pt x="35892" y="24202"/>
                  </a:cubicBezTo>
                  <a:cubicBezTo>
                    <a:pt x="40842" y="24202"/>
                    <a:pt x="42767" y="16364"/>
                    <a:pt x="42767" y="15952"/>
                  </a:cubicBezTo>
                  <a:cubicBezTo>
                    <a:pt x="42767" y="15677"/>
                    <a:pt x="42492" y="15539"/>
                    <a:pt x="42217" y="15539"/>
                  </a:cubicBezTo>
                  <a:cubicBezTo>
                    <a:pt x="41805" y="15539"/>
                    <a:pt x="41667" y="15677"/>
                    <a:pt x="41392" y="16639"/>
                  </a:cubicBezTo>
                  <a:cubicBezTo>
                    <a:pt x="40154" y="20902"/>
                    <a:pt x="38229" y="23102"/>
                    <a:pt x="36029" y="23102"/>
                  </a:cubicBezTo>
                  <a:cubicBezTo>
                    <a:pt x="35479" y="23102"/>
                    <a:pt x="34654" y="23102"/>
                    <a:pt x="34654" y="21315"/>
                  </a:cubicBezTo>
                  <a:cubicBezTo>
                    <a:pt x="34654" y="19939"/>
                    <a:pt x="35341" y="18289"/>
                    <a:pt x="35479" y="17602"/>
                  </a:cubicBezTo>
                  <a:cubicBezTo>
                    <a:pt x="36442" y="15127"/>
                    <a:pt x="38917" y="8801"/>
                    <a:pt x="38917" y="5638"/>
                  </a:cubicBezTo>
                  <a:cubicBezTo>
                    <a:pt x="38917" y="2475"/>
                    <a:pt x="36992" y="0"/>
                    <a:pt x="33004" y="0"/>
                  </a:cubicBezTo>
                  <a:cubicBezTo>
                    <a:pt x="29428" y="0"/>
                    <a:pt x="26541" y="2063"/>
                    <a:pt x="24340" y="5226"/>
                  </a:cubicBezTo>
                  <a:cubicBezTo>
                    <a:pt x="24203" y="2338"/>
                    <a:pt x="22415" y="0"/>
                    <a:pt x="18427" y="0"/>
                  </a:cubicBezTo>
                  <a:cubicBezTo>
                    <a:pt x="13615" y="0"/>
                    <a:pt x="11139" y="3438"/>
                    <a:pt x="10177" y="4813"/>
                  </a:cubicBezTo>
                  <a:cubicBezTo>
                    <a:pt x="10039" y="1650"/>
                    <a:pt x="7839" y="0"/>
                    <a:pt x="550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5900175" y="2560125"/>
              <a:ext cx="601625" cy="862900"/>
            </a:xfrm>
            <a:custGeom>
              <a:avLst/>
              <a:gdLst/>
              <a:ahLst/>
              <a:cxnLst/>
              <a:rect l="l" t="t" r="r" b="b"/>
              <a:pathLst>
                <a:path w="24065" h="34516" extrusionOk="0">
                  <a:moveTo>
                    <a:pt x="15677" y="1100"/>
                  </a:moveTo>
                  <a:cubicBezTo>
                    <a:pt x="19114" y="1100"/>
                    <a:pt x="19802" y="5501"/>
                    <a:pt x="19802" y="5776"/>
                  </a:cubicBezTo>
                  <a:lnTo>
                    <a:pt x="19665" y="6601"/>
                  </a:lnTo>
                  <a:lnTo>
                    <a:pt x="17189" y="16914"/>
                  </a:lnTo>
                  <a:cubicBezTo>
                    <a:pt x="16914" y="17739"/>
                    <a:pt x="16914" y="17877"/>
                    <a:pt x="16227" y="18702"/>
                  </a:cubicBezTo>
                  <a:cubicBezTo>
                    <a:pt x="14027" y="21590"/>
                    <a:pt x="11689" y="22552"/>
                    <a:pt x="10039" y="22552"/>
                  </a:cubicBezTo>
                  <a:cubicBezTo>
                    <a:pt x="8251" y="22552"/>
                    <a:pt x="6601" y="21177"/>
                    <a:pt x="6601" y="17464"/>
                  </a:cubicBezTo>
                  <a:cubicBezTo>
                    <a:pt x="6601" y="14714"/>
                    <a:pt x="8251" y="8663"/>
                    <a:pt x="9489" y="6188"/>
                  </a:cubicBezTo>
                  <a:cubicBezTo>
                    <a:pt x="11001" y="3301"/>
                    <a:pt x="13339" y="1100"/>
                    <a:pt x="15677" y="1100"/>
                  </a:cubicBezTo>
                  <a:close/>
                  <a:moveTo>
                    <a:pt x="15677" y="0"/>
                  </a:moveTo>
                  <a:cubicBezTo>
                    <a:pt x="9764" y="0"/>
                    <a:pt x="3163" y="7426"/>
                    <a:pt x="3163" y="15402"/>
                  </a:cubicBezTo>
                  <a:cubicBezTo>
                    <a:pt x="3163" y="20902"/>
                    <a:pt x="6601" y="23652"/>
                    <a:pt x="9901" y="23652"/>
                  </a:cubicBezTo>
                  <a:cubicBezTo>
                    <a:pt x="12789" y="23652"/>
                    <a:pt x="15264" y="21452"/>
                    <a:pt x="16227" y="20352"/>
                  </a:cubicBezTo>
                  <a:lnTo>
                    <a:pt x="16227" y="20352"/>
                  </a:lnTo>
                  <a:lnTo>
                    <a:pt x="15127" y="25165"/>
                  </a:lnTo>
                  <a:cubicBezTo>
                    <a:pt x="14302" y="28053"/>
                    <a:pt x="14027" y="29428"/>
                    <a:pt x="12101" y="31353"/>
                  </a:cubicBezTo>
                  <a:cubicBezTo>
                    <a:pt x="9901" y="33553"/>
                    <a:pt x="7839" y="33553"/>
                    <a:pt x="6738" y="33553"/>
                  </a:cubicBezTo>
                  <a:cubicBezTo>
                    <a:pt x="5088" y="33553"/>
                    <a:pt x="3713" y="33416"/>
                    <a:pt x="2476" y="33003"/>
                  </a:cubicBezTo>
                  <a:cubicBezTo>
                    <a:pt x="4126" y="32453"/>
                    <a:pt x="4538" y="30940"/>
                    <a:pt x="4538" y="30390"/>
                  </a:cubicBezTo>
                  <a:cubicBezTo>
                    <a:pt x="4538" y="29565"/>
                    <a:pt x="3851" y="28740"/>
                    <a:pt x="2751" y="28740"/>
                  </a:cubicBezTo>
                  <a:cubicBezTo>
                    <a:pt x="1513" y="28740"/>
                    <a:pt x="0" y="29703"/>
                    <a:pt x="0" y="31490"/>
                  </a:cubicBezTo>
                  <a:cubicBezTo>
                    <a:pt x="0" y="33691"/>
                    <a:pt x="2201" y="34516"/>
                    <a:pt x="6738" y="34516"/>
                  </a:cubicBezTo>
                  <a:cubicBezTo>
                    <a:pt x="13752" y="34516"/>
                    <a:pt x="17327" y="30115"/>
                    <a:pt x="18014" y="27228"/>
                  </a:cubicBezTo>
                  <a:lnTo>
                    <a:pt x="23927" y="3301"/>
                  </a:lnTo>
                  <a:cubicBezTo>
                    <a:pt x="24065" y="2613"/>
                    <a:pt x="24065" y="2475"/>
                    <a:pt x="24065" y="2338"/>
                  </a:cubicBezTo>
                  <a:cubicBezTo>
                    <a:pt x="24065" y="1650"/>
                    <a:pt x="23515" y="1100"/>
                    <a:pt x="22690" y="1100"/>
                  </a:cubicBezTo>
                  <a:cubicBezTo>
                    <a:pt x="21452" y="1100"/>
                    <a:pt x="20627" y="2200"/>
                    <a:pt x="20490" y="3576"/>
                  </a:cubicBezTo>
                  <a:cubicBezTo>
                    <a:pt x="19802" y="2063"/>
                    <a:pt x="18289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6625550" y="2223225"/>
              <a:ext cx="642900" cy="941975"/>
            </a:xfrm>
            <a:custGeom>
              <a:avLst/>
              <a:gdLst/>
              <a:ahLst/>
              <a:cxnLst/>
              <a:rect l="l" t="t" r="r" b="b"/>
              <a:pathLst>
                <a:path w="25716" h="37679" extrusionOk="0">
                  <a:moveTo>
                    <a:pt x="11689" y="0"/>
                  </a:moveTo>
                  <a:cubicBezTo>
                    <a:pt x="11551" y="0"/>
                    <a:pt x="8939" y="138"/>
                    <a:pt x="8664" y="275"/>
                  </a:cubicBezTo>
                  <a:cubicBezTo>
                    <a:pt x="7839" y="275"/>
                    <a:pt x="7013" y="413"/>
                    <a:pt x="6051" y="413"/>
                  </a:cubicBezTo>
                  <a:cubicBezTo>
                    <a:pt x="4676" y="550"/>
                    <a:pt x="4263" y="688"/>
                    <a:pt x="4263" y="1650"/>
                  </a:cubicBezTo>
                  <a:cubicBezTo>
                    <a:pt x="4263" y="2063"/>
                    <a:pt x="4676" y="2063"/>
                    <a:pt x="5501" y="2063"/>
                  </a:cubicBezTo>
                  <a:cubicBezTo>
                    <a:pt x="8114" y="2063"/>
                    <a:pt x="8114" y="2613"/>
                    <a:pt x="8114" y="3163"/>
                  </a:cubicBezTo>
                  <a:cubicBezTo>
                    <a:pt x="8114" y="3438"/>
                    <a:pt x="8114" y="3850"/>
                    <a:pt x="7976" y="3988"/>
                  </a:cubicBezTo>
                  <a:lnTo>
                    <a:pt x="275" y="35066"/>
                  </a:lnTo>
                  <a:cubicBezTo>
                    <a:pt x="0" y="35891"/>
                    <a:pt x="0" y="35891"/>
                    <a:pt x="0" y="36303"/>
                  </a:cubicBezTo>
                  <a:cubicBezTo>
                    <a:pt x="0" y="37403"/>
                    <a:pt x="963" y="37678"/>
                    <a:pt x="1513" y="37678"/>
                  </a:cubicBezTo>
                  <a:cubicBezTo>
                    <a:pt x="2338" y="37678"/>
                    <a:pt x="3026" y="36991"/>
                    <a:pt x="3301" y="36441"/>
                  </a:cubicBezTo>
                  <a:lnTo>
                    <a:pt x="5776" y="26677"/>
                  </a:lnTo>
                  <a:cubicBezTo>
                    <a:pt x="6051" y="25577"/>
                    <a:pt x="6326" y="24340"/>
                    <a:pt x="6601" y="23240"/>
                  </a:cubicBezTo>
                  <a:cubicBezTo>
                    <a:pt x="7151" y="20902"/>
                    <a:pt x="7151" y="20902"/>
                    <a:pt x="8251" y="19389"/>
                  </a:cubicBezTo>
                  <a:cubicBezTo>
                    <a:pt x="9214" y="17739"/>
                    <a:pt x="11689" y="14576"/>
                    <a:pt x="15814" y="14576"/>
                  </a:cubicBezTo>
                  <a:cubicBezTo>
                    <a:pt x="17877" y="14576"/>
                    <a:pt x="18702" y="16226"/>
                    <a:pt x="18702" y="18289"/>
                  </a:cubicBezTo>
                  <a:cubicBezTo>
                    <a:pt x="18702" y="21314"/>
                    <a:pt x="16502" y="27227"/>
                    <a:pt x="15402" y="30390"/>
                  </a:cubicBezTo>
                  <a:cubicBezTo>
                    <a:pt x="14852" y="31628"/>
                    <a:pt x="14577" y="32315"/>
                    <a:pt x="14577" y="33278"/>
                  </a:cubicBezTo>
                  <a:cubicBezTo>
                    <a:pt x="14577" y="35753"/>
                    <a:pt x="16364" y="37678"/>
                    <a:pt x="18840" y="37678"/>
                  </a:cubicBezTo>
                  <a:cubicBezTo>
                    <a:pt x="23790" y="37678"/>
                    <a:pt x="25715" y="29840"/>
                    <a:pt x="25715" y="29428"/>
                  </a:cubicBezTo>
                  <a:cubicBezTo>
                    <a:pt x="25715" y="29153"/>
                    <a:pt x="25440" y="29015"/>
                    <a:pt x="25165" y="29015"/>
                  </a:cubicBezTo>
                  <a:cubicBezTo>
                    <a:pt x="24753" y="29015"/>
                    <a:pt x="24615" y="29153"/>
                    <a:pt x="24340" y="30115"/>
                  </a:cubicBezTo>
                  <a:cubicBezTo>
                    <a:pt x="23102" y="34378"/>
                    <a:pt x="21177" y="36578"/>
                    <a:pt x="18977" y="36578"/>
                  </a:cubicBezTo>
                  <a:cubicBezTo>
                    <a:pt x="18427" y="36578"/>
                    <a:pt x="17602" y="36578"/>
                    <a:pt x="17602" y="34791"/>
                  </a:cubicBezTo>
                  <a:cubicBezTo>
                    <a:pt x="17602" y="33415"/>
                    <a:pt x="18289" y="31765"/>
                    <a:pt x="18427" y="31078"/>
                  </a:cubicBezTo>
                  <a:cubicBezTo>
                    <a:pt x="19390" y="28603"/>
                    <a:pt x="21865" y="22277"/>
                    <a:pt x="21865" y="19114"/>
                  </a:cubicBezTo>
                  <a:cubicBezTo>
                    <a:pt x="21865" y="15951"/>
                    <a:pt x="19940" y="13476"/>
                    <a:pt x="15952" y="13476"/>
                  </a:cubicBezTo>
                  <a:cubicBezTo>
                    <a:pt x="12926" y="13476"/>
                    <a:pt x="10176" y="14989"/>
                    <a:pt x="7976" y="17739"/>
                  </a:cubicBezTo>
                  <a:lnTo>
                    <a:pt x="12101" y="1375"/>
                  </a:lnTo>
                  <a:cubicBezTo>
                    <a:pt x="12239" y="1100"/>
                    <a:pt x="12239" y="825"/>
                    <a:pt x="12239" y="550"/>
                  </a:cubicBezTo>
                  <a:cubicBezTo>
                    <a:pt x="12239" y="0"/>
                    <a:pt x="11689" y="0"/>
                    <a:pt x="1168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18"/>
          <p:cNvSpPr txBox="1"/>
          <p:nvPr/>
        </p:nvSpPr>
        <p:spPr>
          <a:xfrm>
            <a:off x="4474350" y="1883400"/>
            <a:ext cx="3601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en">
                <a:solidFill>
                  <a:srgbClr val="82D6F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b="1">
                <a:solidFill>
                  <a:srgbClr val="82D6F4"/>
                </a:solidFill>
                <a:latin typeface="Cambria"/>
                <a:ea typeface="Cambria"/>
                <a:cs typeface="Cambria"/>
                <a:sym typeface="Cambria"/>
              </a:rPr>
              <a:t>paper airplane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with a mass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0.005 kg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is dropped from a skyscraper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200 m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above the ground.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Calculate the gravitational potential energy of the airplane.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 Earth, the gravitational field strength is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 N/kg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0.005 × 10 × 200 =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 J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DE6AE24-C453-1E67-DC0C-FBC124D6821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A4C5F23-DFAC-6F9B-59E6-654E83BF86C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02A9C6-D1BC-23FA-33E7-64F1F150A2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1AEB4F-2E39-2B85-ECB7-C2703BDA85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Kinetic Energy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99000" cy="28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4.14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kinetic energy, mass and speed.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moving objects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have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kinetic energy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KE can be defined as the energy an object has as a result of its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mass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speed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Objects that have a large mass and that are moving quickly carry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lots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KE.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KE, mass and speed: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71" name="Google Shape;171;p19"/>
          <p:cNvGrpSpPr/>
          <p:nvPr/>
        </p:nvGrpSpPr>
        <p:grpSpPr>
          <a:xfrm>
            <a:off x="5861525" y="1566393"/>
            <a:ext cx="2610913" cy="2127334"/>
            <a:chOff x="5724125" y="1716945"/>
            <a:chExt cx="2748330" cy="2287456"/>
          </a:xfrm>
        </p:grpSpPr>
        <p:grpSp>
          <p:nvGrpSpPr>
            <p:cNvPr id="172" name="Google Shape;172;p19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173" name="Google Shape;173;p19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4" name="Google Shape;174;p19"/>
              <p:cNvCxnSpPr>
                <a:stCxn id="173" idx="1"/>
                <a:endCxn id="173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5" name="Google Shape;175;p19"/>
              <p:cNvSpPr txBox="1"/>
              <p:nvPr/>
            </p:nvSpPr>
            <p:spPr>
              <a:xfrm>
                <a:off x="6259200" y="1974507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KE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76" name="Google Shape;176;p19"/>
              <p:cNvSpPr txBox="1"/>
              <p:nvPr/>
            </p:nvSpPr>
            <p:spPr>
              <a:xfrm>
                <a:off x="5687056" y="3108493"/>
                <a:ext cx="795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0.5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177" name="Google Shape;177;p19"/>
            <p:cNvCxnSpPr/>
            <p:nvPr/>
          </p:nvCxnSpPr>
          <p:spPr>
            <a:xfrm rot="10800000">
              <a:off x="6826043" y="2860913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8" name="Google Shape;178;p19"/>
            <p:cNvSpPr txBox="1"/>
            <p:nvPr/>
          </p:nvSpPr>
          <p:spPr>
            <a:xfrm>
              <a:off x="7386941" y="3252115"/>
              <a:ext cx="7158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SPEED</a:t>
              </a:r>
              <a:r>
                <a:rPr lang="en" sz="900" baseline="30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2</a:t>
              </a:r>
              <a:endParaRPr sz="900" baseline="30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79" name="Google Shape;179;p19"/>
          <p:cNvSpPr txBox="1"/>
          <p:nvPr/>
        </p:nvSpPr>
        <p:spPr>
          <a:xfrm>
            <a:off x="5861525" y="3747550"/>
            <a:ext cx="2610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KE can be calculated as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0.5 × mass × speed</a:t>
            </a:r>
            <a:r>
              <a:rPr lang="en" sz="1200" b="1" baseline="30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80" name="Google Shape;180;p19"/>
          <p:cNvCxnSpPr/>
          <p:nvPr/>
        </p:nvCxnSpPr>
        <p:spPr>
          <a:xfrm rot="10800000">
            <a:off x="7411332" y="2631427"/>
            <a:ext cx="300" cy="106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19"/>
          <p:cNvSpPr txBox="1"/>
          <p:nvPr/>
        </p:nvSpPr>
        <p:spPr>
          <a:xfrm>
            <a:off x="6826938" y="2995175"/>
            <a:ext cx="680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MASS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182" name="Google Shape;182;p19"/>
          <p:cNvGrpSpPr/>
          <p:nvPr/>
        </p:nvGrpSpPr>
        <p:grpSpPr>
          <a:xfrm>
            <a:off x="1074800" y="3693713"/>
            <a:ext cx="4360301" cy="811665"/>
            <a:chOff x="890275" y="3693713"/>
            <a:chExt cx="4360301" cy="811665"/>
          </a:xfrm>
        </p:grpSpPr>
        <p:sp>
          <p:nvSpPr>
            <p:cNvPr id="183" name="Google Shape;183;p19"/>
            <p:cNvSpPr txBox="1"/>
            <p:nvPr/>
          </p:nvSpPr>
          <p:spPr>
            <a:xfrm>
              <a:off x="2852676" y="3730100"/>
              <a:ext cx="2397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KE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kinetic energy (J)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m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mass (kg)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v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speed (m/s)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84" name="Google Shape;184;p19"/>
            <p:cNvGrpSpPr/>
            <p:nvPr/>
          </p:nvGrpSpPr>
          <p:grpSpPr>
            <a:xfrm>
              <a:off x="890275" y="3693713"/>
              <a:ext cx="2075063" cy="811665"/>
              <a:chOff x="327500" y="1478950"/>
              <a:chExt cx="6916875" cy="2705550"/>
            </a:xfrm>
          </p:grpSpPr>
          <p:sp>
            <p:nvSpPr>
              <p:cNvPr id="185" name="Google Shape;185;p19"/>
              <p:cNvSpPr/>
              <p:nvPr/>
            </p:nvSpPr>
            <p:spPr>
              <a:xfrm>
                <a:off x="327500" y="2355575"/>
                <a:ext cx="1038225" cy="911025"/>
              </a:xfrm>
              <a:custGeom>
                <a:avLst/>
                <a:gdLst/>
                <a:ahLst/>
                <a:cxnLst/>
                <a:rect l="l" t="t" r="r" b="b"/>
                <a:pathLst>
                  <a:path w="41529" h="36441" extrusionOk="0">
                    <a:moveTo>
                      <a:pt x="9764" y="0"/>
                    </a:moveTo>
                    <a:cubicBezTo>
                      <a:pt x="9214" y="0"/>
                      <a:pt x="8664" y="0"/>
                      <a:pt x="8664" y="963"/>
                    </a:cubicBezTo>
                    <a:cubicBezTo>
                      <a:pt x="8664" y="1513"/>
                      <a:pt x="9076" y="1513"/>
                      <a:pt x="10039" y="1513"/>
                    </a:cubicBezTo>
                    <a:cubicBezTo>
                      <a:pt x="11414" y="1513"/>
                      <a:pt x="12926" y="1513"/>
                      <a:pt x="12926" y="2338"/>
                    </a:cubicBezTo>
                    <a:cubicBezTo>
                      <a:pt x="12926" y="2751"/>
                      <a:pt x="12926" y="2888"/>
                      <a:pt x="12789" y="3163"/>
                    </a:cubicBezTo>
                    <a:lnTo>
                      <a:pt x="5501" y="32591"/>
                    </a:lnTo>
                    <a:cubicBezTo>
                      <a:pt x="4951" y="34516"/>
                      <a:pt x="4676" y="34928"/>
                      <a:pt x="1375" y="34928"/>
                    </a:cubicBezTo>
                    <a:cubicBezTo>
                      <a:pt x="413" y="34928"/>
                      <a:pt x="0" y="34928"/>
                      <a:pt x="0" y="36028"/>
                    </a:cubicBezTo>
                    <a:cubicBezTo>
                      <a:pt x="0" y="36441"/>
                      <a:pt x="550" y="36441"/>
                      <a:pt x="688" y="36441"/>
                    </a:cubicBezTo>
                    <a:lnTo>
                      <a:pt x="12376" y="36441"/>
                    </a:lnTo>
                    <a:cubicBezTo>
                      <a:pt x="12789" y="36441"/>
                      <a:pt x="13339" y="36441"/>
                      <a:pt x="13339" y="35478"/>
                    </a:cubicBezTo>
                    <a:cubicBezTo>
                      <a:pt x="13339" y="34928"/>
                      <a:pt x="12926" y="34928"/>
                      <a:pt x="12101" y="34928"/>
                    </a:cubicBezTo>
                    <a:cubicBezTo>
                      <a:pt x="9214" y="34928"/>
                      <a:pt x="9214" y="34516"/>
                      <a:pt x="9214" y="34103"/>
                    </a:cubicBezTo>
                    <a:cubicBezTo>
                      <a:pt x="9214" y="33553"/>
                      <a:pt x="9626" y="32040"/>
                      <a:pt x="11826" y="23377"/>
                    </a:cubicBezTo>
                    <a:lnTo>
                      <a:pt x="19390" y="16914"/>
                    </a:lnTo>
                    <a:lnTo>
                      <a:pt x="25028" y="32178"/>
                    </a:lnTo>
                    <a:cubicBezTo>
                      <a:pt x="25303" y="32728"/>
                      <a:pt x="25303" y="32866"/>
                      <a:pt x="25303" y="33278"/>
                    </a:cubicBezTo>
                    <a:cubicBezTo>
                      <a:pt x="25303" y="34791"/>
                      <a:pt x="23377" y="34928"/>
                      <a:pt x="22690" y="34928"/>
                    </a:cubicBezTo>
                    <a:cubicBezTo>
                      <a:pt x="22415" y="34928"/>
                      <a:pt x="21865" y="35066"/>
                      <a:pt x="21865" y="36028"/>
                    </a:cubicBezTo>
                    <a:cubicBezTo>
                      <a:pt x="21865" y="36441"/>
                      <a:pt x="22415" y="36441"/>
                      <a:pt x="22552" y="36441"/>
                    </a:cubicBezTo>
                    <a:lnTo>
                      <a:pt x="32591" y="36441"/>
                    </a:lnTo>
                    <a:cubicBezTo>
                      <a:pt x="32866" y="36441"/>
                      <a:pt x="33553" y="36441"/>
                      <a:pt x="33553" y="35478"/>
                    </a:cubicBezTo>
                    <a:cubicBezTo>
                      <a:pt x="33553" y="35066"/>
                      <a:pt x="33141" y="34928"/>
                      <a:pt x="32453" y="34928"/>
                    </a:cubicBezTo>
                    <a:cubicBezTo>
                      <a:pt x="30803" y="34928"/>
                      <a:pt x="30115" y="34516"/>
                      <a:pt x="29428" y="32728"/>
                    </a:cubicBezTo>
                    <a:lnTo>
                      <a:pt x="22690" y="14164"/>
                    </a:lnTo>
                    <a:lnTo>
                      <a:pt x="32591" y="5913"/>
                    </a:lnTo>
                    <a:cubicBezTo>
                      <a:pt x="37129" y="2063"/>
                      <a:pt x="39191" y="1651"/>
                      <a:pt x="40704" y="1513"/>
                    </a:cubicBezTo>
                    <a:cubicBezTo>
                      <a:pt x="41116" y="1513"/>
                      <a:pt x="41529" y="1375"/>
                      <a:pt x="41529" y="550"/>
                    </a:cubicBezTo>
                    <a:cubicBezTo>
                      <a:pt x="41529" y="138"/>
                      <a:pt x="41254" y="0"/>
                      <a:pt x="40979" y="0"/>
                    </a:cubicBezTo>
                    <a:lnTo>
                      <a:pt x="32316" y="0"/>
                    </a:lnTo>
                    <a:cubicBezTo>
                      <a:pt x="31903" y="0"/>
                      <a:pt x="31353" y="0"/>
                      <a:pt x="31353" y="963"/>
                    </a:cubicBezTo>
                    <a:cubicBezTo>
                      <a:pt x="31353" y="1513"/>
                      <a:pt x="31766" y="1513"/>
                      <a:pt x="31903" y="1513"/>
                    </a:cubicBezTo>
                    <a:cubicBezTo>
                      <a:pt x="32591" y="1513"/>
                      <a:pt x="33141" y="1788"/>
                      <a:pt x="33141" y="2476"/>
                    </a:cubicBezTo>
                    <a:cubicBezTo>
                      <a:pt x="33141" y="3438"/>
                      <a:pt x="32591" y="4126"/>
                      <a:pt x="32178" y="4401"/>
                    </a:cubicBezTo>
                    <a:cubicBezTo>
                      <a:pt x="32041" y="4538"/>
                      <a:pt x="31903" y="4538"/>
                      <a:pt x="31903" y="4676"/>
                    </a:cubicBezTo>
                    <a:cubicBezTo>
                      <a:pt x="31628" y="4813"/>
                      <a:pt x="31628" y="4951"/>
                      <a:pt x="31353" y="5088"/>
                    </a:cubicBezTo>
                    <a:lnTo>
                      <a:pt x="12376" y="21040"/>
                    </a:lnTo>
                    <a:lnTo>
                      <a:pt x="16639" y="3713"/>
                    </a:lnTo>
                    <a:cubicBezTo>
                      <a:pt x="17189" y="1926"/>
                      <a:pt x="17464" y="1513"/>
                      <a:pt x="20765" y="1513"/>
                    </a:cubicBezTo>
                    <a:cubicBezTo>
                      <a:pt x="21727" y="1513"/>
                      <a:pt x="22140" y="1513"/>
                      <a:pt x="22140" y="550"/>
                    </a:cubicBezTo>
                    <a:cubicBezTo>
                      <a:pt x="22140" y="0"/>
                      <a:pt x="21727" y="0"/>
                      <a:pt x="21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9"/>
              <p:cNvSpPr/>
              <p:nvPr/>
            </p:nvSpPr>
            <p:spPr>
              <a:xfrm>
                <a:off x="1331325" y="2355575"/>
                <a:ext cx="890425" cy="911025"/>
              </a:xfrm>
              <a:custGeom>
                <a:avLst/>
                <a:gdLst/>
                <a:ahLst/>
                <a:cxnLst/>
                <a:rect l="l" t="t" r="r" b="b"/>
                <a:pathLst>
                  <a:path w="35617" h="36441" extrusionOk="0">
                    <a:moveTo>
                      <a:pt x="10177" y="0"/>
                    </a:moveTo>
                    <a:cubicBezTo>
                      <a:pt x="9214" y="0"/>
                      <a:pt x="8802" y="0"/>
                      <a:pt x="8802" y="1100"/>
                    </a:cubicBezTo>
                    <a:cubicBezTo>
                      <a:pt x="8802" y="1651"/>
                      <a:pt x="9214" y="1651"/>
                      <a:pt x="10039" y="1651"/>
                    </a:cubicBezTo>
                    <a:cubicBezTo>
                      <a:pt x="12927" y="1651"/>
                      <a:pt x="12927" y="2063"/>
                      <a:pt x="12927" y="2613"/>
                    </a:cubicBezTo>
                    <a:cubicBezTo>
                      <a:pt x="12927" y="2751"/>
                      <a:pt x="12927" y="2888"/>
                      <a:pt x="12789" y="3576"/>
                    </a:cubicBezTo>
                    <a:lnTo>
                      <a:pt x="5501" y="32591"/>
                    </a:lnTo>
                    <a:cubicBezTo>
                      <a:pt x="5089" y="34516"/>
                      <a:pt x="4814" y="34928"/>
                      <a:pt x="1513" y="34928"/>
                    </a:cubicBezTo>
                    <a:cubicBezTo>
                      <a:pt x="551" y="34928"/>
                      <a:pt x="1" y="34928"/>
                      <a:pt x="1" y="36028"/>
                    </a:cubicBezTo>
                    <a:cubicBezTo>
                      <a:pt x="1" y="36441"/>
                      <a:pt x="413" y="36441"/>
                      <a:pt x="1376" y="36441"/>
                    </a:cubicBezTo>
                    <a:lnTo>
                      <a:pt x="26128" y="36441"/>
                    </a:lnTo>
                    <a:cubicBezTo>
                      <a:pt x="27228" y="36441"/>
                      <a:pt x="27228" y="36441"/>
                      <a:pt x="27641" y="35616"/>
                    </a:cubicBezTo>
                    <a:lnTo>
                      <a:pt x="32316" y="23927"/>
                    </a:lnTo>
                    <a:cubicBezTo>
                      <a:pt x="32454" y="23515"/>
                      <a:pt x="32454" y="23377"/>
                      <a:pt x="32454" y="23377"/>
                    </a:cubicBezTo>
                    <a:cubicBezTo>
                      <a:pt x="32454" y="22827"/>
                      <a:pt x="32041" y="22827"/>
                      <a:pt x="31766" y="22827"/>
                    </a:cubicBezTo>
                    <a:cubicBezTo>
                      <a:pt x="31491" y="22827"/>
                      <a:pt x="31354" y="22827"/>
                      <a:pt x="31216" y="22965"/>
                    </a:cubicBezTo>
                    <a:cubicBezTo>
                      <a:pt x="31079" y="23102"/>
                      <a:pt x="30666" y="24202"/>
                      <a:pt x="30391" y="24752"/>
                    </a:cubicBezTo>
                    <a:cubicBezTo>
                      <a:pt x="27503" y="31903"/>
                      <a:pt x="25303" y="34928"/>
                      <a:pt x="17327" y="34928"/>
                    </a:cubicBezTo>
                    <a:lnTo>
                      <a:pt x="10727" y="34928"/>
                    </a:lnTo>
                    <a:cubicBezTo>
                      <a:pt x="9214" y="34928"/>
                      <a:pt x="9214" y="34928"/>
                      <a:pt x="9214" y="34378"/>
                    </a:cubicBezTo>
                    <a:cubicBezTo>
                      <a:pt x="9214" y="34103"/>
                      <a:pt x="9214" y="33966"/>
                      <a:pt x="9352" y="33278"/>
                    </a:cubicBezTo>
                    <a:lnTo>
                      <a:pt x="13064" y="18427"/>
                    </a:lnTo>
                    <a:lnTo>
                      <a:pt x="17740" y="18427"/>
                    </a:lnTo>
                    <a:cubicBezTo>
                      <a:pt x="21315" y="18427"/>
                      <a:pt x="21728" y="19252"/>
                      <a:pt x="21728" y="20765"/>
                    </a:cubicBezTo>
                    <a:cubicBezTo>
                      <a:pt x="21728" y="21727"/>
                      <a:pt x="21453" y="23240"/>
                      <a:pt x="21315" y="23652"/>
                    </a:cubicBezTo>
                    <a:cubicBezTo>
                      <a:pt x="21315" y="23652"/>
                      <a:pt x="21178" y="23927"/>
                      <a:pt x="21178" y="24065"/>
                    </a:cubicBezTo>
                    <a:cubicBezTo>
                      <a:pt x="21178" y="24615"/>
                      <a:pt x="21728" y="24615"/>
                      <a:pt x="21865" y="24615"/>
                    </a:cubicBezTo>
                    <a:cubicBezTo>
                      <a:pt x="22553" y="24615"/>
                      <a:pt x="22553" y="24477"/>
                      <a:pt x="22828" y="23652"/>
                    </a:cubicBezTo>
                    <a:lnTo>
                      <a:pt x="25716" y="11826"/>
                    </a:lnTo>
                    <a:cubicBezTo>
                      <a:pt x="25853" y="11689"/>
                      <a:pt x="25853" y="11276"/>
                      <a:pt x="25853" y="11139"/>
                    </a:cubicBezTo>
                    <a:cubicBezTo>
                      <a:pt x="25853" y="10589"/>
                      <a:pt x="25303" y="10589"/>
                      <a:pt x="25166" y="10589"/>
                    </a:cubicBezTo>
                    <a:cubicBezTo>
                      <a:pt x="24478" y="10589"/>
                      <a:pt x="24478" y="10726"/>
                      <a:pt x="24340" y="11414"/>
                    </a:cubicBezTo>
                    <a:cubicBezTo>
                      <a:pt x="23240" y="15539"/>
                      <a:pt x="22278" y="16777"/>
                      <a:pt x="17877" y="16777"/>
                    </a:cubicBezTo>
                    <a:lnTo>
                      <a:pt x="13477" y="16777"/>
                    </a:lnTo>
                    <a:lnTo>
                      <a:pt x="16777" y="3576"/>
                    </a:lnTo>
                    <a:cubicBezTo>
                      <a:pt x="17327" y="1651"/>
                      <a:pt x="17602" y="1651"/>
                      <a:pt x="19390" y="1651"/>
                    </a:cubicBezTo>
                    <a:lnTo>
                      <a:pt x="25991" y="1651"/>
                    </a:lnTo>
                    <a:cubicBezTo>
                      <a:pt x="32454" y="1651"/>
                      <a:pt x="33004" y="3851"/>
                      <a:pt x="33004" y="7013"/>
                    </a:cubicBezTo>
                    <a:cubicBezTo>
                      <a:pt x="33004" y="7563"/>
                      <a:pt x="33004" y="8664"/>
                      <a:pt x="32729" y="10314"/>
                    </a:cubicBezTo>
                    <a:cubicBezTo>
                      <a:pt x="32729" y="10589"/>
                      <a:pt x="32729" y="11139"/>
                      <a:pt x="32729" y="11414"/>
                    </a:cubicBezTo>
                    <a:cubicBezTo>
                      <a:pt x="32729" y="11964"/>
                      <a:pt x="33141" y="11964"/>
                      <a:pt x="33416" y="11964"/>
                    </a:cubicBezTo>
                    <a:cubicBezTo>
                      <a:pt x="34104" y="11964"/>
                      <a:pt x="34104" y="11826"/>
                      <a:pt x="34241" y="10864"/>
                    </a:cubicBezTo>
                    <a:lnTo>
                      <a:pt x="35479" y="1375"/>
                    </a:lnTo>
                    <a:cubicBezTo>
                      <a:pt x="35479" y="1238"/>
                      <a:pt x="35616" y="825"/>
                      <a:pt x="35616" y="688"/>
                    </a:cubicBezTo>
                    <a:cubicBezTo>
                      <a:pt x="35616" y="0"/>
                      <a:pt x="35204" y="0"/>
                      <a:pt x="342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9"/>
              <p:cNvSpPr/>
              <p:nvPr/>
            </p:nvSpPr>
            <p:spPr>
              <a:xfrm>
                <a:off x="2565500" y="2792175"/>
                <a:ext cx="838850" cy="285350"/>
              </a:xfrm>
              <a:custGeom>
                <a:avLst/>
                <a:gdLst/>
                <a:ahLst/>
                <a:cxnLst/>
                <a:rect l="l" t="t" r="r" b="b"/>
                <a:pathLst>
                  <a:path w="33554" h="11414" extrusionOk="0">
                    <a:moveTo>
                      <a:pt x="1788" y="0"/>
                    </a:moveTo>
                    <a:cubicBezTo>
                      <a:pt x="826" y="0"/>
                      <a:pt x="1" y="0"/>
                      <a:pt x="1" y="963"/>
                    </a:cubicBezTo>
                    <a:cubicBezTo>
                      <a:pt x="1" y="1925"/>
                      <a:pt x="826" y="1925"/>
                      <a:pt x="1513" y="1925"/>
                    </a:cubicBezTo>
                    <a:lnTo>
                      <a:pt x="31903" y="1925"/>
                    </a:lnTo>
                    <a:cubicBezTo>
                      <a:pt x="32729" y="1925"/>
                      <a:pt x="33554" y="1925"/>
                      <a:pt x="33554" y="963"/>
                    </a:cubicBezTo>
                    <a:cubicBezTo>
                      <a:pt x="33554" y="0"/>
                      <a:pt x="32591" y="0"/>
                      <a:pt x="31766" y="0"/>
                    </a:cubicBezTo>
                    <a:close/>
                    <a:moveTo>
                      <a:pt x="1513" y="9489"/>
                    </a:moveTo>
                    <a:cubicBezTo>
                      <a:pt x="826" y="9489"/>
                      <a:pt x="1" y="9489"/>
                      <a:pt x="1" y="10451"/>
                    </a:cubicBezTo>
                    <a:cubicBezTo>
                      <a:pt x="1" y="11414"/>
                      <a:pt x="826" y="11414"/>
                      <a:pt x="1788" y="11414"/>
                    </a:cubicBezTo>
                    <a:lnTo>
                      <a:pt x="31766" y="11414"/>
                    </a:lnTo>
                    <a:cubicBezTo>
                      <a:pt x="32591" y="11414"/>
                      <a:pt x="33554" y="11414"/>
                      <a:pt x="33554" y="10451"/>
                    </a:cubicBezTo>
                    <a:cubicBezTo>
                      <a:pt x="33554" y="9489"/>
                      <a:pt x="32729" y="9489"/>
                      <a:pt x="31903" y="9489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9"/>
              <p:cNvSpPr/>
              <p:nvPr/>
            </p:nvSpPr>
            <p:spPr>
              <a:xfrm>
                <a:off x="4030000" y="1478950"/>
                <a:ext cx="398825" cy="883525"/>
              </a:xfrm>
              <a:custGeom>
                <a:avLst/>
                <a:gdLst/>
                <a:ahLst/>
                <a:cxnLst/>
                <a:rect l="l" t="t" r="r" b="b"/>
                <a:pathLst>
                  <a:path w="15953" h="35341" extrusionOk="0">
                    <a:moveTo>
                      <a:pt x="8802" y="0"/>
                    </a:moveTo>
                    <a:cubicBezTo>
                      <a:pt x="6739" y="2475"/>
                      <a:pt x="3576" y="3300"/>
                      <a:pt x="551" y="3438"/>
                    </a:cubicBezTo>
                    <a:cubicBezTo>
                      <a:pt x="413" y="3438"/>
                      <a:pt x="138" y="3438"/>
                      <a:pt x="138" y="3575"/>
                    </a:cubicBezTo>
                    <a:cubicBezTo>
                      <a:pt x="1" y="3575"/>
                      <a:pt x="1" y="3713"/>
                      <a:pt x="1" y="4813"/>
                    </a:cubicBezTo>
                    <a:cubicBezTo>
                      <a:pt x="1651" y="4813"/>
                      <a:pt x="4539" y="4538"/>
                      <a:pt x="6601" y="3300"/>
                    </a:cubicBezTo>
                    <a:lnTo>
                      <a:pt x="6601" y="31490"/>
                    </a:lnTo>
                    <a:cubicBezTo>
                      <a:pt x="6601" y="33278"/>
                      <a:pt x="6601" y="33965"/>
                      <a:pt x="1926" y="33965"/>
                    </a:cubicBezTo>
                    <a:lnTo>
                      <a:pt x="276" y="33965"/>
                    </a:lnTo>
                    <a:lnTo>
                      <a:pt x="276" y="35340"/>
                    </a:lnTo>
                    <a:cubicBezTo>
                      <a:pt x="2889" y="35340"/>
                      <a:pt x="5639" y="35203"/>
                      <a:pt x="8114" y="35203"/>
                    </a:cubicBezTo>
                    <a:cubicBezTo>
                      <a:pt x="10727" y="35203"/>
                      <a:pt x="13339" y="35340"/>
                      <a:pt x="15952" y="35340"/>
                    </a:cubicBezTo>
                    <a:lnTo>
                      <a:pt x="15952" y="33965"/>
                    </a:lnTo>
                    <a:lnTo>
                      <a:pt x="14302" y="33965"/>
                    </a:lnTo>
                    <a:cubicBezTo>
                      <a:pt x="9764" y="33965"/>
                      <a:pt x="9627" y="33415"/>
                      <a:pt x="9627" y="31490"/>
                    </a:cubicBezTo>
                    <a:lnTo>
                      <a:pt x="9627" y="1238"/>
                    </a:lnTo>
                    <a:cubicBezTo>
                      <a:pt x="9627" y="0"/>
                      <a:pt x="9627" y="0"/>
                      <a:pt x="8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9"/>
              <p:cNvSpPr/>
              <p:nvPr/>
            </p:nvSpPr>
            <p:spPr>
              <a:xfrm>
                <a:off x="3916550" y="2905625"/>
                <a:ext cx="611975" cy="55025"/>
              </a:xfrm>
              <a:custGeom>
                <a:avLst/>
                <a:gdLst/>
                <a:ahLst/>
                <a:cxnLst/>
                <a:rect l="l" t="t" r="r" b="b"/>
                <a:pathLst>
                  <a:path w="24479" h="2201" extrusionOk="0">
                    <a:moveTo>
                      <a:pt x="1" y="0"/>
                    </a:moveTo>
                    <a:lnTo>
                      <a:pt x="1" y="2200"/>
                    </a:lnTo>
                    <a:lnTo>
                      <a:pt x="24478" y="2200"/>
                    </a:lnTo>
                    <a:lnTo>
                      <a:pt x="244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9"/>
              <p:cNvSpPr/>
              <p:nvPr/>
            </p:nvSpPr>
            <p:spPr>
              <a:xfrm>
                <a:off x="3971575" y="3300950"/>
                <a:ext cx="501925" cy="883550"/>
              </a:xfrm>
              <a:custGeom>
                <a:avLst/>
                <a:gdLst/>
                <a:ahLst/>
                <a:cxnLst/>
                <a:rect l="l" t="t" r="r" b="b"/>
                <a:pathLst>
                  <a:path w="20077" h="35342" extrusionOk="0">
                    <a:moveTo>
                      <a:pt x="9351" y="1"/>
                    </a:moveTo>
                    <a:cubicBezTo>
                      <a:pt x="3575" y="1"/>
                      <a:pt x="0" y="5226"/>
                      <a:pt x="0" y="10039"/>
                    </a:cubicBezTo>
                    <a:cubicBezTo>
                      <a:pt x="0" y="12102"/>
                      <a:pt x="1513" y="12377"/>
                      <a:pt x="2063" y="12377"/>
                    </a:cubicBezTo>
                    <a:cubicBezTo>
                      <a:pt x="2613" y="12377"/>
                      <a:pt x="4263" y="12102"/>
                      <a:pt x="4263" y="10177"/>
                    </a:cubicBezTo>
                    <a:cubicBezTo>
                      <a:pt x="4263" y="8527"/>
                      <a:pt x="2888" y="8114"/>
                      <a:pt x="2063" y="8114"/>
                    </a:cubicBezTo>
                    <a:cubicBezTo>
                      <a:pt x="1788" y="8114"/>
                      <a:pt x="1513" y="8114"/>
                      <a:pt x="1238" y="8252"/>
                    </a:cubicBezTo>
                    <a:cubicBezTo>
                      <a:pt x="2338" y="3714"/>
                      <a:pt x="5363" y="1376"/>
                      <a:pt x="8663" y="1376"/>
                    </a:cubicBezTo>
                    <a:cubicBezTo>
                      <a:pt x="13339" y="1376"/>
                      <a:pt x="16364" y="5089"/>
                      <a:pt x="16364" y="10039"/>
                    </a:cubicBezTo>
                    <a:cubicBezTo>
                      <a:pt x="16364" y="14577"/>
                      <a:pt x="13614" y="18702"/>
                      <a:pt x="10588" y="22140"/>
                    </a:cubicBezTo>
                    <a:lnTo>
                      <a:pt x="0" y="34104"/>
                    </a:lnTo>
                    <a:lnTo>
                      <a:pt x="0" y="35341"/>
                    </a:lnTo>
                    <a:lnTo>
                      <a:pt x="18839" y="35341"/>
                    </a:lnTo>
                    <a:lnTo>
                      <a:pt x="20077" y="27091"/>
                    </a:lnTo>
                    <a:lnTo>
                      <a:pt x="19114" y="27091"/>
                    </a:lnTo>
                    <a:cubicBezTo>
                      <a:pt x="18564" y="30941"/>
                      <a:pt x="18152" y="31491"/>
                      <a:pt x="17877" y="31904"/>
                    </a:cubicBezTo>
                    <a:cubicBezTo>
                      <a:pt x="17602" y="32316"/>
                      <a:pt x="13751" y="32316"/>
                      <a:pt x="13064" y="32316"/>
                    </a:cubicBezTo>
                    <a:lnTo>
                      <a:pt x="2750" y="32316"/>
                    </a:lnTo>
                    <a:cubicBezTo>
                      <a:pt x="4675" y="30253"/>
                      <a:pt x="8388" y="26403"/>
                      <a:pt x="12926" y="22003"/>
                    </a:cubicBezTo>
                    <a:cubicBezTo>
                      <a:pt x="16226" y="18978"/>
                      <a:pt x="20077" y="15265"/>
                      <a:pt x="20077" y="10039"/>
                    </a:cubicBezTo>
                    <a:cubicBezTo>
                      <a:pt x="20077" y="3714"/>
                      <a:pt x="14989" y="1"/>
                      <a:pt x="9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9"/>
              <p:cNvSpPr/>
              <p:nvPr/>
            </p:nvSpPr>
            <p:spPr>
              <a:xfrm>
                <a:off x="5047600" y="2678725"/>
                <a:ext cx="1069175" cy="601625"/>
              </a:xfrm>
              <a:custGeom>
                <a:avLst/>
                <a:gdLst/>
                <a:ahLst/>
                <a:cxnLst/>
                <a:rect l="l" t="t" r="r" b="b"/>
                <a:pathLst>
                  <a:path w="42767" h="24065" extrusionOk="0">
                    <a:moveTo>
                      <a:pt x="5501" y="0"/>
                    </a:moveTo>
                    <a:cubicBezTo>
                      <a:pt x="3851" y="0"/>
                      <a:pt x="2613" y="688"/>
                      <a:pt x="1650" y="2751"/>
                    </a:cubicBezTo>
                    <a:cubicBezTo>
                      <a:pt x="688" y="4676"/>
                      <a:pt x="0" y="7976"/>
                      <a:pt x="0" y="8114"/>
                    </a:cubicBezTo>
                    <a:cubicBezTo>
                      <a:pt x="0" y="8389"/>
                      <a:pt x="138" y="8664"/>
                      <a:pt x="550" y="8664"/>
                    </a:cubicBezTo>
                    <a:cubicBezTo>
                      <a:pt x="963" y="8664"/>
                      <a:pt x="963" y="8664"/>
                      <a:pt x="1375" y="7426"/>
                    </a:cubicBezTo>
                    <a:cubicBezTo>
                      <a:pt x="2201" y="4263"/>
                      <a:pt x="3163" y="1101"/>
                      <a:pt x="5226" y="1101"/>
                    </a:cubicBezTo>
                    <a:cubicBezTo>
                      <a:pt x="6463" y="1101"/>
                      <a:pt x="7013" y="1926"/>
                      <a:pt x="7013" y="3576"/>
                    </a:cubicBezTo>
                    <a:cubicBezTo>
                      <a:pt x="7013" y="4676"/>
                      <a:pt x="6463" y="6738"/>
                      <a:pt x="6051" y="8389"/>
                    </a:cubicBezTo>
                    <a:lnTo>
                      <a:pt x="4538" y="14164"/>
                    </a:lnTo>
                    <a:cubicBezTo>
                      <a:pt x="4263" y="15264"/>
                      <a:pt x="3713" y="17602"/>
                      <a:pt x="3438" y="18564"/>
                    </a:cubicBezTo>
                    <a:cubicBezTo>
                      <a:pt x="3163" y="19940"/>
                      <a:pt x="2476" y="22552"/>
                      <a:pt x="2476" y="22827"/>
                    </a:cubicBezTo>
                    <a:cubicBezTo>
                      <a:pt x="2476" y="23515"/>
                      <a:pt x="3163" y="24065"/>
                      <a:pt x="3851" y="24065"/>
                    </a:cubicBezTo>
                    <a:cubicBezTo>
                      <a:pt x="4538" y="24065"/>
                      <a:pt x="5226" y="23790"/>
                      <a:pt x="5776" y="22965"/>
                    </a:cubicBezTo>
                    <a:cubicBezTo>
                      <a:pt x="5776" y="22690"/>
                      <a:pt x="6326" y="20902"/>
                      <a:pt x="6601" y="19802"/>
                    </a:cubicBezTo>
                    <a:lnTo>
                      <a:pt x="7701" y="14989"/>
                    </a:lnTo>
                    <a:lnTo>
                      <a:pt x="9489" y="7839"/>
                    </a:lnTo>
                    <a:cubicBezTo>
                      <a:pt x="9626" y="7564"/>
                      <a:pt x="11001" y="4951"/>
                      <a:pt x="12926" y="3163"/>
                    </a:cubicBezTo>
                    <a:cubicBezTo>
                      <a:pt x="14302" y="1926"/>
                      <a:pt x="16089" y="1101"/>
                      <a:pt x="18289" y="1101"/>
                    </a:cubicBezTo>
                    <a:cubicBezTo>
                      <a:pt x="20352" y="1101"/>
                      <a:pt x="21177" y="2613"/>
                      <a:pt x="21177" y="4813"/>
                    </a:cubicBezTo>
                    <a:cubicBezTo>
                      <a:pt x="21177" y="5088"/>
                      <a:pt x="21177" y="6188"/>
                      <a:pt x="20490" y="8664"/>
                    </a:cubicBezTo>
                    <a:lnTo>
                      <a:pt x="19115" y="14164"/>
                    </a:lnTo>
                    <a:cubicBezTo>
                      <a:pt x="18702" y="15814"/>
                      <a:pt x="17739" y="19802"/>
                      <a:pt x="17602" y="20352"/>
                    </a:cubicBezTo>
                    <a:cubicBezTo>
                      <a:pt x="17327" y="21177"/>
                      <a:pt x="17052" y="22552"/>
                      <a:pt x="17052" y="22827"/>
                    </a:cubicBezTo>
                    <a:cubicBezTo>
                      <a:pt x="17052" y="23515"/>
                      <a:pt x="17602" y="24065"/>
                      <a:pt x="18427" y="24065"/>
                    </a:cubicBezTo>
                    <a:cubicBezTo>
                      <a:pt x="20077" y="24065"/>
                      <a:pt x="20352" y="22827"/>
                      <a:pt x="20765" y="20902"/>
                    </a:cubicBezTo>
                    <a:lnTo>
                      <a:pt x="24065" y="8114"/>
                    </a:lnTo>
                    <a:cubicBezTo>
                      <a:pt x="24065" y="7701"/>
                      <a:pt x="26953" y="1101"/>
                      <a:pt x="32728" y="1101"/>
                    </a:cubicBezTo>
                    <a:cubicBezTo>
                      <a:pt x="34928" y="1101"/>
                      <a:pt x="35616" y="2613"/>
                      <a:pt x="35616" y="4813"/>
                    </a:cubicBezTo>
                    <a:cubicBezTo>
                      <a:pt x="35616" y="7839"/>
                      <a:pt x="33553" y="13614"/>
                      <a:pt x="32453" y="16777"/>
                    </a:cubicBezTo>
                    <a:cubicBezTo>
                      <a:pt x="31903" y="18152"/>
                      <a:pt x="31628" y="18839"/>
                      <a:pt x="31628" y="19802"/>
                    </a:cubicBezTo>
                    <a:cubicBezTo>
                      <a:pt x="31628" y="22140"/>
                      <a:pt x="33278" y="24065"/>
                      <a:pt x="35891" y="24065"/>
                    </a:cubicBezTo>
                    <a:cubicBezTo>
                      <a:pt x="40841" y="24065"/>
                      <a:pt x="42767" y="16227"/>
                      <a:pt x="42767" y="15952"/>
                    </a:cubicBezTo>
                    <a:cubicBezTo>
                      <a:pt x="42767" y="15677"/>
                      <a:pt x="42492" y="15402"/>
                      <a:pt x="42217" y="15402"/>
                    </a:cubicBezTo>
                    <a:cubicBezTo>
                      <a:pt x="41666" y="15402"/>
                      <a:pt x="41666" y="15677"/>
                      <a:pt x="41391" y="16502"/>
                    </a:cubicBezTo>
                    <a:cubicBezTo>
                      <a:pt x="40154" y="20765"/>
                      <a:pt x="38229" y="23102"/>
                      <a:pt x="36028" y="23102"/>
                    </a:cubicBezTo>
                    <a:cubicBezTo>
                      <a:pt x="35478" y="23102"/>
                      <a:pt x="34653" y="22965"/>
                      <a:pt x="34653" y="21315"/>
                    </a:cubicBezTo>
                    <a:cubicBezTo>
                      <a:pt x="34653" y="19940"/>
                      <a:pt x="35341" y="18152"/>
                      <a:pt x="35478" y="17602"/>
                    </a:cubicBezTo>
                    <a:cubicBezTo>
                      <a:pt x="36441" y="14989"/>
                      <a:pt x="38916" y="8664"/>
                      <a:pt x="38916" y="5638"/>
                    </a:cubicBezTo>
                    <a:cubicBezTo>
                      <a:pt x="38916" y="2338"/>
                      <a:pt x="36991" y="0"/>
                      <a:pt x="33003" y="0"/>
                    </a:cubicBezTo>
                    <a:cubicBezTo>
                      <a:pt x="29428" y="0"/>
                      <a:pt x="26540" y="2063"/>
                      <a:pt x="24340" y="5226"/>
                    </a:cubicBezTo>
                    <a:cubicBezTo>
                      <a:pt x="24202" y="2338"/>
                      <a:pt x="22415" y="0"/>
                      <a:pt x="18427" y="0"/>
                    </a:cubicBezTo>
                    <a:cubicBezTo>
                      <a:pt x="13614" y="0"/>
                      <a:pt x="11139" y="3301"/>
                      <a:pt x="10176" y="4676"/>
                    </a:cubicBezTo>
                    <a:cubicBezTo>
                      <a:pt x="10039" y="1651"/>
                      <a:pt x="7839" y="0"/>
                      <a:pt x="55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9"/>
              <p:cNvSpPr/>
              <p:nvPr/>
            </p:nvSpPr>
            <p:spPr>
              <a:xfrm>
                <a:off x="6192375" y="2678725"/>
                <a:ext cx="574150" cy="601625"/>
              </a:xfrm>
              <a:custGeom>
                <a:avLst/>
                <a:gdLst/>
                <a:ahLst/>
                <a:cxnLst/>
                <a:rect l="l" t="t" r="r" b="b"/>
                <a:pathLst>
                  <a:path w="22966" h="24065" extrusionOk="0">
                    <a:moveTo>
                      <a:pt x="6876" y="0"/>
                    </a:moveTo>
                    <a:cubicBezTo>
                      <a:pt x="1926" y="0"/>
                      <a:pt x="1" y="7701"/>
                      <a:pt x="1" y="8114"/>
                    </a:cubicBezTo>
                    <a:cubicBezTo>
                      <a:pt x="1" y="8389"/>
                      <a:pt x="138" y="8664"/>
                      <a:pt x="551" y="8664"/>
                    </a:cubicBezTo>
                    <a:cubicBezTo>
                      <a:pt x="1101" y="8664"/>
                      <a:pt x="1101" y="8389"/>
                      <a:pt x="1376" y="7701"/>
                    </a:cubicBezTo>
                    <a:cubicBezTo>
                      <a:pt x="2614" y="3026"/>
                      <a:pt x="4676" y="1101"/>
                      <a:pt x="6739" y="1101"/>
                    </a:cubicBezTo>
                    <a:cubicBezTo>
                      <a:pt x="7151" y="1101"/>
                      <a:pt x="8114" y="1101"/>
                      <a:pt x="8114" y="2751"/>
                    </a:cubicBezTo>
                    <a:cubicBezTo>
                      <a:pt x="8114" y="4263"/>
                      <a:pt x="7564" y="5776"/>
                      <a:pt x="6739" y="7839"/>
                    </a:cubicBezTo>
                    <a:cubicBezTo>
                      <a:pt x="4126" y="14577"/>
                      <a:pt x="4126" y="16364"/>
                      <a:pt x="4126" y="17602"/>
                    </a:cubicBezTo>
                    <a:cubicBezTo>
                      <a:pt x="4126" y="18702"/>
                      <a:pt x="4264" y="20902"/>
                      <a:pt x="5914" y="22415"/>
                    </a:cubicBezTo>
                    <a:cubicBezTo>
                      <a:pt x="7839" y="24065"/>
                      <a:pt x="10589" y="24065"/>
                      <a:pt x="11002" y="24065"/>
                    </a:cubicBezTo>
                    <a:cubicBezTo>
                      <a:pt x="19940" y="24065"/>
                      <a:pt x="22965" y="6601"/>
                      <a:pt x="22965" y="3576"/>
                    </a:cubicBezTo>
                    <a:cubicBezTo>
                      <a:pt x="22965" y="138"/>
                      <a:pt x="21315" y="0"/>
                      <a:pt x="20903" y="0"/>
                    </a:cubicBezTo>
                    <a:cubicBezTo>
                      <a:pt x="19528" y="0"/>
                      <a:pt x="18427" y="1238"/>
                      <a:pt x="18427" y="2338"/>
                    </a:cubicBezTo>
                    <a:cubicBezTo>
                      <a:pt x="18427" y="3026"/>
                      <a:pt x="18702" y="3301"/>
                      <a:pt x="18978" y="3576"/>
                    </a:cubicBezTo>
                    <a:cubicBezTo>
                      <a:pt x="19528" y="3988"/>
                      <a:pt x="20903" y="5501"/>
                      <a:pt x="20903" y="8251"/>
                    </a:cubicBezTo>
                    <a:cubicBezTo>
                      <a:pt x="20903" y="10589"/>
                      <a:pt x="17740" y="23102"/>
                      <a:pt x="11277" y="23102"/>
                    </a:cubicBezTo>
                    <a:cubicBezTo>
                      <a:pt x="7977" y="23102"/>
                      <a:pt x="7426" y="20352"/>
                      <a:pt x="7426" y="18289"/>
                    </a:cubicBezTo>
                    <a:cubicBezTo>
                      <a:pt x="7426" y="15677"/>
                      <a:pt x="8527" y="11964"/>
                      <a:pt x="10039" y="8114"/>
                    </a:cubicBezTo>
                    <a:cubicBezTo>
                      <a:pt x="10864" y="5913"/>
                      <a:pt x="11139" y="5363"/>
                      <a:pt x="11139" y="4263"/>
                    </a:cubicBezTo>
                    <a:cubicBezTo>
                      <a:pt x="11139" y="2063"/>
                      <a:pt x="9489" y="0"/>
                      <a:pt x="68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9"/>
              <p:cNvSpPr/>
              <p:nvPr/>
            </p:nvSpPr>
            <p:spPr>
              <a:xfrm>
                <a:off x="6883375" y="2097750"/>
                <a:ext cx="361000" cy="618825"/>
              </a:xfrm>
              <a:custGeom>
                <a:avLst/>
                <a:gdLst/>
                <a:ahLst/>
                <a:cxnLst/>
                <a:rect l="l" t="t" r="r" b="b"/>
                <a:pathLst>
                  <a:path w="14440" h="24753" extrusionOk="0">
                    <a:moveTo>
                      <a:pt x="6739" y="0"/>
                    </a:moveTo>
                    <a:cubicBezTo>
                      <a:pt x="2476" y="0"/>
                      <a:pt x="1" y="3713"/>
                      <a:pt x="1" y="6876"/>
                    </a:cubicBezTo>
                    <a:cubicBezTo>
                      <a:pt x="1" y="8801"/>
                      <a:pt x="1651" y="8801"/>
                      <a:pt x="1651" y="8801"/>
                    </a:cubicBezTo>
                    <a:cubicBezTo>
                      <a:pt x="2476" y="8801"/>
                      <a:pt x="3439" y="8251"/>
                      <a:pt x="3439" y="7013"/>
                    </a:cubicBezTo>
                    <a:cubicBezTo>
                      <a:pt x="3439" y="6051"/>
                      <a:pt x="2751" y="5363"/>
                      <a:pt x="1651" y="5363"/>
                    </a:cubicBezTo>
                    <a:lnTo>
                      <a:pt x="1238" y="5363"/>
                    </a:lnTo>
                    <a:cubicBezTo>
                      <a:pt x="1926" y="2750"/>
                      <a:pt x="3851" y="1100"/>
                      <a:pt x="6326" y="1100"/>
                    </a:cubicBezTo>
                    <a:cubicBezTo>
                      <a:pt x="9489" y="1100"/>
                      <a:pt x="11414" y="3713"/>
                      <a:pt x="11414" y="7151"/>
                    </a:cubicBezTo>
                    <a:cubicBezTo>
                      <a:pt x="11414" y="10313"/>
                      <a:pt x="9627" y="13064"/>
                      <a:pt x="7426" y="15401"/>
                    </a:cubicBezTo>
                    <a:lnTo>
                      <a:pt x="1" y="23789"/>
                    </a:lnTo>
                    <a:lnTo>
                      <a:pt x="1" y="24752"/>
                    </a:lnTo>
                    <a:lnTo>
                      <a:pt x="13477" y="24752"/>
                    </a:lnTo>
                    <a:lnTo>
                      <a:pt x="14440" y="18427"/>
                    </a:lnTo>
                    <a:lnTo>
                      <a:pt x="13614" y="18427"/>
                    </a:lnTo>
                    <a:cubicBezTo>
                      <a:pt x="13614" y="19114"/>
                      <a:pt x="13202" y="21177"/>
                      <a:pt x="12927" y="21727"/>
                    </a:cubicBezTo>
                    <a:cubicBezTo>
                      <a:pt x="12652" y="22139"/>
                      <a:pt x="10452" y="22139"/>
                      <a:pt x="9352" y="22139"/>
                    </a:cubicBezTo>
                    <a:lnTo>
                      <a:pt x="2476" y="22139"/>
                    </a:lnTo>
                    <a:cubicBezTo>
                      <a:pt x="3576" y="21177"/>
                      <a:pt x="5776" y="18839"/>
                      <a:pt x="6739" y="18014"/>
                    </a:cubicBezTo>
                    <a:cubicBezTo>
                      <a:pt x="12377" y="12789"/>
                      <a:pt x="14440" y="10863"/>
                      <a:pt x="14440" y="7151"/>
                    </a:cubicBezTo>
                    <a:cubicBezTo>
                      <a:pt x="14440" y="2888"/>
                      <a:pt x="11139" y="0"/>
                      <a:pt x="6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31A14BF-CE29-784B-3F4E-0F92671D94E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DA5340B-E1C2-859C-9027-6BE6EF6556A5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1B29B-1549-19E8-B433-C1E2C3CD65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243318-1E61-52BC-E149-01F35125C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/>
          <p:nvPr/>
        </p:nvSpPr>
        <p:spPr>
          <a:xfrm>
            <a:off x="225" y="3032725"/>
            <a:ext cx="4512000" cy="2110800"/>
          </a:xfrm>
          <a:prstGeom prst="rect">
            <a:avLst/>
          </a:prstGeom>
          <a:solidFill>
            <a:srgbClr val="82D6F4"/>
          </a:solidFill>
          <a:ln w="9525" cap="flat" cmpd="sng">
            <a:solidFill>
              <a:srgbClr val="82D6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00" name="Google Shape;200;p20"/>
          <p:cNvGrpSpPr/>
          <p:nvPr/>
        </p:nvGrpSpPr>
        <p:grpSpPr>
          <a:xfrm>
            <a:off x="313388" y="1923450"/>
            <a:ext cx="3670923" cy="1296575"/>
            <a:chOff x="681750" y="1124050"/>
            <a:chExt cx="5244175" cy="1852250"/>
          </a:xfrm>
        </p:grpSpPr>
        <p:sp>
          <p:nvSpPr>
            <p:cNvPr id="201" name="Google Shape;201;p20"/>
            <p:cNvSpPr/>
            <p:nvPr/>
          </p:nvSpPr>
          <p:spPr>
            <a:xfrm>
              <a:off x="681750" y="2421825"/>
              <a:ext cx="920025" cy="14300"/>
            </a:xfrm>
            <a:custGeom>
              <a:avLst/>
              <a:gdLst/>
              <a:ahLst/>
              <a:cxnLst/>
              <a:rect l="l" t="t" r="r" b="b"/>
              <a:pathLst>
                <a:path w="36801" h="572" extrusionOk="0">
                  <a:moveTo>
                    <a:pt x="0" y="1"/>
                  </a:moveTo>
                  <a:lnTo>
                    <a:pt x="0" y="571"/>
                  </a:lnTo>
                  <a:lnTo>
                    <a:pt x="36801" y="571"/>
                  </a:lnTo>
                  <a:lnTo>
                    <a:pt x="36801" y="1"/>
                  </a:lnTo>
                  <a:close/>
                </a:path>
              </a:pathLst>
            </a:custGeom>
            <a:solidFill>
              <a:srgbClr val="4F556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4958000" y="2308800"/>
              <a:ext cx="126300" cy="21925"/>
            </a:xfrm>
            <a:custGeom>
              <a:avLst/>
              <a:gdLst/>
              <a:ahLst/>
              <a:cxnLst/>
              <a:rect l="l" t="t" r="r" b="b"/>
              <a:pathLst>
                <a:path w="5052" h="877" extrusionOk="0">
                  <a:moveTo>
                    <a:pt x="1" y="1"/>
                  </a:moveTo>
                  <a:lnTo>
                    <a:pt x="1203" y="123"/>
                  </a:lnTo>
                  <a:lnTo>
                    <a:pt x="1508" y="347"/>
                  </a:lnTo>
                  <a:lnTo>
                    <a:pt x="5052" y="306"/>
                  </a:lnTo>
                  <a:lnTo>
                    <a:pt x="5052" y="571"/>
                  </a:lnTo>
                  <a:lnTo>
                    <a:pt x="1528" y="673"/>
                  </a:lnTo>
                  <a:lnTo>
                    <a:pt x="1141" y="856"/>
                  </a:lnTo>
                  <a:lnTo>
                    <a:pt x="306" y="876"/>
                  </a:lnTo>
                  <a:close/>
                </a:path>
              </a:pathLst>
            </a:custGeom>
            <a:solidFill>
              <a:srgbClr val="89909E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4860250" y="2286900"/>
              <a:ext cx="145125" cy="109000"/>
            </a:xfrm>
            <a:custGeom>
              <a:avLst/>
              <a:gdLst/>
              <a:ahLst/>
              <a:cxnLst/>
              <a:rect l="l" t="t" r="r" b="b"/>
              <a:pathLst>
                <a:path w="5805" h="4360" extrusionOk="0">
                  <a:moveTo>
                    <a:pt x="1" y="3891"/>
                  </a:moveTo>
                  <a:lnTo>
                    <a:pt x="449" y="816"/>
                  </a:lnTo>
                  <a:lnTo>
                    <a:pt x="999" y="1"/>
                  </a:lnTo>
                  <a:lnTo>
                    <a:pt x="4074" y="368"/>
                  </a:lnTo>
                  <a:lnTo>
                    <a:pt x="5805" y="4359"/>
                  </a:lnTo>
                  <a:close/>
                </a:path>
              </a:pathLst>
            </a:custGeom>
            <a:solidFill>
              <a:srgbClr val="767E8E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4879100" y="2287425"/>
              <a:ext cx="97775" cy="100825"/>
            </a:xfrm>
            <a:custGeom>
              <a:avLst/>
              <a:gdLst/>
              <a:ahLst/>
              <a:cxnLst/>
              <a:rect l="l" t="t" r="r" b="b"/>
              <a:pathLst>
                <a:path w="3911" h="4033" extrusionOk="0">
                  <a:moveTo>
                    <a:pt x="265" y="0"/>
                  </a:moveTo>
                  <a:lnTo>
                    <a:pt x="0" y="3911"/>
                  </a:lnTo>
                  <a:lnTo>
                    <a:pt x="3911" y="4033"/>
                  </a:lnTo>
                  <a:lnTo>
                    <a:pt x="3300" y="367"/>
                  </a:lnTo>
                  <a:close/>
                </a:path>
              </a:pathLst>
            </a:custGeom>
            <a:solidFill>
              <a:srgbClr val="89909E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4799150" y="2375500"/>
              <a:ext cx="296350" cy="29050"/>
            </a:xfrm>
            <a:custGeom>
              <a:avLst/>
              <a:gdLst/>
              <a:ahLst/>
              <a:cxnLst/>
              <a:rect l="l" t="t" r="r" b="b"/>
              <a:pathLst>
                <a:path w="11854" h="1162" extrusionOk="0">
                  <a:moveTo>
                    <a:pt x="1" y="1"/>
                  </a:moveTo>
                  <a:lnTo>
                    <a:pt x="1" y="1161"/>
                  </a:lnTo>
                  <a:lnTo>
                    <a:pt x="11854" y="1161"/>
                  </a:lnTo>
                  <a:lnTo>
                    <a:pt x="11854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4368925" y="2362275"/>
              <a:ext cx="300950" cy="47875"/>
            </a:xfrm>
            <a:custGeom>
              <a:avLst/>
              <a:gdLst/>
              <a:ahLst/>
              <a:cxnLst/>
              <a:rect l="l" t="t" r="r" b="b"/>
              <a:pathLst>
                <a:path w="12038" h="1915" extrusionOk="0">
                  <a:moveTo>
                    <a:pt x="1" y="0"/>
                  </a:moveTo>
                  <a:lnTo>
                    <a:pt x="1" y="1914"/>
                  </a:lnTo>
                  <a:lnTo>
                    <a:pt x="12037" y="1914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1645550" y="2216650"/>
              <a:ext cx="32100" cy="25475"/>
            </a:xfrm>
            <a:custGeom>
              <a:avLst/>
              <a:gdLst/>
              <a:ahLst/>
              <a:cxnLst/>
              <a:rect l="l" t="t" r="r" b="b"/>
              <a:pathLst>
                <a:path w="1284" h="1019" extrusionOk="0">
                  <a:moveTo>
                    <a:pt x="652" y="1"/>
                  </a:moveTo>
                  <a:cubicBezTo>
                    <a:pt x="285" y="1"/>
                    <a:pt x="0" y="225"/>
                    <a:pt x="0" y="510"/>
                  </a:cubicBezTo>
                  <a:cubicBezTo>
                    <a:pt x="0" y="795"/>
                    <a:pt x="285" y="1019"/>
                    <a:pt x="652" y="1019"/>
                  </a:cubicBezTo>
                  <a:cubicBezTo>
                    <a:pt x="998" y="1019"/>
                    <a:pt x="1283" y="795"/>
                    <a:pt x="1283" y="510"/>
                  </a:cubicBezTo>
                  <a:cubicBezTo>
                    <a:pt x="1283" y="225"/>
                    <a:pt x="998" y="1"/>
                    <a:pt x="652" y="1"/>
                  </a:cubicBezTo>
                  <a:close/>
                </a:path>
              </a:pathLst>
            </a:custGeom>
            <a:solidFill>
              <a:srgbClr val="008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1659800" y="2210025"/>
              <a:ext cx="33625" cy="38725"/>
            </a:xfrm>
            <a:custGeom>
              <a:avLst/>
              <a:gdLst/>
              <a:ahLst/>
              <a:cxnLst/>
              <a:rect l="l" t="t" r="r" b="b"/>
              <a:pathLst>
                <a:path w="1345" h="1549" extrusionOk="0">
                  <a:moveTo>
                    <a:pt x="0" y="1"/>
                  </a:moveTo>
                  <a:lnTo>
                    <a:pt x="0" y="1549"/>
                  </a:lnTo>
                  <a:lnTo>
                    <a:pt x="1345" y="15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703125" y="2190675"/>
              <a:ext cx="5222275" cy="348275"/>
            </a:xfrm>
            <a:custGeom>
              <a:avLst/>
              <a:gdLst/>
              <a:ahLst/>
              <a:cxnLst/>
              <a:rect l="l" t="t" r="r" b="b"/>
              <a:pathLst>
                <a:path w="208891" h="13931" extrusionOk="0">
                  <a:moveTo>
                    <a:pt x="39551" y="1"/>
                  </a:moveTo>
                  <a:lnTo>
                    <a:pt x="36720" y="9674"/>
                  </a:lnTo>
                  <a:lnTo>
                    <a:pt x="0" y="9674"/>
                  </a:lnTo>
                  <a:lnTo>
                    <a:pt x="367" y="12892"/>
                  </a:lnTo>
                  <a:lnTo>
                    <a:pt x="197567" y="13931"/>
                  </a:lnTo>
                  <a:cubicBezTo>
                    <a:pt x="200317" y="11202"/>
                    <a:pt x="204797" y="10082"/>
                    <a:pt x="208891" y="9043"/>
                  </a:cubicBezTo>
                  <a:lnTo>
                    <a:pt x="208076" y="7231"/>
                  </a:lnTo>
                  <a:lnTo>
                    <a:pt x="177039" y="7516"/>
                  </a:lnTo>
                  <a:lnTo>
                    <a:pt x="167874" y="8310"/>
                  </a:lnTo>
                  <a:lnTo>
                    <a:pt x="142702" y="8106"/>
                  </a:lnTo>
                  <a:lnTo>
                    <a:pt x="139933" y="245"/>
                  </a:lnTo>
                  <a:close/>
                </a:path>
              </a:pathLst>
            </a:custGeom>
            <a:solidFill>
              <a:srgbClr val="89909E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3867950" y="1964625"/>
              <a:ext cx="127300" cy="132900"/>
            </a:xfrm>
            <a:custGeom>
              <a:avLst/>
              <a:gdLst/>
              <a:ahLst/>
              <a:cxnLst/>
              <a:rect l="l" t="t" r="r" b="b"/>
              <a:pathLst>
                <a:path w="5092" h="5316" extrusionOk="0">
                  <a:moveTo>
                    <a:pt x="2546" y="1"/>
                  </a:moveTo>
                  <a:cubicBezTo>
                    <a:pt x="1141" y="1"/>
                    <a:pt x="0" y="1182"/>
                    <a:pt x="0" y="2668"/>
                  </a:cubicBezTo>
                  <a:cubicBezTo>
                    <a:pt x="0" y="4135"/>
                    <a:pt x="1141" y="5316"/>
                    <a:pt x="2546" y="5316"/>
                  </a:cubicBezTo>
                  <a:cubicBezTo>
                    <a:pt x="3951" y="5316"/>
                    <a:pt x="5092" y="4135"/>
                    <a:pt x="5092" y="2668"/>
                  </a:cubicBezTo>
                  <a:cubicBezTo>
                    <a:pt x="5092" y="1182"/>
                    <a:pt x="3951" y="1"/>
                    <a:pt x="2546" y="1"/>
                  </a:cubicBezTo>
                  <a:close/>
                </a:path>
              </a:pathLst>
            </a:custGeom>
            <a:solidFill>
              <a:srgbClr val="D9DCE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3850125" y="2085800"/>
              <a:ext cx="156825" cy="76900"/>
            </a:xfrm>
            <a:custGeom>
              <a:avLst/>
              <a:gdLst/>
              <a:ahLst/>
              <a:cxnLst/>
              <a:rect l="l" t="t" r="r" b="b"/>
              <a:pathLst>
                <a:path w="6273" h="3076" extrusionOk="0">
                  <a:moveTo>
                    <a:pt x="0" y="1"/>
                  </a:moveTo>
                  <a:lnTo>
                    <a:pt x="0" y="3076"/>
                  </a:lnTo>
                  <a:lnTo>
                    <a:pt x="6273" y="3076"/>
                  </a:lnTo>
                  <a:lnTo>
                    <a:pt x="6273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3659200" y="1773700"/>
              <a:ext cx="161925" cy="138500"/>
            </a:xfrm>
            <a:custGeom>
              <a:avLst/>
              <a:gdLst/>
              <a:ahLst/>
              <a:cxnLst/>
              <a:rect l="l" t="t" r="r" b="b"/>
              <a:pathLst>
                <a:path w="6477" h="5540" extrusionOk="0">
                  <a:moveTo>
                    <a:pt x="6477" y="5418"/>
                  </a:moveTo>
                  <a:lnTo>
                    <a:pt x="4460" y="1"/>
                  </a:lnTo>
                  <a:lnTo>
                    <a:pt x="1731" y="1"/>
                  </a:lnTo>
                  <a:lnTo>
                    <a:pt x="0" y="5540"/>
                  </a:lnTo>
                  <a:close/>
                </a:path>
              </a:pathLst>
            </a:custGeom>
            <a:solidFill>
              <a:srgbClr val="89909E"/>
            </a:solidFill>
            <a:ln w="61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3661225" y="1872975"/>
              <a:ext cx="158875" cy="34150"/>
            </a:xfrm>
            <a:custGeom>
              <a:avLst/>
              <a:gdLst/>
              <a:ahLst/>
              <a:cxnLst/>
              <a:rect l="l" t="t" r="r" b="b"/>
              <a:pathLst>
                <a:path w="6355" h="1366" extrusionOk="0">
                  <a:moveTo>
                    <a:pt x="1" y="1365"/>
                  </a:moveTo>
                  <a:lnTo>
                    <a:pt x="408" y="42"/>
                  </a:lnTo>
                  <a:lnTo>
                    <a:pt x="5846" y="1"/>
                  </a:lnTo>
                  <a:lnTo>
                    <a:pt x="6355" y="1325"/>
                  </a:lnTo>
                  <a:close/>
                </a:path>
              </a:pathLst>
            </a:custGeom>
            <a:solidFill>
              <a:srgbClr val="616977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3490150" y="1902000"/>
              <a:ext cx="426700" cy="297875"/>
            </a:xfrm>
            <a:custGeom>
              <a:avLst/>
              <a:gdLst/>
              <a:ahLst/>
              <a:cxnLst/>
              <a:rect l="l" t="t" r="r" b="b"/>
              <a:pathLst>
                <a:path w="17068" h="11915" extrusionOk="0">
                  <a:moveTo>
                    <a:pt x="5214" y="1"/>
                  </a:moveTo>
                  <a:lnTo>
                    <a:pt x="1" y="11914"/>
                  </a:lnTo>
                  <a:lnTo>
                    <a:pt x="17067" y="11405"/>
                  </a:lnTo>
                  <a:lnTo>
                    <a:pt x="13870" y="2220"/>
                  </a:lnTo>
                  <a:lnTo>
                    <a:pt x="15601" y="225"/>
                  </a:lnTo>
                  <a:lnTo>
                    <a:pt x="15316" y="1"/>
                  </a:lnTo>
                  <a:close/>
                </a:path>
              </a:pathLst>
            </a:custGeom>
            <a:solidFill>
              <a:srgbClr val="89909E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2993250" y="2245675"/>
              <a:ext cx="352850" cy="230150"/>
            </a:xfrm>
            <a:custGeom>
              <a:avLst/>
              <a:gdLst/>
              <a:ahLst/>
              <a:cxnLst/>
              <a:rect l="l" t="t" r="r" b="b"/>
              <a:pathLst>
                <a:path w="14114" h="9206" extrusionOk="0">
                  <a:moveTo>
                    <a:pt x="896" y="0"/>
                  </a:moveTo>
                  <a:cubicBezTo>
                    <a:pt x="407" y="0"/>
                    <a:pt x="0" y="387"/>
                    <a:pt x="0" y="876"/>
                  </a:cubicBezTo>
                  <a:lnTo>
                    <a:pt x="0" y="8309"/>
                  </a:lnTo>
                  <a:cubicBezTo>
                    <a:pt x="0" y="8798"/>
                    <a:pt x="407" y="9206"/>
                    <a:pt x="896" y="9206"/>
                  </a:cubicBezTo>
                  <a:lnTo>
                    <a:pt x="13217" y="9206"/>
                  </a:lnTo>
                  <a:cubicBezTo>
                    <a:pt x="13706" y="9206"/>
                    <a:pt x="14113" y="8798"/>
                    <a:pt x="14113" y="8309"/>
                  </a:cubicBezTo>
                  <a:lnTo>
                    <a:pt x="14113" y="876"/>
                  </a:lnTo>
                  <a:cubicBezTo>
                    <a:pt x="14113" y="387"/>
                    <a:pt x="13706" y="0"/>
                    <a:pt x="13217" y="0"/>
                  </a:cubicBezTo>
                  <a:close/>
                </a:path>
              </a:pathLst>
            </a:custGeom>
            <a:solidFill>
              <a:srgbClr val="737B8C"/>
            </a:solidFill>
            <a:ln w="1017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4176475" y="1725325"/>
              <a:ext cx="99325" cy="439425"/>
            </a:xfrm>
            <a:custGeom>
              <a:avLst/>
              <a:gdLst/>
              <a:ahLst/>
              <a:cxnLst/>
              <a:rect l="l" t="t" r="r" b="b"/>
              <a:pathLst>
                <a:path w="3973" h="17577" fill="none" extrusionOk="0">
                  <a:moveTo>
                    <a:pt x="1" y="17576"/>
                  </a:moveTo>
                  <a:lnTo>
                    <a:pt x="3972" y="1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4022725" y="2035900"/>
              <a:ext cx="48400" cy="44325"/>
            </a:xfrm>
            <a:custGeom>
              <a:avLst/>
              <a:gdLst/>
              <a:ahLst/>
              <a:cxnLst/>
              <a:rect l="l" t="t" r="r" b="b"/>
              <a:pathLst>
                <a:path w="1936" h="1773" extrusionOk="0">
                  <a:moveTo>
                    <a:pt x="958" y="1"/>
                  </a:moveTo>
                  <a:cubicBezTo>
                    <a:pt x="428" y="1"/>
                    <a:pt x="0" y="408"/>
                    <a:pt x="0" y="897"/>
                  </a:cubicBezTo>
                  <a:cubicBezTo>
                    <a:pt x="0" y="1386"/>
                    <a:pt x="428" y="1773"/>
                    <a:pt x="958" y="1773"/>
                  </a:cubicBezTo>
                  <a:cubicBezTo>
                    <a:pt x="1487" y="1773"/>
                    <a:pt x="1935" y="1386"/>
                    <a:pt x="1935" y="897"/>
                  </a:cubicBezTo>
                  <a:cubicBezTo>
                    <a:pt x="1935" y="408"/>
                    <a:pt x="1487" y="1"/>
                    <a:pt x="958" y="1"/>
                  </a:cubicBezTo>
                  <a:close/>
                </a:path>
              </a:pathLst>
            </a:custGeom>
            <a:solidFill>
              <a:srgbClr val="D9DCE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4017125" y="2075100"/>
              <a:ext cx="155300" cy="85050"/>
            </a:xfrm>
            <a:custGeom>
              <a:avLst/>
              <a:gdLst/>
              <a:ahLst/>
              <a:cxnLst/>
              <a:rect l="l" t="t" r="r" b="b"/>
              <a:pathLst>
                <a:path w="6212" h="3402" extrusionOk="0">
                  <a:moveTo>
                    <a:pt x="143" y="1"/>
                  </a:moveTo>
                  <a:lnTo>
                    <a:pt x="143" y="1610"/>
                  </a:lnTo>
                  <a:lnTo>
                    <a:pt x="0" y="1610"/>
                  </a:lnTo>
                  <a:lnTo>
                    <a:pt x="0" y="3402"/>
                  </a:lnTo>
                  <a:lnTo>
                    <a:pt x="6212" y="3402"/>
                  </a:lnTo>
                  <a:lnTo>
                    <a:pt x="6212" y="1610"/>
                  </a:lnTo>
                  <a:lnTo>
                    <a:pt x="2078" y="1610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2278400" y="1995175"/>
              <a:ext cx="80475" cy="76400"/>
            </a:xfrm>
            <a:custGeom>
              <a:avLst/>
              <a:gdLst/>
              <a:ahLst/>
              <a:cxnLst/>
              <a:rect l="l" t="t" r="r" b="b"/>
              <a:pathLst>
                <a:path w="3219" h="3056" extrusionOk="0">
                  <a:moveTo>
                    <a:pt x="1610" y="1"/>
                  </a:moveTo>
                  <a:cubicBezTo>
                    <a:pt x="714" y="1"/>
                    <a:pt x="1" y="693"/>
                    <a:pt x="1" y="1528"/>
                  </a:cubicBezTo>
                  <a:cubicBezTo>
                    <a:pt x="1" y="2363"/>
                    <a:pt x="714" y="3055"/>
                    <a:pt x="1610" y="3055"/>
                  </a:cubicBezTo>
                  <a:cubicBezTo>
                    <a:pt x="2485" y="3055"/>
                    <a:pt x="3218" y="2363"/>
                    <a:pt x="3218" y="1528"/>
                  </a:cubicBezTo>
                  <a:cubicBezTo>
                    <a:pt x="3218" y="693"/>
                    <a:pt x="2485" y="1"/>
                    <a:pt x="1610" y="1"/>
                  </a:cubicBezTo>
                  <a:close/>
                </a:path>
              </a:pathLst>
            </a:custGeom>
            <a:solidFill>
              <a:srgbClr val="D9DCE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2271775" y="2059325"/>
              <a:ext cx="93725" cy="99300"/>
            </a:xfrm>
            <a:custGeom>
              <a:avLst/>
              <a:gdLst/>
              <a:ahLst/>
              <a:cxnLst/>
              <a:rect l="l" t="t" r="r" b="b"/>
              <a:pathLst>
                <a:path w="3749" h="3972" extrusionOk="0">
                  <a:moveTo>
                    <a:pt x="1" y="1"/>
                  </a:moveTo>
                  <a:lnTo>
                    <a:pt x="1" y="3972"/>
                  </a:lnTo>
                  <a:lnTo>
                    <a:pt x="3748" y="3972"/>
                  </a:lnTo>
                  <a:lnTo>
                    <a:pt x="3748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856375" y="2676400"/>
              <a:ext cx="108975" cy="136475"/>
            </a:xfrm>
            <a:custGeom>
              <a:avLst/>
              <a:gdLst/>
              <a:ahLst/>
              <a:cxnLst/>
              <a:rect l="l" t="t" r="r" b="b"/>
              <a:pathLst>
                <a:path w="4359" h="5459" extrusionOk="0">
                  <a:moveTo>
                    <a:pt x="1" y="1"/>
                  </a:moveTo>
                  <a:lnTo>
                    <a:pt x="1447" y="4888"/>
                  </a:lnTo>
                  <a:lnTo>
                    <a:pt x="4135" y="5459"/>
                  </a:lnTo>
                  <a:lnTo>
                    <a:pt x="4359" y="1"/>
                  </a:lnTo>
                  <a:close/>
                </a:path>
              </a:pathLst>
            </a:custGeom>
            <a:solidFill>
              <a:srgbClr val="811419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1081925" y="2726800"/>
              <a:ext cx="358450" cy="43825"/>
            </a:xfrm>
            <a:custGeom>
              <a:avLst/>
              <a:gdLst/>
              <a:ahLst/>
              <a:cxnLst/>
              <a:rect l="l" t="t" r="r" b="b"/>
              <a:pathLst>
                <a:path w="14338" h="1753" extrusionOk="0">
                  <a:moveTo>
                    <a:pt x="14297" y="1"/>
                  </a:moveTo>
                  <a:lnTo>
                    <a:pt x="1" y="1243"/>
                  </a:lnTo>
                  <a:lnTo>
                    <a:pt x="41" y="1752"/>
                  </a:lnTo>
                  <a:lnTo>
                    <a:pt x="14338" y="510"/>
                  </a:lnTo>
                  <a:lnTo>
                    <a:pt x="14297" y="1"/>
                  </a:lnTo>
                  <a:close/>
                </a:path>
              </a:pathLst>
            </a:custGeom>
            <a:solidFill>
              <a:srgbClr val="811419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1206675" y="2726300"/>
              <a:ext cx="95225" cy="43300"/>
            </a:xfrm>
            <a:custGeom>
              <a:avLst/>
              <a:gdLst/>
              <a:ahLst/>
              <a:cxnLst/>
              <a:rect l="l" t="t" r="r" b="b"/>
              <a:pathLst>
                <a:path w="3809" h="1732" extrusionOk="0">
                  <a:moveTo>
                    <a:pt x="0" y="0"/>
                  </a:moveTo>
                  <a:lnTo>
                    <a:pt x="0" y="1731"/>
                  </a:lnTo>
                  <a:lnTo>
                    <a:pt x="3808" y="1731"/>
                  </a:lnTo>
                  <a:lnTo>
                    <a:pt x="3808" y="0"/>
                  </a:lnTo>
                  <a:close/>
                </a:path>
              </a:pathLst>
            </a:custGeom>
            <a:solidFill>
              <a:srgbClr val="811419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1148625" y="2676900"/>
              <a:ext cx="34650" cy="89125"/>
            </a:xfrm>
            <a:custGeom>
              <a:avLst/>
              <a:gdLst/>
              <a:ahLst/>
              <a:cxnLst/>
              <a:rect l="l" t="t" r="r" b="b"/>
              <a:pathLst>
                <a:path w="1386" h="3565" extrusionOk="0">
                  <a:moveTo>
                    <a:pt x="1385" y="1"/>
                  </a:moveTo>
                  <a:lnTo>
                    <a:pt x="0" y="347"/>
                  </a:lnTo>
                  <a:lnTo>
                    <a:pt x="102" y="3565"/>
                  </a:lnTo>
                  <a:lnTo>
                    <a:pt x="1385" y="3565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811419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1881775" y="2152500"/>
              <a:ext cx="38225" cy="32100"/>
            </a:xfrm>
            <a:custGeom>
              <a:avLst/>
              <a:gdLst/>
              <a:ahLst/>
              <a:cxnLst/>
              <a:rect l="l" t="t" r="r" b="b"/>
              <a:pathLst>
                <a:path w="1529" h="1284" extrusionOk="0">
                  <a:moveTo>
                    <a:pt x="775" y="0"/>
                  </a:moveTo>
                  <a:cubicBezTo>
                    <a:pt x="347" y="0"/>
                    <a:pt x="1" y="286"/>
                    <a:pt x="1" y="652"/>
                  </a:cubicBezTo>
                  <a:cubicBezTo>
                    <a:pt x="1" y="998"/>
                    <a:pt x="347" y="1283"/>
                    <a:pt x="775" y="1283"/>
                  </a:cubicBezTo>
                  <a:cubicBezTo>
                    <a:pt x="1182" y="1283"/>
                    <a:pt x="1528" y="998"/>
                    <a:pt x="1528" y="652"/>
                  </a:cubicBezTo>
                  <a:cubicBezTo>
                    <a:pt x="1528" y="286"/>
                    <a:pt x="1182" y="0"/>
                    <a:pt x="775" y="0"/>
                  </a:cubicBezTo>
                  <a:close/>
                </a:path>
              </a:pathLst>
            </a:custGeom>
            <a:solidFill>
              <a:srgbClr val="D9DCE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1884850" y="2181525"/>
              <a:ext cx="32100" cy="12250"/>
            </a:xfrm>
            <a:custGeom>
              <a:avLst/>
              <a:gdLst/>
              <a:ahLst/>
              <a:cxnLst/>
              <a:rect l="l" t="t" r="r" b="b"/>
              <a:pathLst>
                <a:path w="1284" h="490" extrusionOk="0">
                  <a:moveTo>
                    <a:pt x="0" y="0"/>
                  </a:moveTo>
                  <a:lnTo>
                    <a:pt x="0" y="489"/>
                  </a:lnTo>
                  <a:lnTo>
                    <a:pt x="1283" y="489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2168950" y="2036925"/>
              <a:ext cx="97250" cy="92175"/>
            </a:xfrm>
            <a:custGeom>
              <a:avLst/>
              <a:gdLst/>
              <a:ahLst/>
              <a:cxnLst/>
              <a:rect l="l" t="t" r="r" b="b"/>
              <a:pathLst>
                <a:path w="3890" h="3687" extrusionOk="0">
                  <a:moveTo>
                    <a:pt x="1935" y="0"/>
                  </a:moveTo>
                  <a:cubicBezTo>
                    <a:pt x="876" y="0"/>
                    <a:pt x="0" y="815"/>
                    <a:pt x="0" y="1854"/>
                  </a:cubicBezTo>
                  <a:cubicBezTo>
                    <a:pt x="0" y="2872"/>
                    <a:pt x="876" y="3687"/>
                    <a:pt x="1935" y="3687"/>
                  </a:cubicBezTo>
                  <a:cubicBezTo>
                    <a:pt x="3014" y="3687"/>
                    <a:pt x="3890" y="2872"/>
                    <a:pt x="3890" y="1854"/>
                  </a:cubicBezTo>
                  <a:cubicBezTo>
                    <a:pt x="3890" y="815"/>
                    <a:pt x="3014" y="0"/>
                    <a:pt x="1935" y="0"/>
                  </a:cubicBezTo>
                  <a:close/>
                </a:path>
              </a:pathLst>
            </a:custGeom>
            <a:solidFill>
              <a:srgbClr val="D9DCE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2176575" y="2120425"/>
              <a:ext cx="82000" cy="35150"/>
            </a:xfrm>
            <a:custGeom>
              <a:avLst/>
              <a:gdLst/>
              <a:ahLst/>
              <a:cxnLst/>
              <a:rect l="l" t="t" r="r" b="b"/>
              <a:pathLst>
                <a:path w="3280" h="1406" extrusionOk="0">
                  <a:moveTo>
                    <a:pt x="1" y="0"/>
                  </a:moveTo>
                  <a:lnTo>
                    <a:pt x="1" y="1406"/>
                  </a:lnTo>
                  <a:lnTo>
                    <a:pt x="3279" y="1406"/>
                  </a:lnTo>
                  <a:lnTo>
                    <a:pt x="3279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2026375" y="2098025"/>
              <a:ext cx="52475" cy="47875"/>
            </a:xfrm>
            <a:custGeom>
              <a:avLst/>
              <a:gdLst/>
              <a:ahLst/>
              <a:cxnLst/>
              <a:rect l="l" t="t" r="r" b="b"/>
              <a:pathLst>
                <a:path w="2099" h="1915" extrusionOk="0">
                  <a:moveTo>
                    <a:pt x="1039" y="0"/>
                  </a:moveTo>
                  <a:cubicBezTo>
                    <a:pt x="469" y="0"/>
                    <a:pt x="1" y="428"/>
                    <a:pt x="1" y="958"/>
                  </a:cubicBezTo>
                  <a:cubicBezTo>
                    <a:pt x="1" y="1487"/>
                    <a:pt x="469" y="1915"/>
                    <a:pt x="1039" y="1915"/>
                  </a:cubicBezTo>
                  <a:cubicBezTo>
                    <a:pt x="1630" y="1915"/>
                    <a:pt x="2098" y="1487"/>
                    <a:pt x="2098" y="958"/>
                  </a:cubicBezTo>
                  <a:cubicBezTo>
                    <a:pt x="2098" y="428"/>
                    <a:pt x="1630" y="0"/>
                    <a:pt x="1039" y="0"/>
                  </a:cubicBezTo>
                  <a:close/>
                </a:path>
              </a:pathLst>
            </a:custGeom>
            <a:solidFill>
              <a:srgbClr val="D9DCE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2030450" y="2141300"/>
              <a:ext cx="44325" cy="18350"/>
            </a:xfrm>
            <a:custGeom>
              <a:avLst/>
              <a:gdLst/>
              <a:ahLst/>
              <a:cxnLst/>
              <a:rect l="l" t="t" r="r" b="b"/>
              <a:pathLst>
                <a:path w="1773" h="734" extrusionOk="0">
                  <a:moveTo>
                    <a:pt x="1" y="0"/>
                  </a:moveTo>
                  <a:lnTo>
                    <a:pt x="1" y="734"/>
                  </a:lnTo>
                  <a:lnTo>
                    <a:pt x="1772" y="734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2803850" y="2249750"/>
              <a:ext cx="38200" cy="54500"/>
            </a:xfrm>
            <a:custGeom>
              <a:avLst/>
              <a:gdLst/>
              <a:ahLst/>
              <a:cxnLst/>
              <a:rect l="l" t="t" r="r" b="b"/>
              <a:pathLst>
                <a:path w="1528" h="2180" extrusionOk="0">
                  <a:moveTo>
                    <a:pt x="0" y="0"/>
                  </a:moveTo>
                  <a:lnTo>
                    <a:pt x="0" y="2179"/>
                  </a:lnTo>
                  <a:lnTo>
                    <a:pt x="1527" y="2179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6D7786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2365475" y="1966150"/>
              <a:ext cx="437875" cy="225075"/>
            </a:xfrm>
            <a:custGeom>
              <a:avLst/>
              <a:gdLst/>
              <a:ahLst/>
              <a:cxnLst/>
              <a:rect l="l" t="t" r="r" b="b"/>
              <a:pathLst>
                <a:path w="17515" h="9003" extrusionOk="0">
                  <a:moveTo>
                    <a:pt x="17515" y="9002"/>
                  </a:moveTo>
                  <a:lnTo>
                    <a:pt x="15926" y="1"/>
                  </a:lnTo>
                  <a:lnTo>
                    <a:pt x="367" y="123"/>
                  </a:lnTo>
                  <a:lnTo>
                    <a:pt x="1365" y="4237"/>
                  </a:lnTo>
                  <a:lnTo>
                    <a:pt x="0" y="8982"/>
                  </a:lnTo>
                  <a:close/>
                </a:path>
              </a:pathLst>
            </a:custGeom>
            <a:solidFill>
              <a:srgbClr val="89909E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1984125" y="2156075"/>
              <a:ext cx="409875" cy="49900"/>
            </a:xfrm>
            <a:custGeom>
              <a:avLst/>
              <a:gdLst/>
              <a:ahLst/>
              <a:cxnLst/>
              <a:rect l="l" t="t" r="r" b="b"/>
              <a:pathLst>
                <a:path w="16395" h="1996" extrusionOk="0">
                  <a:moveTo>
                    <a:pt x="0" y="0"/>
                  </a:moveTo>
                  <a:lnTo>
                    <a:pt x="0" y="1996"/>
                  </a:lnTo>
                  <a:lnTo>
                    <a:pt x="16395" y="1996"/>
                  </a:lnTo>
                  <a:lnTo>
                    <a:pt x="16395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2964725" y="1657100"/>
              <a:ext cx="228125" cy="550925"/>
            </a:xfrm>
            <a:custGeom>
              <a:avLst/>
              <a:gdLst/>
              <a:ahLst/>
              <a:cxnLst/>
              <a:rect l="l" t="t" r="r" b="b"/>
              <a:pathLst>
                <a:path w="9125" h="22037" extrusionOk="0">
                  <a:moveTo>
                    <a:pt x="2892" y="225"/>
                  </a:moveTo>
                  <a:lnTo>
                    <a:pt x="1" y="21934"/>
                  </a:lnTo>
                  <a:lnTo>
                    <a:pt x="9124" y="22036"/>
                  </a:lnTo>
                  <a:lnTo>
                    <a:pt x="4685" y="1"/>
                  </a:lnTo>
                  <a:close/>
                </a:path>
              </a:pathLst>
            </a:custGeom>
            <a:solidFill>
              <a:srgbClr val="89909E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3020225" y="1662700"/>
              <a:ext cx="111525" cy="545325"/>
            </a:xfrm>
            <a:custGeom>
              <a:avLst/>
              <a:gdLst/>
              <a:ahLst/>
              <a:cxnLst/>
              <a:rect l="l" t="t" r="r" b="b"/>
              <a:pathLst>
                <a:path w="4461" h="21813" extrusionOk="0">
                  <a:moveTo>
                    <a:pt x="0" y="21710"/>
                  </a:moveTo>
                  <a:lnTo>
                    <a:pt x="1141" y="1"/>
                  </a:lnTo>
                  <a:lnTo>
                    <a:pt x="1894" y="123"/>
                  </a:lnTo>
                  <a:lnTo>
                    <a:pt x="4460" y="21812"/>
                  </a:lnTo>
                  <a:close/>
                </a:path>
              </a:pathLst>
            </a:custGeom>
            <a:solidFill>
              <a:srgbClr val="A1A9B3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2957100" y="2014025"/>
              <a:ext cx="249500" cy="197050"/>
            </a:xfrm>
            <a:custGeom>
              <a:avLst/>
              <a:gdLst/>
              <a:ahLst/>
              <a:cxnLst/>
              <a:rect l="l" t="t" r="r" b="b"/>
              <a:pathLst>
                <a:path w="9980" h="7882" extrusionOk="0">
                  <a:moveTo>
                    <a:pt x="8248" y="0"/>
                  </a:moveTo>
                  <a:lnTo>
                    <a:pt x="1100" y="82"/>
                  </a:lnTo>
                  <a:lnTo>
                    <a:pt x="0" y="7800"/>
                  </a:lnTo>
                  <a:lnTo>
                    <a:pt x="9979" y="7881"/>
                  </a:lnTo>
                  <a:lnTo>
                    <a:pt x="9979" y="7881"/>
                  </a:lnTo>
                  <a:lnTo>
                    <a:pt x="8248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2977450" y="2117875"/>
              <a:ext cx="199100" cy="26000"/>
            </a:xfrm>
            <a:custGeom>
              <a:avLst/>
              <a:gdLst/>
              <a:ahLst/>
              <a:cxnLst/>
              <a:rect l="l" t="t" r="r" b="b"/>
              <a:pathLst>
                <a:path w="7964" h="1040" extrusionOk="0">
                  <a:moveTo>
                    <a:pt x="6721" y="1"/>
                  </a:moveTo>
                  <a:lnTo>
                    <a:pt x="1039" y="1"/>
                  </a:lnTo>
                  <a:lnTo>
                    <a:pt x="1" y="754"/>
                  </a:lnTo>
                  <a:lnTo>
                    <a:pt x="1" y="1039"/>
                  </a:lnTo>
                  <a:lnTo>
                    <a:pt x="7964" y="1039"/>
                  </a:lnTo>
                  <a:lnTo>
                    <a:pt x="7964" y="815"/>
                  </a:lnTo>
                  <a:close/>
                </a:path>
              </a:pathLst>
            </a:custGeom>
            <a:solidFill>
              <a:srgbClr val="000000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2975925" y="2112275"/>
              <a:ext cx="207750" cy="31600"/>
            </a:xfrm>
            <a:custGeom>
              <a:avLst/>
              <a:gdLst/>
              <a:ahLst/>
              <a:cxnLst/>
              <a:rect l="l" t="t" r="r" b="b"/>
              <a:pathLst>
                <a:path w="8310" h="1264" fill="none" extrusionOk="0">
                  <a:moveTo>
                    <a:pt x="1" y="1121"/>
                  </a:moveTo>
                  <a:lnTo>
                    <a:pt x="164" y="652"/>
                  </a:lnTo>
                  <a:lnTo>
                    <a:pt x="937" y="1"/>
                  </a:lnTo>
                  <a:lnTo>
                    <a:pt x="6986" y="1"/>
                  </a:lnTo>
                  <a:lnTo>
                    <a:pt x="7964" y="836"/>
                  </a:lnTo>
                  <a:lnTo>
                    <a:pt x="8310" y="1263"/>
                  </a:lnTo>
                  <a:lnTo>
                    <a:pt x="6925" y="326"/>
                  </a:lnTo>
                  <a:lnTo>
                    <a:pt x="978" y="326"/>
                  </a:lnTo>
                  <a:close/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2989675" y="2017075"/>
              <a:ext cx="171600" cy="18350"/>
            </a:xfrm>
            <a:custGeom>
              <a:avLst/>
              <a:gdLst/>
              <a:ahLst/>
              <a:cxnLst/>
              <a:rect l="l" t="t" r="r" b="b"/>
              <a:pathLst>
                <a:path w="6864" h="734" fill="none" extrusionOk="0">
                  <a:moveTo>
                    <a:pt x="0" y="652"/>
                  </a:moveTo>
                  <a:lnTo>
                    <a:pt x="143" y="367"/>
                  </a:lnTo>
                  <a:lnTo>
                    <a:pt x="774" y="0"/>
                  </a:lnTo>
                  <a:lnTo>
                    <a:pt x="5764" y="0"/>
                  </a:lnTo>
                  <a:lnTo>
                    <a:pt x="6558" y="469"/>
                  </a:lnTo>
                  <a:lnTo>
                    <a:pt x="6864" y="733"/>
                  </a:lnTo>
                  <a:lnTo>
                    <a:pt x="5703" y="184"/>
                  </a:lnTo>
                  <a:lnTo>
                    <a:pt x="815" y="184"/>
                  </a:lnTo>
                  <a:close/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2990700" y="2019625"/>
              <a:ext cx="164475" cy="15800"/>
            </a:xfrm>
            <a:custGeom>
              <a:avLst/>
              <a:gdLst/>
              <a:ahLst/>
              <a:cxnLst/>
              <a:rect l="l" t="t" r="r" b="b"/>
              <a:pathLst>
                <a:path w="6579" h="632" extrusionOk="0">
                  <a:moveTo>
                    <a:pt x="5540" y="0"/>
                  </a:moveTo>
                  <a:lnTo>
                    <a:pt x="856" y="0"/>
                  </a:lnTo>
                  <a:lnTo>
                    <a:pt x="0" y="448"/>
                  </a:lnTo>
                  <a:lnTo>
                    <a:pt x="0" y="631"/>
                  </a:lnTo>
                  <a:lnTo>
                    <a:pt x="6578" y="631"/>
                  </a:lnTo>
                  <a:lnTo>
                    <a:pt x="6578" y="489"/>
                  </a:lnTo>
                  <a:close/>
                </a:path>
              </a:pathLst>
            </a:custGeom>
            <a:solidFill>
              <a:srgbClr val="000000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3329275" y="2160650"/>
              <a:ext cx="77925" cy="41775"/>
            </a:xfrm>
            <a:custGeom>
              <a:avLst/>
              <a:gdLst/>
              <a:ahLst/>
              <a:cxnLst/>
              <a:rect l="l" t="t" r="r" b="b"/>
              <a:pathLst>
                <a:path w="3117" h="1671" extrusionOk="0">
                  <a:moveTo>
                    <a:pt x="0" y="0"/>
                  </a:moveTo>
                  <a:lnTo>
                    <a:pt x="0" y="1670"/>
                  </a:lnTo>
                  <a:lnTo>
                    <a:pt x="3116" y="1670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3192825" y="2155050"/>
              <a:ext cx="80975" cy="41775"/>
            </a:xfrm>
            <a:custGeom>
              <a:avLst/>
              <a:gdLst/>
              <a:ahLst/>
              <a:cxnLst/>
              <a:rect l="l" t="t" r="r" b="b"/>
              <a:pathLst>
                <a:path w="3239" h="1671" extrusionOk="0">
                  <a:moveTo>
                    <a:pt x="0" y="0"/>
                  </a:moveTo>
                  <a:lnTo>
                    <a:pt x="0" y="1670"/>
                  </a:lnTo>
                  <a:lnTo>
                    <a:pt x="3239" y="1670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2814525" y="2136725"/>
              <a:ext cx="155825" cy="60100"/>
            </a:xfrm>
            <a:custGeom>
              <a:avLst/>
              <a:gdLst/>
              <a:ahLst/>
              <a:cxnLst/>
              <a:rect l="l" t="t" r="r" b="b"/>
              <a:pathLst>
                <a:path w="6233" h="2404" extrusionOk="0">
                  <a:moveTo>
                    <a:pt x="1" y="0"/>
                  </a:moveTo>
                  <a:lnTo>
                    <a:pt x="1" y="2403"/>
                  </a:lnTo>
                  <a:lnTo>
                    <a:pt x="6233" y="2403"/>
                  </a:lnTo>
                  <a:lnTo>
                    <a:pt x="6233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1680175" y="2191200"/>
              <a:ext cx="2591025" cy="202150"/>
            </a:xfrm>
            <a:custGeom>
              <a:avLst/>
              <a:gdLst/>
              <a:ahLst/>
              <a:cxnLst/>
              <a:rect l="l" t="t" r="r" b="b"/>
              <a:pathLst>
                <a:path w="103641" h="8086" extrusionOk="0">
                  <a:moveTo>
                    <a:pt x="100871" y="224"/>
                  </a:moveTo>
                  <a:lnTo>
                    <a:pt x="103641" y="8085"/>
                  </a:lnTo>
                  <a:lnTo>
                    <a:pt x="66412" y="1589"/>
                  </a:lnTo>
                  <a:lnTo>
                    <a:pt x="0" y="167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A1A9B3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4127100" y="2253300"/>
              <a:ext cx="79950" cy="89650"/>
            </a:xfrm>
            <a:custGeom>
              <a:avLst/>
              <a:gdLst/>
              <a:ahLst/>
              <a:cxnLst/>
              <a:rect l="l" t="t" r="r" b="b"/>
              <a:pathLst>
                <a:path w="3198" h="3586" extrusionOk="0">
                  <a:moveTo>
                    <a:pt x="1528" y="3585"/>
                  </a:moveTo>
                  <a:lnTo>
                    <a:pt x="3198" y="3585"/>
                  </a:lnTo>
                  <a:lnTo>
                    <a:pt x="175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D7786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3676500" y="2192200"/>
              <a:ext cx="8175" cy="96775"/>
            </a:xfrm>
            <a:custGeom>
              <a:avLst/>
              <a:gdLst/>
              <a:ahLst/>
              <a:cxnLst/>
              <a:rect l="l" t="t" r="r" b="b"/>
              <a:pathLst>
                <a:path w="327" h="3871" fill="none" extrusionOk="0">
                  <a:moveTo>
                    <a:pt x="327" y="1"/>
                  </a:moveTo>
                  <a:lnTo>
                    <a:pt x="1" y="3870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3650550" y="2155050"/>
              <a:ext cx="537150" cy="8175"/>
            </a:xfrm>
            <a:custGeom>
              <a:avLst/>
              <a:gdLst/>
              <a:ahLst/>
              <a:cxnLst/>
              <a:rect l="l" t="t" r="r" b="b"/>
              <a:pathLst>
                <a:path w="21486" h="327" fill="none" extrusionOk="0">
                  <a:moveTo>
                    <a:pt x="0" y="0"/>
                  </a:moveTo>
                  <a:lnTo>
                    <a:pt x="21486" y="0"/>
                  </a:lnTo>
                  <a:lnTo>
                    <a:pt x="21486" y="326"/>
                  </a:lnTo>
                  <a:lnTo>
                    <a:pt x="0" y="326"/>
                  </a:lnTo>
                  <a:close/>
                </a:path>
              </a:pathLst>
            </a:custGeom>
            <a:noFill/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3748300" y="2156075"/>
              <a:ext cx="5625" cy="36675"/>
            </a:xfrm>
            <a:custGeom>
              <a:avLst/>
              <a:gdLst/>
              <a:ahLst/>
              <a:cxnLst/>
              <a:rect l="l" t="t" r="r" b="b"/>
              <a:pathLst>
                <a:path w="225" h="1467" fill="none" extrusionOk="0">
                  <a:moveTo>
                    <a:pt x="224" y="0"/>
                  </a:moveTo>
                  <a:lnTo>
                    <a:pt x="0" y="1466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3642400" y="2157600"/>
              <a:ext cx="551925" cy="35150"/>
            </a:xfrm>
            <a:custGeom>
              <a:avLst/>
              <a:gdLst/>
              <a:ahLst/>
              <a:cxnLst/>
              <a:rect l="l" t="t" r="r" b="b"/>
              <a:pathLst>
                <a:path w="22077" h="1406" extrusionOk="0">
                  <a:moveTo>
                    <a:pt x="387" y="0"/>
                  </a:moveTo>
                  <a:lnTo>
                    <a:pt x="0" y="1405"/>
                  </a:lnTo>
                  <a:lnTo>
                    <a:pt x="22077" y="1385"/>
                  </a:lnTo>
                  <a:lnTo>
                    <a:pt x="21690" y="41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A1A9B3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3790550" y="2168800"/>
              <a:ext cx="22950" cy="16825"/>
            </a:xfrm>
            <a:custGeom>
              <a:avLst/>
              <a:gdLst/>
              <a:ahLst/>
              <a:cxnLst/>
              <a:rect l="l" t="t" r="r" b="b"/>
              <a:pathLst>
                <a:path w="918" h="673" extrusionOk="0">
                  <a:moveTo>
                    <a:pt x="1" y="0"/>
                  </a:moveTo>
                  <a:lnTo>
                    <a:pt x="1" y="672"/>
                  </a:lnTo>
                  <a:lnTo>
                    <a:pt x="917" y="67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3757450" y="2168800"/>
              <a:ext cx="25500" cy="16825"/>
            </a:xfrm>
            <a:custGeom>
              <a:avLst/>
              <a:gdLst/>
              <a:ahLst/>
              <a:cxnLst/>
              <a:rect l="l" t="t" r="r" b="b"/>
              <a:pathLst>
                <a:path w="1020" h="673" extrusionOk="0">
                  <a:moveTo>
                    <a:pt x="103" y="0"/>
                  </a:moveTo>
                  <a:lnTo>
                    <a:pt x="1" y="672"/>
                  </a:lnTo>
                  <a:lnTo>
                    <a:pt x="1019" y="672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3850625" y="2168800"/>
              <a:ext cx="23450" cy="16825"/>
            </a:xfrm>
            <a:custGeom>
              <a:avLst/>
              <a:gdLst/>
              <a:ahLst/>
              <a:cxnLst/>
              <a:rect l="l" t="t" r="r" b="b"/>
              <a:pathLst>
                <a:path w="938" h="673" extrusionOk="0">
                  <a:moveTo>
                    <a:pt x="1" y="0"/>
                  </a:moveTo>
                  <a:lnTo>
                    <a:pt x="1" y="672"/>
                  </a:lnTo>
                  <a:lnTo>
                    <a:pt x="938" y="672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3820600" y="2168800"/>
              <a:ext cx="22925" cy="16825"/>
            </a:xfrm>
            <a:custGeom>
              <a:avLst/>
              <a:gdLst/>
              <a:ahLst/>
              <a:cxnLst/>
              <a:rect l="l" t="t" r="r" b="b"/>
              <a:pathLst>
                <a:path w="917" h="673" extrusionOk="0">
                  <a:moveTo>
                    <a:pt x="0" y="0"/>
                  </a:moveTo>
                  <a:lnTo>
                    <a:pt x="0" y="672"/>
                  </a:lnTo>
                  <a:lnTo>
                    <a:pt x="917" y="67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3911225" y="2168800"/>
              <a:ext cx="22925" cy="16825"/>
            </a:xfrm>
            <a:custGeom>
              <a:avLst/>
              <a:gdLst/>
              <a:ahLst/>
              <a:cxnLst/>
              <a:rect l="l" t="t" r="r" b="b"/>
              <a:pathLst>
                <a:path w="917" h="673" extrusionOk="0">
                  <a:moveTo>
                    <a:pt x="0" y="0"/>
                  </a:moveTo>
                  <a:lnTo>
                    <a:pt x="0" y="672"/>
                  </a:lnTo>
                  <a:lnTo>
                    <a:pt x="917" y="67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3880675" y="2168800"/>
              <a:ext cx="22925" cy="16825"/>
            </a:xfrm>
            <a:custGeom>
              <a:avLst/>
              <a:gdLst/>
              <a:ahLst/>
              <a:cxnLst/>
              <a:rect l="l" t="t" r="r" b="b"/>
              <a:pathLst>
                <a:path w="917" h="673" extrusionOk="0">
                  <a:moveTo>
                    <a:pt x="0" y="0"/>
                  </a:moveTo>
                  <a:lnTo>
                    <a:pt x="0" y="672"/>
                  </a:lnTo>
                  <a:lnTo>
                    <a:pt x="917" y="67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3971800" y="2168800"/>
              <a:ext cx="22950" cy="16825"/>
            </a:xfrm>
            <a:custGeom>
              <a:avLst/>
              <a:gdLst/>
              <a:ahLst/>
              <a:cxnLst/>
              <a:rect l="l" t="t" r="r" b="b"/>
              <a:pathLst>
                <a:path w="918" h="673" extrusionOk="0">
                  <a:moveTo>
                    <a:pt x="1" y="0"/>
                  </a:moveTo>
                  <a:lnTo>
                    <a:pt x="1" y="672"/>
                  </a:lnTo>
                  <a:lnTo>
                    <a:pt x="917" y="67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3941250" y="2168800"/>
              <a:ext cx="22950" cy="16825"/>
            </a:xfrm>
            <a:custGeom>
              <a:avLst/>
              <a:gdLst/>
              <a:ahLst/>
              <a:cxnLst/>
              <a:rect l="l" t="t" r="r" b="b"/>
              <a:pathLst>
                <a:path w="918" h="673" extrusionOk="0">
                  <a:moveTo>
                    <a:pt x="1" y="0"/>
                  </a:moveTo>
                  <a:lnTo>
                    <a:pt x="1" y="672"/>
                  </a:lnTo>
                  <a:lnTo>
                    <a:pt x="917" y="67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4032400" y="2169300"/>
              <a:ext cx="22925" cy="16825"/>
            </a:xfrm>
            <a:custGeom>
              <a:avLst/>
              <a:gdLst/>
              <a:ahLst/>
              <a:cxnLst/>
              <a:rect l="l" t="t" r="r" b="b"/>
              <a:pathLst>
                <a:path w="917" h="673" extrusionOk="0">
                  <a:moveTo>
                    <a:pt x="0" y="1"/>
                  </a:moveTo>
                  <a:lnTo>
                    <a:pt x="0" y="673"/>
                  </a:lnTo>
                  <a:lnTo>
                    <a:pt x="917" y="673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4001850" y="2169300"/>
              <a:ext cx="22925" cy="16825"/>
            </a:xfrm>
            <a:custGeom>
              <a:avLst/>
              <a:gdLst/>
              <a:ahLst/>
              <a:cxnLst/>
              <a:rect l="l" t="t" r="r" b="b"/>
              <a:pathLst>
                <a:path w="917" h="673" extrusionOk="0">
                  <a:moveTo>
                    <a:pt x="0" y="1"/>
                  </a:moveTo>
                  <a:lnTo>
                    <a:pt x="0" y="673"/>
                  </a:lnTo>
                  <a:lnTo>
                    <a:pt x="917" y="673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4092475" y="2169300"/>
              <a:ext cx="22925" cy="16825"/>
            </a:xfrm>
            <a:custGeom>
              <a:avLst/>
              <a:gdLst/>
              <a:ahLst/>
              <a:cxnLst/>
              <a:rect l="l" t="t" r="r" b="b"/>
              <a:pathLst>
                <a:path w="917" h="673" extrusionOk="0">
                  <a:moveTo>
                    <a:pt x="0" y="1"/>
                  </a:moveTo>
                  <a:lnTo>
                    <a:pt x="0" y="673"/>
                  </a:lnTo>
                  <a:lnTo>
                    <a:pt x="917" y="673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4062425" y="2169300"/>
              <a:ext cx="22950" cy="16825"/>
            </a:xfrm>
            <a:custGeom>
              <a:avLst/>
              <a:gdLst/>
              <a:ahLst/>
              <a:cxnLst/>
              <a:rect l="l" t="t" r="r" b="b"/>
              <a:pathLst>
                <a:path w="918" h="673" extrusionOk="0">
                  <a:moveTo>
                    <a:pt x="1" y="1"/>
                  </a:moveTo>
                  <a:lnTo>
                    <a:pt x="1" y="673"/>
                  </a:lnTo>
                  <a:lnTo>
                    <a:pt x="917" y="673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4123525" y="2169300"/>
              <a:ext cx="22950" cy="16825"/>
            </a:xfrm>
            <a:custGeom>
              <a:avLst/>
              <a:gdLst/>
              <a:ahLst/>
              <a:cxnLst/>
              <a:rect l="l" t="t" r="r" b="b"/>
              <a:pathLst>
                <a:path w="918" h="673" extrusionOk="0">
                  <a:moveTo>
                    <a:pt x="1" y="1"/>
                  </a:moveTo>
                  <a:lnTo>
                    <a:pt x="1" y="673"/>
                  </a:lnTo>
                  <a:lnTo>
                    <a:pt x="917" y="673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4153575" y="2169300"/>
              <a:ext cx="31575" cy="16825"/>
            </a:xfrm>
            <a:custGeom>
              <a:avLst/>
              <a:gdLst/>
              <a:ahLst/>
              <a:cxnLst/>
              <a:rect l="l" t="t" r="r" b="b"/>
              <a:pathLst>
                <a:path w="1263" h="673" extrusionOk="0">
                  <a:moveTo>
                    <a:pt x="0" y="1"/>
                  </a:moveTo>
                  <a:lnTo>
                    <a:pt x="0" y="673"/>
                  </a:lnTo>
                  <a:lnTo>
                    <a:pt x="1263" y="673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3717750" y="2168800"/>
              <a:ext cx="26500" cy="16825"/>
            </a:xfrm>
            <a:custGeom>
              <a:avLst/>
              <a:gdLst/>
              <a:ahLst/>
              <a:cxnLst/>
              <a:rect l="l" t="t" r="r" b="b"/>
              <a:pathLst>
                <a:path w="1060" h="673" extrusionOk="0">
                  <a:moveTo>
                    <a:pt x="102" y="0"/>
                  </a:moveTo>
                  <a:lnTo>
                    <a:pt x="0" y="672"/>
                  </a:lnTo>
                  <a:lnTo>
                    <a:pt x="958" y="672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3686700" y="2168800"/>
              <a:ext cx="26500" cy="17325"/>
            </a:xfrm>
            <a:custGeom>
              <a:avLst/>
              <a:gdLst/>
              <a:ahLst/>
              <a:cxnLst/>
              <a:rect l="l" t="t" r="r" b="b"/>
              <a:pathLst>
                <a:path w="1060" h="693" extrusionOk="0">
                  <a:moveTo>
                    <a:pt x="1059" y="0"/>
                  </a:moveTo>
                  <a:lnTo>
                    <a:pt x="81" y="21"/>
                  </a:lnTo>
                  <a:lnTo>
                    <a:pt x="0" y="693"/>
                  </a:lnTo>
                  <a:lnTo>
                    <a:pt x="937" y="693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12300" y="2419800"/>
              <a:ext cx="5213625" cy="358975"/>
            </a:xfrm>
            <a:custGeom>
              <a:avLst/>
              <a:gdLst/>
              <a:ahLst/>
              <a:cxnLst/>
              <a:rect l="l" t="t" r="r" b="b"/>
              <a:pathLst>
                <a:path w="208545" h="14359" extrusionOk="0">
                  <a:moveTo>
                    <a:pt x="0" y="3646"/>
                  </a:moveTo>
                  <a:lnTo>
                    <a:pt x="121114" y="3401"/>
                  </a:lnTo>
                  <a:lnTo>
                    <a:pt x="208544" y="0"/>
                  </a:lnTo>
                  <a:cubicBezTo>
                    <a:pt x="198585" y="1793"/>
                    <a:pt x="193535" y="7454"/>
                    <a:pt x="189645" y="13625"/>
                  </a:cubicBezTo>
                  <a:lnTo>
                    <a:pt x="179116" y="14277"/>
                  </a:lnTo>
                  <a:lnTo>
                    <a:pt x="33196" y="14358"/>
                  </a:lnTo>
                  <a:lnTo>
                    <a:pt x="24683" y="12179"/>
                  </a:lnTo>
                  <a:lnTo>
                    <a:pt x="15010" y="10489"/>
                  </a:lnTo>
                  <a:lnTo>
                    <a:pt x="5682" y="10489"/>
                  </a:lnTo>
                  <a:lnTo>
                    <a:pt x="4684" y="10163"/>
                  </a:lnTo>
                  <a:cubicBezTo>
                    <a:pt x="2872" y="8228"/>
                    <a:pt x="82" y="7291"/>
                    <a:pt x="0" y="3646"/>
                  </a:cubicBezTo>
                  <a:close/>
                </a:path>
              </a:pathLst>
            </a:custGeom>
            <a:solidFill>
              <a:srgbClr val="89929F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804450" y="2640750"/>
              <a:ext cx="4748275" cy="335550"/>
            </a:xfrm>
            <a:custGeom>
              <a:avLst/>
              <a:gdLst/>
              <a:ahLst/>
              <a:cxnLst/>
              <a:rect l="l" t="t" r="r" b="b"/>
              <a:pathLst>
                <a:path w="189931" h="13422" extrusionOk="0">
                  <a:moveTo>
                    <a:pt x="0" y="1"/>
                  </a:moveTo>
                  <a:lnTo>
                    <a:pt x="1019" y="1406"/>
                  </a:lnTo>
                  <a:lnTo>
                    <a:pt x="3585" y="2771"/>
                  </a:lnTo>
                  <a:cubicBezTo>
                    <a:pt x="10896" y="3056"/>
                    <a:pt x="15600" y="3972"/>
                    <a:pt x="18533" y="5011"/>
                  </a:cubicBezTo>
                  <a:cubicBezTo>
                    <a:pt x="21364" y="5764"/>
                    <a:pt x="23909" y="7068"/>
                    <a:pt x="25539" y="6823"/>
                  </a:cubicBezTo>
                  <a:cubicBezTo>
                    <a:pt x="72889" y="7516"/>
                    <a:pt x="122072" y="5968"/>
                    <a:pt x="171275" y="7210"/>
                  </a:cubicBezTo>
                  <a:cubicBezTo>
                    <a:pt x="171621" y="7496"/>
                    <a:pt x="172986" y="8555"/>
                    <a:pt x="174432" y="9552"/>
                  </a:cubicBezTo>
                  <a:cubicBezTo>
                    <a:pt x="176244" y="10917"/>
                    <a:pt x="187425" y="13422"/>
                    <a:pt x="189258" y="10163"/>
                  </a:cubicBezTo>
                  <a:cubicBezTo>
                    <a:pt x="189930" y="8901"/>
                    <a:pt x="189502" y="7781"/>
                    <a:pt x="188342" y="6661"/>
                  </a:cubicBezTo>
                  <a:cubicBezTo>
                    <a:pt x="187120" y="5622"/>
                    <a:pt x="186488" y="4257"/>
                    <a:pt x="187038" y="3687"/>
                  </a:cubicBezTo>
                  <a:lnTo>
                    <a:pt x="189339" y="184"/>
                  </a:lnTo>
                  <a:close/>
                </a:path>
              </a:pathLst>
            </a:custGeom>
            <a:solidFill>
              <a:srgbClr val="811419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775925" y="2618875"/>
              <a:ext cx="4781375" cy="29550"/>
            </a:xfrm>
            <a:custGeom>
              <a:avLst/>
              <a:gdLst/>
              <a:ahLst/>
              <a:cxnLst/>
              <a:rect l="l" t="t" r="r" b="b"/>
              <a:pathLst>
                <a:path w="191255" h="1182" extrusionOk="0">
                  <a:moveTo>
                    <a:pt x="191254" y="0"/>
                  </a:moveTo>
                  <a:lnTo>
                    <a:pt x="1" y="265"/>
                  </a:lnTo>
                  <a:lnTo>
                    <a:pt x="938" y="1181"/>
                  </a:lnTo>
                  <a:lnTo>
                    <a:pt x="190297" y="1100"/>
                  </a:lnTo>
                  <a:close/>
                </a:path>
              </a:pathLst>
            </a:custGeom>
            <a:solidFill>
              <a:srgbClr val="000000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2335950" y="2375000"/>
              <a:ext cx="133400" cy="61125"/>
            </a:xfrm>
            <a:custGeom>
              <a:avLst/>
              <a:gdLst/>
              <a:ahLst/>
              <a:cxnLst/>
              <a:rect l="l" t="t" r="r" b="b"/>
              <a:pathLst>
                <a:path w="5336" h="2445" extrusionOk="0">
                  <a:moveTo>
                    <a:pt x="0" y="0"/>
                  </a:moveTo>
                  <a:lnTo>
                    <a:pt x="0" y="2444"/>
                  </a:lnTo>
                  <a:lnTo>
                    <a:pt x="5336" y="2444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rgbClr val="6D7786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2937225" y="2576100"/>
              <a:ext cx="55525" cy="41775"/>
            </a:xfrm>
            <a:custGeom>
              <a:avLst/>
              <a:gdLst/>
              <a:ahLst/>
              <a:cxnLst/>
              <a:rect l="l" t="t" r="r" b="b"/>
              <a:pathLst>
                <a:path w="2221" h="1671" extrusionOk="0">
                  <a:moveTo>
                    <a:pt x="1" y="1"/>
                  </a:moveTo>
                  <a:lnTo>
                    <a:pt x="1" y="1671"/>
                  </a:lnTo>
                  <a:lnTo>
                    <a:pt x="2221" y="1671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rgbClr val="6D7786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1071225" y="2700850"/>
              <a:ext cx="18875" cy="60600"/>
            </a:xfrm>
            <a:custGeom>
              <a:avLst/>
              <a:gdLst/>
              <a:ahLst/>
              <a:cxnLst/>
              <a:rect l="l" t="t" r="r" b="b"/>
              <a:pathLst>
                <a:path w="755" h="2424" extrusionOk="0">
                  <a:moveTo>
                    <a:pt x="490" y="2424"/>
                  </a:moveTo>
                  <a:cubicBezTo>
                    <a:pt x="266" y="2016"/>
                    <a:pt x="123" y="1731"/>
                    <a:pt x="42" y="1141"/>
                  </a:cubicBezTo>
                  <a:cubicBezTo>
                    <a:pt x="1" y="815"/>
                    <a:pt x="123" y="41"/>
                    <a:pt x="266" y="20"/>
                  </a:cubicBezTo>
                  <a:cubicBezTo>
                    <a:pt x="429" y="0"/>
                    <a:pt x="673" y="509"/>
                    <a:pt x="693" y="1080"/>
                  </a:cubicBezTo>
                  <a:cubicBezTo>
                    <a:pt x="754" y="1690"/>
                    <a:pt x="653" y="1976"/>
                    <a:pt x="490" y="2424"/>
                  </a:cubicBezTo>
                  <a:close/>
                </a:path>
              </a:pathLst>
            </a:custGeom>
            <a:solidFill>
              <a:srgbClr val="7C9A90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1076825" y="2770075"/>
              <a:ext cx="17850" cy="31600"/>
            </a:xfrm>
            <a:custGeom>
              <a:avLst/>
              <a:gdLst/>
              <a:ahLst/>
              <a:cxnLst/>
              <a:rect l="l" t="t" r="r" b="b"/>
              <a:pathLst>
                <a:path w="714" h="1264" extrusionOk="0">
                  <a:moveTo>
                    <a:pt x="286" y="1"/>
                  </a:moveTo>
                  <a:cubicBezTo>
                    <a:pt x="123" y="245"/>
                    <a:pt x="1" y="408"/>
                    <a:pt x="21" y="714"/>
                  </a:cubicBezTo>
                  <a:cubicBezTo>
                    <a:pt x="21" y="877"/>
                    <a:pt x="225" y="1264"/>
                    <a:pt x="388" y="1243"/>
                  </a:cubicBezTo>
                  <a:cubicBezTo>
                    <a:pt x="551" y="1243"/>
                    <a:pt x="714" y="958"/>
                    <a:pt x="673" y="653"/>
                  </a:cubicBezTo>
                  <a:cubicBezTo>
                    <a:pt x="653" y="347"/>
                    <a:pt x="510" y="204"/>
                    <a:pt x="286" y="1"/>
                  </a:cubicBezTo>
                  <a:close/>
                </a:path>
              </a:pathLst>
            </a:custGeom>
            <a:solidFill>
              <a:srgbClr val="7C9A90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1072250" y="2754300"/>
              <a:ext cx="17850" cy="20950"/>
            </a:xfrm>
            <a:custGeom>
              <a:avLst/>
              <a:gdLst/>
              <a:ahLst/>
              <a:cxnLst/>
              <a:rect l="l" t="t" r="r" b="b"/>
              <a:pathLst>
                <a:path w="714" h="838" extrusionOk="0">
                  <a:moveTo>
                    <a:pt x="632" y="1"/>
                  </a:moveTo>
                  <a:cubicBezTo>
                    <a:pt x="265" y="41"/>
                    <a:pt x="1" y="245"/>
                    <a:pt x="21" y="469"/>
                  </a:cubicBezTo>
                  <a:cubicBezTo>
                    <a:pt x="40" y="698"/>
                    <a:pt x="309" y="837"/>
                    <a:pt x="645" y="837"/>
                  </a:cubicBezTo>
                  <a:cubicBezTo>
                    <a:pt x="667" y="837"/>
                    <a:pt x="690" y="837"/>
                    <a:pt x="713" y="835"/>
                  </a:cubicBezTo>
                  <a:lnTo>
                    <a:pt x="652" y="1"/>
                  </a:lnTo>
                  <a:close/>
                </a:path>
              </a:pathLst>
            </a:custGeom>
            <a:solidFill>
              <a:srgbClr val="7C9A9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4034425" y="2745125"/>
              <a:ext cx="118650" cy="152775"/>
            </a:xfrm>
            <a:custGeom>
              <a:avLst/>
              <a:gdLst/>
              <a:ahLst/>
              <a:cxnLst/>
              <a:rect l="l" t="t" r="r" b="b"/>
              <a:pathLst>
                <a:path w="4746" h="6111" extrusionOk="0">
                  <a:moveTo>
                    <a:pt x="1" y="1"/>
                  </a:moveTo>
                  <a:lnTo>
                    <a:pt x="1121" y="5459"/>
                  </a:lnTo>
                  <a:lnTo>
                    <a:pt x="4074" y="6111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811419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2373625" y="1965125"/>
              <a:ext cx="395100" cy="54525"/>
            </a:xfrm>
            <a:custGeom>
              <a:avLst/>
              <a:gdLst/>
              <a:ahLst/>
              <a:cxnLst/>
              <a:rect l="l" t="t" r="r" b="b"/>
              <a:pathLst>
                <a:path w="15804" h="2181" extrusionOk="0">
                  <a:moveTo>
                    <a:pt x="15417" y="1"/>
                  </a:moveTo>
                  <a:lnTo>
                    <a:pt x="0" y="62"/>
                  </a:lnTo>
                  <a:lnTo>
                    <a:pt x="550" y="2180"/>
                  </a:lnTo>
                  <a:lnTo>
                    <a:pt x="15804" y="2180"/>
                  </a:lnTo>
                  <a:lnTo>
                    <a:pt x="15417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2409250" y="1947825"/>
              <a:ext cx="44825" cy="27000"/>
            </a:xfrm>
            <a:custGeom>
              <a:avLst/>
              <a:gdLst/>
              <a:ahLst/>
              <a:cxnLst/>
              <a:rect l="l" t="t" r="r" b="b"/>
              <a:pathLst>
                <a:path w="1793" h="1080" extrusionOk="0">
                  <a:moveTo>
                    <a:pt x="1" y="1"/>
                  </a:moveTo>
                  <a:lnTo>
                    <a:pt x="1" y="1080"/>
                  </a:lnTo>
                  <a:lnTo>
                    <a:pt x="1793" y="1080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2532975" y="1953425"/>
              <a:ext cx="162450" cy="25475"/>
            </a:xfrm>
            <a:custGeom>
              <a:avLst/>
              <a:gdLst/>
              <a:ahLst/>
              <a:cxnLst/>
              <a:rect l="l" t="t" r="r" b="b"/>
              <a:pathLst>
                <a:path w="6498" h="1019" extrusionOk="0">
                  <a:moveTo>
                    <a:pt x="1" y="1"/>
                  </a:moveTo>
                  <a:lnTo>
                    <a:pt x="1" y="1019"/>
                  </a:lnTo>
                  <a:lnTo>
                    <a:pt x="6497" y="1019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2553350" y="1941725"/>
              <a:ext cx="39225" cy="17825"/>
            </a:xfrm>
            <a:custGeom>
              <a:avLst/>
              <a:gdLst/>
              <a:ahLst/>
              <a:cxnLst/>
              <a:rect l="l" t="t" r="r" b="b"/>
              <a:pathLst>
                <a:path w="1569" h="713" extrusionOk="0">
                  <a:moveTo>
                    <a:pt x="0" y="0"/>
                  </a:moveTo>
                  <a:lnTo>
                    <a:pt x="0" y="713"/>
                  </a:lnTo>
                  <a:lnTo>
                    <a:pt x="1568" y="713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2642950" y="1944775"/>
              <a:ext cx="40750" cy="16825"/>
            </a:xfrm>
            <a:custGeom>
              <a:avLst/>
              <a:gdLst/>
              <a:ahLst/>
              <a:cxnLst/>
              <a:rect l="l" t="t" r="r" b="b"/>
              <a:pathLst>
                <a:path w="1630" h="673" extrusionOk="0">
                  <a:moveTo>
                    <a:pt x="1" y="0"/>
                  </a:moveTo>
                  <a:lnTo>
                    <a:pt x="1" y="672"/>
                  </a:lnTo>
                  <a:lnTo>
                    <a:pt x="1630" y="672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3045675" y="1133200"/>
              <a:ext cx="21925" cy="518325"/>
            </a:xfrm>
            <a:custGeom>
              <a:avLst/>
              <a:gdLst/>
              <a:ahLst/>
              <a:cxnLst/>
              <a:rect l="l" t="t" r="r" b="b"/>
              <a:pathLst>
                <a:path w="877" h="20733" extrusionOk="0">
                  <a:moveTo>
                    <a:pt x="184" y="1"/>
                  </a:moveTo>
                  <a:lnTo>
                    <a:pt x="1" y="20733"/>
                  </a:lnTo>
                  <a:lnTo>
                    <a:pt x="876" y="20733"/>
                  </a:lnTo>
                  <a:lnTo>
                    <a:pt x="571" y="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A1A9B3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3031425" y="1480425"/>
              <a:ext cx="49925" cy="48925"/>
            </a:xfrm>
            <a:custGeom>
              <a:avLst/>
              <a:gdLst/>
              <a:ahLst/>
              <a:cxnLst/>
              <a:rect l="l" t="t" r="r" b="b"/>
              <a:pathLst>
                <a:path w="1997" h="1957" extrusionOk="0">
                  <a:moveTo>
                    <a:pt x="998" y="1"/>
                  </a:moveTo>
                  <a:cubicBezTo>
                    <a:pt x="449" y="1"/>
                    <a:pt x="0" y="449"/>
                    <a:pt x="0" y="979"/>
                  </a:cubicBezTo>
                  <a:cubicBezTo>
                    <a:pt x="0" y="1508"/>
                    <a:pt x="449" y="1956"/>
                    <a:pt x="998" y="1956"/>
                  </a:cubicBezTo>
                  <a:cubicBezTo>
                    <a:pt x="1548" y="1956"/>
                    <a:pt x="1996" y="1508"/>
                    <a:pt x="1996" y="979"/>
                  </a:cubicBezTo>
                  <a:cubicBezTo>
                    <a:pt x="1996" y="449"/>
                    <a:pt x="1548" y="1"/>
                    <a:pt x="998" y="1"/>
                  </a:cubicBez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3040600" y="1254900"/>
              <a:ext cx="30550" cy="4600"/>
            </a:xfrm>
            <a:custGeom>
              <a:avLst/>
              <a:gdLst/>
              <a:ahLst/>
              <a:cxnLst/>
              <a:rect l="l" t="t" r="r" b="b"/>
              <a:pathLst>
                <a:path w="1222" h="184" extrusionOk="0">
                  <a:moveTo>
                    <a:pt x="0" y="0"/>
                  </a:moveTo>
                  <a:lnTo>
                    <a:pt x="0" y="183"/>
                  </a:lnTo>
                  <a:lnTo>
                    <a:pt x="1222" y="183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3031925" y="1243675"/>
              <a:ext cx="48900" cy="5125"/>
            </a:xfrm>
            <a:custGeom>
              <a:avLst/>
              <a:gdLst/>
              <a:ahLst/>
              <a:cxnLst/>
              <a:rect l="l" t="t" r="r" b="b"/>
              <a:pathLst>
                <a:path w="1956" h="205" extrusionOk="0">
                  <a:moveTo>
                    <a:pt x="1" y="1"/>
                  </a:moveTo>
                  <a:lnTo>
                    <a:pt x="1" y="205"/>
                  </a:lnTo>
                  <a:lnTo>
                    <a:pt x="1956" y="205"/>
                  </a:lnTo>
                  <a:lnTo>
                    <a:pt x="1956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3040075" y="1220275"/>
              <a:ext cx="30575" cy="5100"/>
            </a:xfrm>
            <a:custGeom>
              <a:avLst/>
              <a:gdLst/>
              <a:ahLst/>
              <a:cxnLst/>
              <a:rect l="l" t="t" r="r" b="b"/>
              <a:pathLst>
                <a:path w="1223" h="204" extrusionOk="0">
                  <a:moveTo>
                    <a:pt x="1" y="0"/>
                  </a:moveTo>
                  <a:lnTo>
                    <a:pt x="1" y="204"/>
                  </a:lnTo>
                  <a:lnTo>
                    <a:pt x="1223" y="204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3031425" y="1230950"/>
              <a:ext cx="49400" cy="5125"/>
            </a:xfrm>
            <a:custGeom>
              <a:avLst/>
              <a:gdLst/>
              <a:ahLst/>
              <a:cxnLst/>
              <a:rect l="l" t="t" r="r" b="b"/>
              <a:pathLst>
                <a:path w="1976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976" y="205"/>
                  </a:lnTo>
                  <a:lnTo>
                    <a:pt x="1976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3046200" y="1129125"/>
              <a:ext cx="17825" cy="2575"/>
            </a:xfrm>
            <a:custGeom>
              <a:avLst/>
              <a:gdLst/>
              <a:ahLst/>
              <a:cxnLst/>
              <a:rect l="l" t="t" r="r" b="b"/>
              <a:pathLst>
                <a:path w="713" h="103" extrusionOk="0">
                  <a:moveTo>
                    <a:pt x="0" y="1"/>
                  </a:moveTo>
                  <a:lnTo>
                    <a:pt x="0" y="103"/>
                  </a:lnTo>
                  <a:lnTo>
                    <a:pt x="713" y="103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3041100" y="1124050"/>
              <a:ext cx="28525" cy="2050"/>
            </a:xfrm>
            <a:custGeom>
              <a:avLst/>
              <a:gdLst/>
              <a:ahLst/>
              <a:cxnLst/>
              <a:rect l="l" t="t" r="r" b="b"/>
              <a:pathLst>
                <a:path w="1141" h="82" extrusionOk="0">
                  <a:moveTo>
                    <a:pt x="0" y="0"/>
                  </a:moveTo>
                  <a:lnTo>
                    <a:pt x="0" y="82"/>
                  </a:lnTo>
                  <a:lnTo>
                    <a:pt x="1141" y="82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3029900" y="1575125"/>
              <a:ext cx="55525" cy="33125"/>
            </a:xfrm>
            <a:custGeom>
              <a:avLst/>
              <a:gdLst/>
              <a:ahLst/>
              <a:cxnLst/>
              <a:rect l="l" t="t" r="r" b="b"/>
              <a:pathLst>
                <a:path w="2221" h="1325" extrusionOk="0">
                  <a:moveTo>
                    <a:pt x="0" y="1"/>
                  </a:moveTo>
                  <a:lnTo>
                    <a:pt x="0" y="1325"/>
                  </a:lnTo>
                  <a:lnTo>
                    <a:pt x="2220" y="1325"/>
                  </a:lnTo>
                  <a:lnTo>
                    <a:pt x="2220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3021750" y="1604150"/>
              <a:ext cx="73850" cy="23950"/>
            </a:xfrm>
            <a:custGeom>
              <a:avLst/>
              <a:gdLst/>
              <a:ahLst/>
              <a:cxnLst/>
              <a:rect l="l" t="t" r="r" b="b"/>
              <a:pathLst>
                <a:path w="2954" h="958" extrusionOk="0">
                  <a:moveTo>
                    <a:pt x="1" y="1"/>
                  </a:moveTo>
                  <a:lnTo>
                    <a:pt x="1" y="958"/>
                  </a:lnTo>
                  <a:lnTo>
                    <a:pt x="2954" y="958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3016150" y="1619425"/>
              <a:ext cx="86575" cy="30575"/>
            </a:xfrm>
            <a:custGeom>
              <a:avLst/>
              <a:gdLst/>
              <a:ahLst/>
              <a:cxnLst/>
              <a:rect l="l" t="t" r="r" b="b"/>
              <a:pathLst>
                <a:path w="3463" h="1223" extrusionOk="0">
                  <a:moveTo>
                    <a:pt x="1" y="1"/>
                  </a:moveTo>
                  <a:lnTo>
                    <a:pt x="1" y="1223"/>
                  </a:lnTo>
                  <a:lnTo>
                    <a:pt x="3463" y="1223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3037025" y="1550200"/>
              <a:ext cx="40750" cy="15300"/>
            </a:xfrm>
            <a:custGeom>
              <a:avLst/>
              <a:gdLst/>
              <a:ahLst/>
              <a:cxnLst/>
              <a:rect l="l" t="t" r="r" b="b"/>
              <a:pathLst>
                <a:path w="1630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630" y="611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2989175" y="1646425"/>
              <a:ext cx="141050" cy="20475"/>
            </a:xfrm>
            <a:custGeom>
              <a:avLst/>
              <a:gdLst/>
              <a:ahLst/>
              <a:cxnLst/>
              <a:rect l="l" t="t" r="r" b="b"/>
              <a:pathLst>
                <a:path w="5642" h="819" extrusionOk="0">
                  <a:moveTo>
                    <a:pt x="0" y="0"/>
                  </a:moveTo>
                  <a:lnTo>
                    <a:pt x="0" y="489"/>
                  </a:lnTo>
                  <a:cubicBezTo>
                    <a:pt x="1066" y="694"/>
                    <a:pt x="2104" y="818"/>
                    <a:pt x="3098" y="818"/>
                  </a:cubicBezTo>
                  <a:cubicBezTo>
                    <a:pt x="3984" y="818"/>
                    <a:pt x="4835" y="719"/>
                    <a:pt x="5641" y="489"/>
                  </a:cubicBezTo>
                  <a:lnTo>
                    <a:pt x="5641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5683525" y="2478850"/>
              <a:ext cx="73850" cy="48400"/>
            </a:xfrm>
            <a:custGeom>
              <a:avLst/>
              <a:gdLst/>
              <a:ahLst/>
              <a:cxnLst/>
              <a:rect l="l" t="t" r="r" b="b"/>
              <a:pathLst>
                <a:path w="2954" h="1936" extrusionOk="0">
                  <a:moveTo>
                    <a:pt x="816" y="490"/>
                  </a:moveTo>
                  <a:cubicBezTo>
                    <a:pt x="734" y="999"/>
                    <a:pt x="693" y="1141"/>
                    <a:pt x="42" y="1630"/>
                  </a:cubicBezTo>
                  <a:cubicBezTo>
                    <a:pt x="1" y="1773"/>
                    <a:pt x="103" y="1874"/>
                    <a:pt x="388" y="1935"/>
                  </a:cubicBezTo>
                  <a:lnTo>
                    <a:pt x="1121" y="1589"/>
                  </a:lnTo>
                  <a:lnTo>
                    <a:pt x="1467" y="1671"/>
                  </a:lnTo>
                  <a:lnTo>
                    <a:pt x="1997" y="1345"/>
                  </a:lnTo>
                  <a:lnTo>
                    <a:pt x="2221" y="958"/>
                  </a:lnTo>
                  <a:lnTo>
                    <a:pt x="2893" y="490"/>
                  </a:lnTo>
                  <a:cubicBezTo>
                    <a:pt x="2954" y="327"/>
                    <a:pt x="2893" y="123"/>
                    <a:pt x="2649" y="143"/>
                  </a:cubicBezTo>
                  <a:cubicBezTo>
                    <a:pt x="2282" y="245"/>
                    <a:pt x="2119" y="571"/>
                    <a:pt x="1406" y="204"/>
                  </a:cubicBezTo>
                  <a:cubicBezTo>
                    <a:pt x="836" y="1"/>
                    <a:pt x="979" y="347"/>
                    <a:pt x="816" y="490"/>
                  </a:cubicBezTo>
                  <a:close/>
                </a:path>
              </a:pathLst>
            </a:custGeom>
            <a:solidFill>
              <a:srgbClr val="000000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5441700" y="2484450"/>
              <a:ext cx="74875" cy="48900"/>
            </a:xfrm>
            <a:custGeom>
              <a:avLst/>
              <a:gdLst/>
              <a:ahLst/>
              <a:cxnLst/>
              <a:rect l="l" t="t" r="r" b="b"/>
              <a:pathLst>
                <a:path w="2995" h="1956" fill="none" extrusionOk="0">
                  <a:moveTo>
                    <a:pt x="1731" y="1834"/>
                  </a:moveTo>
                  <a:cubicBezTo>
                    <a:pt x="1202" y="1956"/>
                    <a:pt x="245" y="1549"/>
                    <a:pt x="82" y="1039"/>
                  </a:cubicBezTo>
                  <a:cubicBezTo>
                    <a:pt x="0" y="693"/>
                    <a:pt x="550" y="266"/>
                    <a:pt x="1304" y="123"/>
                  </a:cubicBezTo>
                  <a:cubicBezTo>
                    <a:pt x="2037" y="1"/>
                    <a:pt x="2852" y="286"/>
                    <a:pt x="2913" y="612"/>
                  </a:cubicBezTo>
                  <a:cubicBezTo>
                    <a:pt x="2994" y="1121"/>
                    <a:pt x="2281" y="1671"/>
                    <a:pt x="1731" y="1834"/>
                  </a:cubicBezTo>
                  <a:close/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5455950" y="2493625"/>
              <a:ext cx="47375" cy="30050"/>
            </a:xfrm>
            <a:custGeom>
              <a:avLst/>
              <a:gdLst/>
              <a:ahLst/>
              <a:cxnLst/>
              <a:rect l="l" t="t" r="r" b="b"/>
              <a:pathLst>
                <a:path w="1895" h="1202" extrusionOk="0">
                  <a:moveTo>
                    <a:pt x="1100" y="1141"/>
                  </a:moveTo>
                  <a:cubicBezTo>
                    <a:pt x="774" y="1202"/>
                    <a:pt x="163" y="958"/>
                    <a:pt x="62" y="652"/>
                  </a:cubicBezTo>
                  <a:cubicBezTo>
                    <a:pt x="1" y="428"/>
                    <a:pt x="367" y="163"/>
                    <a:pt x="836" y="82"/>
                  </a:cubicBezTo>
                  <a:cubicBezTo>
                    <a:pt x="1304" y="0"/>
                    <a:pt x="1813" y="184"/>
                    <a:pt x="1854" y="387"/>
                  </a:cubicBezTo>
                  <a:cubicBezTo>
                    <a:pt x="1895" y="693"/>
                    <a:pt x="1447" y="1039"/>
                    <a:pt x="1100" y="1141"/>
                  </a:cubicBezTo>
                  <a:close/>
                </a:path>
              </a:pathLst>
            </a:custGeom>
            <a:solidFill>
              <a:srgbClr val="000000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4685625" y="2511950"/>
              <a:ext cx="65700" cy="69775"/>
            </a:xfrm>
            <a:custGeom>
              <a:avLst/>
              <a:gdLst/>
              <a:ahLst/>
              <a:cxnLst/>
              <a:rect l="l" t="t" r="r" b="b"/>
              <a:pathLst>
                <a:path w="2628" h="2791" extrusionOk="0">
                  <a:moveTo>
                    <a:pt x="978" y="530"/>
                  </a:moveTo>
                  <a:cubicBezTo>
                    <a:pt x="1283" y="530"/>
                    <a:pt x="1507" y="611"/>
                    <a:pt x="1650" y="754"/>
                  </a:cubicBezTo>
                  <a:cubicBezTo>
                    <a:pt x="1813" y="897"/>
                    <a:pt x="1894" y="1121"/>
                    <a:pt x="1894" y="1385"/>
                  </a:cubicBezTo>
                  <a:cubicBezTo>
                    <a:pt x="1894" y="1670"/>
                    <a:pt x="1813" y="1874"/>
                    <a:pt x="1650" y="2017"/>
                  </a:cubicBezTo>
                  <a:cubicBezTo>
                    <a:pt x="1507" y="2180"/>
                    <a:pt x="1283" y="2241"/>
                    <a:pt x="978" y="2241"/>
                  </a:cubicBezTo>
                  <a:lnTo>
                    <a:pt x="713" y="2241"/>
                  </a:lnTo>
                  <a:lnTo>
                    <a:pt x="713" y="530"/>
                  </a:lnTo>
                  <a:close/>
                  <a:moveTo>
                    <a:pt x="0" y="1"/>
                  </a:moveTo>
                  <a:lnTo>
                    <a:pt x="0" y="2791"/>
                  </a:lnTo>
                  <a:lnTo>
                    <a:pt x="754" y="2791"/>
                  </a:lnTo>
                  <a:cubicBezTo>
                    <a:pt x="1182" y="2791"/>
                    <a:pt x="1487" y="2770"/>
                    <a:pt x="1711" y="2709"/>
                  </a:cubicBezTo>
                  <a:cubicBezTo>
                    <a:pt x="1915" y="2648"/>
                    <a:pt x="2098" y="2546"/>
                    <a:pt x="2241" y="2383"/>
                  </a:cubicBezTo>
                  <a:cubicBezTo>
                    <a:pt x="2383" y="2261"/>
                    <a:pt x="2465" y="2119"/>
                    <a:pt x="2546" y="1956"/>
                  </a:cubicBezTo>
                  <a:cubicBezTo>
                    <a:pt x="2607" y="1793"/>
                    <a:pt x="2628" y="1609"/>
                    <a:pt x="2628" y="1385"/>
                  </a:cubicBezTo>
                  <a:cubicBezTo>
                    <a:pt x="2628" y="1182"/>
                    <a:pt x="2607" y="998"/>
                    <a:pt x="2546" y="836"/>
                  </a:cubicBezTo>
                  <a:cubicBezTo>
                    <a:pt x="2465" y="673"/>
                    <a:pt x="2383" y="510"/>
                    <a:pt x="2241" y="387"/>
                  </a:cubicBezTo>
                  <a:cubicBezTo>
                    <a:pt x="2098" y="245"/>
                    <a:pt x="1915" y="143"/>
                    <a:pt x="1711" y="82"/>
                  </a:cubicBezTo>
                  <a:cubicBezTo>
                    <a:pt x="1507" y="21"/>
                    <a:pt x="1182" y="1"/>
                    <a:pt x="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4762500" y="2510425"/>
              <a:ext cx="55525" cy="72825"/>
            </a:xfrm>
            <a:custGeom>
              <a:avLst/>
              <a:gdLst/>
              <a:ahLst/>
              <a:cxnLst/>
              <a:rect l="l" t="t" r="r" b="b"/>
              <a:pathLst>
                <a:path w="2221" h="2913" extrusionOk="0">
                  <a:moveTo>
                    <a:pt x="1141" y="1467"/>
                  </a:moveTo>
                  <a:cubicBezTo>
                    <a:pt x="1284" y="1467"/>
                    <a:pt x="1365" y="1507"/>
                    <a:pt x="1426" y="1589"/>
                  </a:cubicBezTo>
                  <a:cubicBezTo>
                    <a:pt x="1487" y="1670"/>
                    <a:pt x="1528" y="1793"/>
                    <a:pt x="1528" y="1956"/>
                  </a:cubicBezTo>
                  <a:cubicBezTo>
                    <a:pt x="1528" y="2118"/>
                    <a:pt x="1487" y="2241"/>
                    <a:pt x="1426" y="2322"/>
                  </a:cubicBezTo>
                  <a:cubicBezTo>
                    <a:pt x="1365" y="2404"/>
                    <a:pt x="1284" y="2444"/>
                    <a:pt x="1141" y="2444"/>
                  </a:cubicBezTo>
                  <a:cubicBezTo>
                    <a:pt x="1019" y="2444"/>
                    <a:pt x="917" y="2404"/>
                    <a:pt x="856" y="2322"/>
                  </a:cubicBezTo>
                  <a:cubicBezTo>
                    <a:pt x="795" y="2241"/>
                    <a:pt x="774" y="2118"/>
                    <a:pt x="774" y="1956"/>
                  </a:cubicBezTo>
                  <a:cubicBezTo>
                    <a:pt x="774" y="1793"/>
                    <a:pt x="795" y="1670"/>
                    <a:pt x="856" y="1589"/>
                  </a:cubicBezTo>
                  <a:cubicBezTo>
                    <a:pt x="917" y="1507"/>
                    <a:pt x="1019" y="1467"/>
                    <a:pt x="1141" y="1467"/>
                  </a:cubicBezTo>
                  <a:close/>
                  <a:moveTo>
                    <a:pt x="1304" y="0"/>
                  </a:moveTo>
                  <a:cubicBezTo>
                    <a:pt x="897" y="0"/>
                    <a:pt x="571" y="143"/>
                    <a:pt x="347" y="408"/>
                  </a:cubicBezTo>
                  <a:cubicBezTo>
                    <a:pt x="102" y="672"/>
                    <a:pt x="1" y="1039"/>
                    <a:pt x="1" y="1487"/>
                  </a:cubicBezTo>
                  <a:cubicBezTo>
                    <a:pt x="1" y="1935"/>
                    <a:pt x="102" y="2302"/>
                    <a:pt x="286" y="2546"/>
                  </a:cubicBezTo>
                  <a:cubicBezTo>
                    <a:pt x="489" y="2791"/>
                    <a:pt x="774" y="2913"/>
                    <a:pt x="1141" y="2913"/>
                  </a:cubicBezTo>
                  <a:cubicBezTo>
                    <a:pt x="1467" y="2913"/>
                    <a:pt x="1732" y="2811"/>
                    <a:pt x="1935" y="2628"/>
                  </a:cubicBezTo>
                  <a:cubicBezTo>
                    <a:pt x="2119" y="2465"/>
                    <a:pt x="2220" y="2220"/>
                    <a:pt x="2220" y="1915"/>
                  </a:cubicBezTo>
                  <a:cubicBezTo>
                    <a:pt x="2220" y="1650"/>
                    <a:pt x="2139" y="1426"/>
                    <a:pt x="1956" y="1263"/>
                  </a:cubicBezTo>
                  <a:cubicBezTo>
                    <a:pt x="1793" y="1080"/>
                    <a:pt x="1548" y="998"/>
                    <a:pt x="1263" y="998"/>
                  </a:cubicBezTo>
                  <a:cubicBezTo>
                    <a:pt x="1161" y="998"/>
                    <a:pt x="1039" y="1019"/>
                    <a:pt x="958" y="1059"/>
                  </a:cubicBezTo>
                  <a:cubicBezTo>
                    <a:pt x="856" y="1080"/>
                    <a:pt x="774" y="1121"/>
                    <a:pt x="693" y="1182"/>
                  </a:cubicBezTo>
                  <a:cubicBezTo>
                    <a:pt x="713" y="958"/>
                    <a:pt x="774" y="774"/>
                    <a:pt x="897" y="652"/>
                  </a:cubicBezTo>
                  <a:cubicBezTo>
                    <a:pt x="1019" y="530"/>
                    <a:pt x="1182" y="469"/>
                    <a:pt x="1406" y="469"/>
                  </a:cubicBezTo>
                  <a:cubicBezTo>
                    <a:pt x="1487" y="469"/>
                    <a:pt x="1589" y="489"/>
                    <a:pt x="1711" y="510"/>
                  </a:cubicBezTo>
                  <a:cubicBezTo>
                    <a:pt x="1813" y="550"/>
                    <a:pt x="1915" y="591"/>
                    <a:pt x="2037" y="652"/>
                  </a:cubicBezTo>
                  <a:lnTo>
                    <a:pt x="2037" y="123"/>
                  </a:lnTo>
                  <a:cubicBezTo>
                    <a:pt x="1915" y="82"/>
                    <a:pt x="1793" y="62"/>
                    <a:pt x="1671" y="41"/>
                  </a:cubicBezTo>
                  <a:cubicBezTo>
                    <a:pt x="1548" y="21"/>
                    <a:pt x="1426" y="0"/>
                    <a:pt x="13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4830725" y="2510425"/>
              <a:ext cx="50950" cy="71300"/>
            </a:xfrm>
            <a:custGeom>
              <a:avLst/>
              <a:gdLst/>
              <a:ahLst/>
              <a:cxnLst/>
              <a:rect l="l" t="t" r="r" b="b"/>
              <a:pathLst>
                <a:path w="2038" h="2852" extrusionOk="0">
                  <a:moveTo>
                    <a:pt x="958" y="0"/>
                  </a:moveTo>
                  <a:cubicBezTo>
                    <a:pt x="815" y="0"/>
                    <a:pt x="652" y="21"/>
                    <a:pt x="489" y="41"/>
                  </a:cubicBezTo>
                  <a:cubicBezTo>
                    <a:pt x="326" y="82"/>
                    <a:pt x="163" y="123"/>
                    <a:pt x="1" y="163"/>
                  </a:cubicBezTo>
                  <a:lnTo>
                    <a:pt x="1" y="774"/>
                  </a:lnTo>
                  <a:cubicBezTo>
                    <a:pt x="163" y="693"/>
                    <a:pt x="306" y="611"/>
                    <a:pt x="449" y="571"/>
                  </a:cubicBezTo>
                  <a:cubicBezTo>
                    <a:pt x="571" y="510"/>
                    <a:pt x="693" y="489"/>
                    <a:pt x="815" y="489"/>
                  </a:cubicBezTo>
                  <a:cubicBezTo>
                    <a:pt x="958" y="489"/>
                    <a:pt x="1080" y="530"/>
                    <a:pt x="1161" y="611"/>
                  </a:cubicBezTo>
                  <a:cubicBezTo>
                    <a:pt x="1243" y="693"/>
                    <a:pt x="1284" y="795"/>
                    <a:pt x="1284" y="937"/>
                  </a:cubicBezTo>
                  <a:cubicBezTo>
                    <a:pt x="1284" y="1019"/>
                    <a:pt x="1263" y="1100"/>
                    <a:pt x="1223" y="1182"/>
                  </a:cubicBezTo>
                  <a:cubicBezTo>
                    <a:pt x="1182" y="1263"/>
                    <a:pt x="1121" y="1345"/>
                    <a:pt x="1019" y="1426"/>
                  </a:cubicBezTo>
                  <a:lnTo>
                    <a:pt x="1" y="2322"/>
                  </a:lnTo>
                  <a:lnTo>
                    <a:pt x="1" y="2852"/>
                  </a:lnTo>
                  <a:lnTo>
                    <a:pt x="2037" y="2852"/>
                  </a:lnTo>
                  <a:lnTo>
                    <a:pt x="2037" y="2322"/>
                  </a:lnTo>
                  <a:lnTo>
                    <a:pt x="815" y="2322"/>
                  </a:lnTo>
                  <a:lnTo>
                    <a:pt x="1406" y="1793"/>
                  </a:lnTo>
                  <a:cubicBezTo>
                    <a:pt x="1650" y="1569"/>
                    <a:pt x="1813" y="1406"/>
                    <a:pt x="1895" y="1263"/>
                  </a:cubicBezTo>
                  <a:cubicBezTo>
                    <a:pt x="1976" y="1141"/>
                    <a:pt x="2017" y="998"/>
                    <a:pt x="2017" y="835"/>
                  </a:cubicBezTo>
                  <a:cubicBezTo>
                    <a:pt x="2017" y="571"/>
                    <a:pt x="1935" y="367"/>
                    <a:pt x="1732" y="224"/>
                  </a:cubicBezTo>
                  <a:cubicBezTo>
                    <a:pt x="1548" y="82"/>
                    <a:pt x="1304" y="0"/>
                    <a:pt x="9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4895900" y="2510425"/>
              <a:ext cx="55000" cy="72825"/>
            </a:xfrm>
            <a:custGeom>
              <a:avLst/>
              <a:gdLst/>
              <a:ahLst/>
              <a:cxnLst/>
              <a:rect l="l" t="t" r="r" b="b"/>
              <a:pathLst>
                <a:path w="2200" h="2913" extrusionOk="0">
                  <a:moveTo>
                    <a:pt x="1100" y="448"/>
                  </a:moveTo>
                  <a:cubicBezTo>
                    <a:pt x="1222" y="448"/>
                    <a:pt x="1304" y="489"/>
                    <a:pt x="1365" y="550"/>
                  </a:cubicBezTo>
                  <a:cubicBezTo>
                    <a:pt x="1426" y="611"/>
                    <a:pt x="1446" y="693"/>
                    <a:pt x="1446" y="795"/>
                  </a:cubicBezTo>
                  <a:cubicBezTo>
                    <a:pt x="1446" y="917"/>
                    <a:pt x="1426" y="998"/>
                    <a:pt x="1365" y="1059"/>
                  </a:cubicBezTo>
                  <a:cubicBezTo>
                    <a:pt x="1304" y="1121"/>
                    <a:pt x="1222" y="1141"/>
                    <a:pt x="1100" y="1141"/>
                  </a:cubicBezTo>
                  <a:cubicBezTo>
                    <a:pt x="978" y="1141"/>
                    <a:pt x="896" y="1121"/>
                    <a:pt x="835" y="1059"/>
                  </a:cubicBezTo>
                  <a:cubicBezTo>
                    <a:pt x="774" y="998"/>
                    <a:pt x="734" y="917"/>
                    <a:pt x="734" y="795"/>
                  </a:cubicBezTo>
                  <a:cubicBezTo>
                    <a:pt x="734" y="693"/>
                    <a:pt x="774" y="611"/>
                    <a:pt x="835" y="550"/>
                  </a:cubicBezTo>
                  <a:cubicBezTo>
                    <a:pt x="896" y="489"/>
                    <a:pt x="978" y="448"/>
                    <a:pt x="1100" y="448"/>
                  </a:cubicBezTo>
                  <a:close/>
                  <a:moveTo>
                    <a:pt x="1100" y="1609"/>
                  </a:moveTo>
                  <a:cubicBezTo>
                    <a:pt x="1243" y="1609"/>
                    <a:pt x="1345" y="1630"/>
                    <a:pt x="1406" y="1711"/>
                  </a:cubicBezTo>
                  <a:cubicBezTo>
                    <a:pt x="1487" y="1772"/>
                    <a:pt x="1507" y="1894"/>
                    <a:pt x="1507" y="2017"/>
                  </a:cubicBezTo>
                  <a:cubicBezTo>
                    <a:pt x="1507" y="2159"/>
                    <a:pt x="1487" y="2261"/>
                    <a:pt x="1406" y="2342"/>
                  </a:cubicBezTo>
                  <a:cubicBezTo>
                    <a:pt x="1345" y="2424"/>
                    <a:pt x="1243" y="2444"/>
                    <a:pt x="1100" y="2444"/>
                  </a:cubicBezTo>
                  <a:cubicBezTo>
                    <a:pt x="958" y="2444"/>
                    <a:pt x="856" y="2424"/>
                    <a:pt x="795" y="2342"/>
                  </a:cubicBezTo>
                  <a:cubicBezTo>
                    <a:pt x="713" y="2261"/>
                    <a:pt x="672" y="2159"/>
                    <a:pt x="672" y="2017"/>
                  </a:cubicBezTo>
                  <a:cubicBezTo>
                    <a:pt x="672" y="1894"/>
                    <a:pt x="713" y="1793"/>
                    <a:pt x="795" y="1711"/>
                  </a:cubicBezTo>
                  <a:cubicBezTo>
                    <a:pt x="856" y="1630"/>
                    <a:pt x="958" y="1609"/>
                    <a:pt x="1100" y="1609"/>
                  </a:cubicBezTo>
                  <a:close/>
                  <a:moveTo>
                    <a:pt x="1100" y="0"/>
                  </a:moveTo>
                  <a:cubicBezTo>
                    <a:pt x="754" y="0"/>
                    <a:pt x="510" y="62"/>
                    <a:pt x="326" y="184"/>
                  </a:cubicBezTo>
                  <a:cubicBezTo>
                    <a:pt x="143" y="306"/>
                    <a:pt x="61" y="489"/>
                    <a:pt x="61" y="734"/>
                  </a:cubicBezTo>
                  <a:cubicBezTo>
                    <a:pt x="61" y="897"/>
                    <a:pt x="102" y="1019"/>
                    <a:pt x="184" y="1121"/>
                  </a:cubicBezTo>
                  <a:cubicBezTo>
                    <a:pt x="285" y="1222"/>
                    <a:pt x="408" y="1304"/>
                    <a:pt x="571" y="1365"/>
                  </a:cubicBezTo>
                  <a:cubicBezTo>
                    <a:pt x="387" y="1406"/>
                    <a:pt x="245" y="1507"/>
                    <a:pt x="143" y="1609"/>
                  </a:cubicBezTo>
                  <a:cubicBezTo>
                    <a:pt x="41" y="1731"/>
                    <a:pt x="0" y="1874"/>
                    <a:pt x="0" y="2057"/>
                  </a:cubicBezTo>
                  <a:cubicBezTo>
                    <a:pt x="0" y="2342"/>
                    <a:pt x="82" y="2546"/>
                    <a:pt x="285" y="2689"/>
                  </a:cubicBezTo>
                  <a:cubicBezTo>
                    <a:pt x="469" y="2831"/>
                    <a:pt x="734" y="2913"/>
                    <a:pt x="1100" y="2913"/>
                  </a:cubicBezTo>
                  <a:cubicBezTo>
                    <a:pt x="1467" y="2913"/>
                    <a:pt x="1731" y="2831"/>
                    <a:pt x="1915" y="2689"/>
                  </a:cubicBezTo>
                  <a:cubicBezTo>
                    <a:pt x="2098" y="2546"/>
                    <a:pt x="2200" y="2342"/>
                    <a:pt x="2200" y="2057"/>
                  </a:cubicBezTo>
                  <a:cubicBezTo>
                    <a:pt x="2200" y="1874"/>
                    <a:pt x="2139" y="1731"/>
                    <a:pt x="2057" y="1609"/>
                  </a:cubicBezTo>
                  <a:cubicBezTo>
                    <a:pt x="1955" y="1507"/>
                    <a:pt x="1813" y="1406"/>
                    <a:pt x="1630" y="1365"/>
                  </a:cubicBezTo>
                  <a:cubicBezTo>
                    <a:pt x="1793" y="1304"/>
                    <a:pt x="1915" y="1222"/>
                    <a:pt x="1996" y="1121"/>
                  </a:cubicBezTo>
                  <a:cubicBezTo>
                    <a:pt x="2098" y="1019"/>
                    <a:pt x="2139" y="897"/>
                    <a:pt x="2139" y="734"/>
                  </a:cubicBezTo>
                  <a:cubicBezTo>
                    <a:pt x="2139" y="489"/>
                    <a:pt x="2057" y="306"/>
                    <a:pt x="1874" y="184"/>
                  </a:cubicBezTo>
                  <a:cubicBezTo>
                    <a:pt x="1691" y="62"/>
                    <a:pt x="1446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681750" y="2421825"/>
              <a:ext cx="920025" cy="14300"/>
            </a:xfrm>
            <a:custGeom>
              <a:avLst/>
              <a:gdLst/>
              <a:ahLst/>
              <a:cxnLst/>
              <a:rect l="l" t="t" r="r" b="b"/>
              <a:pathLst>
                <a:path w="36801" h="572" extrusionOk="0">
                  <a:moveTo>
                    <a:pt x="0" y="1"/>
                  </a:moveTo>
                  <a:lnTo>
                    <a:pt x="0" y="571"/>
                  </a:lnTo>
                  <a:lnTo>
                    <a:pt x="36801" y="571"/>
                  </a:lnTo>
                  <a:lnTo>
                    <a:pt x="36801" y="1"/>
                  </a:lnTo>
                  <a:close/>
                </a:path>
              </a:pathLst>
            </a:custGeom>
            <a:solidFill>
              <a:srgbClr val="4F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4958000" y="2308800"/>
              <a:ext cx="126300" cy="21925"/>
            </a:xfrm>
            <a:custGeom>
              <a:avLst/>
              <a:gdLst/>
              <a:ahLst/>
              <a:cxnLst/>
              <a:rect l="l" t="t" r="r" b="b"/>
              <a:pathLst>
                <a:path w="5052" h="877" extrusionOk="0">
                  <a:moveTo>
                    <a:pt x="1" y="1"/>
                  </a:moveTo>
                  <a:lnTo>
                    <a:pt x="1203" y="123"/>
                  </a:lnTo>
                  <a:lnTo>
                    <a:pt x="1508" y="347"/>
                  </a:lnTo>
                  <a:lnTo>
                    <a:pt x="5052" y="306"/>
                  </a:lnTo>
                  <a:lnTo>
                    <a:pt x="5052" y="571"/>
                  </a:lnTo>
                  <a:lnTo>
                    <a:pt x="1528" y="673"/>
                  </a:lnTo>
                  <a:lnTo>
                    <a:pt x="1141" y="856"/>
                  </a:lnTo>
                  <a:lnTo>
                    <a:pt x="306" y="876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4860250" y="2286900"/>
              <a:ext cx="145125" cy="109000"/>
            </a:xfrm>
            <a:custGeom>
              <a:avLst/>
              <a:gdLst/>
              <a:ahLst/>
              <a:cxnLst/>
              <a:rect l="l" t="t" r="r" b="b"/>
              <a:pathLst>
                <a:path w="5805" h="4360" extrusionOk="0">
                  <a:moveTo>
                    <a:pt x="1" y="3891"/>
                  </a:moveTo>
                  <a:lnTo>
                    <a:pt x="449" y="816"/>
                  </a:lnTo>
                  <a:lnTo>
                    <a:pt x="999" y="1"/>
                  </a:lnTo>
                  <a:lnTo>
                    <a:pt x="4074" y="368"/>
                  </a:lnTo>
                  <a:lnTo>
                    <a:pt x="5805" y="4359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4879100" y="2287425"/>
              <a:ext cx="97775" cy="100825"/>
            </a:xfrm>
            <a:custGeom>
              <a:avLst/>
              <a:gdLst/>
              <a:ahLst/>
              <a:cxnLst/>
              <a:rect l="l" t="t" r="r" b="b"/>
              <a:pathLst>
                <a:path w="3911" h="4033" extrusionOk="0">
                  <a:moveTo>
                    <a:pt x="265" y="0"/>
                  </a:moveTo>
                  <a:lnTo>
                    <a:pt x="0" y="3911"/>
                  </a:lnTo>
                  <a:lnTo>
                    <a:pt x="3911" y="4033"/>
                  </a:lnTo>
                  <a:lnTo>
                    <a:pt x="3300" y="3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4799150" y="2375500"/>
              <a:ext cx="296350" cy="29050"/>
            </a:xfrm>
            <a:custGeom>
              <a:avLst/>
              <a:gdLst/>
              <a:ahLst/>
              <a:cxnLst/>
              <a:rect l="l" t="t" r="r" b="b"/>
              <a:pathLst>
                <a:path w="11854" h="1162" extrusionOk="0">
                  <a:moveTo>
                    <a:pt x="1" y="1"/>
                  </a:moveTo>
                  <a:lnTo>
                    <a:pt x="1" y="1161"/>
                  </a:lnTo>
                  <a:lnTo>
                    <a:pt x="11854" y="1161"/>
                  </a:lnTo>
                  <a:lnTo>
                    <a:pt x="11854" y="1"/>
                  </a:lnTo>
                  <a:close/>
                </a:path>
              </a:pathLst>
            </a:custGeom>
            <a:solidFill>
              <a:srgbClr val="89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4368925" y="2362275"/>
              <a:ext cx="300950" cy="47875"/>
            </a:xfrm>
            <a:custGeom>
              <a:avLst/>
              <a:gdLst/>
              <a:ahLst/>
              <a:cxnLst/>
              <a:rect l="l" t="t" r="r" b="b"/>
              <a:pathLst>
                <a:path w="12038" h="1915" extrusionOk="0">
                  <a:moveTo>
                    <a:pt x="1" y="0"/>
                  </a:moveTo>
                  <a:lnTo>
                    <a:pt x="1" y="1914"/>
                  </a:lnTo>
                  <a:lnTo>
                    <a:pt x="12037" y="1914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89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645550" y="2216650"/>
              <a:ext cx="32100" cy="25475"/>
            </a:xfrm>
            <a:custGeom>
              <a:avLst/>
              <a:gdLst/>
              <a:ahLst/>
              <a:cxnLst/>
              <a:rect l="l" t="t" r="r" b="b"/>
              <a:pathLst>
                <a:path w="1284" h="1019" extrusionOk="0">
                  <a:moveTo>
                    <a:pt x="652" y="1"/>
                  </a:moveTo>
                  <a:cubicBezTo>
                    <a:pt x="285" y="1"/>
                    <a:pt x="0" y="225"/>
                    <a:pt x="0" y="510"/>
                  </a:cubicBezTo>
                  <a:cubicBezTo>
                    <a:pt x="0" y="795"/>
                    <a:pt x="285" y="1019"/>
                    <a:pt x="652" y="1019"/>
                  </a:cubicBezTo>
                  <a:cubicBezTo>
                    <a:pt x="998" y="1019"/>
                    <a:pt x="1283" y="795"/>
                    <a:pt x="1283" y="510"/>
                  </a:cubicBezTo>
                  <a:cubicBezTo>
                    <a:pt x="1283" y="225"/>
                    <a:pt x="998" y="1"/>
                    <a:pt x="652" y="1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659800" y="2210025"/>
              <a:ext cx="33625" cy="38725"/>
            </a:xfrm>
            <a:custGeom>
              <a:avLst/>
              <a:gdLst/>
              <a:ahLst/>
              <a:cxnLst/>
              <a:rect l="l" t="t" r="r" b="b"/>
              <a:pathLst>
                <a:path w="1345" h="1549" extrusionOk="0">
                  <a:moveTo>
                    <a:pt x="0" y="1"/>
                  </a:moveTo>
                  <a:lnTo>
                    <a:pt x="0" y="1549"/>
                  </a:lnTo>
                  <a:lnTo>
                    <a:pt x="1345" y="15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89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703125" y="2190675"/>
              <a:ext cx="5222275" cy="322325"/>
            </a:xfrm>
            <a:custGeom>
              <a:avLst/>
              <a:gdLst/>
              <a:ahLst/>
              <a:cxnLst/>
              <a:rect l="l" t="t" r="r" b="b"/>
              <a:pathLst>
                <a:path w="208891" h="12893" extrusionOk="0">
                  <a:moveTo>
                    <a:pt x="39551" y="1"/>
                  </a:moveTo>
                  <a:lnTo>
                    <a:pt x="36720" y="9695"/>
                  </a:lnTo>
                  <a:lnTo>
                    <a:pt x="0" y="9674"/>
                  </a:lnTo>
                  <a:lnTo>
                    <a:pt x="367" y="12892"/>
                  </a:lnTo>
                  <a:lnTo>
                    <a:pt x="367" y="12892"/>
                  </a:lnTo>
                  <a:cubicBezTo>
                    <a:pt x="367" y="12852"/>
                    <a:pt x="367" y="12831"/>
                    <a:pt x="367" y="12811"/>
                  </a:cubicBezTo>
                  <a:lnTo>
                    <a:pt x="121481" y="12566"/>
                  </a:lnTo>
                  <a:lnTo>
                    <a:pt x="143741" y="11691"/>
                  </a:lnTo>
                  <a:lnTo>
                    <a:pt x="149525" y="11467"/>
                  </a:lnTo>
                  <a:lnTo>
                    <a:pt x="208300" y="9186"/>
                  </a:lnTo>
                  <a:cubicBezTo>
                    <a:pt x="208483" y="9145"/>
                    <a:pt x="208687" y="9084"/>
                    <a:pt x="208891" y="9043"/>
                  </a:cubicBezTo>
                  <a:lnTo>
                    <a:pt x="208056" y="7231"/>
                  </a:lnTo>
                  <a:lnTo>
                    <a:pt x="177039" y="7516"/>
                  </a:lnTo>
                  <a:lnTo>
                    <a:pt x="167874" y="8310"/>
                  </a:lnTo>
                  <a:lnTo>
                    <a:pt x="143741" y="8127"/>
                  </a:lnTo>
                  <a:lnTo>
                    <a:pt x="142702" y="8106"/>
                  </a:lnTo>
                  <a:lnTo>
                    <a:pt x="139933" y="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3867950" y="1964625"/>
              <a:ext cx="127300" cy="121200"/>
            </a:xfrm>
            <a:custGeom>
              <a:avLst/>
              <a:gdLst/>
              <a:ahLst/>
              <a:cxnLst/>
              <a:rect l="l" t="t" r="r" b="b"/>
              <a:pathLst>
                <a:path w="5092" h="4848" extrusionOk="0">
                  <a:moveTo>
                    <a:pt x="2546" y="1"/>
                  </a:moveTo>
                  <a:cubicBezTo>
                    <a:pt x="1141" y="1"/>
                    <a:pt x="0" y="1182"/>
                    <a:pt x="0" y="2668"/>
                  </a:cubicBezTo>
                  <a:cubicBezTo>
                    <a:pt x="0" y="3565"/>
                    <a:pt x="428" y="4379"/>
                    <a:pt x="1100" y="4848"/>
                  </a:cubicBezTo>
                  <a:lnTo>
                    <a:pt x="3992" y="4848"/>
                  </a:lnTo>
                  <a:cubicBezTo>
                    <a:pt x="4664" y="4379"/>
                    <a:pt x="5092" y="3565"/>
                    <a:pt x="5092" y="2668"/>
                  </a:cubicBezTo>
                  <a:cubicBezTo>
                    <a:pt x="5092" y="1182"/>
                    <a:pt x="3951" y="1"/>
                    <a:pt x="2546" y="1"/>
                  </a:cubicBezTo>
                  <a:close/>
                </a:path>
              </a:pathLst>
            </a:custGeom>
            <a:solidFill>
              <a:srgbClr val="D9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3659200" y="1773700"/>
              <a:ext cx="161925" cy="138500"/>
            </a:xfrm>
            <a:custGeom>
              <a:avLst/>
              <a:gdLst/>
              <a:ahLst/>
              <a:cxnLst/>
              <a:rect l="l" t="t" r="r" b="b"/>
              <a:pathLst>
                <a:path w="6477" h="5540" extrusionOk="0">
                  <a:moveTo>
                    <a:pt x="6477" y="5418"/>
                  </a:moveTo>
                  <a:lnTo>
                    <a:pt x="4460" y="1"/>
                  </a:lnTo>
                  <a:lnTo>
                    <a:pt x="1731" y="1"/>
                  </a:lnTo>
                  <a:lnTo>
                    <a:pt x="0" y="5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3661225" y="1872975"/>
              <a:ext cx="158875" cy="34150"/>
            </a:xfrm>
            <a:custGeom>
              <a:avLst/>
              <a:gdLst/>
              <a:ahLst/>
              <a:cxnLst/>
              <a:rect l="l" t="t" r="r" b="b"/>
              <a:pathLst>
                <a:path w="6355" h="1366" extrusionOk="0">
                  <a:moveTo>
                    <a:pt x="1" y="1365"/>
                  </a:moveTo>
                  <a:lnTo>
                    <a:pt x="408" y="42"/>
                  </a:lnTo>
                  <a:lnTo>
                    <a:pt x="5846" y="1"/>
                  </a:lnTo>
                  <a:lnTo>
                    <a:pt x="6355" y="1325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3490150" y="1902000"/>
              <a:ext cx="426700" cy="297875"/>
            </a:xfrm>
            <a:custGeom>
              <a:avLst/>
              <a:gdLst/>
              <a:ahLst/>
              <a:cxnLst/>
              <a:rect l="l" t="t" r="r" b="b"/>
              <a:pathLst>
                <a:path w="17068" h="11915" extrusionOk="0">
                  <a:moveTo>
                    <a:pt x="5214" y="1"/>
                  </a:moveTo>
                  <a:lnTo>
                    <a:pt x="1" y="11914"/>
                  </a:lnTo>
                  <a:lnTo>
                    <a:pt x="17067" y="11405"/>
                  </a:lnTo>
                  <a:lnTo>
                    <a:pt x="13870" y="2220"/>
                  </a:lnTo>
                  <a:lnTo>
                    <a:pt x="15601" y="225"/>
                  </a:lnTo>
                  <a:lnTo>
                    <a:pt x="153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2993250" y="2245675"/>
              <a:ext cx="352850" cy="230150"/>
            </a:xfrm>
            <a:custGeom>
              <a:avLst/>
              <a:gdLst/>
              <a:ahLst/>
              <a:cxnLst/>
              <a:rect l="l" t="t" r="r" b="b"/>
              <a:pathLst>
                <a:path w="14114" h="9206" extrusionOk="0">
                  <a:moveTo>
                    <a:pt x="896" y="0"/>
                  </a:moveTo>
                  <a:lnTo>
                    <a:pt x="13217" y="0"/>
                  </a:lnTo>
                  <a:cubicBezTo>
                    <a:pt x="13706" y="0"/>
                    <a:pt x="14113" y="387"/>
                    <a:pt x="14113" y="876"/>
                  </a:cubicBezTo>
                  <a:lnTo>
                    <a:pt x="14113" y="8309"/>
                  </a:lnTo>
                  <a:cubicBezTo>
                    <a:pt x="14113" y="8798"/>
                    <a:pt x="13706" y="9206"/>
                    <a:pt x="13217" y="9206"/>
                  </a:cubicBezTo>
                  <a:lnTo>
                    <a:pt x="896" y="9206"/>
                  </a:lnTo>
                  <a:cubicBezTo>
                    <a:pt x="407" y="9206"/>
                    <a:pt x="0" y="8798"/>
                    <a:pt x="0" y="8309"/>
                  </a:cubicBezTo>
                  <a:lnTo>
                    <a:pt x="0" y="876"/>
                  </a:lnTo>
                  <a:cubicBezTo>
                    <a:pt x="0" y="387"/>
                    <a:pt x="407" y="0"/>
                    <a:pt x="896" y="0"/>
                  </a:cubicBez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4022725" y="2035900"/>
              <a:ext cx="48400" cy="38725"/>
            </a:xfrm>
            <a:custGeom>
              <a:avLst/>
              <a:gdLst/>
              <a:ahLst/>
              <a:cxnLst/>
              <a:rect l="l" t="t" r="r" b="b"/>
              <a:pathLst>
                <a:path w="1936" h="1549" extrusionOk="0">
                  <a:moveTo>
                    <a:pt x="958" y="1"/>
                  </a:moveTo>
                  <a:cubicBezTo>
                    <a:pt x="428" y="1"/>
                    <a:pt x="0" y="408"/>
                    <a:pt x="0" y="897"/>
                  </a:cubicBezTo>
                  <a:cubicBezTo>
                    <a:pt x="0" y="1162"/>
                    <a:pt x="143" y="1386"/>
                    <a:pt x="326" y="1549"/>
                  </a:cubicBezTo>
                  <a:lnTo>
                    <a:pt x="1609" y="1549"/>
                  </a:lnTo>
                  <a:cubicBezTo>
                    <a:pt x="1793" y="1386"/>
                    <a:pt x="1935" y="1162"/>
                    <a:pt x="1935" y="897"/>
                  </a:cubicBezTo>
                  <a:cubicBezTo>
                    <a:pt x="1935" y="408"/>
                    <a:pt x="1487" y="1"/>
                    <a:pt x="958" y="1"/>
                  </a:cubicBezTo>
                  <a:close/>
                </a:path>
              </a:pathLst>
            </a:custGeom>
            <a:solidFill>
              <a:srgbClr val="D9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2278400" y="1995175"/>
              <a:ext cx="80475" cy="76400"/>
            </a:xfrm>
            <a:custGeom>
              <a:avLst/>
              <a:gdLst/>
              <a:ahLst/>
              <a:cxnLst/>
              <a:rect l="l" t="t" r="r" b="b"/>
              <a:pathLst>
                <a:path w="3219" h="3056" extrusionOk="0">
                  <a:moveTo>
                    <a:pt x="1610" y="1"/>
                  </a:moveTo>
                  <a:cubicBezTo>
                    <a:pt x="714" y="1"/>
                    <a:pt x="1" y="693"/>
                    <a:pt x="1" y="1528"/>
                  </a:cubicBezTo>
                  <a:cubicBezTo>
                    <a:pt x="1" y="2363"/>
                    <a:pt x="714" y="3055"/>
                    <a:pt x="1610" y="3055"/>
                  </a:cubicBezTo>
                  <a:cubicBezTo>
                    <a:pt x="2485" y="3055"/>
                    <a:pt x="3218" y="2363"/>
                    <a:pt x="3218" y="1528"/>
                  </a:cubicBezTo>
                  <a:cubicBezTo>
                    <a:pt x="3218" y="693"/>
                    <a:pt x="2485" y="1"/>
                    <a:pt x="1610" y="1"/>
                  </a:cubicBezTo>
                  <a:close/>
                </a:path>
              </a:pathLst>
            </a:custGeom>
            <a:solidFill>
              <a:srgbClr val="D9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2271775" y="2059325"/>
              <a:ext cx="93725" cy="99300"/>
            </a:xfrm>
            <a:custGeom>
              <a:avLst/>
              <a:gdLst/>
              <a:ahLst/>
              <a:cxnLst/>
              <a:rect l="l" t="t" r="r" b="b"/>
              <a:pathLst>
                <a:path w="3749" h="3972" extrusionOk="0">
                  <a:moveTo>
                    <a:pt x="1" y="1"/>
                  </a:moveTo>
                  <a:lnTo>
                    <a:pt x="1" y="3972"/>
                  </a:lnTo>
                  <a:lnTo>
                    <a:pt x="3748" y="3972"/>
                  </a:lnTo>
                  <a:lnTo>
                    <a:pt x="3748" y="1"/>
                  </a:lnTo>
                  <a:close/>
                </a:path>
              </a:pathLst>
            </a:custGeom>
            <a:solidFill>
              <a:srgbClr val="89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856375" y="2676400"/>
              <a:ext cx="108975" cy="136475"/>
            </a:xfrm>
            <a:custGeom>
              <a:avLst/>
              <a:gdLst/>
              <a:ahLst/>
              <a:cxnLst/>
              <a:rect l="l" t="t" r="r" b="b"/>
              <a:pathLst>
                <a:path w="4359" h="5459" extrusionOk="0">
                  <a:moveTo>
                    <a:pt x="1" y="1"/>
                  </a:moveTo>
                  <a:lnTo>
                    <a:pt x="1447" y="4888"/>
                  </a:lnTo>
                  <a:lnTo>
                    <a:pt x="4135" y="5459"/>
                  </a:lnTo>
                  <a:lnTo>
                    <a:pt x="4359" y="1"/>
                  </a:lnTo>
                  <a:close/>
                </a:path>
              </a:pathLst>
            </a:custGeom>
            <a:solidFill>
              <a:srgbClr val="811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1081925" y="2726800"/>
              <a:ext cx="358450" cy="43825"/>
            </a:xfrm>
            <a:custGeom>
              <a:avLst/>
              <a:gdLst/>
              <a:ahLst/>
              <a:cxnLst/>
              <a:rect l="l" t="t" r="r" b="b"/>
              <a:pathLst>
                <a:path w="14338" h="1753" extrusionOk="0">
                  <a:moveTo>
                    <a:pt x="14297" y="1"/>
                  </a:moveTo>
                  <a:lnTo>
                    <a:pt x="1" y="1243"/>
                  </a:lnTo>
                  <a:lnTo>
                    <a:pt x="41" y="1752"/>
                  </a:lnTo>
                  <a:lnTo>
                    <a:pt x="14338" y="510"/>
                  </a:lnTo>
                  <a:lnTo>
                    <a:pt x="14297" y="1"/>
                  </a:lnTo>
                  <a:close/>
                </a:path>
              </a:pathLst>
            </a:custGeom>
            <a:solidFill>
              <a:srgbClr val="811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1206675" y="2726300"/>
              <a:ext cx="95225" cy="43300"/>
            </a:xfrm>
            <a:custGeom>
              <a:avLst/>
              <a:gdLst/>
              <a:ahLst/>
              <a:cxnLst/>
              <a:rect l="l" t="t" r="r" b="b"/>
              <a:pathLst>
                <a:path w="3809" h="1732" extrusionOk="0">
                  <a:moveTo>
                    <a:pt x="0" y="0"/>
                  </a:moveTo>
                  <a:lnTo>
                    <a:pt x="0" y="1731"/>
                  </a:lnTo>
                  <a:lnTo>
                    <a:pt x="3808" y="1731"/>
                  </a:lnTo>
                  <a:lnTo>
                    <a:pt x="3808" y="0"/>
                  </a:lnTo>
                  <a:close/>
                </a:path>
              </a:pathLst>
            </a:custGeom>
            <a:solidFill>
              <a:srgbClr val="811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1148625" y="2676900"/>
              <a:ext cx="34650" cy="89125"/>
            </a:xfrm>
            <a:custGeom>
              <a:avLst/>
              <a:gdLst/>
              <a:ahLst/>
              <a:cxnLst/>
              <a:rect l="l" t="t" r="r" b="b"/>
              <a:pathLst>
                <a:path w="1386" h="3565" extrusionOk="0">
                  <a:moveTo>
                    <a:pt x="1385" y="1"/>
                  </a:moveTo>
                  <a:lnTo>
                    <a:pt x="0" y="347"/>
                  </a:lnTo>
                  <a:lnTo>
                    <a:pt x="102" y="3565"/>
                  </a:lnTo>
                  <a:lnTo>
                    <a:pt x="1385" y="3565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811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1881775" y="2152500"/>
              <a:ext cx="38225" cy="32100"/>
            </a:xfrm>
            <a:custGeom>
              <a:avLst/>
              <a:gdLst/>
              <a:ahLst/>
              <a:cxnLst/>
              <a:rect l="l" t="t" r="r" b="b"/>
              <a:pathLst>
                <a:path w="1529" h="1284" extrusionOk="0">
                  <a:moveTo>
                    <a:pt x="775" y="0"/>
                  </a:moveTo>
                  <a:cubicBezTo>
                    <a:pt x="347" y="0"/>
                    <a:pt x="1" y="286"/>
                    <a:pt x="1" y="652"/>
                  </a:cubicBezTo>
                  <a:cubicBezTo>
                    <a:pt x="1" y="998"/>
                    <a:pt x="347" y="1283"/>
                    <a:pt x="775" y="1283"/>
                  </a:cubicBezTo>
                  <a:cubicBezTo>
                    <a:pt x="1182" y="1283"/>
                    <a:pt x="1528" y="998"/>
                    <a:pt x="1528" y="652"/>
                  </a:cubicBezTo>
                  <a:cubicBezTo>
                    <a:pt x="1528" y="286"/>
                    <a:pt x="1182" y="0"/>
                    <a:pt x="775" y="0"/>
                  </a:cubicBezTo>
                  <a:close/>
                </a:path>
              </a:pathLst>
            </a:custGeom>
            <a:solidFill>
              <a:srgbClr val="D9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1884850" y="2181525"/>
              <a:ext cx="32100" cy="12250"/>
            </a:xfrm>
            <a:custGeom>
              <a:avLst/>
              <a:gdLst/>
              <a:ahLst/>
              <a:cxnLst/>
              <a:rect l="l" t="t" r="r" b="b"/>
              <a:pathLst>
                <a:path w="1284" h="490" extrusionOk="0">
                  <a:moveTo>
                    <a:pt x="0" y="0"/>
                  </a:moveTo>
                  <a:lnTo>
                    <a:pt x="0" y="489"/>
                  </a:lnTo>
                  <a:lnTo>
                    <a:pt x="1283" y="489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89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2168950" y="2036925"/>
              <a:ext cx="97250" cy="92175"/>
            </a:xfrm>
            <a:custGeom>
              <a:avLst/>
              <a:gdLst/>
              <a:ahLst/>
              <a:cxnLst/>
              <a:rect l="l" t="t" r="r" b="b"/>
              <a:pathLst>
                <a:path w="3890" h="3687" extrusionOk="0">
                  <a:moveTo>
                    <a:pt x="1935" y="0"/>
                  </a:moveTo>
                  <a:cubicBezTo>
                    <a:pt x="876" y="0"/>
                    <a:pt x="0" y="815"/>
                    <a:pt x="0" y="1854"/>
                  </a:cubicBezTo>
                  <a:cubicBezTo>
                    <a:pt x="0" y="2872"/>
                    <a:pt x="876" y="3687"/>
                    <a:pt x="1935" y="3687"/>
                  </a:cubicBezTo>
                  <a:cubicBezTo>
                    <a:pt x="3014" y="3687"/>
                    <a:pt x="3890" y="2872"/>
                    <a:pt x="3890" y="1854"/>
                  </a:cubicBezTo>
                  <a:cubicBezTo>
                    <a:pt x="3890" y="815"/>
                    <a:pt x="3014" y="0"/>
                    <a:pt x="1935" y="0"/>
                  </a:cubicBezTo>
                  <a:close/>
                </a:path>
              </a:pathLst>
            </a:custGeom>
            <a:solidFill>
              <a:srgbClr val="D9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2176575" y="2120425"/>
              <a:ext cx="82000" cy="35150"/>
            </a:xfrm>
            <a:custGeom>
              <a:avLst/>
              <a:gdLst/>
              <a:ahLst/>
              <a:cxnLst/>
              <a:rect l="l" t="t" r="r" b="b"/>
              <a:pathLst>
                <a:path w="3280" h="1406" extrusionOk="0">
                  <a:moveTo>
                    <a:pt x="1" y="0"/>
                  </a:moveTo>
                  <a:lnTo>
                    <a:pt x="1" y="1406"/>
                  </a:lnTo>
                  <a:lnTo>
                    <a:pt x="3279" y="1406"/>
                  </a:lnTo>
                  <a:lnTo>
                    <a:pt x="3279" y="0"/>
                  </a:lnTo>
                  <a:close/>
                </a:path>
              </a:pathLst>
            </a:custGeom>
            <a:solidFill>
              <a:srgbClr val="89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2026375" y="2098025"/>
              <a:ext cx="52475" cy="47875"/>
            </a:xfrm>
            <a:custGeom>
              <a:avLst/>
              <a:gdLst/>
              <a:ahLst/>
              <a:cxnLst/>
              <a:rect l="l" t="t" r="r" b="b"/>
              <a:pathLst>
                <a:path w="2099" h="1915" extrusionOk="0">
                  <a:moveTo>
                    <a:pt x="1039" y="0"/>
                  </a:moveTo>
                  <a:cubicBezTo>
                    <a:pt x="469" y="0"/>
                    <a:pt x="1" y="428"/>
                    <a:pt x="1" y="958"/>
                  </a:cubicBezTo>
                  <a:cubicBezTo>
                    <a:pt x="1" y="1487"/>
                    <a:pt x="469" y="1915"/>
                    <a:pt x="1039" y="1915"/>
                  </a:cubicBezTo>
                  <a:cubicBezTo>
                    <a:pt x="1630" y="1915"/>
                    <a:pt x="2098" y="1487"/>
                    <a:pt x="2098" y="958"/>
                  </a:cubicBezTo>
                  <a:cubicBezTo>
                    <a:pt x="2098" y="428"/>
                    <a:pt x="1630" y="0"/>
                    <a:pt x="1039" y="0"/>
                  </a:cubicBezTo>
                  <a:close/>
                </a:path>
              </a:pathLst>
            </a:custGeom>
            <a:solidFill>
              <a:srgbClr val="D9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2030450" y="2141300"/>
              <a:ext cx="44325" cy="18350"/>
            </a:xfrm>
            <a:custGeom>
              <a:avLst/>
              <a:gdLst/>
              <a:ahLst/>
              <a:cxnLst/>
              <a:rect l="l" t="t" r="r" b="b"/>
              <a:pathLst>
                <a:path w="1773" h="734" extrusionOk="0">
                  <a:moveTo>
                    <a:pt x="1" y="0"/>
                  </a:moveTo>
                  <a:lnTo>
                    <a:pt x="1" y="734"/>
                  </a:lnTo>
                  <a:lnTo>
                    <a:pt x="1772" y="734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rgbClr val="89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2803850" y="2249750"/>
              <a:ext cx="38200" cy="54500"/>
            </a:xfrm>
            <a:custGeom>
              <a:avLst/>
              <a:gdLst/>
              <a:ahLst/>
              <a:cxnLst/>
              <a:rect l="l" t="t" r="r" b="b"/>
              <a:pathLst>
                <a:path w="1528" h="2180" extrusionOk="0">
                  <a:moveTo>
                    <a:pt x="0" y="0"/>
                  </a:moveTo>
                  <a:lnTo>
                    <a:pt x="0" y="2179"/>
                  </a:lnTo>
                  <a:lnTo>
                    <a:pt x="1527" y="2179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6D7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1984125" y="2156075"/>
              <a:ext cx="409875" cy="36675"/>
            </a:xfrm>
            <a:custGeom>
              <a:avLst/>
              <a:gdLst/>
              <a:ahLst/>
              <a:cxnLst/>
              <a:rect l="l" t="t" r="r" b="b"/>
              <a:pathLst>
                <a:path w="16395" h="1467" extrusionOk="0">
                  <a:moveTo>
                    <a:pt x="0" y="0"/>
                  </a:moveTo>
                  <a:lnTo>
                    <a:pt x="0" y="1446"/>
                  </a:lnTo>
                  <a:lnTo>
                    <a:pt x="16395" y="1466"/>
                  </a:lnTo>
                  <a:lnTo>
                    <a:pt x="16395" y="1385"/>
                  </a:lnTo>
                  <a:lnTo>
                    <a:pt x="15254" y="1385"/>
                  </a:lnTo>
                  <a:lnTo>
                    <a:pt x="15641" y="0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2964725" y="1665250"/>
              <a:ext cx="228125" cy="542775"/>
            </a:xfrm>
            <a:custGeom>
              <a:avLst/>
              <a:gdLst/>
              <a:ahLst/>
              <a:cxnLst/>
              <a:rect l="l" t="t" r="r" b="b"/>
              <a:pathLst>
                <a:path w="9125" h="21711" extrusionOk="0">
                  <a:moveTo>
                    <a:pt x="2892" y="1"/>
                  </a:moveTo>
                  <a:lnTo>
                    <a:pt x="1" y="21608"/>
                  </a:lnTo>
                  <a:lnTo>
                    <a:pt x="9124" y="21710"/>
                  </a:lnTo>
                  <a:lnTo>
                    <a:pt x="4746" y="41"/>
                  </a:lnTo>
                  <a:cubicBezTo>
                    <a:pt x="4135" y="82"/>
                    <a:pt x="3524" y="62"/>
                    <a:pt x="28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3020225" y="1662700"/>
              <a:ext cx="111525" cy="545325"/>
            </a:xfrm>
            <a:custGeom>
              <a:avLst/>
              <a:gdLst/>
              <a:ahLst/>
              <a:cxnLst/>
              <a:rect l="l" t="t" r="r" b="b"/>
              <a:pathLst>
                <a:path w="4461" h="21813" extrusionOk="0">
                  <a:moveTo>
                    <a:pt x="0" y="21710"/>
                  </a:moveTo>
                  <a:lnTo>
                    <a:pt x="1141" y="1"/>
                  </a:lnTo>
                  <a:lnTo>
                    <a:pt x="1894" y="123"/>
                  </a:lnTo>
                  <a:lnTo>
                    <a:pt x="4460" y="218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2959125" y="2014025"/>
              <a:ext cx="243900" cy="180750"/>
            </a:xfrm>
            <a:custGeom>
              <a:avLst/>
              <a:gdLst/>
              <a:ahLst/>
              <a:cxnLst/>
              <a:rect l="l" t="t" r="r" b="b"/>
              <a:pathLst>
                <a:path w="9756" h="7230" extrusionOk="0">
                  <a:moveTo>
                    <a:pt x="8167" y="0"/>
                  </a:moveTo>
                  <a:lnTo>
                    <a:pt x="1019" y="82"/>
                  </a:lnTo>
                  <a:lnTo>
                    <a:pt x="1" y="7209"/>
                  </a:lnTo>
                  <a:lnTo>
                    <a:pt x="9756" y="7230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2989675" y="2017075"/>
              <a:ext cx="171600" cy="18350"/>
            </a:xfrm>
            <a:custGeom>
              <a:avLst/>
              <a:gdLst/>
              <a:ahLst/>
              <a:cxnLst/>
              <a:rect l="l" t="t" r="r" b="b"/>
              <a:pathLst>
                <a:path w="6864" h="734" extrusionOk="0">
                  <a:moveTo>
                    <a:pt x="0" y="652"/>
                  </a:moveTo>
                  <a:lnTo>
                    <a:pt x="143" y="367"/>
                  </a:lnTo>
                  <a:lnTo>
                    <a:pt x="774" y="0"/>
                  </a:lnTo>
                  <a:lnTo>
                    <a:pt x="5764" y="0"/>
                  </a:lnTo>
                  <a:lnTo>
                    <a:pt x="6558" y="469"/>
                  </a:lnTo>
                  <a:lnTo>
                    <a:pt x="6864" y="733"/>
                  </a:lnTo>
                  <a:lnTo>
                    <a:pt x="5703" y="184"/>
                  </a:lnTo>
                  <a:lnTo>
                    <a:pt x="815" y="184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2990700" y="2019625"/>
              <a:ext cx="164475" cy="15800"/>
            </a:xfrm>
            <a:custGeom>
              <a:avLst/>
              <a:gdLst/>
              <a:ahLst/>
              <a:cxnLst/>
              <a:rect l="l" t="t" r="r" b="b"/>
              <a:pathLst>
                <a:path w="6579" h="632" extrusionOk="0">
                  <a:moveTo>
                    <a:pt x="5540" y="0"/>
                  </a:moveTo>
                  <a:lnTo>
                    <a:pt x="856" y="0"/>
                  </a:lnTo>
                  <a:lnTo>
                    <a:pt x="0" y="448"/>
                  </a:lnTo>
                  <a:lnTo>
                    <a:pt x="0" y="631"/>
                  </a:lnTo>
                  <a:lnTo>
                    <a:pt x="6578" y="631"/>
                  </a:lnTo>
                  <a:lnTo>
                    <a:pt x="6578" y="4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3329275" y="2160650"/>
              <a:ext cx="77925" cy="41775"/>
            </a:xfrm>
            <a:custGeom>
              <a:avLst/>
              <a:gdLst/>
              <a:ahLst/>
              <a:cxnLst/>
              <a:rect l="l" t="t" r="r" b="b"/>
              <a:pathLst>
                <a:path w="3117" h="1671" extrusionOk="0">
                  <a:moveTo>
                    <a:pt x="0" y="0"/>
                  </a:moveTo>
                  <a:lnTo>
                    <a:pt x="0" y="1670"/>
                  </a:lnTo>
                  <a:lnTo>
                    <a:pt x="3116" y="1670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rgbClr val="89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3192825" y="2155050"/>
              <a:ext cx="80975" cy="41775"/>
            </a:xfrm>
            <a:custGeom>
              <a:avLst/>
              <a:gdLst/>
              <a:ahLst/>
              <a:cxnLst/>
              <a:rect l="l" t="t" r="r" b="b"/>
              <a:pathLst>
                <a:path w="3239" h="1671" extrusionOk="0">
                  <a:moveTo>
                    <a:pt x="0" y="0"/>
                  </a:moveTo>
                  <a:lnTo>
                    <a:pt x="3239" y="0"/>
                  </a:lnTo>
                  <a:lnTo>
                    <a:pt x="3239" y="1670"/>
                  </a:lnTo>
                  <a:lnTo>
                    <a:pt x="0" y="1670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2814525" y="2136725"/>
              <a:ext cx="155825" cy="60100"/>
            </a:xfrm>
            <a:custGeom>
              <a:avLst/>
              <a:gdLst/>
              <a:ahLst/>
              <a:cxnLst/>
              <a:rect l="l" t="t" r="r" b="b"/>
              <a:pathLst>
                <a:path w="6233" h="2404" extrusionOk="0">
                  <a:moveTo>
                    <a:pt x="1" y="0"/>
                  </a:moveTo>
                  <a:lnTo>
                    <a:pt x="6233" y="0"/>
                  </a:lnTo>
                  <a:lnTo>
                    <a:pt x="6233" y="2403"/>
                  </a:lnTo>
                  <a:lnTo>
                    <a:pt x="1" y="2403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2977450" y="2117875"/>
              <a:ext cx="199100" cy="26000"/>
            </a:xfrm>
            <a:custGeom>
              <a:avLst/>
              <a:gdLst/>
              <a:ahLst/>
              <a:cxnLst/>
              <a:rect l="l" t="t" r="r" b="b"/>
              <a:pathLst>
                <a:path w="7964" h="1040" extrusionOk="0">
                  <a:moveTo>
                    <a:pt x="6721" y="1"/>
                  </a:moveTo>
                  <a:lnTo>
                    <a:pt x="1039" y="1"/>
                  </a:lnTo>
                  <a:lnTo>
                    <a:pt x="1" y="754"/>
                  </a:lnTo>
                  <a:lnTo>
                    <a:pt x="1" y="1039"/>
                  </a:lnTo>
                  <a:lnTo>
                    <a:pt x="7964" y="1039"/>
                  </a:lnTo>
                  <a:lnTo>
                    <a:pt x="7964" y="8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2975925" y="2112275"/>
              <a:ext cx="207750" cy="31600"/>
            </a:xfrm>
            <a:custGeom>
              <a:avLst/>
              <a:gdLst/>
              <a:ahLst/>
              <a:cxnLst/>
              <a:rect l="l" t="t" r="r" b="b"/>
              <a:pathLst>
                <a:path w="8310" h="1264" extrusionOk="0">
                  <a:moveTo>
                    <a:pt x="1" y="1121"/>
                  </a:moveTo>
                  <a:lnTo>
                    <a:pt x="164" y="652"/>
                  </a:lnTo>
                  <a:lnTo>
                    <a:pt x="937" y="1"/>
                  </a:lnTo>
                  <a:lnTo>
                    <a:pt x="6986" y="1"/>
                  </a:lnTo>
                  <a:lnTo>
                    <a:pt x="7964" y="836"/>
                  </a:lnTo>
                  <a:lnTo>
                    <a:pt x="8310" y="1263"/>
                  </a:lnTo>
                  <a:lnTo>
                    <a:pt x="6925" y="326"/>
                  </a:lnTo>
                  <a:lnTo>
                    <a:pt x="978" y="3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1680175" y="2191200"/>
              <a:ext cx="1657775" cy="41775"/>
            </a:xfrm>
            <a:custGeom>
              <a:avLst/>
              <a:gdLst/>
              <a:ahLst/>
              <a:cxnLst/>
              <a:rect l="l" t="t" r="r" b="b"/>
              <a:pathLst>
                <a:path w="66311" h="1671" extrusionOk="0">
                  <a:moveTo>
                    <a:pt x="66311" y="143"/>
                  </a:moveTo>
                  <a:lnTo>
                    <a:pt x="550" y="0"/>
                  </a:lnTo>
                  <a:lnTo>
                    <a:pt x="0" y="1670"/>
                  </a:lnTo>
                  <a:lnTo>
                    <a:pt x="66311" y="1589"/>
                  </a:lnTo>
                  <a:close/>
                </a:path>
              </a:pathLst>
            </a:custGeom>
            <a:solidFill>
              <a:srgbClr val="D0D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3337925" y="2194750"/>
              <a:ext cx="933275" cy="198600"/>
            </a:xfrm>
            <a:custGeom>
              <a:avLst/>
              <a:gdLst/>
              <a:ahLst/>
              <a:cxnLst/>
              <a:rect l="l" t="t" r="r" b="b"/>
              <a:pathLst>
                <a:path w="37331" h="7944" extrusionOk="0">
                  <a:moveTo>
                    <a:pt x="1" y="1"/>
                  </a:moveTo>
                  <a:lnTo>
                    <a:pt x="1" y="1447"/>
                  </a:lnTo>
                  <a:lnTo>
                    <a:pt x="102" y="1447"/>
                  </a:lnTo>
                  <a:lnTo>
                    <a:pt x="37331" y="7943"/>
                  </a:lnTo>
                  <a:lnTo>
                    <a:pt x="34561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4127100" y="2253300"/>
              <a:ext cx="79950" cy="89650"/>
            </a:xfrm>
            <a:custGeom>
              <a:avLst/>
              <a:gdLst/>
              <a:ahLst/>
              <a:cxnLst/>
              <a:rect l="l" t="t" r="r" b="b"/>
              <a:pathLst>
                <a:path w="3198" h="3586" extrusionOk="0">
                  <a:moveTo>
                    <a:pt x="1528" y="3585"/>
                  </a:moveTo>
                  <a:lnTo>
                    <a:pt x="3198" y="3585"/>
                  </a:lnTo>
                  <a:lnTo>
                    <a:pt x="175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D7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831425" y="2676900"/>
              <a:ext cx="1295800" cy="140550"/>
            </a:xfrm>
            <a:custGeom>
              <a:avLst/>
              <a:gdLst/>
              <a:ahLst/>
              <a:cxnLst/>
              <a:rect l="l" t="t" r="r" b="b"/>
              <a:pathLst>
                <a:path w="51832" h="5622" extrusionOk="0">
                  <a:moveTo>
                    <a:pt x="51831" y="5561"/>
                  </a:moveTo>
                  <a:lnTo>
                    <a:pt x="46129" y="3219"/>
                  </a:lnTo>
                  <a:lnTo>
                    <a:pt x="34683" y="917"/>
                  </a:lnTo>
                  <a:lnTo>
                    <a:pt x="10245" y="286"/>
                  </a:lnTo>
                  <a:lnTo>
                    <a:pt x="1" y="1"/>
                  </a:lnTo>
                  <a:lnTo>
                    <a:pt x="2506" y="1325"/>
                  </a:lnTo>
                  <a:cubicBezTo>
                    <a:pt x="9817" y="1610"/>
                    <a:pt x="14521" y="2526"/>
                    <a:pt x="17454" y="3565"/>
                  </a:cubicBezTo>
                  <a:cubicBezTo>
                    <a:pt x="20285" y="4318"/>
                    <a:pt x="22830" y="5622"/>
                    <a:pt x="24460" y="5377"/>
                  </a:cubicBezTo>
                  <a:cubicBezTo>
                    <a:pt x="33522" y="5520"/>
                    <a:pt x="42646" y="5561"/>
                    <a:pt x="51831" y="5561"/>
                  </a:cubicBez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2335950" y="2375000"/>
              <a:ext cx="133400" cy="61125"/>
            </a:xfrm>
            <a:custGeom>
              <a:avLst/>
              <a:gdLst/>
              <a:ahLst/>
              <a:cxnLst/>
              <a:rect l="l" t="t" r="r" b="b"/>
              <a:pathLst>
                <a:path w="5336" h="2445" extrusionOk="0">
                  <a:moveTo>
                    <a:pt x="0" y="0"/>
                  </a:moveTo>
                  <a:lnTo>
                    <a:pt x="5336" y="0"/>
                  </a:lnTo>
                  <a:lnTo>
                    <a:pt x="5336" y="2444"/>
                  </a:lnTo>
                  <a:lnTo>
                    <a:pt x="0" y="2444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2937225" y="2576100"/>
              <a:ext cx="55525" cy="41775"/>
            </a:xfrm>
            <a:custGeom>
              <a:avLst/>
              <a:gdLst/>
              <a:ahLst/>
              <a:cxnLst/>
              <a:rect l="l" t="t" r="r" b="b"/>
              <a:pathLst>
                <a:path w="2221" h="1671" extrusionOk="0">
                  <a:moveTo>
                    <a:pt x="1" y="1"/>
                  </a:moveTo>
                  <a:lnTo>
                    <a:pt x="1" y="1671"/>
                  </a:lnTo>
                  <a:lnTo>
                    <a:pt x="2221" y="1671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rgbClr val="6D7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1071225" y="2700850"/>
              <a:ext cx="18875" cy="60600"/>
            </a:xfrm>
            <a:custGeom>
              <a:avLst/>
              <a:gdLst/>
              <a:ahLst/>
              <a:cxnLst/>
              <a:rect l="l" t="t" r="r" b="b"/>
              <a:pathLst>
                <a:path w="755" h="2424" extrusionOk="0">
                  <a:moveTo>
                    <a:pt x="490" y="2424"/>
                  </a:moveTo>
                  <a:cubicBezTo>
                    <a:pt x="266" y="2016"/>
                    <a:pt x="123" y="1731"/>
                    <a:pt x="42" y="1141"/>
                  </a:cubicBezTo>
                  <a:cubicBezTo>
                    <a:pt x="1" y="815"/>
                    <a:pt x="123" y="41"/>
                    <a:pt x="266" y="20"/>
                  </a:cubicBezTo>
                  <a:cubicBezTo>
                    <a:pt x="429" y="0"/>
                    <a:pt x="673" y="509"/>
                    <a:pt x="693" y="1080"/>
                  </a:cubicBezTo>
                  <a:cubicBezTo>
                    <a:pt x="754" y="1690"/>
                    <a:pt x="653" y="1976"/>
                    <a:pt x="490" y="2424"/>
                  </a:cubicBezTo>
                  <a:close/>
                </a:path>
              </a:pathLst>
            </a:custGeom>
            <a:solidFill>
              <a:srgbClr val="7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1076825" y="2770075"/>
              <a:ext cx="17850" cy="31600"/>
            </a:xfrm>
            <a:custGeom>
              <a:avLst/>
              <a:gdLst/>
              <a:ahLst/>
              <a:cxnLst/>
              <a:rect l="l" t="t" r="r" b="b"/>
              <a:pathLst>
                <a:path w="714" h="1264" extrusionOk="0">
                  <a:moveTo>
                    <a:pt x="286" y="1"/>
                  </a:moveTo>
                  <a:cubicBezTo>
                    <a:pt x="123" y="245"/>
                    <a:pt x="1" y="408"/>
                    <a:pt x="21" y="714"/>
                  </a:cubicBezTo>
                  <a:cubicBezTo>
                    <a:pt x="21" y="877"/>
                    <a:pt x="225" y="1264"/>
                    <a:pt x="388" y="1243"/>
                  </a:cubicBezTo>
                  <a:cubicBezTo>
                    <a:pt x="551" y="1243"/>
                    <a:pt x="714" y="958"/>
                    <a:pt x="673" y="653"/>
                  </a:cubicBezTo>
                  <a:cubicBezTo>
                    <a:pt x="653" y="347"/>
                    <a:pt x="510" y="204"/>
                    <a:pt x="286" y="1"/>
                  </a:cubicBezTo>
                  <a:close/>
                </a:path>
              </a:pathLst>
            </a:custGeom>
            <a:solidFill>
              <a:srgbClr val="7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1072250" y="2754300"/>
              <a:ext cx="17850" cy="20950"/>
            </a:xfrm>
            <a:custGeom>
              <a:avLst/>
              <a:gdLst/>
              <a:ahLst/>
              <a:cxnLst/>
              <a:rect l="l" t="t" r="r" b="b"/>
              <a:pathLst>
                <a:path w="714" h="838" extrusionOk="0">
                  <a:moveTo>
                    <a:pt x="632" y="1"/>
                  </a:moveTo>
                  <a:cubicBezTo>
                    <a:pt x="265" y="41"/>
                    <a:pt x="1" y="245"/>
                    <a:pt x="21" y="469"/>
                  </a:cubicBezTo>
                  <a:cubicBezTo>
                    <a:pt x="40" y="698"/>
                    <a:pt x="309" y="837"/>
                    <a:pt x="645" y="837"/>
                  </a:cubicBezTo>
                  <a:cubicBezTo>
                    <a:pt x="667" y="837"/>
                    <a:pt x="690" y="837"/>
                    <a:pt x="713" y="835"/>
                  </a:cubicBezTo>
                  <a:lnTo>
                    <a:pt x="652" y="1"/>
                  </a:lnTo>
                  <a:close/>
                </a:path>
              </a:pathLst>
            </a:custGeom>
            <a:solidFill>
              <a:srgbClr val="7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4034425" y="2745125"/>
              <a:ext cx="118650" cy="152775"/>
            </a:xfrm>
            <a:custGeom>
              <a:avLst/>
              <a:gdLst/>
              <a:ahLst/>
              <a:cxnLst/>
              <a:rect l="l" t="t" r="r" b="b"/>
              <a:pathLst>
                <a:path w="4746" h="6111" extrusionOk="0">
                  <a:moveTo>
                    <a:pt x="1" y="1"/>
                  </a:moveTo>
                  <a:lnTo>
                    <a:pt x="1121" y="5459"/>
                  </a:lnTo>
                  <a:lnTo>
                    <a:pt x="4074" y="6111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811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2373625" y="1965125"/>
              <a:ext cx="395100" cy="54525"/>
            </a:xfrm>
            <a:custGeom>
              <a:avLst/>
              <a:gdLst/>
              <a:ahLst/>
              <a:cxnLst/>
              <a:rect l="l" t="t" r="r" b="b"/>
              <a:pathLst>
                <a:path w="15804" h="2181" extrusionOk="0">
                  <a:moveTo>
                    <a:pt x="15417" y="1"/>
                  </a:moveTo>
                  <a:lnTo>
                    <a:pt x="0" y="62"/>
                  </a:lnTo>
                  <a:lnTo>
                    <a:pt x="550" y="2180"/>
                  </a:lnTo>
                  <a:lnTo>
                    <a:pt x="15804" y="2180"/>
                  </a:lnTo>
                  <a:lnTo>
                    <a:pt x="154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2365475" y="1966150"/>
              <a:ext cx="437875" cy="225075"/>
            </a:xfrm>
            <a:custGeom>
              <a:avLst/>
              <a:gdLst/>
              <a:ahLst/>
              <a:cxnLst/>
              <a:rect l="l" t="t" r="r" b="b"/>
              <a:pathLst>
                <a:path w="17515" h="9003" extrusionOk="0">
                  <a:moveTo>
                    <a:pt x="17515" y="9002"/>
                  </a:moveTo>
                  <a:lnTo>
                    <a:pt x="15926" y="1"/>
                  </a:lnTo>
                  <a:lnTo>
                    <a:pt x="367" y="123"/>
                  </a:lnTo>
                  <a:lnTo>
                    <a:pt x="1365" y="4237"/>
                  </a:lnTo>
                  <a:lnTo>
                    <a:pt x="0" y="8982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2409250" y="1947825"/>
              <a:ext cx="44825" cy="27000"/>
            </a:xfrm>
            <a:custGeom>
              <a:avLst/>
              <a:gdLst/>
              <a:ahLst/>
              <a:cxnLst/>
              <a:rect l="l" t="t" r="r" b="b"/>
              <a:pathLst>
                <a:path w="1793" h="1080" extrusionOk="0">
                  <a:moveTo>
                    <a:pt x="1" y="1"/>
                  </a:moveTo>
                  <a:lnTo>
                    <a:pt x="1" y="1080"/>
                  </a:lnTo>
                  <a:lnTo>
                    <a:pt x="1793" y="1080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2532975" y="1953425"/>
              <a:ext cx="162450" cy="25475"/>
            </a:xfrm>
            <a:custGeom>
              <a:avLst/>
              <a:gdLst/>
              <a:ahLst/>
              <a:cxnLst/>
              <a:rect l="l" t="t" r="r" b="b"/>
              <a:pathLst>
                <a:path w="6498" h="1019" extrusionOk="0">
                  <a:moveTo>
                    <a:pt x="1" y="1"/>
                  </a:moveTo>
                  <a:lnTo>
                    <a:pt x="1" y="1019"/>
                  </a:lnTo>
                  <a:lnTo>
                    <a:pt x="6497" y="1019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2553350" y="1941725"/>
              <a:ext cx="39225" cy="17825"/>
            </a:xfrm>
            <a:custGeom>
              <a:avLst/>
              <a:gdLst/>
              <a:ahLst/>
              <a:cxnLst/>
              <a:rect l="l" t="t" r="r" b="b"/>
              <a:pathLst>
                <a:path w="1569" h="713" extrusionOk="0">
                  <a:moveTo>
                    <a:pt x="0" y="0"/>
                  </a:moveTo>
                  <a:lnTo>
                    <a:pt x="0" y="713"/>
                  </a:lnTo>
                  <a:lnTo>
                    <a:pt x="1568" y="713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2642950" y="1944775"/>
              <a:ext cx="40750" cy="16825"/>
            </a:xfrm>
            <a:custGeom>
              <a:avLst/>
              <a:gdLst/>
              <a:ahLst/>
              <a:cxnLst/>
              <a:rect l="l" t="t" r="r" b="b"/>
              <a:pathLst>
                <a:path w="1630" h="673" extrusionOk="0">
                  <a:moveTo>
                    <a:pt x="1" y="0"/>
                  </a:moveTo>
                  <a:lnTo>
                    <a:pt x="1" y="672"/>
                  </a:lnTo>
                  <a:lnTo>
                    <a:pt x="1630" y="672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5683525" y="2478850"/>
              <a:ext cx="73850" cy="48400"/>
            </a:xfrm>
            <a:custGeom>
              <a:avLst/>
              <a:gdLst/>
              <a:ahLst/>
              <a:cxnLst/>
              <a:rect l="l" t="t" r="r" b="b"/>
              <a:pathLst>
                <a:path w="2954" h="1936" extrusionOk="0">
                  <a:moveTo>
                    <a:pt x="816" y="490"/>
                  </a:moveTo>
                  <a:cubicBezTo>
                    <a:pt x="734" y="999"/>
                    <a:pt x="693" y="1141"/>
                    <a:pt x="42" y="1630"/>
                  </a:cubicBezTo>
                  <a:cubicBezTo>
                    <a:pt x="1" y="1773"/>
                    <a:pt x="103" y="1874"/>
                    <a:pt x="388" y="1935"/>
                  </a:cubicBezTo>
                  <a:lnTo>
                    <a:pt x="1121" y="1589"/>
                  </a:lnTo>
                  <a:lnTo>
                    <a:pt x="1467" y="1671"/>
                  </a:lnTo>
                  <a:lnTo>
                    <a:pt x="1997" y="1345"/>
                  </a:lnTo>
                  <a:lnTo>
                    <a:pt x="2221" y="958"/>
                  </a:lnTo>
                  <a:lnTo>
                    <a:pt x="2893" y="490"/>
                  </a:lnTo>
                  <a:cubicBezTo>
                    <a:pt x="2954" y="327"/>
                    <a:pt x="2893" y="123"/>
                    <a:pt x="2649" y="143"/>
                  </a:cubicBezTo>
                  <a:cubicBezTo>
                    <a:pt x="2282" y="245"/>
                    <a:pt x="2119" y="571"/>
                    <a:pt x="1406" y="204"/>
                  </a:cubicBezTo>
                  <a:cubicBezTo>
                    <a:pt x="836" y="1"/>
                    <a:pt x="979" y="347"/>
                    <a:pt x="816" y="4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5455950" y="2493625"/>
              <a:ext cx="47375" cy="30050"/>
            </a:xfrm>
            <a:custGeom>
              <a:avLst/>
              <a:gdLst/>
              <a:ahLst/>
              <a:cxnLst/>
              <a:rect l="l" t="t" r="r" b="b"/>
              <a:pathLst>
                <a:path w="1895" h="1202" extrusionOk="0">
                  <a:moveTo>
                    <a:pt x="1100" y="1141"/>
                  </a:moveTo>
                  <a:cubicBezTo>
                    <a:pt x="774" y="1202"/>
                    <a:pt x="163" y="958"/>
                    <a:pt x="62" y="652"/>
                  </a:cubicBezTo>
                  <a:cubicBezTo>
                    <a:pt x="1" y="428"/>
                    <a:pt x="367" y="163"/>
                    <a:pt x="836" y="82"/>
                  </a:cubicBezTo>
                  <a:cubicBezTo>
                    <a:pt x="1304" y="0"/>
                    <a:pt x="1813" y="184"/>
                    <a:pt x="1854" y="387"/>
                  </a:cubicBezTo>
                  <a:cubicBezTo>
                    <a:pt x="1895" y="693"/>
                    <a:pt x="1447" y="1039"/>
                    <a:pt x="1100" y="1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3914275" y="1965125"/>
              <a:ext cx="80975" cy="62650"/>
            </a:xfrm>
            <a:custGeom>
              <a:avLst/>
              <a:gdLst/>
              <a:ahLst/>
              <a:cxnLst/>
              <a:rect l="l" t="t" r="r" b="b"/>
              <a:pathLst>
                <a:path w="3239" h="2506" extrusionOk="0">
                  <a:moveTo>
                    <a:pt x="265" y="469"/>
                  </a:moveTo>
                  <a:cubicBezTo>
                    <a:pt x="0" y="917"/>
                    <a:pt x="387" y="1630"/>
                    <a:pt x="1141" y="2078"/>
                  </a:cubicBezTo>
                  <a:cubicBezTo>
                    <a:pt x="1894" y="2506"/>
                    <a:pt x="2709" y="2506"/>
                    <a:pt x="2974" y="2058"/>
                  </a:cubicBezTo>
                  <a:cubicBezTo>
                    <a:pt x="3239" y="1610"/>
                    <a:pt x="2852" y="897"/>
                    <a:pt x="2098" y="449"/>
                  </a:cubicBezTo>
                  <a:cubicBezTo>
                    <a:pt x="1345" y="1"/>
                    <a:pt x="530" y="21"/>
                    <a:pt x="265" y="4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4046150" y="2038450"/>
              <a:ext cx="24450" cy="18350"/>
            </a:xfrm>
            <a:custGeom>
              <a:avLst/>
              <a:gdLst/>
              <a:ahLst/>
              <a:cxnLst/>
              <a:rect l="l" t="t" r="r" b="b"/>
              <a:pathLst>
                <a:path w="978" h="734" extrusionOk="0">
                  <a:moveTo>
                    <a:pt x="82" y="123"/>
                  </a:moveTo>
                  <a:cubicBezTo>
                    <a:pt x="0" y="265"/>
                    <a:pt x="122" y="489"/>
                    <a:pt x="346" y="612"/>
                  </a:cubicBezTo>
                  <a:cubicBezTo>
                    <a:pt x="570" y="734"/>
                    <a:pt x="815" y="734"/>
                    <a:pt x="896" y="612"/>
                  </a:cubicBezTo>
                  <a:cubicBezTo>
                    <a:pt x="978" y="469"/>
                    <a:pt x="856" y="265"/>
                    <a:pt x="631" y="123"/>
                  </a:cubicBezTo>
                  <a:cubicBezTo>
                    <a:pt x="407" y="1"/>
                    <a:pt x="163" y="1"/>
                    <a:pt x="82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2212225" y="2038450"/>
              <a:ext cx="41250" cy="32100"/>
            </a:xfrm>
            <a:custGeom>
              <a:avLst/>
              <a:gdLst/>
              <a:ahLst/>
              <a:cxnLst/>
              <a:rect l="l" t="t" r="r" b="b"/>
              <a:pathLst>
                <a:path w="1650" h="1284" extrusionOk="0">
                  <a:moveTo>
                    <a:pt x="143" y="225"/>
                  </a:moveTo>
                  <a:cubicBezTo>
                    <a:pt x="0" y="469"/>
                    <a:pt x="204" y="836"/>
                    <a:pt x="591" y="1060"/>
                  </a:cubicBezTo>
                  <a:cubicBezTo>
                    <a:pt x="978" y="1284"/>
                    <a:pt x="1385" y="1284"/>
                    <a:pt x="1528" y="1039"/>
                  </a:cubicBezTo>
                  <a:cubicBezTo>
                    <a:pt x="1650" y="815"/>
                    <a:pt x="1467" y="449"/>
                    <a:pt x="1080" y="225"/>
                  </a:cubicBezTo>
                  <a:cubicBezTo>
                    <a:pt x="693" y="1"/>
                    <a:pt x="265" y="1"/>
                    <a:pt x="143" y="2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2317600" y="2000275"/>
              <a:ext cx="31100" cy="23425"/>
            </a:xfrm>
            <a:custGeom>
              <a:avLst/>
              <a:gdLst/>
              <a:ahLst/>
              <a:cxnLst/>
              <a:rect l="l" t="t" r="r" b="b"/>
              <a:pathLst>
                <a:path w="1244" h="937" extrusionOk="0">
                  <a:moveTo>
                    <a:pt x="103" y="163"/>
                  </a:moveTo>
                  <a:cubicBezTo>
                    <a:pt x="1" y="346"/>
                    <a:pt x="164" y="611"/>
                    <a:pt x="449" y="774"/>
                  </a:cubicBezTo>
                  <a:cubicBezTo>
                    <a:pt x="734" y="937"/>
                    <a:pt x="1040" y="937"/>
                    <a:pt x="1141" y="774"/>
                  </a:cubicBezTo>
                  <a:cubicBezTo>
                    <a:pt x="1243" y="591"/>
                    <a:pt x="1080" y="326"/>
                    <a:pt x="815" y="163"/>
                  </a:cubicBezTo>
                  <a:cubicBezTo>
                    <a:pt x="530" y="0"/>
                    <a:pt x="205" y="0"/>
                    <a:pt x="103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2044700" y="2100575"/>
              <a:ext cx="24975" cy="19375"/>
            </a:xfrm>
            <a:custGeom>
              <a:avLst/>
              <a:gdLst/>
              <a:ahLst/>
              <a:cxnLst/>
              <a:rect l="l" t="t" r="r" b="b"/>
              <a:pathLst>
                <a:path w="999" h="775" extrusionOk="0">
                  <a:moveTo>
                    <a:pt x="82" y="143"/>
                  </a:moveTo>
                  <a:cubicBezTo>
                    <a:pt x="1" y="285"/>
                    <a:pt x="123" y="509"/>
                    <a:pt x="347" y="652"/>
                  </a:cubicBezTo>
                  <a:cubicBezTo>
                    <a:pt x="592" y="774"/>
                    <a:pt x="836" y="774"/>
                    <a:pt x="917" y="632"/>
                  </a:cubicBezTo>
                  <a:cubicBezTo>
                    <a:pt x="999" y="489"/>
                    <a:pt x="877" y="265"/>
                    <a:pt x="653" y="143"/>
                  </a:cubicBezTo>
                  <a:cubicBezTo>
                    <a:pt x="408" y="0"/>
                    <a:pt x="164" y="0"/>
                    <a:pt x="82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1889925" y="2154525"/>
              <a:ext cx="27525" cy="20900"/>
            </a:xfrm>
            <a:custGeom>
              <a:avLst/>
              <a:gdLst/>
              <a:ahLst/>
              <a:cxnLst/>
              <a:rect l="l" t="t" r="r" b="b"/>
              <a:pathLst>
                <a:path w="1101" h="836" extrusionOk="0">
                  <a:moveTo>
                    <a:pt x="103" y="164"/>
                  </a:moveTo>
                  <a:cubicBezTo>
                    <a:pt x="1" y="306"/>
                    <a:pt x="143" y="551"/>
                    <a:pt x="388" y="693"/>
                  </a:cubicBezTo>
                  <a:cubicBezTo>
                    <a:pt x="632" y="836"/>
                    <a:pt x="917" y="836"/>
                    <a:pt x="999" y="693"/>
                  </a:cubicBezTo>
                  <a:cubicBezTo>
                    <a:pt x="1100" y="530"/>
                    <a:pt x="958" y="286"/>
                    <a:pt x="714" y="143"/>
                  </a:cubicBezTo>
                  <a:cubicBezTo>
                    <a:pt x="449" y="1"/>
                    <a:pt x="184" y="1"/>
                    <a:pt x="103" y="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3" name="Google Shape;363;p20"/>
          <p:cNvCxnSpPr/>
          <p:nvPr/>
        </p:nvCxnSpPr>
        <p:spPr>
          <a:xfrm>
            <a:off x="580275" y="3313125"/>
            <a:ext cx="3026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4" name="Google Shape;364;p20"/>
          <p:cNvCxnSpPr/>
          <p:nvPr/>
        </p:nvCxnSpPr>
        <p:spPr>
          <a:xfrm flipH="1">
            <a:off x="4512300" y="0"/>
            <a:ext cx="4200" cy="5158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5" name="Google Shape;365;p20"/>
          <p:cNvSpPr txBox="1"/>
          <p:nvPr/>
        </p:nvSpPr>
        <p:spPr>
          <a:xfrm>
            <a:off x="1018575" y="3359250"/>
            <a:ext cx="214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DIRECTION OF TRAVEL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366" name="Google Shape;366;p20"/>
          <p:cNvGrpSpPr/>
          <p:nvPr/>
        </p:nvGrpSpPr>
        <p:grpSpPr>
          <a:xfrm>
            <a:off x="5150850" y="1465275"/>
            <a:ext cx="3321600" cy="2227938"/>
            <a:chOff x="5150850" y="1534588"/>
            <a:chExt cx="3321600" cy="2227938"/>
          </a:xfrm>
        </p:grpSpPr>
        <p:sp>
          <p:nvSpPr>
            <p:cNvPr id="367" name="Google Shape;367;p20"/>
            <p:cNvSpPr txBox="1"/>
            <p:nvPr/>
          </p:nvSpPr>
          <p:spPr>
            <a:xfrm>
              <a:off x="5150850" y="2285025"/>
              <a:ext cx="3321600" cy="147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A </a:t>
              </a:r>
              <a:r>
                <a:rPr lang="en" b="1">
                  <a:solidFill>
                    <a:srgbClr val="811419"/>
                  </a:solidFill>
                  <a:latin typeface="Cambria"/>
                  <a:ea typeface="Cambria"/>
                  <a:cs typeface="Cambria"/>
                  <a:sym typeface="Cambria"/>
                </a:rPr>
                <a:t>frigate 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with a mass of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5,000,000 kg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 is travelling at a speed of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15 m/s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Calculate the kinetic energy of the frigate.</a:t>
              </a: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0.5 × 5,000,000 × 15</a:t>
              </a:r>
              <a:r>
                <a:rPr lang="en" baseline="30000"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 =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562,500,000 J</a:t>
              </a:r>
              <a:endParaRPr b="1"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68" name="Google Shape;368;p20"/>
            <p:cNvGrpSpPr/>
            <p:nvPr/>
          </p:nvGrpSpPr>
          <p:grpSpPr>
            <a:xfrm>
              <a:off x="6033500" y="1534588"/>
              <a:ext cx="1556297" cy="608749"/>
              <a:chOff x="327500" y="1478950"/>
              <a:chExt cx="6916875" cy="2705550"/>
            </a:xfrm>
          </p:grpSpPr>
          <p:sp>
            <p:nvSpPr>
              <p:cNvPr id="369" name="Google Shape;369;p20"/>
              <p:cNvSpPr/>
              <p:nvPr/>
            </p:nvSpPr>
            <p:spPr>
              <a:xfrm>
                <a:off x="327500" y="2355575"/>
                <a:ext cx="1038225" cy="911025"/>
              </a:xfrm>
              <a:custGeom>
                <a:avLst/>
                <a:gdLst/>
                <a:ahLst/>
                <a:cxnLst/>
                <a:rect l="l" t="t" r="r" b="b"/>
                <a:pathLst>
                  <a:path w="41529" h="36441" extrusionOk="0">
                    <a:moveTo>
                      <a:pt x="9764" y="0"/>
                    </a:moveTo>
                    <a:cubicBezTo>
                      <a:pt x="9214" y="0"/>
                      <a:pt x="8664" y="0"/>
                      <a:pt x="8664" y="963"/>
                    </a:cubicBezTo>
                    <a:cubicBezTo>
                      <a:pt x="8664" y="1513"/>
                      <a:pt x="9076" y="1513"/>
                      <a:pt x="10039" y="1513"/>
                    </a:cubicBezTo>
                    <a:cubicBezTo>
                      <a:pt x="11414" y="1513"/>
                      <a:pt x="12926" y="1513"/>
                      <a:pt x="12926" y="2338"/>
                    </a:cubicBezTo>
                    <a:cubicBezTo>
                      <a:pt x="12926" y="2751"/>
                      <a:pt x="12926" y="2888"/>
                      <a:pt x="12789" y="3163"/>
                    </a:cubicBezTo>
                    <a:lnTo>
                      <a:pt x="5501" y="32591"/>
                    </a:lnTo>
                    <a:cubicBezTo>
                      <a:pt x="4951" y="34516"/>
                      <a:pt x="4676" y="34928"/>
                      <a:pt x="1375" y="34928"/>
                    </a:cubicBezTo>
                    <a:cubicBezTo>
                      <a:pt x="413" y="34928"/>
                      <a:pt x="0" y="34928"/>
                      <a:pt x="0" y="36028"/>
                    </a:cubicBezTo>
                    <a:cubicBezTo>
                      <a:pt x="0" y="36441"/>
                      <a:pt x="550" y="36441"/>
                      <a:pt x="688" y="36441"/>
                    </a:cubicBezTo>
                    <a:lnTo>
                      <a:pt x="12376" y="36441"/>
                    </a:lnTo>
                    <a:cubicBezTo>
                      <a:pt x="12789" y="36441"/>
                      <a:pt x="13339" y="36441"/>
                      <a:pt x="13339" y="35478"/>
                    </a:cubicBezTo>
                    <a:cubicBezTo>
                      <a:pt x="13339" y="34928"/>
                      <a:pt x="12926" y="34928"/>
                      <a:pt x="12101" y="34928"/>
                    </a:cubicBezTo>
                    <a:cubicBezTo>
                      <a:pt x="9214" y="34928"/>
                      <a:pt x="9214" y="34516"/>
                      <a:pt x="9214" y="34103"/>
                    </a:cubicBezTo>
                    <a:cubicBezTo>
                      <a:pt x="9214" y="33553"/>
                      <a:pt x="9626" y="32040"/>
                      <a:pt x="11826" y="23377"/>
                    </a:cubicBezTo>
                    <a:lnTo>
                      <a:pt x="19390" y="16914"/>
                    </a:lnTo>
                    <a:lnTo>
                      <a:pt x="25028" y="32178"/>
                    </a:lnTo>
                    <a:cubicBezTo>
                      <a:pt x="25303" y="32728"/>
                      <a:pt x="25303" y="32866"/>
                      <a:pt x="25303" y="33278"/>
                    </a:cubicBezTo>
                    <a:cubicBezTo>
                      <a:pt x="25303" y="34791"/>
                      <a:pt x="23377" y="34928"/>
                      <a:pt x="22690" y="34928"/>
                    </a:cubicBezTo>
                    <a:cubicBezTo>
                      <a:pt x="22415" y="34928"/>
                      <a:pt x="21865" y="35066"/>
                      <a:pt x="21865" y="36028"/>
                    </a:cubicBezTo>
                    <a:cubicBezTo>
                      <a:pt x="21865" y="36441"/>
                      <a:pt x="22415" y="36441"/>
                      <a:pt x="22552" y="36441"/>
                    </a:cubicBezTo>
                    <a:lnTo>
                      <a:pt x="32591" y="36441"/>
                    </a:lnTo>
                    <a:cubicBezTo>
                      <a:pt x="32866" y="36441"/>
                      <a:pt x="33553" y="36441"/>
                      <a:pt x="33553" y="35478"/>
                    </a:cubicBezTo>
                    <a:cubicBezTo>
                      <a:pt x="33553" y="35066"/>
                      <a:pt x="33141" y="34928"/>
                      <a:pt x="32453" y="34928"/>
                    </a:cubicBezTo>
                    <a:cubicBezTo>
                      <a:pt x="30803" y="34928"/>
                      <a:pt x="30115" y="34516"/>
                      <a:pt x="29428" y="32728"/>
                    </a:cubicBezTo>
                    <a:lnTo>
                      <a:pt x="22690" y="14164"/>
                    </a:lnTo>
                    <a:lnTo>
                      <a:pt x="32591" y="5913"/>
                    </a:lnTo>
                    <a:cubicBezTo>
                      <a:pt x="37129" y="2063"/>
                      <a:pt x="39191" y="1651"/>
                      <a:pt x="40704" y="1513"/>
                    </a:cubicBezTo>
                    <a:cubicBezTo>
                      <a:pt x="41116" y="1513"/>
                      <a:pt x="41529" y="1375"/>
                      <a:pt x="41529" y="550"/>
                    </a:cubicBezTo>
                    <a:cubicBezTo>
                      <a:pt x="41529" y="138"/>
                      <a:pt x="41254" y="0"/>
                      <a:pt x="40979" y="0"/>
                    </a:cubicBezTo>
                    <a:lnTo>
                      <a:pt x="32316" y="0"/>
                    </a:lnTo>
                    <a:cubicBezTo>
                      <a:pt x="31903" y="0"/>
                      <a:pt x="31353" y="0"/>
                      <a:pt x="31353" y="963"/>
                    </a:cubicBezTo>
                    <a:cubicBezTo>
                      <a:pt x="31353" y="1513"/>
                      <a:pt x="31766" y="1513"/>
                      <a:pt x="31903" y="1513"/>
                    </a:cubicBezTo>
                    <a:cubicBezTo>
                      <a:pt x="32591" y="1513"/>
                      <a:pt x="33141" y="1788"/>
                      <a:pt x="33141" y="2476"/>
                    </a:cubicBezTo>
                    <a:cubicBezTo>
                      <a:pt x="33141" y="3438"/>
                      <a:pt x="32591" y="4126"/>
                      <a:pt x="32178" y="4401"/>
                    </a:cubicBezTo>
                    <a:cubicBezTo>
                      <a:pt x="32041" y="4538"/>
                      <a:pt x="31903" y="4538"/>
                      <a:pt x="31903" y="4676"/>
                    </a:cubicBezTo>
                    <a:cubicBezTo>
                      <a:pt x="31628" y="4813"/>
                      <a:pt x="31628" y="4951"/>
                      <a:pt x="31353" y="5088"/>
                    </a:cubicBezTo>
                    <a:lnTo>
                      <a:pt x="12376" y="21040"/>
                    </a:lnTo>
                    <a:lnTo>
                      <a:pt x="16639" y="3713"/>
                    </a:lnTo>
                    <a:cubicBezTo>
                      <a:pt x="17189" y="1926"/>
                      <a:pt x="17464" y="1513"/>
                      <a:pt x="20765" y="1513"/>
                    </a:cubicBezTo>
                    <a:cubicBezTo>
                      <a:pt x="21727" y="1513"/>
                      <a:pt x="22140" y="1513"/>
                      <a:pt x="22140" y="550"/>
                    </a:cubicBezTo>
                    <a:cubicBezTo>
                      <a:pt x="22140" y="0"/>
                      <a:pt x="21727" y="0"/>
                      <a:pt x="21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0"/>
              <p:cNvSpPr/>
              <p:nvPr/>
            </p:nvSpPr>
            <p:spPr>
              <a:xfrm>
                <a:off x="1331325" y="2355575"/>
                <a:ext cx="890425" cy="911025"/>
              </a:xfrm>
              <a:custGeom>
                <a:avLst/>
                <a:gdLst/>
                <a:ahLst/>
                <a:cxnLst/>
                <a:rect l="l" t="t" r="r" b="b"/>
                <a:pathLst>
                  <a:path w="35617" h="36441" extrusionOk="0">
                    <a:moveTo>
                      <a:pt x="10177" y="0"/>
                    </a:moveTo>
                    <a:cubicBezTo>
                      <a:pt x="9214" y="0"/>
                      <a:pt x="8802" y="0"/>
                      <a:pt x="8802" y="1100"/>
                    </a:cubicBezTo>
                    <a:cubicBezTo>
                      <a:pt x="8802" y="1651"/>
                      <a:pt x="9214" y="1651"/>
                      <a:pt x="10039" y="1651"/>
                    </a:cubicBezTo>
                    <a:cubicBezTo>
                      <a:pt x="12927" y="1651"/>
                      <a:pt x="12927" y="2063"/>
                      <a:pt x="12927" y="2613"/>
                    </a:cubicBezTo>
                    <a:cubicBezTo>
                      <a:pt x="12927" y="2751"/>
                      <a:pt x="12927" y="2888"/>
                      <a:pt x="12789" y="3576"/>
                    </a:cubicBezTo>
                    <a:lnTo>
                      <a:pt x="5501" y="32591"/>
                    </a:lnTo>
                    <a:cubicBezTo>
                      <a:pt x="5089" y="34516"/>
                      <a:pt x="4814" y="34928"/>
                      <a:pt x="1513" y="34928"/>
                    </a:cubicBezTo>
                    <a:cubicBezTo>
                      <a:pt x="551" y="34928"/>
                      <a:pt x="1" y="34928"/>
                      <a:pt x="1" y="36028"/>
                    </a:cubicBezTo>
                    <a:cubicBezTo>
                      <a:pt x="1" y="36441"/>
                      <a:pt x="413" y="36441"/>
                      <a:pt x="1376" y="36441"/>
                    </a:cubicBezTo>
                    <a:lnTo>
                      <a:pt x="26128" y="36441"/>
                    </a:lnTo>
                    <a:cubicBezTo>
                      <a:pt x="27228" y="36441"/>
                      <a:pt x="27228" y="36441"/>
                      <a:pt x="27641" y="35616"/>
                    </a:cubicBezTo>
                    <a:lnTo>
                      <a:pt x="32316" y="23927"/>
                    </a:lnTo>
                    <a:cubicBezTo>
                      <a:pt x="32454" y="23515"/>
                      <a:pt x="32454" y="23377"/>
                      <a:pt x="32454" y="23377"/>
                    </a:cubicBezTo>
                    <a:cubicBezTo>
                      <a:pt x="32454" y="22827"/>
                      <a:pt x="32041" y="22827"/>
                      <a:pt x="31766" y="22827"/>
                    </a:cubicBezTo>
                    <a:cubicBezTo>
                      <a:pt x="31491" y="22827"/>
                      <a:pt x="31354" y="22827"/>
                      <a:pt x="31216" y="22965"/>
                    </a:cubicBezTo>
                    <a:cubicBezTo>
                      <a:pt x="31079" y="23102"/>
                      <a:pt x="30666" y="24202"/>
                      <a:pt x="30391" y="24752"/>
                    </a:cubicBezTo>
                    <a:cubicBezTo>
                      <a:pt x="27503" y="31903"/>
                      <a:pt x="25303" y="34928"/>
                      <a:pt x="17327" y="34928"/>
                    </a:cubicBezTo>
                    <a:lnTo>
                      <a:pt x="10727" y="34928"/>
                    </a:lnTo>
                    <a:cubicBezTo>
                      <a:pt x="9214" y="34928"/>
                      <a:pt x="9214" y="34928"/>
                      <a:pt x="9214" y="34378"/>
                    </a:cubicBezTo>
                    <a:cubicBezTo>
                      <a:pt x="9214" y="34103"/>
                      <a:pt x="9214" y="33966"/>
                      <a:pt x="9352" y="33278"/>
                    </a:cubicBezTo>
                    <a:lnTo>
                      <a:pt x="13064" y="18427"/>
                    </a:lnTo>
                    <a:lnTo>
                      <a:pt x="17740" y="18427"/>
                    </a:lnTo>
                    <a:cubicBezTo>
                      <a:pt x="21315" y="18427"/>
                      <a:pt x="21728" y="19252"/>
                      <a:pt x="21728" y="20765"/>
                    </a:cubicBezTo>
                    <a:cubicBezTo>
                      <a:pt x="21728" y="21727"/>
                      <a:pt x="21453" y="23240"/>
                      <a:pt x="21315" y="23652"/>
                    </a:cubicBezTo>
                    <a:cubicBezTo>
                      <a:pt x="21315" y="23652"/>
                      <a:pt x="21178" y="23927"/>
                      <a:pt x="21178" y="24065"/>
                    </a:cubicBezTo>
                    <a:cubicBezTo>
                      <a:pt x="21178" y="24615"/>
                      <a:pt x="21728" y="24615"/>
                      <a:pt x="21865" y="24615"/>
                    </a:cubicBezTo>
                    <a:cubicBezTo>
                      <a:pt x="22553" y="24615"/>
                      <a:pt x="22553" y="24477"/>
                      <a:pt x="22828" y="23652"/>
                    </a:cubicBezTo>
                    <a:lnTo>
                      <a:pt x="25716" y="11826"/>
                    </a:lnTo>
                    <a:cubicBezTo>
                      <a:pt x="25853" y="11689"/>
                      <a:pt x="25853" y="11276"/>
                      <a:pt x="25853" y="11139"/>
                    </a:cubicBezTo>
                    <a:cubicBezTo>
                      <a:pt x="25853" y="10589"/>
                      <a:pt x="25303" y="10589"/>
                      <a:pt x="25166" y="10589"/>
                    </a:cubicBezTo>
                    <a:cubicBezTo>
                      <a:pt x="24478" y="10589"/>
                      <a:pt x="24478" y="10726"/>
                      <a:pt x="24340" y="11414"/>
                    </a:cubicBezTo>
                    <a:cubicBezTo>
                      <a:pt x="23240" y="15539"/>
                      <a:pt x="22278" y="16777"/>
                      <a:pt x="17877" y="16777"/>
                    </a:cubicBezTo>
                    <a:lnTo>
                      <a:pt x="13477" y="16777"/>
                    </a:lnTo>
                    <a:lnTo>
                      <a:pt x="16777" y="3576"/>
                    </a:lnTo>
                    <a:cubicBezTo>
                      <a:pt x="17327" y="1651"/>
                      <a:pt x="17602" y="1651"/>
                      <a:pt x="19390" y="1651"/>
                    </a:cubicBezTo>
                    <a:lnTo>
                      <a:pt x="25991" y="1651"/>
                    </a:lnTo>
                    <a:cubicBezTo>
                      <a:pt x="32454" y="1651"/>
                      <a:pt x="33004" y="3851"/>
                      <a:pt x="33004" y="7013"/>
                    </a:cubicBezTo>
                    <a:cubicBezTo>
                      <a:pt x="33004" y="7563"/>
                      <a:pt x="33004" y="8664"/>
                      <a:pt x="32729" y="10314"/>
                    </a:cubicBezTo>
                    <a:cubicBezTo>
                      <a:pt x="32729" y="10589"/>
                      <a:pt x="32729" y="11139"/>
                      <a:pt x="32729" y="11414"/>
                    </a:cubicBezTo>
                    <a:cubicBezTo>
                      <a:pt x="32729" y="11964"/>
                      <a:pt x="33141" y="11964"/>
                      <a:pt x="33416" y="11964"/>
                    </a:cubicBezTo>
                    <a:cubicBezTo>
                      <a:pt x="34104" y="11964"/>
                      <a:pt x="34104" y="11826"/>
                      <a:pt x="34241" y="10864"/>
                    </a:cubicBezTo>
                    <a:lnTo>
                      <a:pt x="35479" y="1375"/>
                    </a:lnTo>
                    <a:cubicBezTo>
                      <a:pt x="35479" y="1238"/>
                      <a:pt x="35616" y="825"/>
                      <a:pt x="35616" y="688"/>
                    </a:cubicBezTo>
                    <a:cubicBezTo>
                      <a:pt x="35616" y="0"/>
                      <a:pt x="35204" y="0"/>
                      <a:pt x="34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0"/>
              <p:cNvSpPr/>
              <p:nvPr/>
            </p:nvSpPr>
            <p:spPr>
              <a:xfrm>
                <a:off x="2565500" y="2792175"/>
                <a:ext cx="838850" cy="285350"/>
              </a:xfrm>
              <a:custGeom>
                <a:avLst/>
                <a:gdLst/>
                <a:ahLst/>
                <a:cxnLst/>
                <a:rect l="l" t="t" r="r" b="b"/>
                <a:pathLst>
                  <a:path w="33554" h="11414" extrusionOk="0">
                    <a:moveTo>
                      <a:pt x="1788" y="0"/>
                    </a:moveTo>
                    <a:cubicBezTo>
                      <a:pt x="826" y="0"/>
                      <a:pt x="1" y="0"/>
                      <a:pt x="1" y="963"/>
                    </a:cubicBezTo>
                    <a:cubicBezTo>
                      <a:pt x="1" y="1925"/>
                      <a:pt x="826" y="1925"/>
                      <a:pt x="1513" y="1925"/>
                    </a:cubicBezTo>
                    <a:lnTo>
                      <a:pt x="31903" y="1925"/>
                    </a:lnTo>
                    <a:cubicBezTo>
                      <a:pt x="32729" y="1925"/>
                      <a:pt x="33554" y="1925"/>
                      <a:pt x="33554" y="963"/>
                    </a:cubicBezTo>
                    <a:cubicBezTo>
                      <a:pt x="33554" y="0"/>
                      <a:pt x="32591" y="0"/>
                      <a:pt x="31766" y="0"/>
                    </a:cubicBezTo>
                    <a:close/>
                    <a:moveTo>
                      <a:pt x="1513" y="9489"/>
                    </a:moveTo>
                    <a:cubicBezTo>
                      <a:pt x="826" y="9489"/>
                      <a:pt x="1" y="9489"/>
                      <a:pt x="1" y="10451"/>
                    </a:cubicBezTo>
                    <a:cubicBezTo>
                      <a:pt x="1" y="11414"/>
                      <a:pt x="826" y="11414"/>
                      <a:pt x="1788" y="11414"/>
                    </a:cubicBezTo>
                    <a:lnTo>
                      <a:pt x="31766" y="11414"/>
                    </a:lnTo>
                    <a:cubicBezTo>
                      <a:pt x="32591" y="11414"/>
                      <a:pt x="33554" y="11414"/>
                      <a:pt x="33554" y="10451"/>
                    </a:cubicBezTo>
                    <a:cubicBezTo>
                      <a:pt x="33554" y="9489"/>
                      <a:pt x="32729" y="9489"/>
                      <a:pt x="31903" y="94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0"/>
              <p:cNvSpPr/>
              <p:nvPr/>
            </p:nvSpPr>
            <p:spPr>
              <a:xfrm>
                <a:off x="4030000" y="1478950"/>
                <a:ext cx="398825" cy="883525"/>
              </a:xfrm>
              <a:custGeom>
                <a:avLst/>
                <a:gdLst/>
                <a:ahLst/>
                <a:cxnLst/>
                <a:rect l="l" t="t" r="r" b="b"/>
                <a:pathLst>
                  <a:path w="15953" h="35341" extrusionOk="0">
                    <a:moveTo>
                      <a:pt x="8802" y="0"/>
                    </a:moveTo>
                    <a:cubicBezTo>
                      <a:pt x="6739" y="2475"/>
                      <a:pt x="3576" y="3300"/>
                      <a:pt x="551" y="3438"/>
                    </a:cubicBezTo>
                    <a:cubicBezTo>
                      <a:pt x="413" y="3438"/>
                      <a:pt x="138" y="3438"/>
                      <a:pt x="138" y="3575"/>
                    </a:cubicBezTo>
                    <a:cubicBezTo>
                      <a:pt x="1" y="3575"/>
                      <a:pt x="1" y="3713"/>
                      <a:pt x="1" y="4813"/>
                    </a:cubicBezTo>
                    <a:cubicBezTo>
                      <a:pt x="1651" y="4813"/>
                      <a:pt x="4539" y="4538"/>
                      <a:pt x="6601" y="3300"/>
                    </a:cubicBezTo>
                    <a:lnTo>
                      <a:pt x="6601" y="31490"/>
                    </a:lnTo>
                    <a:cubicBezTo>
                      <a:pt x="6601" y="33278"/>
                      <a:pt x="6601" y="33965"/>
                      <a:pt x="1926" y="33965"/>
                    </a:cubicBezTo>
                    <a:lnTo>
                      <a:pt x="276" y="33965"/>
                    </a:lnTo>
                    <a:lnTo>
                      <a:pt x="276" y="35340"/>
                    </a:lnTo>
                    <a:cubicBezTo>
                      <a:pt x="2889" y="35340"/>
                      <a:pt x="5639" y="35203"/>
                      <a:pt x="8114" y="35203"/>
                    </a:cubicBezTo>
                    <a:cubicBezTo>
                      <a:pt x="10727" y="35203"/>
                      <a:pt x="13339" y="35340"/>
                      <a:pt x="15952" y="35340"/>
                    </a:cubicBezTo>
                    <a:lnTo>
                      <a:pt x="15952" y="33965"/>
                    </a:lnTo>
                    <a:lnTo>
                      <a:pt x="14302" y="33965"/>
                    </a:lnTo>
                    <a:cubicBezTo>
                      <a:pt x="9764" y="33965"/>
                      <a:pt x="9627" y="33415"/>
                      <a:pt x="9627" y="31490"/>
                    </a:cubicBezTo>
                    <a:lnTo>
                      <a:pt x="9627" y="1238"/>
                    </a:lnTo>
                    <a:cubicBezTo>
                      <a:pt x="9627" y="0"/>
                      <a:pt x="9627" y="0"/>
                      <a:pt x="88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0"/>
              <p:cNvSpPr/>
              <p:nvPr/>
            </p:nvSpPr>
            <p:spPr>
              <a:xfrm>
                <a:off x="3916550" y="2905625"/>
                <a:ext cx="611975" cy="55025"/>
              </a:xfrm>
              <a:custGeom>
                <a:avLst/>
                <a:gdLst/>
                <a:ahLst/>
                <a:cxnLst/>
                <a:rect l="l" t="t" r="r" b="b"/>
                <a:pathLst>
                  <a:path w="24479" h="2201" extrusionOk="0">
                    <a:moveTo>
                      <a:pt x="1" y="0"/>
                    </a:moveTo>
                    <a:lnTo>
                      <a:pt x="1" y="2200"/>
                    </a:lnTo>
                    <a:lnTo>
                      <a:pt x="24478" y="2200"/>
                    </a:lnTo>
                    <a:lnTo>
                      <a:pt x="244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0"/>
              <p:cNvSpPr/>
              <p:nvPr/>
            </p:nvSpPr>
            <p:spPr>
              <a:xfrm>
                <a:off x="3971575" y="3300950"/>
                <a:ext cx="501925" cy="883550"/>
              </a:xfrm>
              <a:custGeom>
                <a:avLst/>
                <a:gdLst/>
                <a:ahLst/>
                <a:cxnLst/>
                <a:rect l="l" t="t" r="r" b="b"/>
                <a:pathLst>
                  <a:path w="20077" h="35342" extrusionOk="0">
                    <a:moveTo>
                      <a:pt x="9351" y="1"/>
                    </a:moveTo>
                    <a:cubicBezTo>
                      <a:pt x="3575" y="1"/>
                      <a:pt x="0" y="5226"/>
                      <a:pt x="0" y="10039"/>
                    </a:cubicBezTo>
                    <a:cubicBezTo>
                      <a:pt x="0" y="12102"/>
                      <a:pt x="1513" y="12377"/>
                      <a:pt x="2063" y="12377"/>
                    </a:cubicBezTo>
                    <a:cubicBezTo>
                      <a:pt x="2613" y="12377"/>
                      <a:pt x="4263" y="12102"/>
                      <a:pt x="4263" y="10177"/>
                    </a:cubicBezTo>
                    <a:cubicBezTo>
                      <a:pt x="4263" y="8527"/>
                      <a:pt x="2888" y="8114"/>
                      <a:pt x="2063" y="8114"/>
                    </a:cubicBezTo>
                    <a:cubicBezTo>
                      <a:pt x="1788" y="8114"/>
                      <a:pt x="1513" y="8114"/>
                      <a:pt x="1238" y="8252"/>
                    </a:cubicBezTo>
                    <a:cubicBezTo>
                      <a:pt x="2338" y="3714"/>
                      <a:pt x="5363" y="1376"/>
                      <a:pt x="8663" y="1376"/>
                    </a:cubicBezTo>
                    <a:cubicBezTo>
                      <a:pt x="13339" y="1376"/>
                      <a:pt x="16364" y="5089"/>
                      <a:pt x="16364" y="10039"/>
                    </a:cubicBezTo>
                    <a:cubicBezTo>
                      <a:pt x="16364" y="14577"/>
                      <a:pt x="13614" y="18702"/>
                      <a:pt x="10588" y="22140"/>
                    </a:cubicBezTo>
                    <a:lnTo>
                      <a:pt x="0" y="34104"/>
                    </a:lnTo>
                    <a:lnTo>
                      <a:pt x="0" y="35341"/>
                    </a:lnTo>
                    <a:lnTo>
                      <a:pt x="18839" y="35341"/>
                    </a:lnTo>
                    <a:lnTo>
                      <a:pt x="20077" y="27091"/>
                    </a:lnTo>
                    <a:lnTo>
                      <a:pt x="19114" y="27091"/>
                    </a:lnTo>
                    <a:cubicBezTo>
                      <a:pt x="18564" y="30941"/>
                      <a:pt x="18152" y="31491"/>
                      <a:pt x="17877" y="31904"/>
                    </a:cubicBezTo>
                    <a:cubicBezTo>
                      <a:pt x="17602" y="32316"/>
                      <a:pt x="13751" y="32316"/>
                      <a:pt x="13064" y="32316"/>
                    </a:cubicBezTo>
                    <a:lnTo>
                      <a:pt x="2750" y="32316"/>
                    </a:lnTo>
                    <a:cubicBezTo>
                      <a:pt x="4675" y="30253"/>
                      <a:pt x="8388" y="26403"/>
                      <a:pt x="12926" y="22003"/>
                    </a:cubicBezTo>
                    <a:cubicBezTo>
                      <a:pt x="16226" y="18978"/>
                      <a:pt x="20077" y="15265"/>
                      <a:pt x="20077" y="10039"/>
                    </a:cubicBezTo>
                    <a:cubicBezTo>
                      <a:pt x="20077" y="3714"/>
                      <a:pt x="14989" y="1"/>
                      <a:pt x="93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0"/>
              <p:cNvSpPr/>
              <p:nvPr/>
            </p:nvSpPr>
            <p:spPr>
              <a:xfrm>
                <a:off x="5047600" y="2678725"/>
                <a:ext cx="1069175" cy="601625"/>
              </a:xfrm>
              <a:custGeom>
                <a:avLst/>
                <a:gdLst/>
                <a:ahLst/>
                <a:cxnLst/>
                <a:rect l="l" t="t" r="r" b="b"/>
                <a:pathLst>
                  <a:path w="42767" h="24065" extrusionOk="0">
                    <a:moveTo>
                      <a:pt x="5501" y="0"/>
                    </a:moveTo>
                    <a:cubicBezTo>
                      <a:pt x="3851" y="0"/>
                      <a:pt x="2613" y="688"/>
                      <a:pt x="1650" y="2751"/>
                    </a:cubicBezTo>
                    <a:cubicBezTo>
                      <a:pt x="688" y="4676"/>
                      <a:pt x="0" y="7976"/>
                      <a:pt x="0" y="8114"/>
                    </a:cubicBezTo>
                    <a:cubicBezTo>
                      <a:pt x="0" y="8389"/>
                      <a:pt x="138" y="8664"/>
                      <a:pt x="550" y="8664"/>
                    </a:cubicBezTo>
                    <a:cubicBezTo>
                      <a:pt x="963" y="8664"/>
                      <a:pt x="963" y="8664"/>
                      <a:pt x="1375" y="7426"/>
                    </a:cubicBezTo>
                    <a:cubicBezTo>
                      <a:pt x="2201" y="4263"/>
                      <a:pt x="3163" y="1101"/>
                      <a:pt x="5226" y="1101"/>
                    </a:cubicBezTo>
                    <a:cubicBezTo>
                      <a:pt x="6463" y="1101"/>
                      <a:pt x="7013" y="1926"/>
                      <a:pt x="7013" y="3576"/>
                    </a:cubicBezTo>
                    <a:cubicBezTo>
                      <a:pt x="7013" y="4676"/>
                      <a:pt x="6463" y="6738"/>
                      <a:pt x="6051" y="8389"/>
                    </a:cubicBezTo>
                    <a:lnTo>
                      <a:pt x="4538" y="14164"/>
                    </a:lnTo>
                    <a:cubicBezTo>
                      <a:pt x="4263" y="15264"/>
                      <a:pt x="3713" y="17602"/>
                      <a:pt x="3438" y="18564"/>
                    </a:cubicBezTo>
                    <a:cubicBezTo>
                      <a:pt x="3163" y="19940"/>
                      <a:pt x="2476" y="22552"/>
                      <a:pt x="2476" y="22827"/>
                    </a:cubicBezTo>
                    <a:cubicBezTo>
                      <a:pt x="2476" y="23515"/>
                      <a:pt x="3163" y="24065"/>
                      <a:pt x="3851" y="24065"/>
                    </a:cubicBezTo>
                    <a:cubicBezTo>
                      <a:pt x="4538" y="24065"/>
                      <a:pt x="5226" y="23790"/>
                      <a:pt x="5776" y="22965"/>
                    </a:cubicBezTo>
                    <a:cubicBezTo>
                      <a:pt x="5776" y="22690"/>
                      <a:pt x="6326" y="20902"/>
                      <a:pt x="6601" y="19802"/>
                    </a:cubicBezTo>
                    <a:lnTo>
                      <a:pt x="7701" y="14989"/>
                    </a:lnTo>
                    <a:lnTo>
                      <a:pt x="9489" y="7839"/>
                    </a:lnTo>
                    <a:cubicBezTo>
                      <a:pt x="9626" y="7564"/>
                      <a:pt x="11001" y="4951"/>
                      <a:pt x="12926" y="3163"/>
                    </a:cubicBezTo>
                    <a:cubicBezTo>
                      <a:pt x="14302" y="1926"/>
                      <a:pt x="16089" y="1101"/>
                      <a:pt x="18289" y="1101"/>
                    </a:cubicBezTo>
                    <a:cubicBezTo>
                      <a:pt x="20352" y="1101"/>
                      <a:pt x="21177" y="2613"/>
                      <a:pt x="21177" y="4813"/>
                    </a:cubicBezTo>
                    <a:cubicBezTo>
                      <a:pt x="21177" y="5088"/>
                      <a:pt x="21177" y="6188"/>
                      <a:pt x="20490" y="8664"/>
                    </a:cubicBezTo>
                    <a:lnTo>
                      <a:pt x="19115" y="14164"/>
                    </a:lnTo>
                    <a:cubicBezTo>
                      <a:pt x="18702" y="15814"/>
                      <a:pt x="17739" y="19802"/>
                      <a:pt x="17602" y="20352"/>
                    </a:cubicBezTo>
                    <a:cubicBezTo>
                      <a:pt x="17327" y="21177"/>
                      <a:pt x="17052" y="22552"/>
                      <a:pt x="17052" y="22827"/>
                    </a:cubicBezTo>
                    <a:cubicBezTo>
                      <a:pt x="17052" y="23515"/>
                      <a:pt x="17602" y="24065"/>
                      <a:pt x="18427" y="24065"/>
                    </a:cubicBezTo>
                    <a:cubicBezTo>
                      <a:pt x="20077" y="24065"/>
                      <a:pt x="20352" y="22827"/>
                      <a:pt x="20765" y="20902"/>
                    </a:cubicBezTo>
                    <a:lnTo>
                      <a:pt x="24065" y="8114"/>
                    </a:lnTo>
                    <a:cubicBezTo>
                      <a:pt x="24065" y="7701"/>
                      <a:pt x="26953" y="1101"/>
                      <a:pt x="32728" y="1101"/>
                    </a:cubicBezTo>
                    <a:cubicBezTo>
                      <a:pt x="34928" y="1101"/>
                      <a:pt x="35616" y="2613"/>
                      <a:pt x="35616" y="4813"/>
                    </a:cubicBezTo>
                    <a:cubicBezTo>
                      <a:pt x="35616" y="7839"/>
                      <a:pt x="33553" y="13614"/>
                      <a:pt x="32453" y="16777"/>
                    </a:cubicBezTo>
                    <a:cubicBezTo>
                      <a:pt x="31903" y="18152"/>
                      <a:pt x="31628" y="18839"/>
                      <a:pt x="31628" y="19802"/>
                    </a:cubicBezTo>
                    <a:cubicBezTo>
                      <a:pt x="31628" y="22140"/>
                      <a:pt x="33278" y="24065"/>
                      <a:pt x="35891" y="24065"/>
                    </a:cubicBezTo>
                    <a:cubicBezTo>
                      <a:pt x="40841" y="24065"/>
                      <a:pt x="42767" y="16227"/>
                      <a:pt x="42767" y="15952"/>
                    </a:cubicBezTo>
                    <a:cubicBezTo>
                      <a:pt x="42767" y="15677"/>
                      <a:pt x="42492" y="15402"/>
                      <a:pt x="42217" y="15402"/>
                    </a:cubicBezTo>
                    <a:cubicBezTo>
                      <a:pt x="41666" y="15402"/>
                      <a:pt x="41666" y="15677"/>
                      <a:pt x="41391" y="16502"/>
                    </a:cubicBezTo>
                    <a:cubicBezTo>
                      <a:pt x="40154" y="20765"/>
                      <a:pt x="38229" y="23102"/>
                      <a:pt x="36028" y="23102"/>
                    </a:cubicBezTo>
                    <a:cubicBezTo>
                      <a:pt x="35478" y="23102"/>
                      <a:pt x="34653" y="22965"/>
                      <a:pt x="34653" y="21315"/>
                    </a:cubicBezTo>
                    <a:cubicBezTo>
                      <a:pt x="34653" y="19940"/>
                      <a:pt x="35341" y="18152"/>
                      <a:pt x="35478" y="17602"/>
                    </a:cubicBezTo>
                    <a:cubicBezTo>
                      <a:pt x="36441" y="14989"/>
                      <a:pt x="38916" y="8664"/>
                      <a:pt x="38916" y="5638"/>
                    </a:cubicBezTo>
                    <a:cubicBezTo>
                      <a:pt x="38916" y="2338"/>
                      <a:pt x="36991" y="0"/>
                      <a:pt x="33003" y="0"/>
                    </a:cubicBezTo>
                    <a:cubicBezTo>
                      <a:pt x="29428" y="0"/>
                      <a:pt x="26540" y="2063"/>
                      <a:pt x="24340" y="5226"/>
                    </a:cubicBezTo>
                    <a:cubicBezTo>
                      <a:pt x="24202" y="2338"/>
                      <a:pt x="22415" y="0"/>
                      <a:pt x="18427" y="0"/>
                    </a:cubicBezTo>
                    <a:cubicBezTo>
                      <a:pt x="13614" y="0"/>
                      <a:pt x="11139" y="3301"/>
                      <a:pt x="10176" y="4676"/>
                    </a:cubicBezTo>
                    <a:cubicBezTo>
                      <a:pt x="10039" y="1651"/>
                      <a:pt x="7839" y="0"/>
                      <a:pt x="55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0"/>
              <p:cNvSpPr/>
              <p:nvPr/>
            </p:nvSpPr>
            <p:spPr>
              <a:xfrm>
                <a:off x="6192375" y="2678725"/>
                <a:ext cx="574150" cy="601625"/>
              </a:xfrm>
              <a:custGeom>
                <a:avLst/>
                <a:gdLst/>
                <a:ahLst/>
                <a:cxnLst/>
                <a:rect l="l" t="t" r="r" b="b"/>
                <a:pathLst>
                  <a:path w="22966" h="24065" extrusionOk="0">
                    <a:moveTo>
                      <a:pt x="6876" y="0"/>
                    </a:moveTo>
                    <a:cubicBezTo>
                      <a:pt x="1926" y="0"/>
                      <a:pt x="1" y="7701"/>
                      <a:pt x="1" y="8114"/>
                    </a:cubicBezTo>
                    <a:cubicBezTo>
                      <a:pt x="1" y="8389"/>
                      <a:pt x="138" y="8664"/>
                      <a:pt x="551" y="8664"/>
                    </a:cubicBezTo>
                    <a:cubicBezTo>
                      <a:pt x="1101" y="8664"/>
                      <a:pt x="1101" y="8389"/>
                      <a:pt x="1376" y="7701"/>
                    </a:cubicBezTo>
                    <a:cubicBezTo>
                      <a:pt x="2614" y="3026"/>
                      <a:pt x="4676" y="1101"/>
                      <a:pt x="6739" y="1101"/>
                    </a:cubicBezTo>
                    <a:cubicBezTo>
                      <a:pt x="7151" y="1101"/>
                      <a:pt x="8114" y="1101"/>
                      <a:pt x="8114" y="2751"/>
                    </a:cubicBezTo>
                    <a:cubicBezTo>
                      <a:pt x="8114" y="4263"/>
                      <a:pt x="7564" y="5776"/>
                      <a:pt x="6739" y="7839"/>
                    </a:cubicBezTo>
                    <a:cubicBezTo>
                      <a:pt x="4126" y="14577"/>
                      <a:pt x="4126" y="16364"/>
                      <a:pt x="4126" y="17602"/>
                    </a:cubicBezTo>
                    <a:cubicBezTo>
                      <a:pt x="4126" y="18702"/>
                      <a:pt x="4264" y="20902"/>
                      <a:pt x="5914" y="22415"/>
                    </a:cubicBezTo>
                    <a:cubicBezTo>
                      <a:pt x="7839" y="24065"/>
                      <a:pt x="10589" y="24065"/>
                      <a:pt x="11002" y="24065"/>
                    </a:cubicBezTo>
                    <a:cubicBezTo>
                      <a:pt x="19940" y="24065"/>
                      <a:pt x="22965" y="6601"/>
                      <a:pt x="22965" y="3576"/>
                    </a:cubicBezTo>
                    <a:cubicBezTo>
                      <a:pt x="22965" y="138"/>
                      <a:pt x="21315" y="0"/>
                      <a:pt x="20903" y="0"/>
                    </a:cubicBezTo>
                    <a:cubicBezTo>
                      <a:pt x="19528" y="0"/>
                      <a:pt x="18427" y="1238"/>
                      <a:pt x="18427" y="2338"/>
                    </a:cubicBezTo>
                    <a:cubicBezTo>
                      <a:pt x="18427" y="3026"/>
                      <a:pt x="18702" y="3301"/>
                      <a:pt x="18978" y="3576"/>
                    </a:cubicBezTo>
                    <a:cubicBezTo>
                      <a:pt x="19528" y="3988"/>
                      <a:pt x="20903" y="5501"/>
                      <a:pt x="20903" y="8251"/>
                    </a:cubicBezTo>
                    <a:cubicBezTo>
                      <a:pt x="20903" y="10589"/>
                      <a:pt x="17740" y="23102"/>
                      <a:pt x="11277" y="23102"/>
                    </a:cubicBezTo>
                    <a:cubicBezTo>
                      <a:pt x="7977" y="23102"/>
                      <a:pt x="7426" y="20352"/>
                      <a:pt x="7426" y="18289"/>
                    </a:cubicBezTo>
                    <a:cubicBezTo>
                      <a:pt x="7426" y="15677"/>
                      <a:pt x="8527" y="11964"/>
                      <a:pt x="10039" y="8114"/>
                    </a:cubicBezTo>
                    <a:cubicBezTo>
                      <a:pt x="10864" y="5913"/>
                      <a:pt x="11139" y="5363"/>
                      <a:pt x="11139" y="4263"/>
                    </a:cubicBezTo>
                    <a:cubicBezTo>
                      <a:pt x="11139" y="2063"/>
                      <a:pt x="9489" y="0"/>
                      <a:pt x="68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0"/>
              <p:cNvSpPr/>
              <p:nvPr/>
            </p:nvSpPr>
            <p:spPr>
              <a:xfrm>
                <a:off x="6883375" y="2097750"/>
                <a:ext cx="361000" cy="618825"/>
              </a:xfrm>
              <a:custGeom>
                <a:avLst/>
                <a:gdLst/>
                <a:ahLst/>
                <a:cxnLst/>
                <a:rect l="l" t="t" r="r" b="b"/>
                <a:pathLst>
                  <a:path w="14440" h="24753" extrusionOk="0">
                    <a:moveTo>
                      <a:pt x="6739" y="0"/>
                    </a:moveTo>
                    <a:cubicBezTo>
                      <a:pt x="2476" y="0"/>
                      <a:pt x="1" y="3713"/>
                      <a:pt x="1" y="6876"/>
                    </a:cubicBezTo>
                    <a:cubicBezTo>
                      <a:pt x="1" y="8801"/>
                      <a:pt x="1651" y="8801"/>
                      <a:pt x="1651" y="8801"/>
                    </a:cubicBezTo>
                    <a:cubicBezTo>
                      <a:pt x="2476" y="8801"/>
                      <a:pt x="3439" y="8251"/>
                      <a:pt x="3439" y="7013"/>
                    </a:cubicBezTo>
                    <a:cubicBezTo>
                      <a:pt x="3439" y="6051"/>
                      <a:pt x="2751" y="5363"/>
                      <a:pt x="1651" y="5363"/>
                    </a:cubicBezTo>
                    <a:lnTo>
                      <a:pt x="1238" y="5363"/>
                    </a:lnTo>
                    <a:cubicBezTo>
                      <a:pt x="1926" y="2750"/>
                      <a:pt x="3851" y="1100"/>
                      <a:pt x="6326" y="1100"/>
                    </a:cubicBezTo>
                    <a:cubicBezTo>
                      <a:pt x="9489" y="1100"/>
                      <a:pt x="11414" y="3713"/>
                      <a:pt x="11414" y="7151"/>
                    </a:cubicBezTo>
                    <a:cubicBezTo>
                      <a:pt x="11414" y="10313"/>
                      <a:pt x="9627" y="13064"/>
                      <a:pt x="7426" y="15401"/>
                    </a:cubicBezTo>
                    <a:lnTo>
                      <a:pt x="1" y="23789"/>
                    </a:lnTo>
                    <a:lnTo>
                      <a:pt x="1" y="24752"/>
                    </a:lnTo>
                    <a:lnTo>
                      <a:pt x="13477" y="24752"/>
                    </a:lnTo>
                    <a:lnTo>
                      <a:pt x="14440" y="18427"/>
                    </a:lnTo>
                    <a:lnTo>
                      <a:pt x="13614" y="18427"/>
                    </a:lnTo>
                    <a:cubicBezTo>
                      <a:pt x="13614" y="19114"/>
                      <a:pt x="13202" y="21177"/>
                      <a:pt x="12927" y="21727"/>
                    </a:cubicBezTo>
                    <a:cubicBezTo>
                      <a:pt x="12652" y="22139"/>
                      <a:pt x="10452" y="22139"/>
                      <a:pt x="9352" y="22139"/>
                    </a:cubicBezTo>
                    <a:lnTo>
                      <a:pt x="2476" y="22139"/>
                    </a:lnTo>
                    <a:cubicBezTo>
                      <a:pt x="3576" y="21177"/>
                      <a:pt x="5776" y="18839"/>
                      <a:pt x="6739" y="18014"/>
                    </a:cubicBezTo>
                    <a:cubicBezTo>
                      <a:pt x="12377" y="12789"/>
                      <a:pt x="14440" y="10863"/>
                      <a:pt x="14440" y="7151"/>
                    </a:cubicBezTo>
                    <a:cubicBezTo>
                      <a:pt x="14440" y="2888"/>
                      <a:pt x="11139" y="0"/>
                      <a:pt x="67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A84A0B4-8E57-3DC6-E45C-AE4E058F338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D342DB9-3EB4-FEAF-455C-AAB873D0E18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DBD2FE-FC09-75D3-3513-95EA06D779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9A7379-BAED-C4EA-D127-CE583342D4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Linking Work, GPE and KE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3" name="Google Shape;38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0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4.15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conservation of energy produces a link between gravitational potential energy, kinetic energy and work.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work is done, energy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transferred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one store to another.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due to the law of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conservation of energy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falling object will transfer energy from its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gravitational potential energy store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its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kinetic energy store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only true in theoretical circumstances where there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 air resistance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4" name="Google Shape;38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385" name="Google Shape;385;p21"/>
          <p:cNvGrpSpPr/>
          <p:nvPr/>
        </p:nvGrpSpPr>
        <p:grpSpPr>
          <a:xfrm>
            <a:off x="6027046" y="1697801"/>
            <a:ext cx="2322079" cy="2814425"/>
            <a:chOff x="5991646" y="1754451"/>
            <a:chExt cx="2322079" cy="2814425"/>
          </a:xfrm>
        </p:grpSpPr>
        <p:grpSp>
          <p:nvGrpSpPr>
            <p:cNvPr id="386" name="Google Shape;386;p21"/>
            <p:cNvGrpSpPr/>
            <p:nvPr/>
          </p:nvGrpSpPr>
          <p:grpSpPr>
            <a:xfrm>
              <a:off x="5991646" y="1754451"/>
              <a:ext cx="2322079" cy="2212432"/>
              <a:chOff x="6000871" y="1754463"/>
              <a:chExt cx="2322079" cy="2212432"/>
            </a:xfrm>
          </p:grpSpPr>
          <p:grpSp>
            <p:nvGrpSpPr>
              <p:cNvPr id="387" name="Google Shape;387;p21"/>
              <p:cNvGrpSpPr/>
              <p:nvPr/>
            </p:nvGrpSpPr>
            <p:grpSpPr>
              <a:xfrm>
                <a:off x="6000871" y="1754463"/>
                <a:ext cx="1076404" cy="2212432"/>
                <a:chOff x="6545271" y="1776213"/>
                <a:chExt cx="574082" cy="1179963"/>
              </a:xfrm>
            </p:grpSpPr>
            <p:sp>
              <p:nvSpPr>
                <p:cNvPr id="388" name="Google Shape;388;p21"/>
                <p:cNvSpPr/>
                <p:nvPr/>
              </p:nvSpPr>
              <p:spPr>
                <a:xfrm rot="5400000">
                  <a:off x="6852292" y="2689116"/>
                  <a:ext cx="381802" cy="15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45" h="33755" extrusionOk="0">
                      <a:moveTo>
                        <a:pt x="84845" y="1"/>
                      </a:moveTo>
                      <a:lnTo>
                        <a:pt x="1" y="24920"/>
                      </a:lnTo>
                      <a:lnTo>
                        <a:pt x="23218" y="33755"/>
                      </a:lnTo>
                      <a:lnTo>
                        <a:pt x="84845" y="1"/>
                      </a:lnTo>
                      <a:close/>
                    </a:path>
                  </a:pathLst>
                </a:custGeom>
                <a:solidFill>
                  <a:srgbClr val="82D6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1"/>
                <p:cNvSpPr/>
                <p:nvPr/>
              </p:nvSpPr>
              <p:spPr>
                <a:xfrm rot="5400000">
                  <a:off x="6856955" y="2693778"/>
                  <a:ext cx="277326" cy="247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28" h="54841" extrusionOk="0">
                      <a:moveTo>
                        <a:pt x="61628" y="1"/>
                      </a:moveTo>
                      <a:lnTo>
                        <a:pt x="1" y="33755"/>
                      </a:lnTo>
                      <a:lnTo>
                        <a:pt x="9895" y="54841"/>
                      </a:lnTo>
                      <a:lnTo>
                        <a:pt x="61628" y="1"/>
                      </a:lnTo>
                      <a:close/>
                    </a:path>
                  </a:pathLst>
                </a:custGeom>
                <a:solidFill>
                  <a:srgbClr val="29AB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1"/>
                <p:cNvSpPr/>
                <p:nvPr/>
              </p:nvSpPr>
              <p:spPr>
                <a:xfrm rot="5400000">
                  <a:off x="6861525" y="2698348"/>
                  <a:ext cx="221067" cy="294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26" h="65283" extrusionOk="0">
                      <a:moveTo>
                        <a:pt x="49126" y="1"/>
                      </a:moveTo>
                      <a:lnTo>
                        <a:pt x="1" y="38172"/>
                      </a:lnTo>
                      <a:lnTo>
                        <a:pt x="19753" y="65282"/>
                      </a:lnTo>
                      <a:lnTo>
                        <a:pt x="49126" y="1"/>
                      </a:lnTo>
                      <a:close/>
                    </a:path>
                  </a:pathLst>
                </a:custGeom>
                <a:solidFill>
                  <a:srgbClr val="82D6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1"/>
                <p:cNvSpPr/>
                <p:nvPr/>
              </p:nvSpPr>
              <p:spPr>
                <a:xfrm rot="5400000">
                  <a:off x="6890768" y="2704493"/>
                  <a:ext cx="37453" cy="75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3" h="16670" extrusionOk="0">
                      <a:moveTo>
                        <a:pt x="2608" y="1"/>
                      </a:moveTo>
                      <a:lnTo>
                        <a:pt x="0" y="16670"/>
                      </a:lnTo>
                      <a:lnTo>
                        <a:pt x="8323" y="7847"/>
                      </a:lnTo>
                      <a:lnTo>
                        <a:pt x="2608" y="1"/>
                      </a:lnTo>
                      <a:close/>
                    </a:path>
                  </a:pathLst>
                </a:custGeom>
                <a:solidFill>
                  <a:srgbClr val="0071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21"/>
                <p:cNvSpPr/>
                <p:nvPr/>
              </p:nvSpPr>
              <p:spPr>
                <a:xfrm rot="5400000">
                  <a:off x="6294865" y="2026619"/>
                  <a:ext cx="902637" cy="4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86" h="89047" fill="none" extrusionOk="0">
                      <a:moveTo>
                        <a:pt x="200586" y="17717"/>
                      </a:moveTo>
                      <a:cubicBezTo>
                        <a:pt x="191263" y="25920"/>
                        <a:pt x="163759" y="47447"/>
                        <a:pt x="138613" y="40958"/>
                      </a:cubicBezTo>
                      <a:cubicBezTo>
                        <a:pt x="107729" y="33004"/>
                        <a:pt x="113860" y="0"/>
                        <a:pt x="132089" y="60"/>
                      </a:cubicBezTo>
                      <a:cubicBezTo>
                        <a:pt x="150329" y="119"/>
                        <a:pt x="161473" y="31897"/>
                        <a:pt x="151651" y="52876"/>
                      </a:cubicBezTo>
                      <a:cubicBezTo>
                        <a:pt x="141828" y="73867"/>
                        <a:pt x="111467" y="89047"/>
                        <a:pt x="69486" y="78331"/>
                      </a:cubicBezTo>
                      <a:cubicBezTo>
                        <a:pt x="35351" y="69616"/>
                        <a:pt x="7121" y="33719"/>
                        <a:pt x="1" y="24015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dot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393" name="Google Shape;393;p21"/>
              <p:cNvCxnSpPr/>
              <p:nvPr/>
            </p:nvCxnSpPr>
            <p:spPr>
              <a:xfrm>
                <a:off x="7381850" y="1754475"/>
                <a:ext cx="0" cy="206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394" name="Google Shape;394;p21"/>
              <p:cNvSpPr txBox="1"/>
              <p:nvPr/>
            </p:nvSpPr>
            <p:spPr>
              <a:xfrm>
                <a:off x="7381850" y="2610525"/>
                <a:ext cx="9411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GPE → KE</a:t>
                </a:r>
                <a:endParaRPr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395" name="Google Shape;395;p21"/>
            <p:cNvSpPr txBox="1"/>
            <p:nvPr/>
          </p:nvSpPr>
          <p:spPr>
            <a:xfrm>
              <a:off x="6177250" y="4045675"/>
              <a:ext cx="1500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 falling object will convert GPE to KE.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2728F67-FC8F-5365-E393-DFF776459EA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E75C4A6-9F60-0C70-988D-0A89D1D3316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C9F56-772A-5886-57C6-C2945D5BB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EBA2F-76CB-61DF-99C3-C187C435A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1157</Words>
  <Application>Microsoft Office PowerPoint</Application>
  <PresentationFormat>On-screen Show (16:9)</PresentationFormat>
  <Paragraphs>148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Kalam</vt:lpstr>
      <vt:lpstr>Arial</vt:lpstr>
      <vt:lpstr>Times New Roman</vt:lpstr>
      <vt:lpstr>gg sans</vt:lpstr>
      <vt:lpstr>Cambria</vt:lpstr>
      <vt:lpstr>Simple Dark</vt:lpstr>
      <vt:lpstr>Edexcel IGCSE Physics 20 - Work and Power</vt:lpstr>
      <vt:lpstr>Work Done</vt:lpstr>
      <vt:lpstr>Work Done</vt:lpstr>
      <vt:lpstr>PowerPoint Presentation</vt:lpstr>
      <vt:lpstr>Gravitational Potential Energy</vt:lpstr>
      <vt:lpstr>PowerPoint Presentation</vt:lpstr>
      <vt:lpstr>Kinetic Energy</vt:lpstr>
      <vt:lpstr>PowerPoint Presentation</vt:lpstr>
      <vt:lpstr>Linking Work, GPE and KE</vt:lpstr>
      <vt:lpstr>Power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2025-04-26T08:58:43Z</dcterms:modified>
</cp:coreProperties>
</file>