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gg sans" panose="00000800000000000000" pitchFamily="2" charset="0"/>
      <p:bold r:id="rId14"/>
    </p:embeddedFont>
    <p:embeddedFont>
      <p:font typeface="Kala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6D519F-9543-4CB0-9AC9-ACB6E0FD4B36}">
  <a:tblStyle styleId="{416D519F-9543-4CB0-9AC9-ACB6E0FD4B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480" autoAdjust="0"/>
    <p:restoredTop sz="94660"/>
  </p:normalViewPr>
  <p:slideViewPr>
    <p:cSldViewPr snapToGrid="0">
      <p:cViewPr>
        <p:scale>
          <a:sx n="75" d="100"/>
          <a:sy n="75" d="100"/>
        </p:scale>
        <p:origin x="846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08abd8c6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08abd8c6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ba2498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6ba2498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08abd8c6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08abd8c6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08abd8c65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08abd8c65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8523" y="2797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1 - Distance and Speed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Relationships and Graphs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Speed and Velocity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1.3 and 1.4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Plot and explain distance−time graphs.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average speed, distance moved and time taken.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and velocity are both measures of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quickly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object is moving.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scalar quantity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 it </a:t>
            </a:r>
            <a:r>
              <a:rPr lang="en" sz="1200" b="1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does not</a:t>
            </a:r>
            <a:r>
              <a:rPr lang="en" sz="12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associated with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 is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 quantity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 it </a:t>
            </a:r>
            <a:r>
              <a:rPr lang="en" sz="1200" b="1">
                <a:solidFill>
                  <a:srgbClr val="93C47D"/>
                </a:solidFill>
                <a:latin typeface="Cambria"/>
                <a:ea typeface="Cambria"/>
                <a:cs typeface="Cambria"/>
                <a:sym typeface="Cambria"/>
              </a:rPr>
              <a:t>does</a:t>
            </a:r>
            <a:r>
              <a:rPr lang="en" sz="1200" b="1">
                <a:solidFill>
                  <a:srgbClr val="3EE2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associated with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measured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per second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m/s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average speed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moved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and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taken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do so.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731675" y="1510993"/>
            <a:ext cx="2610913" cy="2127334"/>
            <a:chOff x="5724125" y="1716945"/>
            <a:chExt cx="2748330" cy="2287456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>
                <a:stCxn id="66" idx="1"/>
                <a:endCxn id="6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" name="Google Shape;68;p14"/>
              <p:cNvSpPr txBox="1"/>
              <p:nvPr/>
            </p:nvSpPr>
            <p:spPr>
              <a:xfrm>
                <a:off x="6259200" y="1998643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DISTANCE MOVED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9" name="Google Shape;69;p14"/>
              <p:cNvSpPr txBox="1"/>
              <p:nvPr/>
            </p:nvSpPr>
            <p:spPr>
              <a:xfrm>
                <a:off x="5585874" y="3139891"/>
                <a:ext cx="1233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AVERAGE 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SPEED 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70" name="Google Shape;70;p14"/>
            <p:cNvCxnSpPr>
              <a:stCxn id="66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7098001" y="3281480"/>
              <a:ext cx="11106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TIME 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TAKEN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5879888" y="36921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Using a formula triangle, speed can be calculated as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distance moved ÷ time taken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Distance-Time Graphs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Distance-time graphs record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far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has moved from a starting position in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given time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is traditionally measured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Straight lines on a distance-time graph represents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 speed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steep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quite shallow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slowly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horizontal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5681325" y="1465102"/>
            <a:ext cx="2791127" cy="2791145"/>
            <a:chOff x="5643900" y="1176177"/>
            <a:chExt cx="2791127" cy="2791145"/>
          </a:xfrm>
        </p:grpSpPr>
        <p:grpSp>
          <p:nvGrpSpPr>
            <p:cNvPr id="81" name="Google Shape;81;p15"/>
            <p:cNvGrpSpPr/>
            <p:nvPr/>
          </p:nvGrpSpPr>
          <p:grpSpPr>
            <a:xfrm>
              <a:off x="5643900" y="1176177"/>
              <a:ext cx="2791127" cy="2791145"/>
              <a:chOff x="2170900" y="467025"/>
              <a:chExt cx="3987325" cy="3987350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2206500" y="4419750"/>
                <a:ext cx="3886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5464" h="1" fill="none" extrusionOk="0">
                    <a:moveTo>
                      <a:pt x="1" y="1"/>
                    </a:moveTo>
                    <a:lnTo>
                      <a:pt x="155464" y="1"/>
                    </a:lnTo>
                  </a:path>
                </a:pathLst>
              </a:custGeom>
              <a:noFill/>
              <a:ln w="13225" cap="flat" cmpd="sng">
                <a:solidFill>
                  <a:srgbClr val="FFFFF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065625" y="4385150"/>
                <a:ext cx="92600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2769" extrusionOk="0">
                    <a:moveTo>
                      <a:pt x="0" y="1"/>
                    </a:moveTo>
                    <a:lnTo>
                      <a:pt x="1221" y="1385"/>
                    </a:lnTo>
                    <a:lnTo>
                      <a:pt x="0" y="2768"/>
                    </a:lnTo>
                    <a:lnTo>
                      <a:pt x="3704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206500" y="533175"/>
                <a:ext cx="25" cy="3886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5464" fill="none" extrusionOk="0">
                    <a:moveTo>
                      <a:pt x="1" y="155464"/>
                    </a:moveTo>
                    <a:lnTo>
                      <a:pt x="1" y="0"/>
                    </a:lnTo>
                  </a:path>
                </a:pathLst>
              </a:custGeom>
              <a:noFill/>
              <a:ln w="13225" cap="flat" cmpd="sng">
                <a:solidFill>
                  <a:srgbClr val="FFFFF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170900" y="467025"/>
                <a:ext cx="70225" cy="9365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746" extrusionOk="0">
                    <a:moveTo>
                      <a:pt x="1425" y="1"/>
                    </a:moveTo>
                    <a:lnTo>
                      <a:pt x="0" y="3745"/>
                    </a:lnTo>
                    <a:lnTo>
                      <a:pt x="1425" y="2524"/>
                    </a:lnTo>
                    <a:lnTo>
                      <a:pt x="2808" y="3745"/>
                    </a:lnTo>
                    <a:lnTo>
                      <a:pt x="142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206500" y="560675"/>
                <a:ext cx="3859066" cy="3859066"/>
              </a:xfrm>
              <a:custGeom>
                <a:avLst/>
                <a:gdLst/>
                <a:ahLst/>
                <a:cxnLst/>
                <a:rect l="l" t="t" r="r" b="b"/>
                <a:pathLst>
                  <a:path w="158842" h="158842" fill="none" extrusionOk="0">
                    <a:moveTo>
                      <a:pt x="1" y="158842"/>
                    </a:moveTo>
                    <a:lnTo>
                      <a:pt x="158842" y="0"/>
                    </a:lnTo>
                  </a:path>
                </a:pathLst>
              </a:custGeom>
              <a:noFill/>
              <a:ln w="13225" cap="flat" cmpd="sng">
                <a:solidFill>
                  <a:srgbClr val="FF004D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15"/>
            <p:cNvSpPr/>
            <p:nvPr/>
          </p:nvSpPr>
          <p:spPr>
            <a:xfrm>
              <a:off x="5668825" y="2917375"/>
              <a:ext cx="2740819" cy="1025722"/>
            </a:xfrm>
            <a:custGeom>
              <a:avLst/>
              <a:gdLst/>
              <a:ahLst/>
              <a:cxnLst/>
              <a:rect l="l" t="t" r="r" b="b"/>
              <a:pathLst>
                <a:path w="158842" h="158842" fill="none" extrusionOk="0">
                  <a:moveTo>
                    <a:pt x="1" y="158842"/>
                  </a:moveTo>
                  <a:lnTo>
                    <a:pt x="158842" y="0"/>
                  </a:lnTo>
                </a:path>
              </a:pathLst>
            </a:custGeom>
            <a:solidFill>
              <a:srgbClr val="009DFF"/>
            </a:solidFill>
            <a:ln w="13225" cap="flat" cmpd="sng">
              <a:solidFill>
                <a:srgbClr val="009DFF"/>
              </a:solidFill>
              <a:prstDash val="solid"/>
              <a:miter lim="406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5"/>
          <p:cNvSpPr txBox="1"/>
          <p:nvPr/>
        </p:nvSpPr>
        <p:spPr>
          <a:xfrm>
            <a:off x="6313625" y="4246300"/>
            <a:ext cx="155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TIME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9" name="Google Shape;89;p15"/>
          <p:cNvSpPr txBox="1"/>
          <p:nvPr/>
        </p:nvSpPr>
        <p:spPr>
          <a:xfrm rot="-5400000">
            <a:off x="4761450" y="2691325"/>
            <a:ext cx="155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DISTANCE 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440425" y="1914675"/>
            <a:ext cx="127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rPr>
              <a:t>OBJECT A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IS MOVING QUICKLY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617300" y="3434625"/>
            <a:ext cx="10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OBJECT B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IS MOVING SLOWLY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t="15246" b="20065"/>
          <a:stretch/>
        </p:blipFill>
        <p:spPr>
          <a:xfrm>
            <a:off x="0" y="0"/>
            <a:ext cx="9144003" cy="44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594000" y="4605400"/>
            <a:ext cx="7956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cover a great deal of distance in a short period of time are said to be traveling at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 speed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0" y="449791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5" name="Google Shape;105;p17"/>
          <p:cNvGrpSpPr/>
          <p:nvPr/>
        </p:nvGrpSpPr>
        <p:grpSpPr>
          <a:xfrm>
            <a:off x="268525" y="810500"/>
            <a:ext cx="5168900" cy="3657000"/>
            <a:chOff x="232875" y="743250"/>
            <a:chExt cx="5168900" cy="3657000"/>
          </a:xfrm>
        </p:grpSpPr>
        <p:grpSp>
          <p:nvGrpSpPr>
            <p:cNvPr id="106" name="Google Shape;106;p17"/>
            <p:cNvGrpSpPr/>
            <p:nvPr/>
          </p:nvGrpSpPr>
          <p:grpSpPr>
            <a:xfrm>
              <a:off x="232875" y="743250"/>
              <a:ext cx="5168900" cy="3657000"/>
              <a:chOff x="203475" y="340950"/>
              <a:chExt cx="5168900" cy="3657000"/>
            </a:xfrm>
          </p:grpSpPr>
          <p:sp>
            <p:nvSpPr>
              <p:cNvPr id="107" name="Google Shape;107;p17"/>
              <p:cNvSpPr/>
              <p:nvPr/>
            </p:nvSpPr>
            <p:spPr>
              <a:xfrm>
                <a:off x="847057" y="340950"/>
                <a:ext cx="4468293" cy="3103298"/>
              </a:xfrm>
              <a:custGeom>
                <a:avLst/>
                <a:gdLst/>
                <a:ahLst/>
                <a:cxnLst/>
                <a:rect l="l" t="t" r="r" b="b"/>
                <a:pathLst>
                  <a:path w="255331" h="179563" extrusionOk="0">
                    <a:moveTo>
                      <a:pt x="1" y="1"/>
                    </a:moveTo>
                    <a:lnTo>
                      <a:pt x="1" y="179562"/>
                    </a:lnTo>
                    <a:moveTo>
                      <a:pt x="13579" y="1"/>
                    </a:moveTo>
                    <a:lnTo>
                      <a:pt x="13579" y="179562"/>
                    </a:lnTo>
                    <a:moveTo>
                      <a:pt x="27200" y="1"/>
                    </a:moveTo>
                    <a:lnTo>
                      <a:pt x="27200" y="179562"/>
                    </a:lnTo>
                    <a:moveTo>
                      <a:pt x="40778" y="1"/>
                    </a:moveTo>
                    <a:lnTo>
                      <a:pt x="40778" y="179562"/>
                    </a:lnTo>
                    <a:moveTo>
                      <a:pt x="54400" y="1"/>
                    </a:moveTo>
                    <a:lnTo>
                      <a:pt x="54400" y="179562"/>
                    </a:lnTo>
                    <a:moveTo>
                      <a:pt x="67978" y="1"/>
                    </a:moveTo>
                    <a:lnTo>
                      <a:pt x="67978" y="179562"/>
                    </a:lnTo>
                    <a:moveTo>
                      <a:pt x="81600" y="1"/>
                    </a:moveTo>
                    <a:lnTo>
                      <a:pt x="81600" y="179562"/>
                    </a:lnTo>
                    <a:moveTo>
                      <a:pt x="95178" y="1"/>
                    </a:moveTo>
                    <a:lnTo>
                      <a:pt x="95178" y="179562"/>
                    </a:lnTo>
                    <a:moveTo>
                      <a:pt x="108800" y="1"/>
                    </a:moveTo>
                    <a:lnTo>
                      <a:pt x="108800" y="179562"/>
                    </a:lnTo>
                    <a:moveTo>
                      <a:pt x="122378" y="1"/>
                    </a:moveTo>
                    <a:lnTo>
                      <a:pt x="122378" y="179562"/>
                    </a:lnTo>
                    <a:moveTo>
                      <a:pt x="135999" y="1"/>
                    </a:moveTo>
                    <a:lnTo>
                      <a:pt x="135999" y="179562"/>
                    </a:lnTo>
                    <a:moveTo>
                      <a:pt x="149578" y="1"/>
                    </a:moveTo>
                    <a:lnTo>
                      <a:pt x="149578" y="179562"/>
                    </a:lnTo>
                    <a:moveTo>
                      <a:pt x="163199" y="1"/>
                    </a:moveTo>
                    <a:lnTo>
                      <a:pt x="163199" y="179562"/>
                    </a:lnTo>
                    <a:moveTo>
                      <a:pt x="176777" y="1"/>
                    </a:moveTo>
                    <a:lnTo>
                      <a:pt x="176777" y="179562"/>
                    </a:lnTo>
                    <a:moveTo>
                      <a:pt x="190399" y="1"/>
                    </a:moveTo>
                    <a:lnTo>
                      <a:pt x="190399" y="179562"/>
                    </a:lnTo>
                    <a:moveTo>
                      <a:pt x="203977" y="1"/>
                    </a:moveTo>
                    <a:lnTo>
                      <a:pt x="203977" y="179562"/>
                    </a:lnTo>
                    <a:moveTo>
                      <a:pt x="217599" y="1"/>
                    </a:moveTo>
                    <a:lnTo>
                      <a:pt x="217599" y="179562"/>
                    </a:lnTo>
                    <a:moveTo>
                      <a:pt x="231177" y="1"/>
                    </a:moveTo>
                    <a:lnTo>
                      <a:pt x="231177" y="179562"/>
                    </a:lnTo>
                    <a:moveTo>
                      <a:pt x="244799" y="1"/>
                    </a:moveTo>
                    <a:lnTo>
                      <a:pt x="244799" y="179562"/>
                    </a:lnTo>
                    <a:moveTo>
                      <a:pt x="523" y="2743"/>
                    </a:moveTo>
                    <a:lnTo>
                      <a:pt x="255330" y="2743"/>
                    </a:lnTo>
                    <a:moveTo>
                      <a:pt x="523" y="16321"/>
                    </a:moveTo>
                    <a:lnTo>
                      <a:pt x="255330" y="16321"/>
                    </a:lnTo>
                    <a:moveTo>
                      <a:pt x="523" y="29942"/>
                    </a:moveTo>
                    <a:lnTo>
                      <a:pt x="255330" y="29942"/>
                    </a:lnTo>
                    <a:moveTo>
                      <a:pt x="523" y="43520"/>
                    </a:moveTo>
                    <a:lnTo>
                      <a:pt x="255330" y="43520"/>
                    </a:lnTo>
                    <a:moveTo>
                      <a:pt x="523" y="57142"/>
                    </a:moveTo>
                    <a:lnTo>
                      <a:pt x="255330" y="57142"/>
                    </a:lnTo>
                    <a:moveTo>
                      <a:pt x="523" y="70720"/>
                    </a:moveTo>
                    <a:lnTo>
                      <a:pt x="255330" y="70720"/>
                    </a:lnTo>
                    <a:moveTo>
                      <a:pt x="523" y="84342"/>
                    </a:moveTo>
                    <a:lnTo>
                      <a:pt x="255330" y="84342"/>
                    </a:lnTo>
                    <a:moveTo>
                      <a:pt x="523" y="97920"/>
                    </a:moveTo>
                    <a:lnTo>
                      <a:pt x="255330" y="97920"/>
                    </a:lnTo>
                    <a:moveTo>
                      <a:pt x="523" y="111541"/>
                    </a:moveTo>
                    <a:lnTo>
                      <a:pt x="255330" y="111541"/>
                    </a:lnTo>
                    <a:moveTo>
                      <a:pt x="523" y="125119"/>
                    </a:moveTo>
                    <a:lnTo>
                      <a:pt x="255330" y="125119"/>
                    </a:lnTo>
                    <a:moveTo>
                      <a:pt x="523" y="138741"/>
                    </a:moveTo>
                    <a:lnTo>
                      <a:pt x="255330" y="138741"/>
                    </a:lnTo>
                    <a:moveTo>
                      <a:pt x="523" y="152319"/>
                    </a:moveTo>
                    <a:lnTo>
                      <a:pt x="255330" y="152319"/>
                    </a:lnTo>
                    <a:moveTo>
                      <a:pt x="523" y="165941"/>
                    </a:moveTo>
                    <a:lnTo>
                      <a:pt x="255330" y="165941"/>
                    </a:lnTo>
                    <a:moveTo>
                      <a:pt x="523" y="179519"/>
                    </a:moveTo>
                    <a:lnTo>
                      <a:pt x="255330" y="179519"/>
                    </a:lnTo>
                  </a:path>
                </a:pathLst>
              </a:custGeom>
              <a:solidFill>
                <a:srgbClr val="666666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" name="Google Shape;108;p17"/>
              <p:cNvGrpSpPr/>
              <p:nvPr/>
            </p:nvGrpSpPr>
            <p:grpSpPr>
              <a:xfrm>
                <a:off x="847050" y="445025"/>
                <a:ext cx="3806700" cy="2999225"/>
                <a:chOff x="847050" y="445025"/>
                <a:chExt cx="3806700" cy="2999225"/>
              </a:xfrm>
            </p:grpSpPr>
            <p:cxnSp>
              <p:nvCxnSpPr>
                <p:cNvPr id="109" name="Google Shape;109;p17"/>
                <p:cNvCxnSpPr/>
                <p:nvPr/>
              </p:nvCxnSpPr>
              <p:spPr>
                <a:xfrm rot="10800000" flipH="1">
                  <a:off x="847050" y="2273350"/>
                  <a:ext cx="1410900" cy="1170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17"/>
                <p:cNvCxnSpPr/>
                <p:nvPr/>
              </p:nvCxnSpPr>
              <p:spPr>
                <a:xfrm rot="10800000" flipH="1">
                  <a:off x="2258250" y="2268125"/>
                  <a:ext cx="1205100" cy="4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17"/>
                <p:cNvCxnSpPr/>
                <p:nvPr/>
              </p:nvCxnSpPr>
              <p:spPr>
                <a:xfrm rot="10800000" flipH="1">
                  <a:off x="3463350" y="445025"/>
                  <a:ext cx="1190400" cy="1823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2" name="Google Shape;112;p17"/>
              <p:cNvSpPr txBox="1"/>
              <p:nvPr/>
            </p:nvSpPr>
            <p:spPr>
              <a:xfrm>
                <a:off x="10821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3" name="Google Shape;113;p17"/>
              <p:cNvSpPr txBox="1"/>
              <p:nvPr/>
            </p:nvSpPr>
            <p:spPr>
              <a:xfrm>
                <a:off x="15479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40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4" name="Google Shape;114;p17"/>
              <p:cNvSpPr txBox="1"/>
              <p:nvPr/>
            </p:nvSpPr>
            <p:spPr>
              <a:xfrm>
                <a:off x="20333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60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5" name="Google Shape;115;p17"/>
              <p:cNvSpPr txBox="1"/>
              <p:nvPr/>
            </p:nvSpPr>
            <p:spPr>
              <a:xfrm>
                <a:off x="5967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6" name="Google Shape;116;p17"/>
              <p:cNvSpPr txBox="1"/>
              <p:nvPr/>
            </p:nvSpPr>
            <p:spPr>
              <a:xfrm>
                <a:off x="2505300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80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7" name="Google Shape;117;p17"/>
              <p:cNvSpPr txBox="1"/>
              <p:nvPr/>
            </p:nvSpPr>
            <p:spPr>
              <a:xfrm>
                <a:off x="29845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8" name="Google Shape;118;p17"/>
              <p:cNvSpPr txBox="1"/>
              <p:nvPr/>
            </p:nvSpPr>
            <p:spPr>
              <a:xfrm>
                <a:off x="346262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120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9" name="Google Shape;119;p17"/>
              <p:cNvSpPr txBox="1"/>
              <p:nvPr/>
            </p:nvSpPr>
            <p:spPr>
              <a:xfrm>
                <a:off x="39357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140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0" name="Google Shape;120;p17"/>
              <p:cNvSpPr txBox="1"/>
              <p:nvPr/>
            </p:nvSpPr>
            <p:spPr>
              <a:xfrm>
                <a:off x="4419950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160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1" name="Google Shape;121;p17"/>
              <p:cNvSpPr txBox="1"/>
              <p:nvPr/>
            </p:nvSpPr>
            <p:spPr>
              <a:xfrm>
                <a:off x="48869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2" name="Google Shape;122;p17"/>
              <p:cNvSpPr txBox="1"/>
              <p:nvPr/>
            </p:nvSpPr>
            <p:spPr>
              <a:xfrm>
                <a:off x="485250" y="28109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3" name="Google Shape;123;p17"/>
              <p:cNvSpPr txBox="1"/>
              <p:nvPr/>
            </p:nvSpPr>
            <p:spPr>
              <a:xfrm>
                <a:off x="485250" y="23412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4" name="Google Shape;124;p17"/>
              <p:cNvSpPr txBox="1"/>
              <p:nvPr/>
            </p:nvSpPr>
            <p:spPr>
              <a:xfrm>
                <a:off x="485250" y="18715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5" name="Google Shape;125;p17"/>
              <p:cNvSpPr txBox="1"/>
              <p:nvPr/>
            </p:nvSpPr>
            <p:spPr>
              <a:xfrm>
                <a:off x="458100" y="14018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6" name="Google Shape;126;p17"/>
              <p:cNvSpPr txBox="1"/>
              <p:nvPr/>
            </p:nvSpPr>
            <p:spPr>
              <a:xfrm>
                <a:off x="458100" y="9321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7" name="Google Shape;127;p17"/>
              <p:cNvSpPr txBox="1"/>
              <p:nvPr/>
            </p:nvSpPr>
            <p:spPr>
              <a:xfrm>
                <a:off x="458100" y="4624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300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8" name="Google Shape;128;p17"/>
              <p:cNvSpPr txBox="1"/>
              <p:nvPr/>
            </p:nvSpPr>
            <p:spPr>
              <a:xfrm>
                <a:off x="2346350" y="3659250"/>
                <a:ext cx="146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TIME (s)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9" name="Google Shape;129;p17"/>
              <p:cNvSpPr txBox="1"/>
              <p:nvPr/>
            </p:nvSpPr>
            <p:spPr>
              <a:xfrm rot="-5400000">
                <a:off x="-362025" y="1746338"/>
                <a:ext cx="146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DISTANCE (m)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30" name="Google Shape;130;p17"/>
            <p:cNvSpPr txBox="1"/>
            <p:nvPr/>
          </p:nvSpPr>
          <p:spPr>
            <a:xfrm>
              <a:off x="1341688" y="335115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1.</a:t>
              </a:r>
              <a:r>
                <a:rPr lang="en" sz="800" b="1" dirty="0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 dirty="0">
                  <a:latin typeface="Kalam"/>
                  <a:ea typeface="Kalam"/>
                  <a:cs typeface="Kalam"/>
                  <a:sym typeface="Kalam"/>
                </a:rPr>
                <a:t>OBJECT MOVING SLOWLY</a:t>
              </a:r>
              <a:endParaRPr sz="8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2116199" y="241425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2.</a:t>
              </a:r>
              <a:r>
                <a:rPr lang="en" sz="800" b="1" dirty="0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 dirty="0">
                  <a:latin typeface="Kalam"/>
                  <a:ea typeface="Kalam"/>
                  <a:cs typeface="Kalam"/>
                  <a:sym typeface="Kalam"/>
                </a:rPr>
                <a:t>OBJECT STATIONARY</a:t>
              </a:r>
              <a:endParaRPr sz="8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2935325" y="99590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3.</a:t>
              </a:r>
              <a:r>
                <a:rPr lang="en" sz="800" b="1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OBJECT MOVING QUICKLY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3" name="Google Shape;133;p17"/>
          <p:cNvSpPr txBox="1"/>
          <p:nvPr/>
        </p:nvSpPr>
        <p:spPr>
          <a:xfrm>
            <a:off x="5437425" y="1547950"/>
            <a:ext cx="30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5624227" y="1456350"/>
            <a:ext cx="31779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In this example, an object covers 320 metres in 160 seconds.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average speed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of the object is thus 320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÷ 160 =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2 m/s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Throughout the object’s journey, it is travelling at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different speeds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This is represented by the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gradient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of the </a:t>
            </a:r>
            <a:r>
              <a:rPr lang="en" sz="1300" b="1" dirty="0">
                <a:solidFill>
                  <a:srgbClr val="10A6F3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966925" y="318580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2.1 m/s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2473625" y="271610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0 m/s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4095600" y="153120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3.9 m/s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Speed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1.5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motion of everyday objects such as toy cars or tennis balls.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speed that an everyday object travels when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dropped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investigated using experiments.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such as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paper cone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tennis ball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commonly used.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a height on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ruler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marks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start point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experiment.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height of around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 metre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would be appropriate.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Drop a </a:t>
            </a:r>
            <a:r>
              <a:rPr lang="en" sz="1500" b="1">
                <a:solidFill>
                  <a:srgbClr val="DFFF4F"/>
                </a:solidFill>
                <a:latin typeface="Cambria"/>
                <a:ea typeface="Cambria"/>
                <a:cs typeface="Cambria"/>
                <a:sym typeface="Cambria"/>
              </a:rPr>
              <a:t>tennis ball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this height.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act as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travelled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object.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a stopwatch to measure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takes for the tennis ball to hit the ground.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Repeat the experiment at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heights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Repeat at 1.2, 1.4 and 1.6 metres.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experiment can be modified by using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objects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3392150" y="474938"/>
            <a:ext cx="52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results of this experiment can be analysed to calculate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average speed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the tennis ball as it travels through the air.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1" name="Google Shape;151;p19"/>
          <p:cNvGrpSpPr/>
          <p:nvPr/>
        </p:nvGrpSpPr>
        <p:grpSpPr>
          <a:xfrm rot="5400000">
            <a:off x="-244684" y="2705524"/>
            <a:ext cx="4247913" cy="117740"/>
            <a:chOff x="272550" y="2767875"/>
            <a:chExt cx="7061025" cy="179400"/>
          </a:xfrm>
        </p:grpSpPr>
        <p:sp>
          <p:nvSpPr>
            <p:cNvPr id="152" name="Google Shape;152;p19"/>
            <p:cNvSpPr/>
            <p:nvPr/>
          </p:nvSpPr>
          <p:spPr>
            <a:xfrm>
              <a:off x="272550" y="2767875"/>
              <a:ext cx="7061025" cy="179400"/>
            </a:xfrm>
            <a:custGeom>
              <a:avLst/>
              <a:gdLst/>
              <a:ahLst/>
              <a:cxnLst/>
              <a:rect l="l" t="t" r="r" b="b"/>
              <a:pathLst>
                <a:path w="282441" h="7176" extrusionOk="0">
                  <a:moveTo>
                    <a:pt x="141221" y="7175"/>
                  </a:moveTo>
                  <a:lnTo>
                    <a:pt x="1" y="7175"/>
                  </a:lnTo>
                  <a:lnTo>
                    <a:pt x="1" y="1"/>
                  </a:lnTo>
                  <a:lnTo>
                    <a:pt x="282441" y="1"/>
                  </a:lnTo>
                  <a:lnTo>
                    <a:pt x="282441" y="7175"/>
                  </a:lnTo>
                  <a:close/>
                </a:path>
              </a:pathLst>
            </a:custGeom>
            <a:solidFill>
              <a:srgbClr val="C9DAF8"/>
            </a:solidFill>
            <a:ln w="1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272550" y="2767875"/>
              <a:ext cx="7061025" cy="179400"/>
            </a:xfrm>
            <a:custGeom>
              <a:avLst/>
              <a:gdLst/>
              <a:ahLst/>
              <a:cxnLst/>
              <a:rect l="l" t="t" r="r" b="b"/>
              <a:pathLst>
                <a:path w="282441" h="7176" fill="none" extrusionOk="0">
                  <a:moveTo>
                    <a:pt x="141221" y="7175"/>
                  </a:moveTo>
                  <a:lnTo>
                    <a:pt x="1" y="7175"/>
                  </a:lnTo>
                  <a:lnTo>
                    <a:pt x="1" y="1"/>
                  </a:lnTo>
                  <a:lnTo>
                    <a:pt x="282441" y="1"/>
                  </a:lnTo>
                  <a:lnTo>
                    <a:pt x="282441" y="7175"/>
                  </a:lnTo>
                  <a:close/>
                </a:path>
              </a:pathLst>
            </a:custGeom>
            <a:noFill/>
            <a:ln w="36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8977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9" y="1104"/>
                  </a:cubicBezTo>
                  <a:cubicBezTo>
                    <a:pt x="678" y="1150"/>
                    <a:pt x="631" y="1186"/>
                    <a:pt x="585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3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10" y="6"/>
                    <a:pt x="363" y="0"/>
                    <a:pt x="421" y="0"/>
                  </a:cubicBezTo>
                  <a:cubicBezTo>
                    <a:pt x="479" y="0"/>
                    <a:pt x="538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3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52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55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00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07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1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2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27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346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4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4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55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362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691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7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8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389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39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03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410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17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24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43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38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444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45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458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46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4725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7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8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493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50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5071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51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52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2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534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415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548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55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6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56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576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582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8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596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0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610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17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2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63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638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449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65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65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65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672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6794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686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693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700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707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713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20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27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73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74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748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755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76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769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7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7828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89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9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803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10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8174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24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3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83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844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8518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858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865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87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87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886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893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90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907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91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920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927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93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94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948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9552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962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969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975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982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6525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4337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502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45" y="480"/>
                    <a:pt x="334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35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70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8" y="217"/>
                    <a:pt x="264" y="205"/>
                    <a:pt x="270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9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57102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64037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50" y="456"/>
                    <a:pt x="339" y="480"/>
                    <a:pt x="321" y="491"/>
                  </a:cubicBezTo>
                  <a:cubicBezTo>
                    <a:pt x="304" y="509"/>
                    <a:pt x="286" y="520"/>
                    <a:pt x="263" y="532"/>
                  </a:cubicBezTo>
                  <a:cubicBezTo>
                    <a:pt x="239" y="538"/>
                    <a:pt x="210" y="544"/>
                    <a:pt x="181" y="544"/>
                  </a:cubicBezTo>
                  <a:cubicBezTo>
                    <a:pt x="152" y="544"/>
                    <a:pt x="128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12" y="450"/>
                    <a:pt x="0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8" y="450"/>
                    <a:pt x="93" y="456"/>
                    <a:pt x="99" y="462"/>
                  </a:cubicBezTo>
                  <a:cubicBezTo>
                    <a:pt x="111" y="474"/>
                    <a:pt x="123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5" y="474"/>
                    <a:pt x="257" y="468"/>
                    <a:pt x="263" y="456"/>
                  </a:cubicBezTo>
                  <a:cubicBezTo>
                    <a:pt x="274" y="444"/>
                    <a:pt x="286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92" y="322"/>
                  </a:cubicBezTo>
                  <a:cubicBezTo>
                    <a:pt x="286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28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3" y="59"/>
                  </a:lnTo>
                  <a:lnTo>
                    <a:pt x="88" y="228"/>
                  </a:lnTo>
                  <a:cubicBezTo>
                    <a:pt x="99" y="223"/>
                    <a:pt x="111" y="211"/>
                    <a:pt x="128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9" y="258"/>
                    <a:pt x="350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095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1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93" y="1"/>
                  </a:cubicBezTo>
                  <a:cubicBezTo>
                    <a:pt x="211" y="1"/>
                    <a:pt x="228" y="1"/>
                    <a:pt x="240" y="7"/>
                  </a:cubicBezTo>
                  <a:cubicBezTo>
                    <a:pt x="257" y="7"/>
                    <a:pt x="275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82" y="246"/>
                    <a:pt x="100" y="229"/>
                    <a:pt x="117" y="217"/>
                  </a:cubicBezTo>
                  <a:cubicBezTo>
                    <a:pt x="140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40" y="480"/>
                    <a:pt x="251" y="474"/>
                    <a:pt x="263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778425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9" y="369"/>
                    <a:pt x="141" y="328"/>
                    <a:pt x="159" y="293"/>
                  </a:cubicBezTo>
                  <a:cubicBezTo>
                    <a:pt x="176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473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63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30" y="491"/>
                    <a:pt x="18" y="474"/>
                    <a:pt x="6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24" y="316"/>
                    <a:pt x="30" y="305"/>
                  </a:cubicBezTo>
                  <a:cubicBezTo>
                    <a:pt x="41" y="293"/>
                    <a:pt x="53" y="281"/>
                    <a:pt x="65" y="275"/>
                  </a:cubicBezTo>
                  <a:cubicBezTo>
                    <a:pt x="76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6" y="252"/>
                    <a:pt x="65" y="246"/>
                  </a:cubicBezTo>
                  <a:cubicBezTo>
                    <a:pt x="53" y="234"/>
                    <a:pt x="41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1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7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39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7" y="234"/>
                    <a:pt x="158" y="234"/>
                    <a:pt x="182" y="234"/>
                  </a:cubicBezTo>
                  <a:cubicBezTo>
                    <a:pt x="205" y="234"/>
                    <a:pt x="217" y="234"/>
                    <a:pt x="234" y="229"/>
                  </a:cubicBezTo>
                  <a:cubicBezTo>
                    <a:pt x="246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7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63" y="310"/>
                    <a:pt x="252" y="299"/>
                    <a:pt x="234" y="299"/>
                  </a:cubicBezTo>
                  <a:cubicBezTo>
                    <a:pt x="222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7" y="299"/>
                    <a:pt x="106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6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9163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0" y="351"/>
                    <a:pt x="345" y="392"/>
                  </a:cubicBezTo>
                  <a:cubicBezTo>
                    <a:pt x="333" y="427"/>
                    <a:pt x="321" y="456"/>
                    <a:pt x="304" y="480"/>
                  </a:cubicBezTo>
                  <a:cubicBezTo>
                    <a:pt x="286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0" y="550"/>
                    <a:pt x="123" y="550"/>
                    <a:pt x="105" y="544"/>
                  </a:cubicBezTo>
                  <a:cubicBezTo>
                    <a:pt x="93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29" y="491"/>
                  </a:cubicBezTo>
                  <a:cubicBezTo>
                    <a:pt x="23" y="474"/>
                    <a:pt x="12" y="456"/>
                    <a:pt x="6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05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28" y="474"/>
                    <a:pt x="245" y="462"/>
                    <a:pt x="251" y="445"/>
                  </a:cubicBezTo>
                  <a:cubicBezTo>
                    <a:pt x="263" y="427"/>
                    <a:pt x="274" y="404"/>
                    <a:pt x="280" y="375"/>
                  </a:cubicBezTo>
                  <a:cubicBezTo>
                    <a:pt x="286" y="351"/>
                    <a:pt x="286" y="322"/>
                    <a:pt x="292" y="287"/>
                  </a:cubicBezTo>
                  <a:cubicBezTo>
                    <a:pt x="286" y="299"/>
                    <a:pt x="274" y="305"/>
                    <a:pt x="269" y="316"/>
                  </a:cubicBezTo>
                  <a:cubicBezTo>
                    <a:pt x="257" y="328"/>
                    <a:pt x="245" y="334"/>
                    <a:pt x="234" y="340"/>
                  </a:cubicBezTo>
                  <a:cubicBezTo>
                    <a:pt x="222" y="345"/>
                    <a:pt x="210" y="351"/>
                    <a:pt x="199" y="357"/>
                  </a:cubicBezTo>
                  <a:cubicBezTo>
                    <a:pt x="187" y="357"/>
                    <a:pt x="169" y="363"/>
                    <a:pt x="158" y="363"/>
                  </a:cubicBezTo>
                  <a:cubicBezTo>
                    <a:pt x="134" y="363"/>
                    <a:pt x="111" y="357"/>
                    <a:pt x="88" y="345"/>
                  </a:cubicBezTo>
                  <a:cubicBezTo>
                    <a:pt x="70" y="340"/>
                    <a:pt x="53" y="328"/>
                    <a:pt x="41" y="310"/>
                  </a:cubicBezTo>
                  <a:cubicBezTo>
                    <a:pt x="29" y="293"/>
                    <a:pt x="18" y="275"/>
                    <a:pt x="6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58" y="30"/>
                    <a:pt x="76" y="18"/>
                    <a:pt x="99" y="13"/>
                  </a:cubicBezTo>
                  <a:cubicBezTo>
                    <a:pt x="123" y="7"/>
                    <a:pt x="146" y="1"/>
                    <a:pt x="175" y="1"/>
                  </a:cubicBezTo>
                  <a:cubicBezTo>
                    <a:pt x="234" y="1"/>
                    <a:pt x="280" y="24"/>
                    <a:pt x="309" y="65"/>
                  </a:cubicBezTo>
                  <a:cubicBezTo>
                    <a:pt x="339" y="112"/>
                    <a:pt x="356" y="176"/>
                    <a:pt x="356" y="264"/>
                  </a:cubicBezTo>
                  <a:close/>
                  <a:moveTo>
                    <a:pt x="280" y="199"/>
                  </a:moveTo>
                  <a:cubicBezTo>
                    <a:pt x="280" y="176"/>
                    <a:pt x="280" y="159"/>
                    <a:pt x="274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58" y="54"/>
                    <a:pt x="140" y="59"/>
                    <a:pt x="128" y="65"/>
                  </a:cubicBezTo>
                  <a:cubicBezTo>
                    <a:pt x="117" y="71"/>
                    <a:pt x="105" y="77"/>
                    <a:pt x="93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64" y="159"/>
                    <a:pt x="64" y="182"/>
                  </a:cubicBezTo>
                  <a:cubicBezTo>
                    <a:pt x="64" y="199"/>
                    <a:pt x="70" y="217"/>
                    <a:pt x="76" y="229"/>
                  </a:cubicBezTo>
                  <a:cubicBezTo>
                    <a:pt x="76" y="246"/>
                    <a:pt x="88" y="258"/>
                    <a:pt x="93" y="270"/>
                  </a:cubicBezTo>
                  <a:cubicBezTo>
                    <a:pt x="105" y="281"/>
                    <a:pt x="111" y="293"/>
                    <a:pt x="128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0" y="299"/>
                  </a:cubicBezTo>
                  <a:cubicBezTo>
                    <a:pt x="222" y="293"/>
                    <a:pt x="234" y="287"/>
                    <a:pt x="245" y="281"/>
                  </a:cubicBezTo>
                  <a:cubicBezTo>
                    <a:pt x="257" y="270"/>
                    <a:pt x="263" y="258"/>
                    <a:pt x="274" y="246"/>
                  </a:cubicBezTo>
                  <a:cubicBezTo>
                    <a:pt x="280" y="234"/>
                    <a:pt x="280" y="217"/>
                    <a:pt x="28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968900" y="2862000"/>
              <a:ext cx="18850" cy="30100"/>
            </a:xfrm>
            <a:custGeom>
              <a:avLst/>
              <a:gdLst/>
              <a:ahLst/>
              <a:cxnLst/>
              <a:rect l="l" t="t" r="r" b="b"/>
              <a:pathLst>
                <a:path w="754" h="1204" extrusionOk="0">
                  <a:moveTo>
                    <a:pt x="1" y="1204"/>
                  </a:moveTo>
                  <a:lnTo>
                    <a:pt x="1" y="1075"/>
                  </a:lnTo>
                  <a:lnTo>
                    <a:pt x="304" y="1075"/>
                  </a:lnTo>
                  <a:lnTo>
                    <a:pt x="304" y="147"/>
                  </a:lnTo>
                  <a:lnTo>
                    <a:pt x="36" y="340"/>
                  </a:lnTo>
                  <a:lnTo>
                    <a:pt x="36" y="194"/>
                  </a:lnTo>
                  <a:lnTo>
                    <a:pt x="316" y="1"/>
                  </a:lnTo>
                  <a:lnTo>
                    <a:pt x="462" y="1"/>
                  </a:lnTo>
                  <a:lnTo>
                    <a:pt x="462" y="1075"/>
                  </a:lnTo>
                  <a:lnTo>
                    <a:pt x="754" y="1075"/>
                  </a:lnTo>
                  <a:lnTo>
                    <a:pt x="754" y="1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99152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9" y="1104"/>
                  </a:cubicBezTo>
                  <a:cubicBezTo>
                    <a:pt x="678" y="1150"/>
                    <a:pt x="637" y="1186"/>
                    <a:pt x="585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3" y="1238"/>
                    <a:pt x="304" y="1226"/>
                    <a:pt x="258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8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8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10" y="6"/>
                    <a:pt x="363" y="0"/>
                    <a:pt x="427" y="0"/>
                  </a:cubicBezTo>
                  <a:cubicBezTo>
                    <a:pt x="479" y="0"/>
                    <a:pt x="538" y="6"/>
                    <a:pt x="585" y="30"/>
                  </a:cubicBezTo>
                  <a:cubicBezTo>
                    <a:pt x="637" y="47"/>
                    <a:pt x="684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6" y="187"/>
                    <a:pt x="567" y="164"/>
                    <a:pt x="532" y="146"/>
                  </a:cubicBezTo>
                  <a:cubicBezTo>
                    <a:pt x="503" y="129"/>
                    <a:pt x="468" y="123"/>
                    <a:pt x="427" y="123"/>
                  </a:cubicBezTo>
                  <a:cubicBezTo>
                    <a:pt x="380" y="123"/>
                    <a:pt x="345" y="129"/>
                    <a:pt x="310" y="146"/>
                  </a:cubicBezTo>
                  <a:cubicBezTo>
                    <a:pt x="275" y="164"/>
                    <a:pt x="246" y="187"/>
                    <a:pt x="228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52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55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9897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996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1003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1010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017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024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031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037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104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05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1058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1065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107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1079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08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0931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1100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1106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1113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1120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1127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134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141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14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155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1621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1169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1175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18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18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1196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1203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21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217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22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231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237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244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125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258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1265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272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279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128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1293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13000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1306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1313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320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32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1334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1341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1348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355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36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1368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375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382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389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39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4034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410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1417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424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431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437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444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451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45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465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4724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479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486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49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50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506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513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52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527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53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541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548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555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562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56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575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582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589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596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603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6103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61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624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630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63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644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651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658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665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67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10500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10608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11837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12872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2" y="468"/>
                    <a:pt x="24" y="439"/>
                    <a:pt x="47" y="415"/>
                  </a:cubicBezTo>
                  <a:cubicBezTo>
                    <a:pt x="65" y="392"/>
                    <a:pt x="82" y="375"/>
                    <a:pt x="106" y="357"/>
                  </a:cubicBezTo>
                  <a:cubicBezTo>
                    <a:pt x="123" y="334"/>
                    <a:pt x="147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2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7" y="59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64" y="54"/>
                    <a:pt x="152" y="59"/>
                    <a:pt x="135" y="59"/>
                  </a:cubicBezTo>
                  <a:cubicBezTo>
                    <a:pt x="123" y="65"/>
                    <a:pt x="117" y="71"/>
                    <a:pt x="106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7" y="118"/>
                    <a:pt x="71" y="129"/>
                    <a:pt x="71" y="147"/>
                  </a:cubicBezTo>
                  <a:lnTo>
                    <a:pt x="1" y="141"/>
                  </a:lnTo>
                  <a:cubicBezTo>
                    <a:pt x="1" y="124"/>
                    <a:pt x="6" y="100"/>
                    <a:pt x="18" y="89"/>
                  </a:cubicBezTo>
                  <a:cubicBezTo>
                    <a:pt x="24" y="71"/>
                    <a:pt x="36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1"/>
                    <a:pt x="147" y="1"/>
                    <a:pt x="176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7" y="24"/>
                    <a:pt x="298" y="36"/>
                  </a:cubicBezTo>
                  <a:cubicBezTo>
                    <a:pt x="316" y="48"/>
                    <a:pt x="328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8" y="211"/>
                    <a:pt x="322" y="229"/>
                    <a:pt x="310" y="246"/>
                  </a:cubicBezTo>
                  <a:cubicBezTo>
                    <a:pt x="298" y="258"/>
                    <a:pt x="287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3" y="351"/>
                    <a:pt x="182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2" y="468"/>
                    <a:pt x="71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1872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11" y="1"/>
                  </a:lnTo>
                  <a:lnTo>
                    <a:pt x="211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197325" y="2856600"/>
              <a:ext cx="9375" cy="13750"/>
            </a:xfrm>
            <a:custGeom>
              <a:avLst/>
              <a:gdLst/>
              <a:ahLst/>
              <a:cxnLst/>
              <a:rect l="l" t="t" r="r" b="b"/>
              <a:pathLst>
                <a:path w="375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53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12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100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7" y="345"/>
                  </a:cubicBezTo>
                  <a:cubicBezTo>
                    <a:pt x="281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9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2" y="240"/>
                    <a:pt x="193" y="240"/>
                    <a:pt x="211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81" y="100"/>
                    <a:pt x="263" y="83"/>
                  </a:cubicBezTo>
                  <a:cubicBezTo>
                    <a:pt x="246" y="65"/>
                    <a:pt x="217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8" y="24"/>
                    <a:pt x="106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7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9" y="270"/>
                    <a:pt x="287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25630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26607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325175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13354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7" y="439"/>
                  </a:cubicBezTo>
                  <a:cubicBezTo>
                    <a:pt x="345" y="456"/>
                    <a:pt x="333" y="480"/>
                    <a:pt x="316" y="491"/>
                  </a:cubicBezTo>
                  <a:cubicBezTo>
                    <a:pt x="304" y="509"/>
                    <a:pt x="281" y="520"/>
                    <a:pt x="257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46" y="544"/>
                    <a:pt x="123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5" y="409"/>
                  </a:lnTo>
                  <a:cubicBezTo>
                    <a:pt x="71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100" y="462"/>
                  </a:cubicBezTo>
                  <a:cubicBezTo>
                    <a:pt x="106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6" y="491"/>
                  </a:cubicBezTo>
                  <a:cubicBezTo>
                    <a:pt x="193" y="491"/>
                    <a:pt x="211" y="485"/>
                    <a:pt x="228" y="480"/>
                  </a:cubicBezTo>
                  <a:cubicBezTo>
                    <a:pt x="240" y="474"/>
                    <a:pt x="252" y="468"/>
                    <a:pt x="263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7" y="322"/>
                  </a:cubicBezTo>
                  <a:cubicBezTo>
                    <a:pt x="281" y="304"/>
                    <a:pt x="275" y="293"/>
                    <a:pt x="263" y="281"/>
                  </a:cubicBezTo>
                  <a:cubicBezTo>
                    <a:pt x="257" y="275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6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1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30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70" y="193"/>
                    <a:pt x="193" y="193"/>
                  </a:cubicBezTo>
                  <a:cubicBezTo>
                    <a:pt x="222" y="193"/>
                    <a:pt x="246" y="199"/>
                    <a:pt x="263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3" y="258"/>
                    <a:pt x="345" y="275"/>
                    <a:pt x="357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3942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4044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4" y="486"/>
                    <a:pt x="316" y="497"/>
                  </a:cubicBezTo>
                  <a:cubicBezTo>
                    <a:pt x="305" y="515"/>
                    <a:pt x="287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6" y="456"/>
                    <a:pt x="24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64" y="7"/>
                    <a:pt x="275" y="18"/>
                    <a:pt x="287" y="24"/>
                  </a:cubicBezTo>
                  <a:cubicBezTo>
                    <a:pt x="305" y="30"/>
                    <a:pt x="316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34" y="59"/>
                    <a:pt x="217" y="54"/>
                    <a:pt x="194" y="54"/>
                  </a:cubicBezTo>
                  <a:cubicBezTo>
                    <a:pt x="176" y="54"/>
                    <a:pt x="159" y="59"/>
                    <a:pt x="141" y="71"/>
                  </a:cubicBezTo>
                  <a:cubicBezTo>
                    <a:pt x="129" y="77"/>
                    <a:pt x="118" y="89"/>
                    <a:pt x="106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7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70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34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93" y="334"/>
                    <a:pt x="287" y="322"/>
                  </a:cubicBezTo>
                  <a:cubicBezTo>
                    <a:pt x="281" y="305"/>
                    <a:pt x="275" y="293"/>
                    <a:pt x="264" y="281"/>
                  </a:cubicBezTo>
                  <a:cubicBezTo>
                    <a:pt x="258" y="270"/>
                    <a:pt x="246" y="264"/>
                    <a:pt x="234" y="258"/>
                  </a:cubicBezTo>
                  <a:cubicBezTo>
                    <a:pt x="217" y="252"/>
                    <a:pt x="205" y="252"/>
                    <a:pt x="188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9" y="305"/>
                  </a:cubicBezTo>
                  <a:cubicBezTo>
                    <a:pt x="83" y="316"/>
                    <a:pt x="77" y="334"/>
                    <a:pt x="77" y="357"/>
                  </a:cubicBezTo>
                  <a:cubicBezTo>
                    <a:pt x="77" y="375"/>
                    <a:pt x="83" y="392"/>
                    <a:pt x="89" y="410"/>
                  </a:cubicBezTo>
                  <a:cubicBezTo>
                    <a:pt x="89" y="427"/>
                    <a:pt x="100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205" y="497"/>
                    <a:pt x="217" y="491"/>
                    <a:pt x="229" y="486"/>
                  </a:cubicBezTo>
                  <a:cubicBezTo>
                    <a:pt x="246" y="480"/>
                    <a:pt x="258" y="474"/>
                    <a:pt x="264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3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46310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40" y="480"/>
                  </a:lnTo>
                  <a:lnTo>
                    <a:pt x="340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47347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5" y="450"/>
                    <a:pt x="111" y="409"/>
                  </a:cubicBezTo>
                  <a:cubicBezTo>
                    <a:pt x="123" y="369"/>
                    <a:pt x="141" y="328"/>
                    <a:pt x="152" y="293"/>
                  </a:cubicBezTo>
                  <a:cubicBezTo>
                    <a:pt x="170" y="252"/>
                    <a:pt x="193" y="211"/>
                    <a:pt x="216" y="176"/>
                  </a:cubicBezTo>
                  <a:cubicBezTo>
                    <a:pt x="240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532150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542225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2"/>
                  </a:moveTo>
                  <a:cubicBezTo>
                    <a:pt x="368" y="415"/>
                    <a:pt x="362" y="439"/>
                    <a:pt x="356" y="456"/>
                  </a:cubicBezTo>
                  <a:cubicBezTo>
                    <a:pt x="350" y="474"/>
                    <a:pt x="339" y="491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44"/>
                    <a:pt x="216" y="550"/>
                    <a:pt x="187" y="550"/>
                  </a:cubicBezTo>
                  <a:cubicBezTo>
                    <a:pt x="152" y="550"/>
                    <a:pt x="129" y="544"/>
                    <a:pt x="105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5" y="305"/>
                  </a:cubicBezTo>
                  <a:cubicBezTo>
                    <a:pt x="47" y="293"/>
                    <a:pt x="59" y="281"/>
                    <a:pt x="70" y="275"/>
                  </a:cubicBezTo>
                  <a:cubicBezTo>
                    <a:pt x="82" y="270"/>
                    <a:pt x="94" y="264"/>
                    <a:pt x="111" y="264"/>
                  </a:cubicBezTo>
                  <a:lnTo>
                    <a:pt x="111" y="264"/>
                  </a:lnTo>
                  <a:cubicBezTo>
                    <a:pt x="94" y="258"/>
                    <a:pt x="82" y="252"/>
                    <a:pt x="70" y="246"/>
                  </a:cubicBezTo>
                  <a:cubicBezTo>
                    <a:pt x="59" y="234"/>
                    <a:pt x="47" y="229"/>
                    <a:pt x="41" y="217"/>
                  </a:cubicBezTo>
                  <a:cubicBezTo>
                    <a:pt x="29" y="205"/>
                    <a:pt x="24" y="194"/>
                    <a:pt x="24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5" y="65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8" y="1"/>
                    <a:pt x="181" y="1"/>
                  </a:cubicBezTo>
                  <a:cubicBezTo>
                    <a:pt x="210" y="1"/>
                    <a:pt x="240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7" y="54"/>
                    <a:pt x="339" y="65"/>
                    <a:pt x="345" y="83"/>
                  </a:cubicBezTo>
                  <a:cubicBezTo>
                    <a:pt x="350" y="100"/>
                    <a:pt x="356" y="118"/>
                    <a:pt x="356" y="135"/>
                  </a:cubicBezTo>
                  <a:cubicBezTo>
                    <a:pt x="356" y="153"/>
                    <a:pt x="350" y="164"/>
                    <a:pt x="345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304" y="275"/>
                  </a:cubicBezTo>
                  <a:cubicBezTo>
                    <a:pt x="315" y="281"/>
                    <a:pt x="327" y="293"/>
                    <a:pt x="333" y="305"/>
                  </a:cubicBezTo>
                  <a:cubicBezTo>
                    <a:pt x="345" y="316"/>
                    <a:pt x="350" y="328"/>
                    <a:pt x="356" y="340"/>
                  </a:cubicBezTo>
                  <a:cubicBezTo>
                    <a:pt x="362" y="357"/>
                    <a:pt x="368" y="375"/>
                    <a:pt x="368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1" y="71"/>
                    <a:pt x="245" y="59"/>
                    <a:pt x="228" y="59"/>
                  </a:cubicBezTo>
                  <a:cubicBezTo>
                    <a:pt x="216" y="54"/>
                    <a:pt x="205" y="54"/>
                    <a:pt x="181" y="54"/>
                  </a:cubicBezTo>
                  <a:cubicBezTo>
                    <a:pt x="164" y="54"/>
                    <a:pt x="152" y="54"/>
                    <a:pt x="140" y="59"/>
                  </a:cubicBezTo>
                  <a:cubicBezTo>
                    <a:pt x="123" y="59"/>
                    <a:pt x="117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94" y="194"/>
                    <a:pt x="105" y="205"/>
                  </a:cubicBezTo>
                  <a:cubicBezTo>
                    <a:pt x="111" y="211"/>
                    <a:pt x="123" y="223"/>
                    <a:pt x="134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1" y="223"/>
                    <a:pt x="257" y="211"/>
                    <a:pt x="263" y="205"/>
                  </a:cubicBezTo>
                  <a:cubicBezTo>
                    <a:pt x="275" y="194"/>
                    <a:pt x="275" y="188"/>
                    <a:pt x="280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2" y="363"/>
                    <a:pt x="292" y="351"/>
                  </a:cubicBezTo>
                  <a:cubicBezTo>
                    <a:pt x="286" y="340"/>
                    <a:pt x="280" y="328"/>
                    <a:pt x="275" y="316"/>
                  </a:cubicBezTo>
                  <a:cubicBezTo>
                    <a:pt x="263" y="310"/>
                    <a:pt x="251" y="299"/>
                    <a:pt x="240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34" y="299"/>
                  </a:cubicBezTo>
                  <a:cubicBezTo>
                    <a:pt x="117" y="299"/>
                    <a:pt x="105" y="310"/>
                    <a:pt x="99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6" y="363"/>
                    <a:pt x="70" y="375"/>
                    <a:pt x="70" y="386"/>
                  </a:cubicBezTo>
                  <a:cubicBezTo>
                    <a:pt x="70" y="404"/>
                    <a:pt x="76" y="421"/>
                    <a:pt x="76" y="433"/>
                  </a:cubicBezTo>
                  <a:cubicBezTo>
                    <a:pt x="82" y="445"/>
                    <a:pt x="88" y="456"/>
                    <a:pt x="99" y="468"/>
                  </a:cubicBezTo>
                  <a:cubicBezTo>
                    <a:pt x="105" y="480"/>
                    <a:pt x="117" y="486"/>
                    <a:pt x="134" y="491"/>
                  </a:cubicBezTo>
                  <a:cubicBezTo>
                    <a:pt x="146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1" y="486"/>
                    <a:pt x="263" y="480"/>
                    <a:pt x="275" y="468"/>
                  </a:cubicBezTo>
                  <a:cubicBezTo>
                    <a:pt x="280" y="456"/>
                    <a:pt x="286" y="445"/>
                    <a:pt x="292" y="433"/>
                  </a:cubicBezTo>
                  <a:cubicBezTo>
                    <a:pt x="292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16010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4" y="480"/>
                  </a:lnTo>
                  <a:lnTo>
                    <a:pt x="334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16112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45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2" y="532"/>
                    <a:pt x="71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8" y="450"/>
                    <a:pt x="94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7" y="497"/>
                    <a:pt x="205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63" y="328"/>
                    <a:pt x="252" y="334"/>
                    <a:pt x="240" y="340"/>
                  </a:cubicBezTo>
                  <a:cubicBezTo>
                    <a:pt x="228" y="345"/>
                    <a:pt x="217" y="351"/>
                    <a:pt x="199" y="357"/>
                  </a:cubicBezTo>
                  <a:cubicBezTo>
                    <a:pt x="187" y="357"/>
                    <a:pt x="176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7" y="340"/>
                    <a:pt x="59" y="328"/>
                    <a:pt x="47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6" y="234"/>
                    <a:pt x="1" y="205"/>
                    <a:pt x="1" y="182"/>
                  </a:cubicBezTo>
                  <a:cubicBezTo>
                    <a:pt x="1" y="153"/>
                    <a:pt x="6" y="129"/>
                    <a:pt x="12" y="106"/>
                  </a:cubicBezTo>
                  <a:cubicBezTo>
                    <a:pt x="24" y="83"/>
                    <a:pt x="36" y="65"/>
                    <a:pt x="47" y="48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9" y="7"/>
                    <a:pt x="152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17" y="71"/>
                    <a:pt x="112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7" y="305"/>
                    <a:pt x="158" y="305"/>
                    <a:pt x="176" y="305"/>
                  </a:cubicBezTo>
                  <a:cubicBezTo>
                    <a:pt x="187" y="305"/>
                    <a:pt x="205" y="305"/>
                    <a:pt x="217" y="299"/>
                  </a:cubicBezTo>
                  <a:cubicBezTo>
                    <a:pt x="228" y="293"/>
                    <a:pt x="240" y="287"/>
                    <a:pt x="252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1657225" y="2861575"/>
              <a:ext cx="20025" cy="30525"/>
            </a:xfrm>
            <a:custGeom>
              <a:avLst/>
              <a:gdLst/>
              <a:ahLst/>
              <a:cxnLst/>
              <a:rect l="l" t="t" r="r" b="b"/>
              <a:pathLst>
                <a:path w="801" h="1221" extrusionOk="0">
                  <a:moveTo>
                    <a:pt x="1" y="1221"/>
                  </a:moveTo>
                  <a:lnTo>
                    <a:pt x="1" y="1110"/>
                  </a:lnTo>
                  <a:cubicBezTo>
                    <a:pt x="30" y="1045"/>
                    <a:pt x="65" y="987"/>
                    <a:pt x="106" y="934"/>
                  </a:cubicBezTo>
                  <a:cubicBezTo>
                    <a:pt x="152" y="888"/>
                    <a:pt x="193" y="841"/>
                    <a:pt x="240" y="800"/>
                  </a:cubicBezTo>
                  <a:cubicBezTo>
                    <a:pt x="287" y="754"/>
                    <a:pt x="333" y="718"/>
                    <a:pt x="380" y="683"/>
                  </a:cubicBezTo>
                  <a:cubicBezTo>
                    <a:pt x="421" y="648"/>
                    <a:pt x="462" y="613"/>
                    <a:pt x="503" y="578"/>
                  </a:cubicBezTo>
                  <a:cubicBezTo>
                    <a:pt x="538" y="543"/>
                    <a:pt x="567" y="502"/>
                    <a:pt x="590" y="467"/>
                  </a:cubicBezTo>
                  <a:cubicBezTo>
                    <a:pt x="614" y="427"/>
                    <a:pt x="625" y="380"/>
                    <a:pt x="625" y="333"/>
                  </a:cubicBezTo>
                  <a:cubicBezTo>
                    <a:pt x="625" y="298"/>
                    <a:pt x="620" y="269"/>
                    <a:pt x="608" y="246"/>
                  </a:cubicBezTo>
                  <a:cubicBezTo>
                    <a:pt x="596" y="216"/>
                    <a:pt x="585" y="193"/>
                    <a:pt x="561" y="176"/>
                  </a:cubicBezTo>
                  <a:cubicBezTo>
                    <a:pt x="544" y="158"/>
                    <a:pt x="520" y="146"/>
                    <a:pt x="491" y="141"/>
                  </a:cubicBezTo>
                  <a:cubicBezTo>
                    <a:pt x="468" y="129"/>
                    <a:pt x="439" y="123"/>
                    <a:pt x="404" y="123"/>
                  </a:cubicBezTo>
                  <a:cubicBezTo>
                    <a:pt x="374" y="123"/>
                    <a:pt x="345" y="129"/>
                    <a:pt x="316" y="135"/>
                  </a:cubicBezTo>
                  <a:cubicBezTo>
                    <a:pt x="287" y="146"/>
                    <a:pt x="263" y="158"/>
                    <a:pt x="246" y="176"/>
                  </a:cubicBezTo>
                  <a:cubicBezTo>
                    <a:pt x="223" y="193"/>
                    <a:pt x="205" y="216"/>
                    <a:pt x="193" y="240"/>
                  </a:cubicBezTo>
                  <a:cubicBezTo>
                    <a:pt x="182" y="263"/>
                    <a:pt x="170" y="292"/>
                    <a:pt x="164" y="327"/>
                  </a:cubicBezTo>
                  <a:lnTo>
                    <a:pt x="7" y="316"/>
                  </a:lnTo>
                  <a:cubicBezTo>
                    <a:pt x="12" y="269"/>
                    <a:pt x="24" y="228"/>
                    <a:pt x="47" y="193"/>
                  </a:cubicBezTo>
                  <a:cubicBezTo>
                    <a:pt x="65" y="152"/>
                    <a:pt x="88" y="117"/>
                    <a:pt x="123" y="94"/>
                  </a:cubicBezTo>
                  <a:cubicBezTo>
                    <a:pt x="158" y="65"/>
                    <a:pt x="193" y="41"/>
                    <a:pt x="240" y="24"/>
                  </a:cubicBezTo>
                  <a:cubicBezTo>
                    <a:pt x="287" y="6"/>
                    <a:pt x="345" y="0"/>
                    <a:pt x="404" y="0"/>
                  </a:cubicBezTo>
                  <a:cubicBezTo>
                    <a:pt x="462" y="0"/>
                    <a:pt x="514" y="6"/>
                    <a:pt x="561" y="18"/>
                  </a:cubicBezTo>
                  <a:cubicBezTo>
                    <a:pt x="608" y="35"/>
                    <a:pt x="649" y="53"/>
                    <a:pt x="684" y="82"/>
                  </a:cubicBezTo>
                  <a:cubicBezTo>
                    <a:pt x="713" y="111"/>
                    <a:pt x="736" y="146"/>
                    <a:pt x="754" y="187"/>
                  </a:cubicBezTo>
                  <a:cubicBezTo>
                    <a:pt x="771" y="228"/>
                    <a:pt x="783" y="275"/>
                    <a:pt x="783" y="327"/>
                  </a:cubicBezTo>
                  <a:cubicBezTo>
                    <a:pt x="783" y="368"/>
                    <a:pt x="771" y="409"/>
                    <a:pt x="760" y="444"/>
                  </a:cubicBezTo>
                  <a:cubicBezTo>
                    <a:pt x="742" y="479"/>
                    <a:pt x="725" y="514"/>
                    <a:pt x="701" y="549"/>
                  </a:cubicBezTo>
                  <a:cubicBezTo>
                    <a:pt x="678" y="578"/>
                    <a:pt x="649" y="613"/>
                    <a:pt x="620" y="643"/>
                  </a:cubicBezTo>
                  <a:cubicBezTo>
                    <a:pt x="585" y="672"/>
                    <a:pt x="549" y="707"/>
                    <a:pt x="514" y="736"/>
                  </a:cubicBezTo>
                  <a:cubicBezTo>
                    <a:pt x="485" y="765"/>
                    <a:pt x="444" y="794"/>
                    <a:pt x="409" y="824"/>
                  </a:cubicBezTo>
                  <a:cubicBezTo>
                    <a:pt x="374" y="853"/>
                    <a:pt x="345" y="876"/>
                    <a:pt x="310" y="905"/>
                  </a:cubicBezTo>
                  <a:cubicBezTo>
                    <a:pt x="281" y="934"/>
                    <a:pt x="252" y="970"/>
                    <a:pt x="228" y="999"/>
                  </a:cubicBezTo>
                  <a:cubicBezTo>
                    <a:pt x="205" y="1028"/>
                    <a:pt x="188" y="1057"/>
                    <a:pt x="170" y="1092"/>
                  </a:cubicBezTo>
                  <a:lnTo>
                    <a:pt x="801" y="1092"/>
                  </a:lnTo>
                  <a:lnTo>
                    <a:pt x="801" y="1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1681175" y="2861575"/>
              <a:ext cx="20875" cy="30975"/>
            </a:xfrm>
            <a:custGeom>
              <a:avLst/>
              <a:gdLst/>
              <a:ahLst/>
              <a:cxnLst/>
              <a:rect l="l" t="t" r="r" b="b"/>
              <a:pathLst>
                <a:path w="835" h="1239" extrusionOk="0">
                  <a:moveTo>
                    <a:pt x="835" y="619"/>
                  </a:moveTo>
                  <a:cubicBezTo>
                    <a:pt x="835" y="736"/>
                    <a:pt x="823" y="829"/>
                    <a:pt x="800" y="911"/>
                  </a:cubicBezTo>
                  <a:cubicBezTo>
                    <a:pt x="782" y="987"/>
                    <a:pt x="753" y="1051"/>
                    <a:pt x="712" y="1104"/>
                  </a:cubicBezTo>
                  <a:cubicBezTo>
                    <a:pt x="677" y="1150"/>
                    <a:pt x="631" y="1186"/>
                    <a:pt x="578" y="1209"/>
                  </a:cubicBezTo>
                  <a:cubicBezTo>
                    <a:pt x="526" y="1226"/>
                    <a:pt x="473" y="1238"/>
                    <a:pt x="415" y="1238"/>
                  </a:cubicBezTo>
                  <a:cubicBezTo>
                    <a:pt x="356" y="1238"/>
                    <a:pt x="304" y="1226"/>
                    <a:pt x="251" y="1209"/>
                  </a:cubicBezTo>
                  <a:cubicBezTo>
                    <a:pt x="199" y="1186"/>
                    <a:pt x="158" y="1150"/>
                    <a:pt x="117" y="1104"/>
                  </a:cubicBezTo>
                  <a:cubicBezTo>
                    <a:pt x="82" y="1051"/>
                    <a:pt x="53" y="993"/>
                    <a:pt x="29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29" y="316"/>
                  </a:cubicBezTo>
                  <a:cubicBezTo>
                    <a:pt x="53" y="240"/>
                    <a:pt x="82" y="176"/>
                    <a:pt x="117" y="129"/>
                  </a:cubicBezTo>
                  <a:cubicBezTo>
                    <a:pt x="158" y="76"/>
                    <a:pt x="199" y="47"/>
                    <a:pt x="251" y="30"/>
                  </a:cubicBezTo>
                  <a:cubicBezTo>
                    <a:pt x="304" y="6"/>
                    <a:pt x="362" y="0"/>
                    <a:pt x="420" y="0"/>
                  </a:cubicBezTo>
                  <a:cubicBezTo>
                    <a:pt x="479" y="0"/>
                    <a:pt x="531" y="6"/>
                    <a:pt x="584" y="30"/>
                  </a:cubicBezTo>
                  <a:cubicBezTo>
                    <a:pt x="631" y="47"/>
                    <a:pt x="677" y="76"/>
                    <a:pt x="712" y="129"/>
                  </a:cubicBezTo>
                  <a:cubicBezTo>
                    <a:pt x="753" y="176"/>
                    <a:pt x="782" y="240"/>
                    <a:pt x="806" y="316"/>
                  </a:cubicBezTo>
                  <a:cubicBezTo>
                    <a:pt x="823" y="397"/>
                    <a:pt x="835" y="497"/>
                    <a:pt x="835" y="619"/>
                  </a:cubicBezTo>
                  <a:close/>
                  <a:moveTo>
                    <a:pt x="677" y="619"/>
                  </a:moveTo>
                  <a:cubicBezTo>
                    <a:pt x="677" y="520"/>
                    <a:pt x="672" y="444"/>
                    <a:pt x="660" y="380"/>
                  </a:cubicBezTo>
                  <a:cubicBezTo>
                    <a:pt x="648" y="316"/>
                    <a:pt x="637" y="263"/>
                    <a:pt x="613" y="228"/>
                  </a:cubicBezTo>
                  <a:cubicBezTo>
                    <a:pt x="590" y="187"/>
                    <a:pt x="561" y="164"/>
                    <a:pt x="531" y="146"/>
                  </a:cubicBezTo>
                  <a:cubicBezTo>
                    <a:pt x="496" y="129"/>
                    <a:pt x="461" y="123"/>
                    <a:pt x="420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5" y="187"/>
                    <a:pt x="222" y="228"/>
                  </a:cubicBezTo>
                  <a:cubicBezTo>
                    <a:pt x="199" y="263"/>
                    <a:pt x="181" y="316"/>
                    <a:pt x="169" y="380"/>
                  </a:cubicBezTo>
                  <a:cubicBezTo>
                    <a:pt x="158" y="444"/>
                    <a:pt x="152" y="526"/>
                    <a:pt x="152" y="619"/>
                  </a:cubicBezTo>
                  <a:cubicBezTo>
                    <a:pt x="152" y="713"/>
                    <a:pt x="158" y="789"/>
                    <a:pt x="169" y="853"/>
                  </a:cubicBezTo>
                  <a:cubicBezTo>
                    <a:pt x="181" y="917"/>
                    <a:pt x="199" y="964"/>
                    <a:pt x="222" y="1005"/>
                  </a:cubicBezTo>
                  <a:cubicBezTo>
                    <a:pt x="245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6" y="1104"/>
                    <a:pt x="526" y="1086"/>
                  </a:cubicBezTo>
                  <a:cubicBezTo>
                    <a:pt x="561" y="1069"/>
                    <a:pt x="584" y="1045"/>
                    <a:pt x="607" y="1005"/>
                  </a:cubicBezTo>
                  <a:cubicBezTo>
                    <a:pt x="631" y="964"/>
                    <a:pt x="648" y="917"/>
                    <a:pt x="660" y="853"/>
                  </a:cubicBezTo>
                  <a:cubicBezTo>
                    <a:pt x="672" y="789"/>
                    <a:pt x="677" y="713"/>
                    <a:pt x="677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679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686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693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1700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170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1713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1720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1727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734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741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48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755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1762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768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775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782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789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1796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1803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81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17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824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183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1837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84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1851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1858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1865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872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187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86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1893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1899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906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1913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19206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19275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1934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1941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94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1955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961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96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1975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198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1989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996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200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010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201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024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03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2037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204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205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2058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2065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2072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2079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208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2093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2099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210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113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12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127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2134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4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148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215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2161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2168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2175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2182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218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196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203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210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2217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22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22309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237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2244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2251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225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2265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272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227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228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29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2299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306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31360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2320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232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2334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234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2348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235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236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73837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53" y="415"/>
                  </a:cubicBezTo>
                  <a:cubicBezTo>
                    <a:pt x="71" y="392"/>
                    <a:pt x="88" y="375"/>
                    <a:pt x="112" y="357"/>
                  </a:cubicBezTo>
                  <a:cubicBezTo>
                    <a:pt x="129" y="334"/>
                    <a:pt x="153" y="322"/>
                    <a:pt x="170" y="305"/>
                  </a:cubicBezTo>
                  <a:cubicBezTo>
                    <a:pt x="188" y="287"/>
                    <a:pt x="211" y="270"/>
                    <a:pt x="223" y="258"/>
                  </a:cubicBezTo>
                  <a:cubicBezTo>
                    <a:pt x="240" y="240"/>
                    <a:pt x="252" y="223"/>
                    <a:pt x="263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75" y="106"/>
                  </a:cubicBezTo>
                  <a:cubicBezTo>
                    <a:pt x="269" y="94"/>
                    <a:pt x="263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7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2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22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3" y="211"/>
                    <a:pt x="322" y="229"/>
                    <a:pt x="316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3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8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7" y="433"/>
                    <a:pt x="106" y="445"/>
                  </a:cubicBezTo>
                  <a:cubicBezTo>
                    <a:pt x="94" y="456"/>
                    <a:pt x="82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74977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8074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18182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70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81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6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40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18763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48" y="415"/>
                  </a:cubicBezTo>
                  <a:cubicBezTo>
                    <a:pt x="71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69" y="106"/>
                  </a:cubicBezTo>
                  <a:cubicBezTo>
                    <a:pt x="269" y="94"/>
                    <a:pt x="258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8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16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4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2" y="433"/>
                    <a:pt x="106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18869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40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6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24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70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7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35" y="229"/>
                    <a:pt x="246" y="223"/>
                  </a:cubicBezTo>
                  <a:cubicBezTo>
                    <a:pt x="258" y="217"/>
                    <a:pt x="264" y="205"/>
                    <a:pt x="270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94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9" y="94"/>
                    <a:pt x="30" y="77"/>
                  </a:cubicBezTo>
                  <a:cubicBezTo>
                    <a:pt x="36" y="59"/>
                    <a:pt x="54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64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81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9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945350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100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955550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94" y="328"/>
                  </a:lnTo>
                  <a:cubicBezTo>
                    <a:pt x="89" y="328"/>
                    <a:pt x="89" y="334"/>
                    <a:pt x="89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2014225" y="2856600"/>
              <a:ext cx="8950" cy="13600"/>
            </a:xfrm>
            <a:custGeom>
              <a:avLst/>
              <a:gdLst/>
              <a:ahLst/>
              <a:cxnLst/>
              <a:rect l="l" t="t" r="r" b="b"/>
              <a:pathLst>
                <a:path w="358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23" y="59"/>
                  </a:cubicBezTo>
                  <a:cubicBezTo>
                    <a:pt x="211" y="59"/>
                    <a:pt x="194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40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40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87" y="275"/>
                    <a:pt x="275" y="287"/>
                  </a:cubicBezTo>
                  <a:cubicBezTo>
                    <a:pt x="264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02490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50" y="456"/>
                    <a:pt x="339" y="480"/>
                    <a:pt x="321" y="491"/>
                  </a:cubicBezTo>
                  <a:cubicBezTo>
                    <a:pt x="304" y="509"/>
                    <a:pt x="286" y="520"/>
                    <a:pt x="263" y="532"/>
                  </a:cubicBezTo>
                  <a:cubicBezTo>
                    <a:pt x="239" y="538"/>
                    <a:pt x="210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8" y="450"/>
                    <a:pt x="93" y="456"/>
                    <a:pt x="99" y="462"/>
                  </a:cubicBezTo>
                  <a:cubicBezTo>
                    <a:pt x="111" y="474"/>
                    <a:pt x="123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5" y="474"/>
                    <a:pt x="257" y="468"/>
                    <a:pt x="263" y="456"/>
                  </a:cubicBezTo>
                  <a:cubicBezTo>
                    <a:pt x="274" y="444"/>
                    <a:pt x="286" y="433"/>
                    <a:pt x="292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92" y="322"/>
                  </a:cubicBezTo>
                  <a:cubicBezTo>
                    <a:pt x="286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34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3" y="59"/>
                  </a:lnTo>
                  <a:lnTo>
                    <a:pt x="88" y="228"/>
                  </a:lnTo>
                  <a:cubicBezTo>
                    <a:pt x="99" y="223"/>
                    <a:pt x="111" y="211"/>
                    <a:pt x="129" y="205"/>
                  </a:cubicBezTo>
                  <a:cubicBezTo>
                    <a:pt x="152" y="199"/>
                    <a:pt x="169" y="193"/>
                    <a:pt x="199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9" y="228"/>
                    <a:pt x="321" y="240"/>
                  </a:cubicBezTo>
                  <a:cubicBezTo>
                    <a:pt x="339" y="258"/>
                    <a:pt x="350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08327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30" y="439"/>
                    <a:pt x="47" y="415"/>
                  </a:cubicBezTo>
                  <a:cubicBezTo>
                    <a:pt x="65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3" y="65"/>
                    <a:pt x="117" y="71"/>
                    <a:pt x="105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3" y="1"/>
                    <a:pt x="152" y="1"/>
                    <a:pt x="175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0940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369"/>
                  </a:moveTo>
                  <a:cubicBezTo>
                    <a:pt x="357" y="392"/>
                    <a:pt x="357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6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4" y="129"/>
                    <a:pt x="35" y="94"/>
                    <a:pt x="53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93" y="1"/>
                  </a:cubicBezTo>
                  <a:cubicBezTo>
                    <a:pt x="211" y="1"/>
                    <a:pt x="228" y="1"/>
                    <a:pt x="240" y="7"/>
                  </a:cubicBezTo>
                  <a:cubicBezTo>
                    <a:pt x="257" y="7"/>
                    <a:pt x="275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82" y="246"/>
                    <a:pt x="100" y="229"/>
                    <a:pt x="117" y="217"/>
                  </a:cubicBezTo>
                  <a:cubicBezTo>
                    <a:pt x="140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7" y="316"/>
                    <a:pt x="357" y="340"/>
                    <a:pt x="357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11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40" y="480"/>
                    <a:pt x="251" y="474"/>
                    <a:pt x="263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152150" y="2856600"/>
              <a:ext cx="8950" cy="13600"/>
            </a:xfrm>
            <a:custGeom>
              <a:avLst/>
              <a:gdLst/>
              <a:ahLst/>
              <a:cxnLst/>
              <a:rect l="l" t="t" r="r" b="b"/>
              <a:pathLst>
                <a:path w="358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9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0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70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17" y="59"/>
                  </a:cubicBezTo>
                  <a:cubicBezTo>
                    <a:pt x="205" y="59"/>
                    <a:pt x="194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9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4" y="42"/>
                  </a:cubicBezTo>
                  <a:cubicBezTo>
                    <a:pt x="71" y="30"/>
                    <a:pt x="89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70" y="18"/>
                    <a:pt x="287" y="24"/>
                    <a:pt x="305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40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4" y="415"/>
                    <a:pt x="112" y="433"/>
                    <a:pt x="100" y="445"/>
                  </a:cubicBezTo>
                  <a:cubicBezTo>
                    <a:pt x="89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2162950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9" y="369"/>
                    <a:pt x="141" y="328"/>
                    <a:pt x="159" y="293"/>
                  </a:cubicBezTo>
                  <a:cubicBezTo>
                    <a:pt x="176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2221200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4" y="439"/>
                    <a:pt x="47" y="415"/>
                  </a:cubicBezTo>
                  <a:cubicBezTo>
                    <a:pt x="65" y="392"/>
                    <a:pt x="82" y="375"/>
                    <a:pt x="106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16" y="258"/>
                  </a:cubicBezTo>
                  <a:cubicBezTo>
                    <a:pt x="234" y="240"/>
                    <a:pt x="246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64" y="54"/>
                    <a:pt x="146" y="59"/>
                    <a:pt x="135" y="59"/>
                  </a:cubicBezTo>
                  <a:cubicBezTo>
                    <a:pt x="123" y="65"/>
                    <a:pt x="117" y="71"/>
                    <a:pt x="106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0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1"/>
                    <a:pt x="146" y="1"/>
                    <a:pt x="176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7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2" y="229"/>
                    <a:pt x="310" y="246"/>
                  </a:cubicBezTo>
                  <a:cubicBezTo>
                    <a:pt x="298" y="258"/>
                    <a:pt x="287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3" y="351"/>
                    <a:pt x="181" y="363"/>
                  </a:cubicBezTo>
                  <a:cubicBezTo>
                    <a:pt x="164" y="380"/>
                    <a:pt x="146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76" y="468"/>
                    <a:pt x="70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22318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63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1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24" y="316"/>
                    <a:pt x="30" y="305"/>
                  </a:cubicBezTo>
                  <a:cubicBezTo>
                    <a:pt x="41" y="293"/>
                    <a:pt x="53" y="281"/>
                    <a:pt x="65" y="275"/>
                  </a:cubicBezTo>
                  <a:cubicBezTo>
                    <a:pt x="77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7" y="252"/>
                    <a:pt x="65" y="246"/>
                  </a:cubicBezTo>
                  <a:cubicBezTo>
                    <a:pt x="53" y="234"/>
                    <a:pt x="41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1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75" y="18"/>
                    <a:pt x="293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7" y="252"/>
                    <a:pt x="269" y="258"/>
                    <a:pt x="258" y="264"/>
                  </a:cubicBezTo>
                  <a:lnTo>
                    <a:pt x="258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8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7" y="234"/>
                    <a:pt x="158" y="234"/>
                    <a:pt x="182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3" y="310"/>
                    <a:pt x="252" y="299"/>
                    <a:pt x="234" y="299"/>
                  </a:cubicBezTo>
                  <a:cubicBezTo>
                    <a:pt x="222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7" y="299"/>
                    <a:pt x="106" y="310"/>
                    <a:pt x="94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2" y="486"/>
                    <a:pt x="263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22901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8" y="334"/>
                    <a:pt x="146" y="322"/>
                    <a:pt x="169" y="305"/>
                  </a:cubicBezTo>
                  <a:cubicBezTo>
                    <a:pt x="187" y="287"/>
                    <a:pt x="204" y="270"/>
                    <a:pt x="222" y="258"/>
                  </a:cubicBezTo>
                  <a:cubicBezTo>
                    <a:pt x="239" y="240"/>
                    <a:pt x="251" y="223"/>
                    <a:pt x="263" y="205"/>
                  </a:cubicBezTo>
                  <a:cubicBezTo>
                    <a:pt x="269" y="188"/>
                    <a:pt x="274" y="170"/>
                    <a:pt x="274" y="147"/>
                  </a:cubicBezTo>
                  <a:cubicBezTo>
                    <a:pt x="274" y="135"/>
                    <a:pt x="274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39" y="71"/>
                    <a:pt x="228" y="65"/>
                    <a:pt x="216" y="59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8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8" y="1"/>
                    <a:pt x="152" y="1"/>
                    <a:pt x="175" y="1"/>
                  </a:cubicBezTo>
                  <a:cubicBezTo>
                    <a:pt x="204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09" y="246"/>
                  </a:cubicBezTo>
                  <a:cubicBezTo>
                    <a:pt x="298" y="258"/>
                    <a:pt x="286" y="275"/>
                    <a:pt x="274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6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40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23009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0" y="351"/>
                    <a:pt x="345" y="392"/>
                  </a:cubicBezTo>
                  <a:cubicBezTo>
                    <a:pt x="333" y="427"/>
                    <a:pt x="321" y="456"/>
                    <a:pt x="304" y="480"/>
                  </a:cubicBezTo>
                  <a:cubicBezTo>
                    <a:pt x="286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0" y="550"/>
                    <a:pt x="123" y="550"/>
                    <a:pt x="105" y="544"/>
                  </a:cubicBezTo>
                  <a:cubicBezTo>
                    <a:pt x="93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29" y="491"/>
                  </a:cubicBezTo>
                  <a:cubicBezTo>
                    <a:pt x="23" y="474"/>
                    <a:pt x="12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05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28" y="474"/>
                    <a:pt x="245" y="462"/>
                    <a:pt x="257" y="445"/>
                  </a:cubicBezTo>
                  <a:cubicBezTo>
                    <a:pt x="263" y="427"/>
                    <a:pt x="274" y="404"/>
                    <a:pt x="280" y="375"/>
                  </a:cubicBezTo>
                  <a:cubicBezTo>
                    <a:pt x="286" y="351"/>
                    <a:pt x="286" y="322"/>
                    <a:pt x="292" y="287"/>
                  </a:cubicBezTo>
                  <a:cubicBezTo>
                    <a:pt x="286" y="299"/>
                    <a:pt x="274" y="305"/>
                    <a:pt x="269" y="316"/>
                  </a:cubicBezTo>
                  <a:cubicBezTo>
                    <a:pt x="257" y="328"/>
                    <a:pt x="245" y="334"/>
                    <a:pt x="234" y="340"/>
                  </a:cubicBezTo>
                  <a:cubicBezTo>
                    <a:pt x="222" y="345"/>
                    <a:pt x="210" y="351"/>
                    <a:pt x="199" y="357"/>
                  </a:cubicBezTo>
                  <a:cubicBezTo>
                    <a:pt x="187" y="357"/>
                    <a:pt x="169" y="363"/>
                    <a:pt x="158" y="363"/>
                  </a:cubicBezTo>
                  <a:cubicBezTo>
                    <a:pt x="134" y="363"/>
                    <a:pt x="111" y="357"/>
                    <a:pt x="88" y="345"/>
                  </a:cubicBezTo>
                  <a:cubicBezTo>
                    <a:pt x="70" y="340"/>
                    <a:pt x="53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58" y="30"/>
                    <a:pt x="76" y="18"/>
                    <a:pt x="99" y="13"/>
                  </a:cubicBezTo>
                  <a:cubicBezTo>
                    <a:pt x="123" y="7"/>
                    <a:pt x="146" y="1"/>
                    <a:pt x="175" y="1"/>
                  </a:cubicBezTo>
                  <a:cubicBezTo>
                    <a:pt x="234" y="1"/>
                    <a:pt x="280" y="24"/>
                    <a:pt x="310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0" y="199"/>
                  </a:moveTo>
                  <a:cubicBezTo>
                    <a:pt x="280" y="176"/>
                    <a:pt x="280" y="159"/>
                    <a:pt x="274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58" y="54"/>
                    <a:pt x="140" y="59"/>
                    <a:pt x="129" y="65"/>
                  </a:cubicBezTo>
                  <a:cubicBezTo>
                    <a:pt x="117" y="71"/>
                    <a:pt x="105" y="77"/>
                    <a:pt x="93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76" y="246"/>
                    <a:pt x="88" y="258"/>
                    <a:pt x="93" y="270"/>
                  </a:cubicBezTo>
                  <a:cubicBezTo>
                    <a:pt x="105" y="281"/>
                    <a:pt x="111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0" y="299"/>
                  </a:cubicBezTo>
                  <a:cubicBezTo>
                    <a:pt x="222" y="293"/>
                    <a:pt x="234" y="287"/>
                    <a:pt x="245" y="281"/>
                  </a:cubicBezTo>
                  <a:cubicBezTo>
                    <a:pt x="257" y="270"/>
                    <a:pt x="269" y="258"/>
                    <a:pt x="274" y="246"/>
                  </a:cubicBezTo>
                  <a:cubicBezTo>
                    <a:pt x="280" y="234"/>
                    <a:pt x="280" y="217"/>
                    <a:pt x="28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2346275" y="2861575"/>
              <a:ext cx="20750" cy="30975"/>
            </a:xfrm>
            <a:custGeom>
              <a:avLst/>
              <a:gdLst/>
              <a:ahLst/>
              <a:cxnLst/>
              <a:rect l="l" t="t" r="r" b="b"/>
              <a:pathLst>
                <a:path w="830" h="1239" extrusionOk="0">
                  <a:moveTo>
                    <a:pt x="830" y="888"/>
                  </a:moveTo>
                  <a:cubicBezTo>
                    <a:pt x="830" y="946"/>
                    <a:pt x="824" y="993"/>
                    <a:pt x="806" y="1034"/>
                  </a:cubicBezTo>
                  <a:cubicBezTo>
                    <a:pt x="789" y="1080"/>
                    <a:pt x="760" y="1115"/>
                    <a:pt x="725" y="1145"/>
                  </a:cubicBezTo>
                  <a:cubicBezTo>
                    <a:pt x="690" y="1174"/>
                    <a:pt x="649" y="1197"/>
                    <a:pt x="596" y="1215"/>
                  </a:cubicBezTo>
                  <a:cubicBezTo>
                    <a:pt x="544" y="1232"/>
                    <a:pt x="485" y="1238"/>
                    <a:pt x="421" y="1238"/>
                  </a:cubicBezTo>
                  <a:cubicBezTo>
                    <a:pt x="345" y="1238"/>
                    <a:pt x="287" y="1226"/>
                    <a:pt x="234" y="1209"/>
                  </a:cubicBezTo>
                  <a:cubicBezTo>
                    <a:pt x="182" y="1191"/>
                    <a:pt x="141" y="1168"/>
                    <a:pt x="106" y="1139"/>
                  </a:cubicBezTo>
                  <a:cubicBezTo>
                    <a:pt x="77" y="1104"/>
                    <a:pt x="47" y="1075"/>
                    <a:pt x="36" y="1034"/>
                  </a:cubicBezTo>
                  <a:cubicBezTo>
                    <a:pt x="18" y="993"/>
                    <a:pt x="7" y="952"/>
                    <a:pt x="1" y="911"/>
                  </a:cubicBezTo>
                  <a:lnTo>
                    <a:pt x="158" y="899"/>
                  </a:lnTo>
                  <a:cubicBezTo>
                    <a:pt x="164" y="929"/>
                    <a:pt x="170" y="958"/>
                    <a:pt x="188" y="987"/>
                  </a:cubicBezTo>
                  <a:cubicBezTo>
                    <a:pt x="199" y="1010"/>
                    <a:pt x="217" y="1034"/>
                    <a:pt x="234" y="1051"/>
                  </a:cubicBezTo>
                  <a:cubicBezTo>
                    <a:pt x="258" y="1069"/>
                    <a:pt x="281" y="1086"/>
                    <a:pt x="310" y="1098"/>
                  </a:cubicBezTo>
                  <a:cubicBezTo>
                    <a:pt x="345" y="1104"/>
                    <a:pt x="380" y="1110"/>
                    <a:pt x="421" y="1110"/>
                  </a:cubicBezTo>
                  <a:cubicBezTo>
                    <a:pt x="503" y="1110"/>
                    <a:pt x="561" y="1092"/>
                    <a:pt x="602" y="1051"/>
                  </a:cubicBezTo>
                  <a:cubicBezTo>
                    <a:pt x="649" y="1016"/>
                    <a:pt x="672" y="958"/>
                    <a:pt x="672" y="882"/>
                  </a:cubicBezTo>
                  <a:cubicBezTo>
                    <a:pt x="672" y="841"/>
                    <a:pt x="660" y="806"/>
                    <a:pt x="643" y="777"/>
                  </a:cubicBezTo>
                  <a:cubicBezTo>
                    <a:pt x="620" y="748"/>
                    <a:pt x="596" y="730"/>
                    <a:pt x="567" y="713"/>
                  </a:cubicBezTo>
                  <a:cubicBezTo>
                    <a:pt x="538" y="695"/>
                    <a:pt x="509" y="689"/>
                    <a:pt x="474" y="683"/>
                  </a:cubicBezTo>
                  <a:cubicBezTo>
                    <a:pt x="439" y="678"/>
                    <a:pt x="404" y="672"/>
                    <a:pt x="374" y="672"/>
                  </a:cubicBezTo>
                  <a:lnTo>
                    <a:pt x="293" y="672"/>
                  </a:lnTo>
                  <a:lnTo>
                    <a:pt x="293" y="543"/>
                  </a:lnTo>
                  <a:lnTo>
                    <a:pt x="374" y="543"/>
                  </a:lnTo>
                  <a:cubicBezTo>
                    <a:pt x="404" y="543"/>
                    <a:pt x="433" y="538"/>
                    <a:pt x="462" y="532"/>
                  </a:cubicBezTo>
                  <a:cubicBezTo>
                    <a:pt x="497" y="526"/>
                    <a:pt x="526" y="514"/>
                    <a:pt x="550" y="502"/>
                  </a:cubicBezTo>
                  <a:cubicBezTo>
                    <a:pt x="579" y="485"/>
                    <a:pt x="596" y="462"/>
                    <a:pt x="614" y="438"/>
                  </a:cubicBezTo>
                  <a:cubicBezTo>
                    <a:pt x="631" y="409"/>
                    <a:pt x="637" y="374"/>
                    <a:pt x="637" y="333"/>
                  </a:cubicBezTo>
                  <a:cubicBezTo>
                    <a:pt x="637" y="269"/>
                    <a:pt x="620" y="216"/>
                    <a:pt x="585" y="181"/>
                  </a:cubicBezTo>
                  <a:cubicBezTo>
                    <a:pt x="544" y="146"/>
                    <a:pt x="491" y="123"/>
                    <a:pt x="415" y="123"/>
                  </a:cubicBezTo>
                  <a:cubicBezTo>
                    <a:pt x="345" y="123"/>
                    <a:pt x="293" y="141"/>
                    <a:pt x="252" y="176"/>
                  </a:cubicBezTo>
                  <a:cubicBezTo>
                    <a:pt x="205" y="211"/>
                    <a:pt x="182" y="263"/>
                    <a:pt x="176" y="322"/>
                  </a:cubicBezTo>
                  <a:lnTo>
                    <a:pt x="24" y="310"/>
                  </a:lnTo>
                  <a:cubicBezTo>
                    <a:pt x="30" y="257"/>
                    <a:pt x="42" y="211"/>
                    <a:pt x="65" y="176"/>
                  </a:cubicBezTo>
                  <a:cubicBezTo>
                    <a:pt x="88" y="135"/>
                    <a:pt x="118" y="100"/>
                    <a:pt x="153" y="76"/>
                  </a:cubicBezTo>
                  <a:cubicBezTo>
                    <a:pt x="188" y="47"/>
                    <a:pt x="228" y="30"/>
                    <a:pt x="269" y="18"/>
                  </a:cubicBezTo>
                  <a:cubicBezTo>
                    <a:pt x="316" y="6"/>
                    <a:pt x="363" y="0"/>
                    <a:pt x="415" y="0"/>
                  </a:cubicBezTo>
                  <a:cubicBezTo>
                    <a:pt x="485" y="0"/>
                    <a:pt x="544" y="6"/>
                    <a:pt x="590" y="24"/>
                  </a:cubicBezTo>
                  <a:cubicBezTo>
                    <a:pt x="637" y="41"/>
                    <a:pt x="678" y="65"/>
                    <a:pt x="707" y="94"/>
                  </a:cubicBezTo>
                  <a:cubicBezTo>
                    <a:pt x="736" y="123"/>
                    <a:pt x="760" y="152"/>
                    <a:pt x="777" y="193"/>
                  </a:cubicBezTo>
                  <a:cubicBezTo>
                    <a:pt x="789" y="234"/>
                    <a:pt x="801" y="275"/>
                    <a:pt x="801" y="316"/>
                  </a:cubicBezTo>
                  <a:cubicBezTo>
                    <a:pt x="801" y="351"/>
                    <a:pt x="795" y="386"/>
                    <a:pt x="783" y="415"/>
                  </a:cubicBezTo>
                  <a:cubicBezTo>
                    <a:pt x="771" y="450"/>
                    <a:pt x="760" y="473"/>
                    <a:pt x="736" y="497"/>
                  </a:cubicBezTo>
                  <a:cubicBezTo>
                    <a:pt x="719" y="526"/>
                    <a:pt x="690" y="543"/>
                    <a:pt x="660" y="561"/>
                  </a:cubicBezTo>
                  <a:cubicBezTo>
                    <a:pt x="625" y="578"/>
                    <a:pt x="590" y="596"/>
                    <a:pt x="544" y="602"/>
                  </a:cubicBezTo>
                  <a:lnTo>
                    <a:pt x="544" y="608"/>
                  </a:lnTo>
                  <a:cubicBezTo>
                    <a:pt x="596" y="613"/>
                    <a:pt x="637" y="625"/>
                    <a:pt x="672" y="637"/>
                  </a:cubicBezTo>
                  <a:cubicBezTo>
                    <a:pt x="707" y="654"/>
                    <a:pt x="736" y="678"/>
                    <a:pt x="760" y="701"/>
                  </a:cubicBezTo>
                  <a:cubicBezTo>
                    <a:pt x="783" y="724"/>
                    <a:pt x="801" y="754"/>
                    <a:pt x="812" y="789"/>
                  </a:cubicBezTo>
                  <a:cubicBezTo>
                    <a:pt x="824" y="818"/>
                    <a:pt x="830" y="853"/>
                    <a:pt x="830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2370650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85" y="1209"/>
                  </a:cubicBezTo>
                  <a:cubicBezTo>
                    <a:pt x="532" y="1226"/>
                    <a:pt x="474" y="1238"/>
                    <a:pt x="421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79" y="0"/>
                    <a:pt x="532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3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49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2368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2375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2382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2389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2396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24033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2410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2417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2423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243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2437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244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2451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2458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246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2472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2479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2486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2492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2499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2506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2513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2520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2527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2534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25412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2548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2555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2561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256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2575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2582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2589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2596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260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2610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2617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262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2630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263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644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265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2658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2665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2672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679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686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692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2699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706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7136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20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2727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2734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274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2748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75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2761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768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277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2782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789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2796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803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2810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2816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82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830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837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844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28515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858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865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872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2879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28860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892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2899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2906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291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2920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2927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293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294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294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954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96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2968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297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2982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2989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299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3003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010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016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0239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030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03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044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3051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24277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9" y="538"/>
                  </a:cubicBezTo>
                  <a:cubicBezTo>
                    <a:pt x="246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6" y="445"/>
                    <a:pt x="6" y="421"/>
                    <a:pt x="0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6" y="65"/>
                    <a:pt x="216" y="54"/>
                    <a:pt x="187" y="54"/>
                  </a:cubicBezTo>
                  <a:cubicBezTo>
                    <a:pt x="152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7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7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24392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11" y="1"/>
                  </a:lnTo>
                  <a:lnTo>
                    <a:pt x="211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24967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45" y="480"/>
                    <a:pt x="334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35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29" y="229"/>
                    <a:pt x="240" y="223"/>
                  </a:cubicBezTo>
                  <a:cubicBezTo>
                    <a:pt x="252" y="217"/>
                    <a:pt x="264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9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8" y="94"/>
                    <a:pt x="30" y="77"/>
                  </a:cubicBezTo>
                  <a:cubicBezTo>
                    <a:pt x="36" y="59"/>
                    <a:pt x="48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0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0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57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25077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47" y="415"/>
                  </a:cubicBezTo>
                  <a:cubicBezTo>
                    <a:pt x="71" y="392"/>
                    <a:pt x="88" y="375"/>
                    <a:pt x="112" y="357"/>
                  </a:cubicBezTo>
                  <a:cubicBezTo>
                    <a:pt x="129" y="334"/>
                    <a:pt x="153" y="322"/>
                    <a:pt x="170" y="305"/>
                  </a:cubicBezTo>
                  <a:cubicBezTo>
                    <a:pt x="188" y="287"/>
                    <a:pt x="211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69" y="106"/>
                  </a:cubicBezTo>
                  <a:cubicBezTo>
                    <a:pt x="269" y="94"/>
                    <a:pt x="264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34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22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6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4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8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8" y="433"/>
                    <a:pt x="106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25656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7" y="54"/>
                  </a:cubicBezTo>
                  <a:cubicBezTo>
                    <a:pt x="152" y="54"/>
                    <a:pt x="129" y="65"/>
                    <a:pt x="111" y="77"/>
                  </a:cubicBezTo>
                  <a:cubicBezTo>
                    <a:pt x="94" y="94"/>
                    <a:pt x="82" y="118"/>
                    <a:pt x="76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25764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9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6" y="65"/>
                    <a:pt x="217" y="54"/>
                    <a:pt x="187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7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26347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2" y="445"/>
                    <a:pt x="356" y="462"/>
                  </a:cubicBezTo>
                  <a:cubicBezTo>
                    <a:pt x="344" y="480"/>
                    <a:pt x="333" y="497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50"/>
                    <a:pt x="216" y="550"/>
                    <a:pt x="187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7" y="503"/>
                  </a:cubicBezTo>
                  <a:cubicBezTo>
                    <a:pt x="29" y="491"/>
                    <a:pt x="18" y="474"/>
                    <a:pt x="12" y="462"/>
                  </a:cubicBezTo>
                  <a:cubicBezTo>
                    <a:pt x="6" y="445"/>
                    <a:pt x="0" y="421"/>
                    <a:pt x="0" y="404"/>
                  </a:cubicBezTo>
                  <a:lnTo>
                    <a:pt x="70" y="398"/>
                  </a:lnTo>
                  <a:cubicBezTo>
                    <a:pt x="70" y="415"/>
                    <a:pt x="76" y="427"/>
                    <a:pt x="82" y="439"/>
                  </a:cubicBezTo>
                  <a:cubicBezTo>
                    <a:pt x="88" y="450"/>
                    <a:pt x="93" y="462"/>
                    <a:pt x="99" y="468"/>
                  </a:cubicBezTo>
                  <a:cubicBezTo>
                    <a:pt x="111" y="474"/>
                    <a:pt x="123" y="486"/>
                    <a:pt x="134" y="486"/>
                  </a:cubicBezTo>
                  <a:cubicBezTo>
                    <a:pt x="152" y="491"/>
                    <a:pt x="163" y="491"/>
                    <a:pt x="187" y="491"/>
                  </a:cubicBezTo>
                  <a:cubicBezTo>
                    <a:pt x="222" y="491"/>
                    <a:pt x="245" y="486"/>
                    <a:pt x="263" y="468"/>
                  </a:cubicBezTo>
                  <a:cubicBezTo>
                    <a:pt x="286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0" y="345"/>
                  </a:cubicBezTo>
                  <a:cubicBezTo>
                    <a:pt x="274" y="334"/>
                    <a:pt x="263" y="322"/>
                    <a:pt x="251" y="316"/>
                  </a:cubicBezTo>
                  <a:cubicBezTo>
                    <a:pt x="234" y="310"/>
                    <a:pt x="222" y="305"/>
                    <a:pt x="204" y="305"/>
                  </a:cubicBezTo>
                  <a:cubicBezTo>
                    <a:pt x="193" y="299"/>
                    <a:pt x="175" y="299"/>
                    <a:pt x="163" y="299"/>
                  </a:cubicBezTo>
                  <a:lnTo>
                    <a:pt x="128" y="299"/>
                  </a:lnTo>
                  <a:lnTo>
                    <a:pt x="128" y="240"/>
                  </a:lnTo>
                  <a:lnTo>
                    <a:pt x="163" y="240"/>
                  </a:lnTo>
                  <a:cubicBezTo>
                    <a:pt x="175" y="240"/>
                    <a:pt x="187" y="240"/>
                    <a:pt x="204" y="234"/>
                  </a:cubicBezTo>
                  <a:cubicBezTo>
                    <a:pt x="216" y="234"/>
                    <a:pt x="228" y="229"/>
                    <a:pt x="239" y="223"/>
                  </a:cubicBezTo>
                  <a:cubicBezTo>
                    <a:pt x="251" y="217"/>
                    <a:pt x="263" y="205"/>
                    <a:pt x="269" y="194"/>
                  </a:cubicBezTo>
                  <a:cubicBezTo>
                    <a:pt x="280" y="182"/>
                    <a:pt x="280" y="164"/>
                    <a:pt x="280" y="147"/>
                  </a:cubicBezTo>
                  <a:cubicBezTo>
                    <a:pt x="280" y="118"/>
                    <a:pt x="274" y="100"/>
                    <a:pt x="257" y="83"/>
                  </a:cubicBezTo>
                  <a:cubicBezTo>
                    <a:pt x="239" y="65"/>
                    <a:pt x="216" y="54"/>
                    <a:pt x="181" y="54"/>
                  </a:cubicBezTo>
                  <a:cubicBezTo>
                    <a:pt x="152" y="54"/>
                    <a:pt x="128" y="65"/>
                    <a:pt x="105" y="77"/>
                  </a:cubicBezTo>
                  <a:cubicBezTo>
                    <a:pt x="88" y="94"/>
                    <a:pt x="76" y="118"/>
                    <a:pt x="76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23" y="77"/>
                  </a:cubicBezTo>
                  <a:cubicBezTo>
                    <a:pt x="35" y="59"/>
                    <a:pt x="47" y="48"/>
                    <a:pt x="64" y="36"/>
                  </a:cubicBezTo>
                  <a:cubicBezTo>
                    <a:pt x="82" y="24"/>
                    <a:pt x="99" y="13"/>
                    <a:pt x="117" y="7"/>
                  </a:cubicBezTo>
                  <a:cubicBezTo>
                    <a:pt x="140" y="1"/>
                    <a:pt x="158" y="1"/>
                    <a:pt x="181" y="1"/>
                  </a:cubicBezTo>
                  <a:cubicBezTo>
                    <a:pt x="210" y="1"/>
                    <a:pt x="239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7" y="54"/>
                    <a:pt x="333" y="71"/>
                    <a:pt x="344" y="89"/>
                  </a:cubicBezTo>
                  <a:cubicBezTo>
                    <a:pt x="350" y="106"/>
                    <a:pt x="350" y="124"/>
                    <a:pt x="350" y="141"/>
                  </a:cubicBezTo>
                  <a:cubicBezTo>
                    <a:pt x="350" y="159"/>
                    <a:pt x="350" y="170"/>
                    <a:pt x="344" y="188"/>
                  </a:cubicBezTo>
                  <a:cubicBezTo>
                    <a:pt x="339" y="199"/>
                    <a:pt x="333" y="211"/>
                    <a:pt x="327" y="223"/>
                  </a:cubicBezTo>
                  <a:cubicBezTo>
                    <a:pt x="315" y="234"/>
                    <a:pt x="304" y="240"/>
                    <a:pt x="292" y="252"/>
                  </a:cubicBezTo>
                  <a:cubicBezTo>
                    <a:pt x="274" y="258"/>
                    <a:pt x="257" y="264"/>
                    <a:pt x="239" y="270"/>
                  </a:cubicBezTo>
                  <a:lnTo>
                    <a:pt x="239" y="270"/>
                  </a:lnTo>
                  <a:cubicBezTo>
                    <a:pt x="263" y="270"/>
                    <a:pt x="280" y="275"/>
                    <a:pt x="298" y="287"/>
                  </a:cubicBezTo>
                  <a:cubicBezTo>
                    <a:pt x="309" y="293"/>
                    <a:pt x="327" y="299"/>
                    <a:pt x="333" y="310"/>
                  </a:cubicBezTo>
                  <a:cubicBezTo>
                    <a:pt x="344" y="322"/>
                    <a:pt x="350" y="334"/>
                    <a:pt x="356" y="351"/>
                  </a:cubicBezTo>
                  <a:cubicBezTo>
                    <a:pt x="362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26452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5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27035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8" y="217"/>
                    <a:pt x="263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2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2714375" y="2856750"/>
              <a:ext cx="9375" cy="13600"/>
            </a:xfrm>
            <a:custGeom>
              <a:avLst/>
              <a:gdLst/>
              <a:ahLst/>
              <a:cxnLst/>
              <a:rect l="l" t="t" r="r" b="b"/>
              <a:pathLst>
                <a:path w="375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10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7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34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81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205" y="252"/>
                    <a:pt x="187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9" y="264"/>
                  </a:cubicBezTo>
                  <a:cubicBezTo>
                    <a:pt x="117" y="264"/>
                    <a:pt x="112" y="269"/>
                    <a:pt x="106" y="275"/>
                  </a:cubicBezTo>
                  <a:cubicBezTo>
                    <a:pt x="100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3" y="193"/>
                    <a:pt x="252" y="199"/>
                    <a:pt x="269" y="205"/>
                  </a:cubicBezTo>
                  <a:cubicBezTo>
                    <a:pt x="293" y="217"/>
                    <a:pt x="310" y="228"/>
                    <a:pt x="328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2772475" y="2856600"/>
              <a:ext cx="9350" cy="13750"/>
            </a:xfrm>
            <a:custGeom>
              <a:avLst/>
              <a:gdLst/>
              <a:ahLst/>
              <a:cxnLst/>
              <a:rect l="l" t="t" r="r" b="b"/>
              <a:pathLst>
                <a:path w="374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62" y="462"/>
                  </a:cubicBezTo>
                  <a:cubicBezTo>
                    <a:pt x="351" y="480"/>
                    <a:pt x="339" y="497"/>
                    <a:pt x="327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22" y="550"/>
                    <a:pt x="193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53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6" y="398"/>
                  </a:lnTo>
                  <a:cubicBezTo>
                    <a:pt x="76" y="415"/>
                    <a:pt x="82" y="427"/>
                    <a:pt x="82" y="439"/>
                  </a:cubicBezTo>
                  <a:cubicBezTo>
                    <a:pt x="88" y="450"/>
                    <a:pt x="100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8" y="491"/>
                    <a:pt x="170" y="491"/>
                    <a:pt x="193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80" y="100"/>
                    <a:pt x="263" y="83"/>
                  </a:cubicBezTo>
                  <a:cubicBezTo>
                    <a:pt x="245" y="65"/>
                    <a:pt x="222" y="54"/>
                    <a:pt x="187" y="54"/>
                  </a:cubicBezTo>
                  <a:cubicBezTo>
                    <a:pt x="158" y="54"/>
                    <a:pt x="135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8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5" y="1"/>
                    <a:pt x="263" y="13"/>
                  </a:cubicBezTo>
                  <a:cubicBezTo>
                    <a:pt x="286" y="18"/>
                    <a:pt x="304" y="30"/>
                    <a:pt x="316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6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1" y="188"/>
                  </a:cubicBezTo>
                  <a:cubicBezTo>
                    <a:pt x="345" y="199"/>
                    <a:pt x="339" y="211"/>
                    <a:pt x="333" y="223"/>
                  </a:cubicBezTo>
                  <a:cubicBezTo>
                    <a:pt x="321" y="234"/>
                    <a:pt x="310" y="240"/>
                    <a:pt x="298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9" y="270"/>
                    <a:pt x="286" y="275"/>
                    <a:pt x="304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6" y="334"/>
                    <a:pt x="362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27835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0" y="462"/>
                    <a:pt x="334" y="486"/>
                    <a:pt x="316" y="497"/>
                  </a:cubicBezTo>
                  <a:cubicBezTo>
                    <a:pt x="305" y="515"/>
                    <a:pt x="287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6" y="456"/>
                    <a:pt x="24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4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64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6" y="54"/>
                    <a:pt x="159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34" y="258"/>
                    <a:pt x="340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4" y="281"/>
                  </a:cubicBezTo>
                  <a:cubicBezTo>
                    <a:pt x="258" y="270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9" y="305"/>
                  </a:cubicBezTo>
                  <a:cubicBezTo>
                    <a:pt x="83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9" y="427"/>
                    <a:pt x="94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205" y="497"/>
                    <a:pt x="217" y="491"/>
                    <a:pt x="229" y="486"/>
                  </a:cubicBezTo>
                  <a:cubicBezTo>
                    <a:pt x="246" y="480"/>
                    <a:pt x="252" y="474"/>
                    <a:pt x="264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28415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3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2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23" y="234"/>
                    <a:pt x="234" y="229"/>
                    <a:pt x="246" y="223"/>
                  </a:cubicBezTo>
                  <a:cubicBezTo>
                    <a:pt x="258" y="217"/>
                    <a:pt x="263" y="205"/>
                    <a:pt x="275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7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2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45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9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285260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298" y="135"/>
                    <a:pt x="281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93" y="211"/>
                    <a:pt x="216" y="176"/>
                  </a:cubicBezTo>
                  <a:cubicBezTo>
                    <a:pt x="234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29104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6" y="462"/>
                  </a:cubicBezTo>
                  <a:cubicBezTo>
                    <a:pt x="351" y="480"/>
                    <a:pt x="339" y="497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0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100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1" y="334"/>
                    <a:pt x="269" y="322"/>
                    <a:pt x="251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1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6" y="164"/>
                    <a:pt x="286" y="147"/>
                  </a:cubicBezTo>
                  <a:cubicBezTo>
                    <a:pt x="286" y="118"/>
                    <a:pt x="275" y="100"/>
                    <a:pt x="263" y="83"/>
                  </a:cubicBezTo>
                  <a:cubicBezTo>
                    <a:pt x="246" y="65"/>
                    <a:pt x="216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2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6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1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6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6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29213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2" y="439"/>
                    <a:pt x="356" y="456"/>
                  </a:cubicBezTo>
                  <a:cubicBezTo>
                    <a:pt x="351" y="474"/>
                    <a:pt x="339" y="491"/>
                    <a:pt x="321" y="509"/>
                  </a:cubicBezTo>
                  <a:cubicBezTo>
                    <a:pt x="310" y="521"/>
                    <a:pt x="286" y="532"/>
                    <a:pt x="263" y="538"/>
                  </a:cubicBezTo>
                  <a:cubicBezTo>
                    <a:pt x="240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5" y="305"/>
                  </a:cubicBezTo>
                  <a:cubicBezTo>
                    <a:pt x="41" y="293"/>
                    <a:pt x="53" y="281"/>
                    <a:pt x="70" y="275"/>
                  </a:cubicBezTo>
                  <a:cubicBezTo>
                    <a:pt x="82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94" y="258"/>
                    <a:pt x="82" y="252"/>
                    <a:pt x="70" y="246"/>
                  </a:cubicBezTo>
                  <a:cubicBezTo>
                    <a:pt x="59" y="234"/>
                    <a:pt x="47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7" y="54"/>
                    <a:pt x="333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298" y="275"/>
                  </a:cubicBezTo>
                  <a:cubicBezTo>
                    <a:pt x="315" y="281"/>
                    <a:pt x="327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8" y="375"/>
                    <a:pt x="368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105" y="205"/>
                  </a:cubicBezTo>
                  <a:cubicBezTo>
                    <a:pt x="111" y="211"/>
                    <a:pt x="123" y="223"/>
                    <a:pt x="134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80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92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29" y="299"/>
                  </a:cubicBezTo>
                  <a:cubicBezTo>
                    <a:pt x="117" y="299"/>
                    <a:pt x="105" y="310"/>
                    <a:pt x="99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6" y="363"/>
                    <a:pt x="70" y="375"/>
                    <a:pt x="70" y="386"/>
                  </a:cubicBezTo>
                  <a:cubicBezTo>
                    <a:pt x="70" y="404"/>
                    <a:pt x="76" y="421"/>
                    <a:pt x="76" y="433"/>
                  </a:cubicBezTo>
                  <a:cubicBezTo>
                    <a:pt x="82" y="445"/>
                    <a:pt x="88" y="456"/>
                    <a:pt x="99" y="468"/>
                  </a:cubicBezTo>
                  <a:cubicBezTo>
                    <a:pt x="105" y="480"/>
                    <a:pt x="117" y="486"/>
                    <a:pt x="134" y="491"/>
                  </a:cubicBezTo>
                  <a:cubicBezTo>
                    <a:pt x="146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92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2979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2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8" y="217"/>
                    <a:pt x="264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8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8" y="1"/>
                    <a:pt x="182" y="1"/>
                  </a:cubicBezTo>
                  <a:cubicBezTo>
                    <a:pt x="211" y="1"/>
                    <a:pt x="240" y="1"/>
                    <a:pt x="264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29903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45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9" y="550"/>
                    <a:pt x="164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2" y="532"/>
                    <a:pt x="65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12" y="480"/>
                  </a:cubicBezTo>
                  <a:cubicBezTo>
                    <a:pt x="123" y="491"/>
                    <a:pt x="147" y="497"/>
                    <a:pt x="170" y="497"/>
                  </a:cubicBezTo>
                  <a:cubicBezTo>
                    <a:pt x="187" y="497"/>
                    <a:pt x="205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63" y="328"/>
                    <a:pt x="252" y="334"/>
                    <a:pt x="240" y="340"/>
                  </a:cubicBezTo>
                  <a:cubicBezTo>
                    <a:pt x="228" y="345"/>
                    <a:pt x="217" y="351"/>
                    <a:pt x="199" y="357"/>
                  </a:cubicBezTo>
                  <a:cubicBezTo>
                    <a:pt x="187" y="357"/>
                    <a:pt x="176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7" y="340"/>
                    <a:pt x="59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7"/>
                    <a:pt x="152" y="1"/>
                    <a:pt x="182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7" y="59"/>
                    <a:pt x="135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7" y="299"/>
                  </a:cubicBezTo>
                  <a:cubicBezTo>
                    <a:pt x="228" y="293"/>
                    <a:pt x="240" y="287"/>
                    <a:pt x="252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725400" y="2862000"/>
              <a:ext cx="20900" cy="30550"/>
            </a:xfrm>
            <a:custGeom>
              <a:avLst/>
              <a:gdLst/>
              <a:ahLst/>
              <a:cxnLst/>
              <a:rect l="l" t="t" r="r" b="b"/>
              <a:pathLst>
                <a:path w="836" h="1222" extrusionOk="0">
                  <a:moveTo>
                    <a:pt x="836" y="812"/>
                  </a:moveTo>
                  <a:cubicBezTo>
                    <a:pt x="836" y="871"/>
                    <a:pt x="824" y="929"/>
                    <a:pt x="806" y="976"/>
                  </a:cubicBezTo>
                  <a:cubicBezTo>
                    <a:pt x="789" y="1028"/>
                    <a:pt x="760" y="1069"/>
                    <a:pt x="725" y="1110"/>
                  </a:cubicBezTo>
                  <a:cubicBezTo>
                    <a:pt x="690" y="1145"/>
                    <a:pt x="643" y="1169"/>
                    <a:pt x="590" y="1192"/>
                  </a:cubicBezTo>
                  <a:cubicBezTo>
                    <a:pt x="538" y="1209"/>
                    <a:pt x="474" y="1221"/>
                    <a:pt x="404" y="1221"/>
                  </a:cubicBezTo>
                  <a:cubicBezTo>
                    <a:pt x="345" y="1221"/>
                    <a:pt x="287" y="1215"/>
                    <a:pt x="240" y="1198"/>
                  </a:cubicBezTo>
                  <a:cubicBezTo>
                    <a:pt x="193" y="1186"/>
                    <a:pt x="153" y="1163"/>
                    <a:pt x="123" y="1139"/>
                  </a:cubicBezTo>
                  <a:cubicBezTo>
                    <a:pt x="88" y="1110"/>
                    <a:pt x="65" y="1081"/>
                    <a:pt x="42" y="1046"/>
                  </a:cubicBezTo>
                  <a:cubicBezTo>
                    <a:pt x="24" y="1011"/>
                    <a:pt x="12" y="976"/>
                    <a:pt x="1" y="935"/>
                  </a:cubicBezTo>
                  <a:lnTo>
                    <a:pt x="158" y="917"/>
                  </a:lnTo>
                  <a:cubicBezTo>
                    <a:pt x="164" y="941"/>
                    <a:pt x="176" y="964"/>
                    <a:pt x="188" y="982"/>
                  </a:cubicBezTo>
                  <a:cubicBezTo>
                    <a:pt x="199" y="1005"/>
                    <a:pt x="211" y="1023"/>
                    <a:pt x="234" y="1040"/>
                  </a:cubicBezTo>
                  <a:cubicBezTo>
                    <a:pt x="252" y="1058"/>
                    <a:pt x="275" y="1069"/>
                    <a:pt x="304" y="1081"/>
                  </a:cubicBezTo>
                  <a:cubicBezTo>
                    <a:pt x="334" y="1093"/>
                    <a:pt x="369" y="1093"/>
                    <a:pt x="409" y="1093"/>
                  </a:cubicBezTo>
                  <a:cubicBezTo>
                    <a:pt x="450" y="1093"/>
                    <a:pt x="485" y="1087"/>
                    <a:pt x="520" y="1075"/>
                  </a:cubicBezTo>
                  <a:cubicBezTo>
                    <a:pt x="550" y="1063"/>
                    <a:pt x="579" y="1046"/>
                    <a:pt x="602" y="1023"/>
                  </a:cubicBezTo>
                  <a:cubicBezTo>
                    <a:pt x="625" y="999"/>
                    <a:pt x="643" y="970"/>
                    <a:pt x="655" y="935"/>
                  </a:cubicBezTo>
                  <a:cubicBezTo>
                    <a:pt x="666" y="900"/>
                    <a:pt x="672" y="859"/>
                    <a:pt x="672" y="812"/>
                  </a:cubicBezTo>
                  <a:cubicBezTo>
                    <a:pt x="672" y="777"/>
                    <a:pt x="666" y="742"/>
                    <a:pt x="655" y="713"/>
                  </a:cubicBezTo>
                  <a:cubicBezTo>
                    <a:pt x="643" y="684"/>
                    <a:pt x="625" y="655"/>
                    <a:pt x="602" y="631"/>
                  </a:cubicBezTo>
                  <a:cubicBezTo>
                    <a:pt x="585" y="608"/>
                    <a:pt x="555" y="591"/>
                    <a:pt x="520" y="579"/>
                  </a:cubicBezTo>
                  <a:cubicBezTo>
                    <a:pt x="491" y="567"/>
                    <a:pt x="456" y="561"/>
                    <a:pt x="415" y="561"/>
                  </a:cubicBezTo>
                  <a:cubicBezTo>
                    <a:pt x="386" y="561"/>
                    <a:pt x="363" y="561"/>
                    <a:pt x="339" y="567"/>
                  </a:cubicBezTo>
                  <a:cubicBezTo>
                    <a:pt x="322" y="573"/>
                    <a:pt x="299" y="579"/>
                    <a:pt x="281" y="585"/>
                  </a:cubicBezTo>
                  <a:cubicBezTo>
                    <a:pt x="263" y="596"/>
                    <a:pt x="246" y="602"/>
                    <a:pt x="228" y="614"/>
                  </a:cubicBezTo>
                  <a:cubicBezTo>
                    <a:pt x="217" y="626"/>
                    <a:pt x="199" y="637"/>
                    <a:pt x="188" y="649"/>
                  </a:cubicBezTo>
                  <a:lnTo>
                    <a:pt x="36" y="649"/>
                  </a:lnTo>
                  <a:lnTo>
                    <a:pt x="77" y="1"/>
                  </a:lnTo>
                  <a:lnTo>
                    <a:pt x="766" y="1"/>
                  </a:lnTo>
                  <a:lnTo>
                    <a:pt x="766" y="129"/>
                  </a:lnTo>
                  <a:lnTo>
                    <a:pt x="217" y="129"/>
                  </a:lnTo>
                  <a:lnTo>
                    <a:pt x="193" y="515"/>
                  </a:lnTo>
                  <a:cubicBezTo>
                    <a:pt x="223" y="491"/>
                    <a:pt x="258" y="474"/>
                    <a:pt x="299" y="456"/>
                  </a:cubicBezTo>
                  <a:cubicBezTo>
                    <a:pt x="339" y="445"/>
                    <a:pt x="386" y="433"/>
                    <a:pt x="444" y="433"/>
                  </a:cubicBezTo>
                  <a:cubicBezTo>
                    <a:pt x="503" y="433"/>
                    <a:pt x="555" y="445"/>
                    <a:pt x="608" y="462"/>
                  </a:cubicBezTo>
                  <a:cubicBezTo>
                    <a:pt x="655" y="480"/>
                    <a:pt x="696" y="509"/>
                    <a:pt x="731" y="538"/>
                  </a:cubicBezTo>
                  <a:cubicBezTo>
                    <a:pt x="760" y="573"/>
                    <a:pt x="789" y="614"/>
                    <a:pt x="806" y="661"/>
                  </a:cubicBezTo>
                  <a:cubicBezTo>
                    <a:pt x="824" y="707"/>
                    <a:pt x="836" y="754"/>
                    <a:pt x="836" y="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74977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32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18" y="1104"/>
                  </a:cubicBezTo>
                  <a:cubicBezTo>
                    <a:pt x="82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79" y="0"/>
                    <a:pt x="532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36" y="497"/>
                    <a:pt x="836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3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74" y="1110"/>
                    <a:pt x="421" y="1110"/>
                  </a:cubicBezTo>
                  <a:cubicBezTo>
                    <a:pt x="462" y="1110"/>
                    <a:pt x="497" y="1104"/>
                    <a:pt x="526" y="1086"/>
                  </a:cubicBezTo>
                  <a:cubicBezTo>
                    <a:pt x="561" y="1069"/>
                    <a:pt x="590" y="1045"/>
                    <a:pt x="608" y="1005"/>
                  </a:cubicBezTo>
                  <a:cubicBezTo>
                    <a:pt x="631" y="964"/>
                    <a:pt x="649" y="917"/>
                    <a:pt x="660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747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75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761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3768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3775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3782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3789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3796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803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3809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3816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3823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3830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3837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384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3851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3858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386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387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3878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3885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3892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899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3906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3913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3920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392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3934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3940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3947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39548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3961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96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975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398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989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3996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40030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401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4016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4023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4030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403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404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4051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4058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406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4072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4078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4085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4092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4099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4106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4113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4120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4127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134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4140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4147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4154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4161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4168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417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418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4189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4196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4202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4209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4216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4223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4230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4237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4244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4251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4258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42651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4272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4278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4285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429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4299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4306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431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432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4327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4334050" y="2788600"/>
              <a:ext cx="0" cy="34475"/>
            </a:xfrm>
            <a:custGeom>
              <a:avLst/>
              <a:gdLst/>
              <a:ahLst/>
              <a:cxnLst/>
              <a:rect l="l" t="t" r="r" b="b"/>
              <a:pathLst>
                <a:path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4340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434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435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4361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4368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4375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4382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4389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4396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44029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4409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416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4423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4430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38068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1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1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81" y="444"/>
                    <a:pt x="287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6" y="252"/>
                    <a:pt x="205" y="252"/>
                    <a:pt x="181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1" y="269"/>
                    <a:pt x="106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2" y="193"/>
                    <a:pt x="252" y="199"/>
                    <a:pt x="269" y="205"/>
                  </a:cubicBezTo>
                  <a:cubicBezTo>
                    <a:pt x="292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3818375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387587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45" y="456"/>
                    <a:pt x="334" y="480"/>
                    <a:pt x="322" y="491"/>
                  </a:cubicBezTo>
                  <a:cubicBezTo>
                    <a:pt x="305" y="509"/>
                    <a:pt x="287" y="520"/>
                    <a:pt x="258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53" y="544"/>
                    <a:pt x="124" y="544"/>
                    <a:pt x="106" y="532"/>
                  </a:cubicBezTo>
                  <a:cubicBezTo>
                    <a:pt x="83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3" y="439"/>
                  </a:cubicBezTo>
                  <a:cubicBezTo>
                    <a:pt x="83" y="450"/>
                    <a:pt x="94" y="456"/>
                    <a:pt x="100" y="462"/>
                  </a:cubicBezTo>
                  <a:cubicBezTo>
                    <a:pt x="112" y="474"/>
                    <a:pt x="118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1" y="485"/>
                    <a:pt x="229" y="480"/>
                  </a:cubicBezTo>
                  <a:cubicBezTo>
                    <a:pt x="240" y="474"/>
                    <a:pt x="252" y="468"/>
                    <a:pt x="264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9" y="386"/>
                    <a:pt x="299" y="363"/>
                  </a:cubicBezTo>
                  <a:cubicBezTo>
                    <a:pt x="299" y="345"/>
                    <a:pt x="293" y="334"/>
                    <a:pt x="287" y="322"/>
                  </a:cubicBezTo>
                  <a:cubicBezTo>
                    <a:pt x="281" y="304"/>
                    <a:pt x="275" y="293"/>
                    <a:pt x="264" y="281"/>
                  </a:cubicBezTo>
                  <a:cubicBezTo>
                    <a:pt x="258" y="275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53" y="252"/>
                  </a:cubicBezTo>
                  <a:cubicBezTo>
                    <a:pt x="141" y="258"/>
                    <a:pt x="129" y="258"/>
                    <a:pt x="124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9" y="287"/>
                    <a:pt x="83" y="293"/>
                  </a:cubicBezTo>
                  <a:lnTo>
                    <a:pt x="13" y="293"/>
                  </a:lnTo>
                  <a:lnTo>
                    <a:pt x="30" y="1"/>
                  </a:lnTo>
                  <a:lnTo>
                    <a:pt x="340" y="1"/>
                  </a:lnTo>
                  <a:lnTo>
                    <a:pt x="340" y="59"/>
                  </a:lnTo>
                  <a:lnTo>
                    <a:pt x="94" y="59"/>
                  </a:lnTo>
                  <a:lnTo>
                    <a:pt x="83" y="228"/>
                  </a:lnTo>
                  <a:cubicBezTo>
                    <a:pt x="94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4" y="193"/>
                  </a:cubicBezTo>
                  <a:cubicBezTo>
                    <a:pt x="223" y="193"/>
                    <a:pt x="246" y="199"/>
                    <a:pt x="270" y="205"/>
                  </a:cubicBezTo>
                  <a:cubicBezTo>
                    <a:pt x="287" y="217"/>
                    <a:pt x="305" y="228"/>
                    <a:pt x="322" y="240"/>
                  </a:cubicBezTo>
                  <a:cubicBezTo>
                    <a:pt x="334" y="258"/>
                    <a:pt x="345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38868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2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9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87" y="275"/>
                    <a:pt x="275" y="287"/>
                  </a:cubicBezTo>
                  <a:cubicBezTo>
                    <a:pt x="264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394477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1" y="415"/>
                  </a:cubicBezTo>
                  <a:lnTo>
                    <a:pt x="71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75" y="444"/>
                    <a:pt x="287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1" y="269"/>
                    <a:pt x="106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2" y="193"/>
                    <a:pt x="246" y="199"/>
                    <a:pt x="269" y="205"/>
                  </a:cubicBezTo>
                  <a:cubicBezTo>
                    <a:pt x="292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39555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3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6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401382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4" y="456"/>
                    <a:pt x="333" y="480"/>
                    <a:pt x="321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93" y="456"/>
                    <a:pt x="99" y="462"/>
                  </a:cubicBezTo>
                  <a:cubicBezTo>
                    <a:pt x="111" y="474"/>
                    <a:pt x="117" y="480"/>
                    <a:pt x="134" y="480"/>
                  </a:cubicBezTo>
                  <a:cubicBezTo>
                    <a:pt x="146" y="485"/>
                    <a:pt x="158" y="491"/>
                    <a:pt x="181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4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4" y="293"/>
                    <a:pt x="263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8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3" y="59"/>
                  </a:lnTo>
                  <a:lnTo>
                    <a:pt x="82" y="228"/>
                  </a:lnTo>
                  <a:cubicBezTo>
                    <a:pt x="93" y="223"/>
                    <a:pt x="111" y="211"/>
                    <a:pt x="128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4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4024175" y="2856750"/>
              <a:ext cx="9950" cy="13450"/>
            </a:xfrm>
            <a:custGeom>
              <a:avLst/>
              <a:gdLst/>
              <a:ahLst/>
              <a:cxnLst/>
              <a:rect l="l" t="t" r="r" b="b"/>
              <a:pathLst>
                <a:path w="398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7" y="538"/>
                  </a:lnTo>
                  <a:lnTo>
                    <a:pt x="257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8" y="363"/>
                  </a:lnTo>
                  <a:lnTo>
                    <a:pt x="398" y="415"/>
                  </a:lnTo>
                  <a:close/>
                  <a:moveTo>
                    <a:pt x="257" y="77"/>
                  </a:moveTo>
                  <a:cubicBezTo>
                    <a:pt x="257" y="83"/>
                    <a:pt x="252" y="83"/>
                    <a:pt x="252" y="88"/>
                  </a:cubicBezTo>
                  <a:cubicBezTo>
                    <a:pt x="252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34" y="123"/>
                    <a:pt x="228" y="123"/>
                  </a:cubicBezTo>
                  <a:lnTo>
                    <a:pt x="94" y="328"/>
                  </a:lnTo>
                  <a:cubicBezTo>
                    <a:pt x="94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82" y="345"/>
                  </a:cubicBezTo>
                  <a:lnTo>
                    <a:pt x="71" y="357"/>
                  </a:lnTo>
                  <a:cubicBezTo>
                    <a:pt x="71" y="357"/>
                    <a:pt x="71" y="363"/>
                    <a:pt x="65" y="363"/>
                  </a:cubicBezTo>
                  <a:lnTo>
                    <a:pt x="257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40827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6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2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40935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2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415175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15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04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99" y="462"/>
                  </a:cubicBezTo>
                  <a:cubicBezTo>
                    <a:pt x="105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5" y="491"/>
                  </a:cubicBezTo>
                  <a:cubicBezTo>
                    <a:pt x="193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5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5" y="293"/>
                    <a:pt x="263" y="281"/>
                  </a:cubicBezTo>
                  <a:cubicBezTo>
                    <a:pt x="257" y="275"/>
                    <a:pt x="239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3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41626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0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4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0" y="54"/>
                    <a:pt x="159" y="59"/>
                    <a:pt x="141" y="71"/>
                  </a:cubicBezTo>
                  <a:cubicBezTo>
                    <a:pt x="124" y="77"/>
                    <a:pt x="112" y="89"/>
                    <a:pt x="100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28" y="258"/>
                    <a:pt x="340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1" y="322"/>
                  </a:cubicBezTo>
                  <a:cubicBezTo>
                    <a:pt x="281" y="305"/>
                    <a:pt x="270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9" y="427"/>
                    <a:pt x="94" y="445"/>
                    <a:pt x="106" y="456"/>
                  </a:cubicBezTo>
                  <a:cubicBezTo>
                    <a:pt x="118" y="468"/>
                    <a:pt x="124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70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422062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3" y="544"/>
                    <a:pt x="129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3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3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53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423172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298" y="135"/>
                    <a:pt x="275" y="176"/>
                  </a:cubicBezTo>
                  <a:cubicBezTo>
                    <a:pt x="257" y="211"/>
                    <a:pt x="234" y="252"/>
                    <a:pt x="216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0" y="450"/>
                    <a:pt x="170" y="491"/>
                    <a:pt x="170" y="538"/>
                  </a:cubicBezTo>
                  <a:lnTo>
                    <a:pt x="94" y="538"/>
                  </a:lnTo>
                  <a:cubicBezTo>
                    <a:pt x="94" y="497"/>
                    <a:pt x="100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87" y="211"/>
                    <a:pt x="211" y="176"/>
                  </a:cubicBezTo>
                  <a:cubicBezTo>
                    <a:pt x="234" y="135"/>
                    <a:pt x="257" y="100"/>
                    <a:pt x="287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4289525" y="2856750"/>
              <a:ext cx="9350" cy="13600"/>
            </a:xfrm>
            <a:custGeom>
              <a:avLst/>
              <a:gdLst/>
              <a:ahLst/>
              <a:cxnLst/>
              <a:rect l="l" t="t" r="r" b="b"/>
              <a:pathLst>
                <a:path w="374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6" y="439"/>
                  </a:cubicBezTo>
                  <a:cubicBezTo>
                    <a:pt x="351" y="456"/>
                    <a:pt x="339" y="480"/>
                    <a:pt x="321" y="491"/>
                  </a:cubicBezTo>
                  <a:cubicBezTo>
                    <a:pt x="310" y="509"/>
                    <a:pt x="286" y="520"/>
                    <a:pt x="263" y="532"/>
                  </a:cubicBezTo>
                  <a:cubicBezTo>
                    <a:pt x="240" y="538"/>
                    <a:pt x="211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8" y="526"/>
                    <a:pt x="70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5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52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34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81" y="444"/>
                    <a:pt x="286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6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6" y="258"/>
                    <a:pt x="135" y="258"/>
                    <a:pt x="129" y="264"/>
                  </a:cubicBezTo>
                  <a:cubicBezTo>
                    <a:pt x="117" y="264"/>
                    <a:pt x="111" y="269"/>
                    <a:pt x="105" y="275"/>
                  </a:cubicBezTo>
                  <a:cubicBezTo>
                    <a:pt x="100" y="281"/>
                    <a:pt x="94" y="287"/>
                    <a:pt x="88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8" y="193"/>
                    <a:pt x="251" y="199"/>
                    <a:pt x="269" y="205"/>
                  </a:cubicBezTo>
                  <a:cubicBezTo>
                    <a:pt x="292" y="217"/>
                    <a:pt x="310" y="228"/>
                    <a:pt x="327" y="240"/>
                  </a:cubicBezTo>
                  <a:cubicBezTo>
                    <a:pt x="339" y="258"/>
                    <a:pt x="351" y="275"/>
                    <a:pt x="356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43004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6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35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82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94" y="258"/>
                    <a:pt x="76" y="252"/>
                    <a:pt x="64" y="246"/>
                  </a:cubicBezTo>
                  <a:cubicBezTo>
                    <a:pt x="53" y="234"/>
                    <a:pt x="47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298" y="275"/>
                  </a:cubicBezTo>
                  <a:cubicBezTo>
                    <a:pt x="315" y="281"/>
                    <a:pt x="321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11" y="211"/>
                    <a:pt x="117" y="223"/>
                    <a:pt x="135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43585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4" y="480"/>
                    <a:pt x="322" y="491"/>
                  </a:cubicBezTo>
                  <a:cubicBezTo>
                    <a:pt x="304" y="509"/>
                    <a:pt x="287" y="520"/>
                    <a:pt x="264" y="532"/>
                  </a:cubicBezTo>
                  <a:cubicBezTo>
                    <a:pt x="240" y="538"/>
                    <a:pt x="211" y="544"/>
                    <a:pt x="176" y="544"/>
                  </a:cubicBezTo>
                  <a:cubicBezTo>
                    <a:pt x="153" y="544"/>
                    <a:pt x="123" y="544"/>
                    <a:pt x="106" y="532"/>
                  </a:cubicBezTo>
                  <a:cubicBezTo>
                    <a:pt x="83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3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9" y="480"/>
                  </a:cubicBezTo>
                  <a:cubicBezTo>
                    <a:pt x="240" y="474"/>
                    <a:pt x="258" y="468"/>
                    <a:pt x="264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9" y="386"/>
                    <a:pt x="299" y="363"/>
                  </a:cubicBezTo>
                  <a:cubicBezTo>
                    <a:pt x="299" y="345"/>
                    <a:pt x="293" y="334"/>
                    <a:pt x="287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3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3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3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43695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7" y="351"/>
                    <a:pt x="345" y="392"/>
                  </a:cubicBezTo>
                  <a:cubicBezTo>
                    <a:pt x="339" y="427"/>
                    <a:pt x="322" y="456"/>
                    <a:pt x="304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3" y="550"/>
                    <a:pt x="164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12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8" y="497"/>
                    <a:pt x="199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58" y="328"/>
                    <a:pt x="252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8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1" y="340"/>
                    <a:pt x="59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7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52" y="1"/>
                    <a:pt x="176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7" y="59"/>
                    <a:pt x="129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8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3035175" y="2862000"/>
              <a:ext cx="22075" cy="30100"/>
            </a:xfrm>
            <a:custGeom>
              <a:avLst/>
              <a:gdLst/>
              <a:ahLst/>
              <a:cxnLst/>
              <a:rect l="l" t="t" r="r" b="b"/>
              <a:pathLst>
                <a:path w="883" h="1204" extrusionOk="0">
                  <a:moveTo>
                    <a:pt x="713" y="929"/>
                  </a:moveTo>
                  <a:lnTo>
                    <a:pt x="713" y="1204"/>
                  </a:lnTo>
                  <a:lnTo>
                    <a:pt x="567" y="1204"/>
                  </a:lnTo>
                  <a:lnTo>
                    <a:pt x="567" y="929"/>
                  </a:lnTo>
                  <a:lnTo>
                    <a:pt x="1" y="929"/>
                  </a:lnTo>
                  <a:lnTo>
                    <a:pt x="1" y="812"/>
                  </a:lnTo>
                  <a:lnTo>
                    <a:pt x="550" y="1"/>
                  </a:lnTo>
                  <a:lnTo>
                    <a:pt x="713" y="1"/>
                  </a:lnTo>
                  <a:lnTo>
                    <a:pt x="713" y="812"/>
                  </a:lnTo>
                  <a:lnTo>
                    <a:pt x="883" y="812"/>
                  </a:lnTo>
                  <a:lnTo>
                    <a:pt x="883" y="929"/>
                  </a:lnTo>
                  <a:close/>
                  <a:moveTo>
                    <a:pt x="567" y="170"/>
                  </a:moveTo>
                  <a:cubicBezTo>
                    <a:pt x="567" y="176"/>
                    <a:pt x="561" y="182"/>
                    <a:pt x="561" y="188"/>
                  </a:cubicBezTo>
                  <a:cubicBezTo>
                    <a:pt x="556" y="199"/>
                    <a:pt x="550" y="205"/>
                    <a:pt x="544" y="217"/>
                  </a:cubicBezTo>
                  <a:cubicBezTo>
                    <a:pt x="538" y="229"/>
                    <a:pt x="532" y="240"/>
                    <a:pt x="526" y="246"/>
                  </a:cubicBezTo>
                  <a:cubicBezTo>
                    <a:pt x="521" y="258"/>
                    <a:pt x="515" y="270"/>
                    <a:pt x="509" y="275"/>
                  </a:cubicBezTo>
                  <a:lnTo>
                    <a:pt x="199" y="731"/>
                  </a:lnTo>
                  <a:cubicBezTo>
                    <a:pt x="199" y="737"/>
                    <a:pt x="194" y="742"/>
                    <a:pt x="188" y="748"/>
                  </a:cubicBezTo>
                  <a:cubicBezTo>
                    <a:pt x="182" y="754"/>
                    <a:pt x="176" y="760"/>
                    <a:pt x="170" y="772"/>
                  </a:cubicBezTo>
                  <a:lnTo>
                    <a:pt x="159" y="795"/>
                  </a:lnTo>
                  <a:cubicBezTo>
                    <a:pt x="153" y="801"/>
                    <a:pt x="147" y="807"/>
                    <a:pt x="141" y="812"/>
                  </a:cubicBezTo>
                  <a:lnTo>
                    <a:pt x="567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30603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5" y="619"/>
                  </a:moveTo>
                  <a:cubicBezTo>
                    <a:pt x="835" y="736"/>
                    <a:pt x="823" y="829"/>
                    <a:pt x="800" y="911"/>
                  </a:cubicBezTo>
                  <a:cubicBezTo>
                    <a:pt x="782" y="987"/>
                    <a:pt x="747" y="1051"/>
                    <a:pt x="712" y="1104"/>
                  </a:cubicBezTo>
                  <a:cubicBezTo>
                    <a:pt x="672" y="1150"/>
                    <a:pt x="631" y="1186"/>
                    <a:pt x="578" y="1209"/>
                  </a:cubicBezTo>
                  <a:cubicBezTo>
                    <a:pt x="526" y="1226"/>
                    <a:pt x="473" y="1238"/>
                    <a:pt x="415" y="1238"/>
                  </a:cubicBezTo>
                  <a:cubicBezTo>
                    <a:pt x="356" y="1238"/>
                    <a:pt x="298" y="1226"/>
                    <a:pt x="251" y="1209"/>
                  </a:cubicBezTo>
                  <a:cubicBezTo>
                    <a:pt x="199" y="1186"/>
                    <a:pt x="158" y="1150"/>
                    <a:pt x="117" y="1104"/>
                  </a:cubicBezTo>
                  <a:cubicBezTo>
                    <a:pt x="82" y="1051"/>
                    <a:pt x="53" y="993"/>
                    <a:pt x="29" y="911"/>
                  </a:cubicBezTo>
                  <a:cubicBezTo>
                    <a:pt x="6" y="829"/>
                    <a:pt x="0" y="736"/>
                    <a:pt x="0" y="619"/>
                  </a:cubicBezTo>
                  <a:cubicBezTo>
                    <a:pt x="0" y="497"/>
                    <a:pt x="6" y="397"/>
                    <a:pt x="29" y="316"/>
                  </a:cubicBezTo>
                  <a:cubicBezTo>
                    <a:pt x="53" y="240"/>
                    <a:pt x="82" y="176"/>
                    <a:pt x="117" y="129"/>
                  </a:cubicBezTo>
                  <a:cubicBezTo>
                    <a:pt x="158" y="76"/>
                    <a:pt x="199" y="47"/>
                    <a:pt x="251" y="30"/>
                  </a:cubicBezTo>
                  <a:cubicBezTo>
                    <a:pt x="304" y="6"/>
                    <a:pt x="356" y="0"/>
                    <a:pt x="421" y="0"/>
                  </a:cubicBezTo>
                  <a:cubicBezTo>
                    <a:pt x="479" y="0"/>
                    <a:pt x="531" y="6"/>
                    <a:pt x="578" y="30"/>
                  </a:cubicBezTo>
                  <a:cubicBezTo>
                    <a:pt x="631" y="47"/>
                    <a:pt x="677" y="76"/>
                    <a:pt x="712" y="129"/>
                  </a:cubicBezTo>
                  <a:cubicBezTo>
                    <a:pt x="753" y="176"/>
                    <a:pt x="782" y="240"/>
                    <a:pt x="800" y="316"/>
                  </a:cubicBezTo>
                  <a:cubicBezTo>
                    <a:pt x="823" y="397"/>
                    <a:pt x="835" y="497"/>
                    <a:pt x="835" y="619"/>
                  </a:cubicBezTo>
                  <a:close/>
                  <a:moveTo>
                    <a:pt x="677" y="619"/>
                  </a:moveTo>
                  <a:cubicBezTo>
                    <a:pt x="677" y="520"/>
                    <a:pt x="672" y="444"/>
                    <a:pt x="660" y="380"/>
                  </a:cubicBezTo>
                  <a:cubicBezTo>
                    <a:pt x="648" y="316"/>
                    <a:pt x="631" y="263"/>
                    <a:pt x="613" y="228"/>
                  </a:cubicBezTo>
                  <a:cubicBezTo>
                    <a:pt x="590" y="187"/>
                    <a:pt x="561" y="164"/>
                    <a:pt x="531" y="146"/>
                  </a:cubicBezTo>
                  <a:cubicBezTo>
                    <a:pt x="496" y="129"/>
                    <a:pt x="461" y="123"/>
                    <a:pt x="421" y="123"/>
                  </a:cubicBezTo>
                  <a:cubicBezTo>
                    <a:pt x="374" y="123"/>
                    <a:pt x="339" y="129"/>
                    <a:pt x="304" y="146"/>
                  </a:cubicBezTo>
                  <a:cubicBezTo>
                    <a:pt x="269" y="164"/>
                    <a:pt x="245" y="187"/>
                    <a:pt x="222" y="228"/>
                  </a:cubicBezTo>
                  <a:cubicBezTo>
                    <a:pt x="199" y="263"/>
                    <a:pt x="181" y="316"/>
                    <a:pt x="169" y="380"/>
                  </a:cubicBezTo>
                  <a:cubicBezTo>
                    <a:pt x="158" y="444"/>
                    <a:pt x="152" y="526"/>
                    <a:pt x="152" y="619"/>
                  </a:cubicBezTo>
                  <a:cubicBezTo>
                    <a:pt x="152" y="713"/>
                    <a:pt x="158" y="789"/>
                    <a:pt x="169" y="853"/>
                  </a:cubicBezTo>
                  <a:cubicBezTo>
                    <a:pt x="181" y="917"/>
                    <a:pt x="199" y="964"/>
                    <a:pt x="222" y="1005"/>
                  </a:cubicBezTo>
                  <a:cubicBezTo>
                    <a:pt x="245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1" y="1104"/>
                    <a:pt x="526" y="1086"/>
                  </a:cubicBezTo>
                  <a:cubicBezTo>
                    <a:pt x="561" y="1069"/>
                    <a:pt x="584" y="1045"/>
                    <a:pt x="607" y="1005"/>
                  </a:cubicBezTo>
                  <a:cubicBezTo>
                    <a:pt x="631" y="964"/>
                    <a:pt x="648" y="917"/>
                    <a:pt x="660" y="853"/>
                  </a:cubicBezTo>
                  <a:cubicBezTo>
                    <a:pt x="672" y="789"/>
                    <a:pt x="677" y="713"/>
                    <a:pt x="677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3058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3065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307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3079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3085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3092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3099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3106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311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3120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3127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313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3141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3148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154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3161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3168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3175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182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3189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3196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3203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3210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3216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322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3230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3237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324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325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3258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3265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3272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3279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32859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3292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3299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330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313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3320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332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33342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3341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334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3354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3361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3368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3375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338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338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3396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3403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3410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3417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342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3430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437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44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3451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3458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3465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3472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3479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3485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3492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3499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3506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3513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3520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3527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353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3541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3547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355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356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3568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3575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3582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3589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359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3603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3609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361697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3623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3630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3637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36445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651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365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665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367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679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3685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369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369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3706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3713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3720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3727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73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3741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311707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0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4" y="357"/>
                  </a:lnTo>
                  <a:cubicBezTo>
                    <a:pt x="64" y="357"/>
                    <a:pt x="64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312890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318595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31973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2550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0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46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34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5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2661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2" y="445"/>
                    <a:pt x="356" y="462"/>
                  </a:cubicBezTo>
                  <a:cubicBezTo>
                    <a:pt x="344" y="480"/>
                    <a:pt x="333" y="497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50"/>
                    <a:pt x="216" y="550"/>
                    <a:pt x="187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7" y="503"/>
                  </a:cubicBezTo>
                  <a:cubicBezTo>
                    <a:pt x="29" y="491"/>
                    <a:pt x="18" y="474"/>
                    <a:pt x="12" y="462"/>
                  </a:cubicBezTo>
                  <a:cubicBezTo>
                    <a:pt x="6" y="445"/>
                    <a:pt x="0" y="421"/>
                    <a:pt x="0" y="404"/>
                  </a:cubicBezTo>
                  <a:lnTo>
                    <a:pt x="70" y="398"/>
                  </a:lnTo>
                  <a:cubicBezTo>
                    <a:pt x="70" y="415"/>
                    <a:pt x="76" y="427"/>
                    <a:pt x="82" y="439"/>
                  </a:cubicBezTo>
                  <a:cubicBezTo>
                    <a:pt x="88" y="450"/>
                    <a:pt x="93" y="462"/>
                    <a:pt x="99" y="468"/>
                  </a:cubicBezTo>
                  <a:cubicBezTo>
                    <a:pt x="111" y="474"/>
                    <a:pt x="123" y="486"/>
                    <a:pt x="134" y="486"/>
                  </a:cubicBezTo>
                  <a:cubicBezTo>
                    <a:pt x="152" y="491"/>
                    <a:pt x="163" y="491"/>
                    <a:pt x="187" y="491"/>
                  </a:cubicBezTo>
                  <a:cubicBezTo>
                    <a:pt x="222" y="491"/>
                    <a:pt x="245" y="486"/>
                    <a:pt x="269" y="468"/>
                  </a:cubicBezTo>
                  <a:cubicBezTo>
                    <a:pt x="286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0" y="345"/>
                  </a:cubicBezTo>
                  <a:cubicBezTo>
                    <a:pt x="274" y="334"/>
                    <a:pt x="263" y="322"/>
                    <a:pt x="251" y="316"/>
                  </a:cubicBezTo>
                  <a:cubicBezTo>
                    <a:pt x="239" y="310"/>
                    <a:pt x="222" y="305"/>
                    <a:pt x="204" y="305"/>
                  </a:cubicBezTo>
                  <a:cubicBezTo>
                    <a:pt x="193" y="299"/>
                    <a:pt x="175" y="299"/>
                    <a:pt x="163" y="299"/>
                  </a:cubicBezTo>
                  <a:lnTo>
                    <a:pt x="128" y="299"/>
                  </a:lnTo>
                  <a:lnTo>
                    <a:pt x="128" y="240"/>
                  </a:lnTo>
                  <a:lnTo>
                    <a:pt x="163" y="240"/>
                  </a:lnTo>
                  <a:cubicBezTo>
                    <a:pt x="175" y="240"/>
                    <a:pt x="187" y="240"/>
                    <a:pt x="204" y="234"/>
                  </a:cubicBezTo>
                  <a:cubicBezTo>
                    <a:pt x="216" y="234"/>
                    <a:pt x="228" y="229"/>
                    <a:pt x="239" y="223"/>
                  </a:cubicBezTo>
                  <a:cubicBezTo>
                    <a:pt x="251" y="217"/>
                    <a:pt x="263" y="205"/>
                    <a:pt x="269" y="194"/>
                  </a:cubicBezTo>
                  <a:cubicBezTo>
                    <a:pt x="280" y="182"/>
                    <a:pt x="280" y="164"/>
                    <a:pt x="280" y="147"/>
                  </a:cubicBezTo>
                  <a:cubicBezTo>
                    <a:pt x="280" y="118"/>
                    <a:pt x="274" y="100"/>
                    <a:pt x="257" y="83"/>
                  </a:cubicBezTo>
                  <a:cubicBezTo>
                    <a:pt x="239" y="65"/>
                    <a:pt x="216" y="54"/>
                    <a:pt x="181" y="54"/>
                  </a:cubicBezTo>
                  <a:cubicBezTo>
                    <a:pt x="152" y="54"/>
                    <a:pt x="128" y="65"/>
                    <a:pt x="105" y="77"/>
                  </a:cubicBezTo>
                  <a:cubicBezTo>
                    <a:pt x="88" y="94"/>
                    <a:pt x="76" y="118"/>
                    <a:pt x="76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29" y="77"/>
                  </a:cubicBezTo>
                  <a:cubicBezTo>
                    <a:pt x="35" y="59"/>
                    <a:pt x="47" y="48"/>
                    <a:pt x="64" y="36"/>
                  </a:cubicBezTo>
                  <a:cubicBezTo>
                    <a:pt x="82" y="24"/>
                    <a:pt x="99" y="13"/>
                    <a:pt x="117" y="7"/>
                  </a:cubicBezTo>
                  <a:cubicBezTo>
                    <a:pt x="140" y="1"/>
                    <a:pt x="158" y="1"/>
                    <a:pt x="181" y="1"/>
                  </a:cubicBezTo>
                  <a:cubicBezTo>
                    <a:pt x="210" y="1"/>
                    <a:pt x="239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7" y="54"/>
                    <a:pt x="333" y="71"/>
                    <a:pt x="344" y="89"/>
                  </a:cubicBezTo>
                  <a:cubicBezTo>
                    <a:pt x="350" y="106"/>
                    <a:pt x="350" y="124"/>
                    <a:pt x="350" y="141"/>
                  </a:cubicBezTo>
                  <a:cubicBezTo>
                    <a:pt x="350" y="159"/>
                    <a:pt x="350" y="170"/>
                    <a:pt x="344" y="188"/>
                  </a:cubicBezTo>
                  <a:cubicBezTo>
                    <a:pt x="339" y="199"/>
                    <a:pt x="333" y="211"/>
                    <a:pt x="327" y="223"/>
                  </a:cubicBezTo>
                  <a:cubicBezTo>
                    <a:pt x="315" y="234"/>
                    <a:pt x="304" y="240"/>
                    <a:pt x="292" y="252"/>
                  </a:cubicBezTo>
                  <a:cubicBezTo>
                    <a:pt x="274" y="258"/>
                    <a:pt x="257" y="264"/>
                    <a:pt x="239" y="270"/>
                  </a:cubicBezTo>
                  <a:lnTo>
                    <a:pt x="239" y="270"/>
                  </a:lnTo>
                  <a:cubicBezTo>
                    <a:pt x="263" y="270"/>
                    <a:pt x="280" y="275"/>
                    <a:pt x="298" y="287"/>
                  </a:cubicBezTo>
                  <a:cubicBezTo>
                    <a:pt x="309" y="293"/>
                    <a:pt x="327" y="299"/>
                    <a:pt x="333" y="310"/>
                  </a:cubicBezTo>
                  <a:cubicBezTo>
                    <a:pt x="344" y="322"/>
                    <a:pt x="356" y="334"/>
                    <a:pt x="356" y="351"/>
                  </a:cubicBezTo>
                  <a:cubicBezTo>
                    <a:pt x="362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32387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33467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392775" y="2856750"/>
              <a:ext cx="9950" cy="13450"/>
            </a:xfrm>
            <a:custGeom>
              <a:avLst/>
              <a:gdLst/>
              <a:ahLst/>
              <a:cxnLst/>
              <a:rect l="l" t="t" r="r" b="b"/>
              <a:pathLst>
                <a:path w="398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7" y="538"/>
                  </a:lnTo>
                  <a:lnTo>
                    <a:pt x="257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8" y="363"/>
                  </a:lnTo>
                  <a:lnTo>
                    <a:pt x="398" y="415"/>
                  </a:lnTo>
                  <a:close/>
                  <a:moveTo>
                    <a:pt x="257" y="77"/>
                  </a:moveTo>
                  <a:cubicBezTo>
                    <a:pt x="257" y="83"/>
                    <a:pt x="252" y="83"/>
                    <a:pt x="252" y="88"/>
                  </a:cubicBezTo>
                  <a:cubicBezTo>
                    <a:pt x="252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34" y="123"/>
                    <a:pt x="228" y="123"/>
                  </a:cubicBezTo>
                  <a:lnTo>
                    <a:pt x="94" y="328"/>
                  </a:lnTo>
                  <a:cubicBezTo>
                    <a:pt x="94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82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7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40402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21" y="491"/>
                  </a:cubicBezTo>
                  <a:cubicBezTo>
                    <a:pt x="304" y="509"/>
                    <a:pt x="286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52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2" y="450"/>
                    <a:pt x="94" y="456"/>
                    <a:pt x="99" y="462"/>
                  </a:cubicBezTo>
                  <a:cubicBezTo>
                    <a:pt x="111" y="474"/>
                    <a:pt x="117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7" y="468"/>
                    <a:pt x="263" y="456"/>
                  </a:cubicBezTo>
                  <a:cubicBezTo>
                    <a:pt x="274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4618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5" y="94"/>
                    <a:pt x="239" y="100"/>
                  </a:cubicBezTo>
                  <a:cubicBezTo>
                    <a:pt x="239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4" y="357"/>
                    <a:pt x="64" y="363"/>
                    <a:pt x="64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4732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369"/>
                  </a:moveTo>
                  <a:cubicBezTo>
                    <a:pt x="357" y="392"/>
                    <a:pt x="351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1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87" y="1"/>
                  </a:cubicBezTo>
                  <a:cubicBezTo>
                    <a:pt x="211" y="1"/>
                    <a:pt x="222" y="1"/>
                    <a:pt x="240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5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1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1" y="205"/>
                    <a:pt x="170" y="199"/>
                    <a:pt x="199" y="199"/>
                  </a:cubicBezTo>
                  <a:cubicBezTo>
                    <a:pt x="222" y="199"/>
                    <a:pt x="240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1" y="316"/>
                    <a:pt x="357" y="340"/>
                    <a:pt x="357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1" y="252"/>
                    <a:pt x="199" y="252"/>
                    <a:pt x="181" y="252"/>
                  </a:cubicBezTo>
                  <a:cubicBezTo>
                    <a:pt x="170" y="252"/>
                    <a:pt x="152" y="252"/>
                    <a:pt x="141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0" y="334"/>
                    <a:pt x="70" y="357"/>
                  </a:cubicBezTo>
                  <a:cubicBezTo>
                    <a:pt x="70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0" y="456"/>
                  </a:cubicBezTo>
                  <a:cubicBezTo>
                    <a:pt x="111" y="468"/>
                    <a:pt x="123" y="480"/>
                    <a:pt x="135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1" y="491"/>
                    <a:pt x="228" y="486"/>
                  </a:cubicBezTo>
                  <a:cubicBezTo>
                    <a:pt x="240" y="480"/>
                    <a:pt x="251" y="474"/>
                    <a:pt x="257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5307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421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6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9" y="252"/>
                    <a:pt x="222" y="293"/>
                  </a:cubicBezTo>
                  <a:cubicBezTo>
                    <a:pt x="204" y="328"/>
                    <a:pt x="193" y="369"/>
                    <a:pt x="187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7" y="409"/>
                  </a:cubicBezTo>
                  <a:cubicBezTo>
                    <a:pt x="123" y="369"/>
                    <a:pt x="140" y="328"/>
                    <a:pt x="158" y="293"/>
                  </a:cubicBezTo>
                  <a:cubicBezTo>
                    <a:pt x="175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59975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5" y="94"/>
                    <a:pt x="239" y="100"/>
                  </a:cubicBezTo>
                  <a:cubicBezTo>
                    <a:pt x="239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4" y="357"/>
                    <a:pt x="64" y="363"/>
                    <a:pt x="64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6109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57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47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2" y="509"/>
                  </a:cubicBezTo>
                  <a:cubicBezTo>
                    <a:pt x="30" y="491"/>
                    <a:pt x="18" y="474"/>
                    <a:pt x="6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18" y="316"/>
                    <a:pt x="30" y="305"/>
                  </a:cubicBezTo>
                  <a:cubicBezTo>
                    <a:pt x="42" y="293"/>
                    <a:pt x="53" y="281"/>
                    <a:pt x="65" y="275"/>
                  </a:cubicBezTo>
                  <a:cubicBezTo>
                    <a:pt x="77" y="270"/>
                    <a:pt x="88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7" y="252"/>
                    <a:pt x="65" y="246"/>
                  </a:cubicBezTo>
                  <a:cubicBezTo>
                    <a:pt x="53" y="234"/>
                    <a:pt x="42" y="229"/>
                    <a:pt x="36" y="217"/>
                  </a:cubicBezTo>
                  <a:cubicBezTo>
                    <a:pt x="30" y="205"/>
                    <a:pt x="18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2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75" y="18"/>
                    <a:pt x="293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3" y="246"/>
                  </a:cubicBezTo>
                  <a:cubicBezTo>
                    <a:pt x="281" y="252"/>
                    <a:pt x="269" y="258"/>
                    <a:pt x="258" y="264"/>
                  </a:cubicBezTo>
                  <a:lnTo>
                    <a:pt x="258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39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8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1" y="54"/>
                    <a:pt x="199" y="54"/>
                    <a:pt x="182" y="54"/>
                  </a:cubicBezTo>
                  <a:cubicBezTo>
                    <a:pt x="158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1" y="234"/>
                    <a:pt x="158" y="234"/>
                    <a:pt x="182" y="234"/>
                  </a:cubicBezTo>
                  <a:cubicBezTo>
                    <a:pt x="199" y="234"/>
                    <a:pt x="217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8" y="310"/>
                    <a:pt x="246" y="299"/>
                    <a:pt x="234" y="299"/>
                  </a:cubicBezTo>
                  <a:cubicBezTo>
                    <a:pt x="217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2" y="299"/>
                    <a:pt x="100" y="310"/>
                    <a:pt x="94" y="316"/>
                  </a:cubicBezTo>
                  <a:cubicBezTo>
                    <a:pt x="82" y="328"/>
                    <a:pt x="77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77" y="445"/>
                    <a:pt x="82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1" y="497"/>
                    <a:pt x="158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6" y="486"/>
                    <a:pt x="258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6686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6798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51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75" y="521"/>
                    <a:pt x="251" y="532"/>
                  </a:cubicBezTo>
                  <a:cubicBezTo>
                    <a:pt x="228" y="544"/>
                    <a:pt x="199" y="550"/>
                    <a:pt x="170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70" y="526"/>
                  </a:cubicBezTo>
                  <a:cubicBezTo>
                    <a:pt x="59" y="515"/>
                    <a:pt x="47" y="503"/>
                    <a:pt x="35" y="491"/>
                  </a:cubicBezTo>
                  <a:cubicBezTo>
                    <a:pt x="29" y="474"/>
                    <a:pt x="18" y="456"/>
                    <a:pt x="12" y="439"/>
                  </a:cubicBezTo>
                  <a:lnTo>
                    <a:pt x="82" y="427"/>
                  </a:lnTo>
                  <a:cubicBezTo>
                    <a:pt x="88" y="450"/>
                    <a:pt x="100" y="468"/>
                    <a:pt x="111" y="480"/>
                  </a:cubicBezTo>
                  <a:cubicBezTo>
                    <a:pt x="129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22" y="486"/>
                  </a:cubicBezTo>
                  <a:cubicBezTo>
                    <a:pt x="234" y="474"/>
                    <a:pt x="251" y="462"/>
                    <a:pt x="257" y="445"/>
                  </a:cubicBezTo>
                  <a:cubicBezTo>
                    <a:pt x="269" y="427"/>
                    <a:pt x="280" y="404"/>
                    <a:pt x="286" y="375"/>
                  </a:cubicBezTo>
                  <a:cubicBezTo>
                    <a:pt x="292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75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205" y="357"/>
                  </a:cubicBezTo>
                  <a:cubicBezTo>
                    <a:pt x="187" y="357"/>
                    <a:pt x="175" y="363"/>
                    <a:pt x="164" y="363"/>
                  </a:cubicBezTo>
                  <a:cubicBezTo>
                    <a:pt x="135" y="363"/>
                    <a:pt x="117" y="357"/>
                    <a:pt x="94" y="345"/>
                  </a:cubicBezTo>
                  <a:cubicBezTo>
                    <a:pt x="76" y="340"/>
                    <a:pt x="59" y="328"/>
                    <a:pt x="47" y="310"/>
                  </a:cubicBezTo>
                  <a:cubicBezTo>
                    <a:pt x="29" y="293"/>
                    <a:pt x="24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4" y="83"/>
                    <a:pt x="35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51" y="83"/>
                    <a:pt x="240" y="77"/>
                    <a:pt x="228" y="65"/>
                  </a:cubicBezTo>
                  <a:cubicBezTo>
                    <a:pt x="210" y="59"/>
                    <a:pt x="199" y="54"/>
                    <a:pt x="181" y="54"/>
                  </a:cubicBezTo>
                  <a:cubicBezTo>
                    <a:pt x="164" y="54"/>
                    <a:pt x="146" y="59"/>
                    <a:pt x="135" y="65"/>
                  </a:cubicBezTo>
                  <a:cubicBezTo>
                    <a:pt x="123" y="71"/>
                    <a:pt x="111" y="77"/>
                    <a:pt x="100" y="89"/>
                  </a:cubicBezTo>
                  <a:cubicBezTo>
                    <a:pt x="94" y="100"/>
                    <a:pt x="82" y="112"/>
                    <a:pt x="82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6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35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93" y="305"/>
                    <a:pt x="205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6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415475" y="2861575"/>
              <a:ext cx="20175" cy="30975"/>
            </a:xfrm>
            <a:custGeom>
              <a:avLst/>
              <a:gdLst/>
              <a:ahLst/>
              <a:cxnLst/>
              <a:rect l="l" t="t" r="r" b="b"/>
              <a:pathLst>
                <a:path w="807" h="1239" extrusionOk="0">
                  <a:moveTo>
                    <a:pt x="806" y="829"/>
                  </a:moveTo>
                  <a:cubicBezTo>
                    <a:pt x="806" y="888"/>
                    <a:pt x="801" y="940"/>
                    <a:pt x="783" y="993"/>
                  </a:cubicBezTo>
                  <a:cubicBezTo>
                    <a:pt x="766" y="1045"/>
                    <a:pt x="742" y="1086"/>
                    <a:pt x="707" y="1121"/>
                  </a:cubicBezTo>
                  <a:cubicBezTo>
                    <a:pt x="678" y="1162"/>
                    <a:pt x="637" y="1186"/>
                    <a:pt x="590" y="1209"/>
                  </a:cubicBezTo>
                  <a:cubicBezTo>
                    <a:pt x="538" y="1226"/>
                    <a:pt x="485" y="1238"/>
                    <a:pt x="421" y="1238"/>
                  </a:cubicBezTo>
                  <a:cubicBezTo>
                    <a:pt x="351" y="1238"/>
                    <a:pt x="287" y="1226"/>
                    <a:pt x="234" y="1197"/>
                  </a:cubicBezTo>
                  <a:cubicBezTo>
                    <a:pt x="182" y="1174"/>
                    <a:pt x="141" y="1133"/>
                    <a:pt x="106" y="1080"/>
                  </a:cubicBezTo>
                  <a:cubicBezTo>
                    <a:pt x="71" y="1034"/>
                    <a:pt x="42" y="970"/>
                    <a:pt x="24" y="899"/>
                  </a:cubicBezTo>
                  <a:cubicBezTo>
                    <a:pt x="12" y="824"/>
                    <a:pt x="1" y="742"/>
                    <a:pt x="1" y="648"/>
                  </a:cubicBezTo>
                  <a:cubicBezTo>
                    <a:pt x="1" y="538"/>
                    <a:pt x="12" y="444"/>
                    <a:pt x="30" y="362"/>
                  </a:cubicBezTo>
                  <a:cubicBezTo>
                    <a:pt x="47" y="281"/>
                    <a:pt x="77" y="216"/>
                    <a:pt x="117" y="164"/>
                  </a:cubicBezTo>
                  <a:cubicBezTo>
                    <a:pt x="153" y="106"/>
                    <a:pt x="199" y="65"/>
                    <a:pt x="252" y="41"/>
                  </a:cubicBezTo>
                  <a:cubicBezTo>
                    <a:pt x="304" y="12"/>
                    <a:pt x="363" y="0"/>
                    <a:pt x="433" y="0"/>
                  </a:cubicBezTo>
                  <a:cubicBezTo>
                    <a:pt x="474" y="0"/>
                    <a:pt x="514" y="0"/>
                    <a:pt x="550" y="12"/>
                  </a:cubicBezTo>
                  <a:cubicBezTo>
                    <a:pt x="585" y="18"/>
                    <a:pt x="614" y="35"/>
                    <a:pt x="643" y="53"/>
                  </a:cubicBezTo>
                  <a:cubicBezTo>
                    <a:pt x="672" y="71"/>
                    <a:pt x="701" y="100"/>
                    <a:pt x="725" y="129"/>
                  </a:cubicBezTo>
                  <a:cubicBezTo>
                    <a:pt x="748" y="158"/>
                    <a:pt x="766" y="199"/>
                    <a:pt x="777" y="246"/>
                  </a:cubicBezTo>
                  <a:lnTo>
                    <a:pt x="631" y="269"/>
                  </a:lnTo>
                  <a:cubicBezTo>
                    <a:pt x="614" y="216"/>
                    <a:pt x="585" y="181"/>
                    <a:pt x="550" y="158"/>
                  </a:cubicBezTo>
                  <a:cubicBezTo>
                    <a:pt x="514" y="135"/>
                    <a:pt x="479" y="123"/>
                    <a:pt x="433" y="123"/>
                  </a:cubicBezTo>
                  <a:cubicBezTo>
                    <a:pt x="386" y="123"/>
                    <a:pt x="351" y="135"/>
                    <a:pt x="316" y="152"/>
                  </a:cubicBezTo>
                  <a:cubicBezTo>
                    <a:pt x="281" y="176"/>
                    <a:pt x="252" y="205"/>
                    <a:pt x="228" y="246"/>
                  </a:cubicBezTo>
                  <a:cubicBezTo>
                    <a:pt x="205" y="281"/>
                    <a:pt x="188" y="333"/>
                    <a:pt x="176" y="392"/>
                  </a:cubicBezTo>
                  <a:cubicBezTo>
                    <a:pt x="158" y="450"/>
                    <a:pt x="153" y="520"/>
                    <a:pt x="153" y="602"/>
                  </a:cubicBezTo>
                  <a:cubicBezTo>
                    <a:pt x="182" y="549"/>
                    <a:pt x="223" y="508"/>
                    <a:pt x="269" y="485"/>
                  </a:cubicBezTo>
                  <a:cubicBezTo>
                    <a:pt x="322" y="456"/>
                    <a:pt x="380" y="444"/>
                    <a:pt x="444" y="444"/>
                  </a:cubicBezTo>
                  <a:cubicBezTo>
                    <a:pt x="503" y="444"/>
                    <a:pt x="550" y="450"/>
                    <a:pt x="596" y="467"/>
                  </a:cubicBezTo>
                  <a:cubicBezTo>
                    <a:pt x="637" y="485"/>
                    <a:pt x="678" y="514"/>
                    <a:pt x="707" y="543"/>
                  </a:cubicBezTo>
                  <a:cubicBezTo>
                    <a:pt x="742" y="578"/>
                    <a:pt x="766" y="619"/>
                    <a:pt x="783" y="666"/>
                  </a:cubicBezTo>
                  <a:cubicBezTo>
                    <a:pt x="801" y="713"/>
                    <a:pt x="806" y="765"/>
                    <a:pt x="806" y="829"/>
                  </a:cubicBezTo>
                  <a:close/>
                  <a:moveTo>
                    <a:pt x="655" y="835"/>
                  </a:moveTo>
                  <a:cubicBezTo>
                    <a:pt x="655" y="794"/>
                    <a:pt x="649" y="754"/>
                    <a:pt x="637" y="718"/>
                  </a:cubicBezTo>
                  <a:cubicBezTo>
                    <a:pt x="625" y="689"/>
                    <a:pt x="614" y="660"/>
                    <a:pt x="590" y="637"/>
                  </a:cubicBezTo>
                  <a:cubicBezTo>
                    <a:pt x="573" y="613"/>
                    <a:pt x="544" y="596"/>
                    <a:pt x="514" y="578"/>
                  </a:cubicBezTo>
                  <a:cubicBezTo>
                    <a:pt x="485" y="567"/>
                    <a:pt x="450" y="561"/>
                    <a:pt x="409" y="561"/>
                  </a:cubicBezTo>
                  <a:cubicBezTo>
                    <a:pt x="380" y="561"/>
                    <a:pt x="351" y="567"/>
                    <a:pt x="328" y="573"/>
                  </a:cubicBezTo>
                  <a:cubicBezTo>
                    <a:pt x="298" y="584"/>
                    <a:pt x="269" y="596"/>
                    <a:pt x="246" y="613"/>
                  </a:cubicBezTo>
                  <a:cubicBezTo>
                    <a:pt x="223" y="631"/>
                    <a:pt x="205" y="654"/>
                    <a:pt x="193" y="689"/>
                  </a:cubicBezTo>
                  <a:cubicBezTo>
                    <a:pt x="176" y="718"/>
                    <a:pt x="170" y="754"/>
                    <a:pt x="170" y="794"/>
                  </a:cubicBezTo>
                  <a:cubicBezTo>
                    <a:pt x="170" y="841"/>
                    <a:pt x="176" y="882"/>
                    <a:pt x="188" y="923"/>
                  </a:cubicBezTo>
                  <a:cubicBezTo>
                    <a:pt x="199" y="958"/>
                    <a:pt x="217" y="993"/>
                    <a:pt x="234" y="1022"/>
                  </a:cubicBezTo>
                  <a:cubicBezTo>
                    <a:pt x="258" y="1051"/>
                    <a:pt x="281" y="1075"/>
                    <a:pt x="316" y="1092"/>
                  </a:cubicBezTo>
                  <a:cubicBezTo>
                    <a:pt x="345" y="1104"/>
                    <a:pt x="380" y="1115"/>
                    <a:pt x="415" y="1115"/>
                  </a:cubicBezTo>
                  <a:cubicBezTo>
                    <a:pt x="450" y="1115"/>
                    <a:pt x="485" y="1110"/>
                    <a:pt x="514" y="1098"/>
                  </a:cubicBezTo>
                  <a:cubicBezTo>
                    <a:pt x="544" y="1080"/>
                    <a:pt x="567" y="1063"/>
                    <a:pt x="590" y="1040"/>
                  </a:cubicBezTo>
                  <a:cubicBezTo>
                    <a:pt x="608" y="1016"/>
                    <a:pt x="625" y="987"/>
                    <a:pt x="637" y="952"/>
                  </a:cubicBezTo>
                  <a:cubicBezTo>
                    <a:pt x="649" y="917"/>
                    <a:pt x="655" y="876"/>
                    <a:pt x="655" y="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443927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29" y="829"/>
                    <a:pt x="806" y="911"/>
                  </a:cubicBezTo>
                  <a:cubicBezTo>
                    <a:pt x="783" y="987"/>
                    <a:pt x="753" y="1051"/>
                    <a:pt x="718" y="1104"/>
                  </a:cubicBezTo>
                  <a:cubicBezTo>
                    <a:pt x="678" y="1150"/>
                    <a:pt x="637" y="1186"/>
                    <a:pt x="584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2" y="1238"/>
                    <a:pt x="304" y="1226"/>
                    <a:pt x="257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8" y="1051"/>
                    <a:pt x="59" y="993"/>
                    <a:pt x="35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35" y="316"/>
                  </a:cubicBezTo>
                  <a:cubicBezTo>
                    <a:pt x="59" y="240"/>
                    <a:pt x="88" y="176"/>
                    <a:pt x="123" y="129"/>
                  </a:cubicBezTo>
                  <a:cubicBezTo>
                    <a:pt x="158" y="76"/>
                    <a:pt x="205" y="47"/>
                    <a:pt x="257" y="30"/>
                  </a:cubicBezTo>
                  <a:cubicBezTo>
                    <a:pt x="310" y="6"/>
                    <a:pt x="362" y="0"/>
                    <a:pt x="427" y="0"/>
                  </a:cubicBezTo>
                  <a:cubicBezTo>
                    <a:pt x="479" y="0"/>
                    <a:pt x="537" y="6"/>
                    <a:pt x="584" y="30"/>
                  </a:cubicBezTo>
                  <a:cubicBezTo>
                    <a:pt x="637" y="47"/>
                    <a:pt x="683" y="76"/>
                    <a:pt x="718" y="129"/>
                  </a:cubicBezTo>
                  <a:cubicBezTo>
                    <a:pt x="753" y="176"/>
                    <a:pt x="789" y="240"/>
                    <a:pt x="806" y="316"/>
                  </a:cubicBezTo>
                  <a:cubicBezTo>
                    <a:pt x="829" y="397"/>
                    <a:pt x="841" y="497"/>
                    <a:pt x="841" y="619"/>
                  </a:cubicBezTo>
                  <a:close/>
                  <a:moveTo>
                    <a:pt x="683" y="619"/>
                  </a:moveTo>
                  <a:cubicBezTo>
                    <a:pt x="683" y="520"/>
                    <a:pt x="678" y="444"/>
                    <a:pt x="666" y="380"/>
                  </a:cubicBezTo>
                  <a:cubicBezTo>
                    <a:pt x="654" y="316"/>
                    <a:pt x="637" y="263"/>
                    <a:pt x="613" y="228"/>
                  </a:cubicBezTo>
                  <a:cubicBezTo>
                    <a:pt x="596" y="187"/>
                    <a:pt x="567" y="164"/>
                    <a:pt x="532" y="146"/>
                  </a:cubicBezTo>
                  <a:cubicBezTo>
                    <a:pt x="502" y="129"/>
                    <a:pt x="467" y="123"/>
                    <a:pt x="427" y="123"/>
                  </a:cubicBezTo>
                  <a:cubicBezTo>
                    <a:pt x="380" y="123"/>
                    <a:pt x="345" y="129"/>
                    <a:pt x="310" y="146"/>
                  </a:cubicBezTo>
                  <a:cubicBezTo>
                    <a:pt x="275" y="164"/>
                    <a:pt x="251" y="187"/>
                    <a:pt x="228" y="228"/>
                  </a:cubicBezTo>
                  <a:cubicBezTo>
                    <a:pt x="205" y="263"/>
                    <a:pt x="187" y="316"/>
                    <a:pt x="175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5" y="853"/>
                  </a:cubicBezTo>
                  <a:cubicBezTo>
                    <a:pt x="187" y="917"/>
                    <a:pt x="205" y="964"/>
                    <a:pt x="228" y="1005"/>
                  </a:cubicBezTo>
                  <a:cubicBezTo>
                    <a:pt x="251" y="1045"/>
                    <a:pt x="275" y="1069"/>
                    <a:pt x="310" y="1086"/>
                  </a:cubicBezTo>
                  <a:cubicBezTo>
                    <a:pt x="345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3" y="1005"/>
                  </a:cubicBezTo>
                  <a:cubicBezTo>
                    <a:pt x="637" y="964"/>
                    <a:pt x="654" y="917"/>
                    <a:pt x="666" y="853"/>
                  </a:cubicBezTo>
                  <a:cubicBezTo>
                    <a:pt x="678" y="789"/>
                    <a:pt x="683" y="713"/>
                    <a:pt x="683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4437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444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4451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458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465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71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478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8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9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99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506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513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520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527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453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40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47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54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561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56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5754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582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89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596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60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609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16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62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630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637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644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65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65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66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7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678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68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692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4699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470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7132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720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727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733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74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4747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4754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4761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4768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775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782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789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795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0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4809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4816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482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4830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837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84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851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858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65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4871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487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4885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4892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899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906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913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920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927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493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4940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4947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4954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96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968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97537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98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989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99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002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5009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501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50235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5030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5037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5044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505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5058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5064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5071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5078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5085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5092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509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106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11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5120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44966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39" y="462"/>
                    <a:pt x="334" y="486"/>
                    <a:pt x="316" y="497"/>
                  </a:cubicBezTo>
                  <a:cubicBezTo>
                    <a:pt x="304" y="515"/>
                    <a:pt x="281" y="526"/>
                    <a:pt x="263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8" y="30"/>
                    <a:pt x="310" y="42"/>
                    <a:pt x="322" y="59"/>
                  </a:cubicBezTo>
                  <a:cubicBezTo>
                    <a:pt x="334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28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3" y="77"/>
                    <a:pt x="112" y="89"/>
                    <a:pt x="100" y="106"/>
                  </a:cubicBezTo>
                  <a:cubicBezTo>
                    <a:pt x="94" y="124"/>
                    <a:pt x="82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28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2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8" y="486"/>
                  </a:cubicBezTo>
                  <a:cubicBezTo>
                    <a:pt x="240" y="480"/>
                    <a:pt x="252" y="474"/>
                    <a:pt x="263" y="462"/>
                  </a:cubicBezTo>
                  <a:cubicBezTo>
                    <a:pt x="269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450802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45656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1" y="421"/>
                    <a:pt x="345" y="445"/>
                  </a:cubicBezTo>
                  <a:cubicBezTo>
                    <a:pt x="339" y="462"/>
                    <a:pt x="327" y="486"/>
                    <a:pt x="310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2"/>
                  </a:cubicBezTo>
                  <a:cubicBezTo>
                    <a:pt x="76" y="521"/>
                    <a:pt x="59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29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2" y="1"/>
                    <a:pt x="240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5" y="124"/>
                  </a:lnTo>
                  <a:cubicBezTo>
                    <a:pt x="269" y="100"/>
                    <a:pt x="257" y="83"/>
                    <a:pt x="240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0" y="205"/>
                    <a:pt x="170" y="199"/>
                    <a:pt x="193" y="199"/>
                  </a:cubicBezTo>
                  <a:cubicBezTo>
                    <a:pt x="222" y="199"/>
                    <a:pt x="240" y="199"/>
                    <a:pt x="263" y="211"/>
                  </a:cubicBezTo>
                  <a:cubicBezTo>
                    <a:pt x="280" y="217"/>
                    <a:pt x="298" y="229"/>
                    <a:pt x="310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1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5" y="305"/>
                    <a:pt x="269" y="293"/>
                    <a:pt x="257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70" y="252"/>
                    <a:pt x="152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0" y="334"/>
                    <a:pt x="70" y="357"/>
                  </a:cubicBezTo>
                  <a:cubicBezTo>
                    <a:pt x="70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99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0" y="491"/>
                    <a:pt x="228" y="486"/>
                  </a:cubicBezTo>
                  <a:cubicBezTo>
                    <a:pt x="240" y="480"/>
                    <a:pt x="251" y="474"/>
                    <a:pt x="257" y="462"/>
                  </a:cubicBezTo>
                  <a:cubicBezTo>
                    <a:pt x="269" y="450"/>
                    <a:pt x="275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457647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3" y="65"/>
                    <a:pt x="117" y="71"/>
                    <a:pt x="105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1"/>
                    <a:pt x="146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0" y="340"/>
                    <a:pt x="193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6345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39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3" y="54"/>
                  </a:cubicBezTo>
                  <a:cubicBezTo>
                    <a:pt x="170" y="54"/>
                    <a:pt x="158" y="59"/>
                    <a:pt x="141" y="71"/>
                  </a:cubicBezTo>
                  <a:cubicBezTo>
                    <a:pt x="123" y="77"/>
                    <a:pt x="112" y="89"/>
                    <a:pt x="100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28" y="258"/>
                    <a:pt x="339" y="275"/>
                    <a:pt x="345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1" y="322"/>
                  </a:cubicBezTo>
                  <a:cubicBezTo>
                    <a:pt x="281" y="305"/>
                    <a:pt x="269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8" y="468"/>
                    <a:pt x="123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69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4645075" y="2856600"/>
              <a:ext cx="9350" cy="13750"/>
            </a:xfrm>
            <a:custGeom>
              <a:avLst/>
              <a:gdLst/>
              <a:ahLst/>
              <a:cxnLst/>
              <a:rect l="l" t="t" r="r" b="b"/>
              <a:pathLst>
                <a:path w="374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62" y="462"/>
                  </a:cubicBezTo>
                  <a:cubicBezTo>
                    <a:pt x="350" y="480"/>
                    <a:pt x="339" y="497"/>
                    <a:pt x="327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22" y="550"/>
                    <a:pt x="193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53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6" y="398"/>
                  </a:lnTo>
                  <a:cubicBezTo>
                    <a:pt x="76" y="415"/>
                    <a:pt x="82" y="427"/>
                    <a:pt x="82" y="439"/>
                  </a:cubicBezTo>
                  <a:cubicBezTo>
                    <a:pt x="88" y="450"/>
                    <a:pt x="99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8" y="491"/>
                    <a:pt x="169" y="491"/>
                    <a:pt x="193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69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9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80" y="100"/>
                    <a:pt x="263" y="83"/>
                  </a:cubicBezTo>
                  <a:cubicBezTo>
                    <a:pt x="245" y="65"/>
                    <a:pt x="222" y="54"/>
                    <a:pt x="187" y="54"/>
                  </a:cubicBezTo>
                  <a:cubicBezTo>
                    <a:pt x="158" y="54"/>
                    <a:pt x="134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8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5" y="1"/>
                    <a:pt x="263" y="13"/>
                  </a:cubicBezTo>
                  <a:cubicBezTo>
                    <a:pt x="286" y="18"/>
                    <a:pt x="304" y="30"/>
                    <a:pt x="315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6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0" y="188"/>
                  </a:cubicBezTo>
                  <a:cubicBezTo>
                    <a:pt x="345" y="199"/>
                    <a:pt x="339" y="211"/>
                    <a:pt x="333" y="223"/>
                  </a:cubicBezTo>
                  <a:cubicBezTo>
                    <a:pt x="321" y="234"/>
                    <a:pt x="310" y="240"/>
                    <a:pt x="298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9" y="270"/>
                    <a:pt x="286" y="275"/>
                    <a:pt x="304" y="287"/>
                  </a:cubicBezTo>
                  <a:cubicBezTo>
                    <a:pt x="315" y="293"/>
                    <a:pt x="327" y="299"/>
                    <a:pt x="339" y="310"/>
                  </a:cubicBezTo>
                  <a:cubicBezTo>
                    <a:pt x="350" y="322"/>
                    <a:pt x="356" y="334"/>
                    <a:pt x="362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47034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69"/>
                  </a:moveTo>
                  <a:cubicBezTo>
                    <a:pt x="362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6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5" y="456"/>
                    <a:pt x="24" y="433"/>
                    <a:pt x="12" y="398"/>
                  </a:cubicBezTo>
                  <a:cubicBezTo>
                    <a:pt x="6" y="369"/>
                    <a:pt x="0" y="328"/>
                    <a:pt x="0" y="287"/>
                  </a:cubicBezTo>
                  <a:cubicBezTo>
                    <a:pt x="0" y="240"/>
                    <a:pt x="6" y="199"/>
                    <a:pt x="18" y="164"/>
                  </a:cubicBezTo>
                  <a:cubicBezTo>
                    <a:pt x="24" y="129"/>
                    <a:pt x="35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41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6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7" y="89"/>
                    <a:pt x="106" y="106"/>
                  </a:cubicBezTo>
                  <a:cubicBezTo>
                    <a:pt x="94" y="124"/>
                    <a:pt x="88" y="147"/>
                    <a:pt x="82" y="176"/>
                  </a:cubicBezTo>
                  <a:cubicBezTo>
                    <a:pt x="76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6" y="205"/>
                    <a:pt x="170" y="199"/>
                    <a:pt x="199" y="199"/>
                  </a:cubicBezTo>
                  <a:cubicBezTo>
                    <a:pt x="228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2" y="340"/>
                    <a:pt x="362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0" y="252"/>
                    <a:pt x="158" y="252"/>
                    <a:pt x="146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8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8" y="491"/>
                    <a:pt x="170" y="497"/>
                    <a:pt x="187" y="497"/>
                  </a:cubicBezTo>
                  <a:cubicBezTo>
                    <a:pt x="205" y="497"/>
                    <a:pt x="216" y="491"/>
                    <a:pt x="234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4713800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5" y="106"/>
                    <a:pt x="235" y="112"/>
                  </a:cubicBezTo>
                  <a:cubicBezTo>
                    <a:pt x="229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77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772475" y="2856600"/>
              <a:ext cx="8950" cy="13750"/>
            </a:xfrm>
            <a:custGeom>
              <a:avLst/>
              <a:gdLst/>
              <a:ahLst/>
              <a:cxnLst/>
              <a:rect l="l" t="t" r="r" b="b"/>
              <a:pathLst>
                <a:path w="358" h="550" extrusionOk="0">
                  <a:moveTo>
                    <a:pt x="357" y="369"/>
                  </a:moveTo>
                  <a:cubicBezTo>
                    <a:pt x="357" y="392"/>
                    <a:pt x="357" y="421"/>
                    <a:pt x="345" y="445"/>
                  </a:cubicBezTo>
                  <a:cubicBezTo>
                    <a:pt x="340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3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65" y="48"/>
                    <a:pt x="88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0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0" y="54"/>
                    <a:pt x="153" y="59"/>
                    <a:pt x="141" y="71"/>
                  </a:cubicBezTo>
                  <a:cubicBezTo>
                    <a:pt x="124" y="77"/>
                    <a:pt x="112" y="89"/>
                    <a:pt x="100" y="106"/>
                  </a:cubicBezTo>
                  <a:cubicBezTo>
                    <a:pt x="88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1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299" y="229"/>
                    <a:pt x="316" y="240"/>
                  </a:cubicBezTo>
                  <a:cubicBezTo>
                    <a:pt x="328" y="258"/>
                    <a:pt x="340" y="275"/>
                    <a:pt x="345" y="299"/>
                  </a:cubicBezTo>
                  <a:cubicBezTo>
                    <a:pt x="357" y="316"/>
                    <a:pt x="357" y="340"/>
                    <a:pt x="357" y="369"/>
                  </a:cubicBezTo>
                  <a:close/>
                  <a:moveTo>
                    <a:pt x="287" y="369"/>
                  </a:moveTo>
                  <a:cubicBezTo>
                    <a:pt x="287" y="351"/>
                    <a:pt x="287" y="334"/>
                    <a:pt x="281" y="322"/>
                  </a:cubicBezTo>
                  <a:cubicBezTo>
                    <a:pt x="281" y="305"/>
                    <a:pt x="269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29" y="258"/>
                    <a:pt x="118" y="264"/>
                    <a:pt x="112" y="275"/>
                  </a:cubicBezTo>
                  <a:cubicBezTo>
                    <a:pt x="100" y="281"/>
                    <a:pt x="88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2" y="468"/>
                    <a:pt x="124" y="480"/>
                    <a:pt x="141" y="486"/>
                  </a:cubicBezTo>
                  <a:cubicBezTo>
                    <a:pt x="153" y="491"/>
                    <a:pt x="170" y="497"/>
                    <a:pt x="182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7" y="410"/>
                    <a:pt x="287" y="392"/>
                    <a:pt x="287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478315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15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99" y="462"/>
                  </a:cubicBezTo>
                  <a:cubicBezTo>
                    <a:pt x="105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5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5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5" y="293"/>
                    <a:pt x="263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3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48413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7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1" y="89"/>
                    <a:pt x="106" y="106"/>
                  </a:cubicBezTo>
                  <a:cubicBezTo>
                    <a:pt x="94" y="124"/>
                    <a:pt x="82" y="147"/>
                    <a:pt x="76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2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48521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41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7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7" y="89"/>
                    <a:pt x="106" y="106"/>
                  </a:cubicBezTo>
                  <a:cubicBezTo>
                    <a:pt x="94" y="124"/>
                    <a:pt x="88" y="147"/>
                    <a:pt x="82" y="176"/>
                  </a:cubicBezTo>
                  <a:cubicBezTo>
                    <a:pt x="76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8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34" y="258"/>
                  </a:cubicBezTo>
                  <a:cubicBezTo>
                    <a:pt x="217" y="252"/>
                    <a:pt x="205" y="252"/>
                    <a:pt x="187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8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8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49104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3" y="129"/>
                    <a:pt x="35" y="94"/>
                    <a:pt x="53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93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74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80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82" y="246"/>
                    <a:pt x="99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8" y="258"/>
                    <a:pt x="117" y="264"/>
                    <a:pt x="111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63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49212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6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9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40" y="328"/>
                    <a:pt x="158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9793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298" y="30"/>
                    <a:pt x="310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28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2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8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2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49899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3" y="532"/>
                    <a:pt x="269" y="538"/>
                  </a:cubicBezTo>
                  <a:cubicBezTo>
                    <a:pt x="246" y="544"/>
                    <a:pt x="217" y="550"/>
                    <a:pt x="188" y="550"/>
                  </a:cubicBezTo>
                  <a:cubicBezTo>
                    <a:pt x="153" y="550"/>
                    <a:pt x="129" y="544"/>
                    <a:pt x="106" y="538"/>
                  </a:cubicBezTo>
                  <a:cubicBezTo>
                    <a:pt x="83" y="532"/>
                    <a:pt x="65" y="521"/>
                    <a:pt x="48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8" y="293"/>
                    <a:pt x="59" y="281"/>
                    <a:pt x="71" y="275"/>
                  </a:cubicBezTo>
                  <a:cubicBezTo>
                    <a:pt x="83" y="270"/>
                    <a:pt x="94" y="264"/>
                    <a:pt x="112" y="264"/>
                  </a:cubicBezTo>
                  <a:lnTo>
                    <a:pt x="112" y="264"/>
                  </a:lnTo>
                  <a:cubicBezTo>
                    <a:pt x="94" y="258"/>
                    <a:pt x="83" y="252"/>
                    <a:pt x="71" y="246"/>
                  </a:cubicBezTo>
                  <a:cubicBezTo>
                    <a:pt x="59" y="234"/>
                    <a:pt x="48" y="229"/>
                    <a:pt x="42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8" y="153"/>
                    <a:pt x="18" y="135"/>
                  </a:cubicBezTo>
                  <a:cubicBezTo>
                    <a:pt x="18" y="118"/>
                    <a:pt x="18" y="100"/>
                    <a:pt x="24" y="83"/>
                  </a:cubicBezTo>
                  <a:cubicBezTo>
                    <a:pt x="36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35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9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81" y="106"/>
                  </a:cubicBezTo>
                  <a:cubicBezTo>
                    <a:pt x="275" y="94"/>
                    <a:pt x="269" y="83"/>
                    <a:pt x="264" y="77"/>
                  </a:cubicBezTo>
                  <a:cubicBezTo>
                    <a:pt x="252" y="71"/>
                    <a:pt x="246" y="59"/>
                    <a:pt x="229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3" y="54"/>
                    <a:pt x="141" y="59"/>
                  </a:cubicBezTo>
                  <a:cubicBezTo>
                    <a:pt x="123" y="59"/>
                    <a:pt x="118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8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52" y="223"/>
                    <a:pt x="258" y="211"/>
                    <a:pt x="269" y="205"/>
                  </a:cubicBezTo>
                  <a:cubicBezTo>
                    <a:pt x="275" y="194"/>
                    <a:pt x="281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9" y="386"/>
                  </a:moveTo>
                  <a:cubicBezTo>
                    <a:pt x="299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4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8" y="299"/>
                    <a:pt x="106" y="310"/>
                    <a:pt x="100" y="316"/>
                  </a:cubicBezTo>
                  <a:cubicBezTo>
                    <a:pt x="88" y="328"/>
                    <a:pt x="83" y="340"/>
                    <a:pt x="83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83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4" y="480"/>
                    <a:pt x="275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9" y="404"/>
                    <a:pt x="299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0483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5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4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0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57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0590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75" y="521"/>
                    <a:pt x="245" y="532"/>
                  </a:cubicBezTo>
                  <a:cubicBezTo>
                    <a:pt x="222" y="544"/>
                    <a:pt x="199" y="550"/>
                    <a:pt x="170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70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8" y="450"/>
                    <a:pt x="94" y="468"/>
                    <a:pt x="111" y="480"/>
                  </a:cubicBezTo>
                  <a:cubicBezTo>
                    <a:pt x="129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6" y="375"/>
                  </a:cubicBezTo>
                  <a:cubicBezTo>
                    <a:pt x="292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205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7" y="357"/>
                    <a:pt x="94" y="345"/>
                  </a:cubicBezTo>
                  <a:cubicBezTo>
                    <a:pt x="76" y="340"/>
                    <a:pt x="59" y="328"/>
                    <a:pt x="47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4" y="83"/>
                    <a:pt x="35" y="65"/>
                    <a:pt x="47" y="48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1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51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64" y="54"/>
                    <a:pt x="146" y="59"/>
                    <a:pt x="135" y="65"/>
                  </a:cubicBezTo>
                  <a:cubicBezTo>
                    <a:pt x="123" y="71"/>
                    <a:pt x="111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6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87" y="305"/>
                    <a:pt x="205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105125" y="2862000"/>
              <a:ext cx="19875" cy="30100"/>
            </a:xfrm>
            <a:custGeom>
              <a:avLst/>
              <a:gdLst/>
              <a:ahLst/>
              <a:cxnLst/>
              <a:rect l="l" t="t" r="r" b="b"/>
              <a:pathLst>
                <a:path w="795" h="1204" extrusionOk="0">
                  <a:moveTo>
                    <a:pt x="794" y="124"/>
                  </a:moveTo>
                  <a:cubicBezTo>
                    <a:pt x="736" y="217"/>
                    <a:pt x="677" y="305"/>
                    <a:pt x="625" y="392"/>
                  </a:cubicBezTo>
                  <a:cubicBezTo>
                    <a:pt x="578" y="474"/>
                    <a:pt x="531" y="561"/>
                    <a:pt x="496" y="649"/>
                  </a:cubicBezTo>
                  <a:cubicBezTo>
                    <a:pt x="461" y="737"/>
                    <a:pt x="432" y="824"/>
                    <a:pt x="409" y="912"/>
                  </a:cubicBezTo>
                  <a:cubicBezTo>
                    <a:pt x="391" y="1005"/>
                    <a:pt x="380" y="1104"/>
                    <a:pt x="380" y="1204"/>
                  </a:cubicBezTo>
                  <a:lnTo>
                    <a:pt x="222" y="1204"/>
                  </a:lnTo>
                  <a:cubicBezTo>
                    <a:pt x="222" y="1110"/>
                    <a:pt x="234" y="1011"/>
                    <a:pt x="257" y="923"/>
                  </a:cubicBezTo>
                  <a:cubicBezTo>
                    <a:pt x="275" y="830"/>
                    <a:pt x="310" y="737"/>
                    <a:pt x="345" y="649"/>
                  </a:cubicBezTo>
                  <a:cubicBezTo>
                    <a:pt x="385" y="561"/>
                    <a:pt x="432" y="474"/>
                    <a:pt x="485" y="386"/>
                  </a:cubicBezTo>
                  <a:cubicBezTo>
                    <a:pt x="531" y="299"/>
                    <a:pt x="590" y="211"/>
                    <a:pt x="648" y="129"/>
                  </a:cubicBezTo>
                  <a:lnTo>
                    <a:pt x="0" y="129"/>
                  </a:lnTo>
                  <a:lnTo>
                    <a:pt x="0" y="1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51289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0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0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5127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13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14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147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515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5161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516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175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182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5189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5196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20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5209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5216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223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230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5237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524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5251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5258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5264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527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5278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528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529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5299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530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5313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532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5326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53338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534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5347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5354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53614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5368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537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5382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5389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539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5402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540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5416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542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5430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5437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544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545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5458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5464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5471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547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5485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5492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499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55062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513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520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526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533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540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547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55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561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568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5575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558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5588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59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602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5609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561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5623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5630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637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6441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5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658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664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5671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678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5685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56924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699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706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713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72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5726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73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5740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5747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575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76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5768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775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5782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78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795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802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809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18627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298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99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0" y="176"/>
                  </a:cubicBezTo>
                  <a:cubicBezTo>
                    <a:pt x="234" y="135"/>
                    <a:pt x="257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197500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25515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3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2659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29" y="65"/>
                    <a:pt x="217" y="59"/>
                  </a:cubicBezTo>
                  <a:cubicBezTo>
                    <a:pt x="205" y="59"/>
                    <a:pt x="193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06" y="77"/>
                  </a:cubicBezTo>
                  <a:cubicBezTo>
                    <a:pt x="100" y="89"/>
                    <a:pt x="94" y="94"/>
                    <a:pt x="83" y="106"/>
                  </a:cubicBezTo>
                  <a:cubicBezTo>
                    <a:pt x="77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32420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1" y="100"/>
                    <a:pt x="298" y="135"/>
                    <a:pt x="275" y="176"/>
                  </a:cubicBezTo>
                  <a:cubicBezTo>
                    <a:pt x="257" y="211"/>
                    <a:pt x="234" y="252"/>
                    <a:pt x="216" y="293"/>
                  </a:cubicBezTo>
                  <a:cubicBezTo>
                    <a:pt x="205" y="328"/>
                    <a:pt x="187" y="369"/>
                    <a:pt x="181" y="409"/>
                  </a:cubicBezTo>
                  <a:cubicBezTo>
                    <a:pt x="170" y="450"/>
                    <a:pt x="170" y="491"/>
                    <a:pt x="170" y="538"/>
                  </a:cubicBezTo>
                  <a:lnTo>
                    <a:pt x="94" y="538"/>
                  </a:lnTo>
                  <a:cubicBezTo>
                    <a:pt x="94" y="497"/>
                    <a:pt x="100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87" y="211"/>
                    <a:pt x="210" y="176"/>
                  </a:cubicBezTo>
                  <a:cubicBezTo>
                    <a:pt x="234" y="135"/>
                    <a:pt x="257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347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3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0" y="491"/>
                    <a:pt x="24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7" y="217"/>
                    <a:pt x="263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2" y="24"/>
                    <a:pt x="100" y="13"/>
                    <a:pt x="117" y="7"/>
                  </a:cubicBezTo>
                  <a:cubicBezTo>
                    <a:pt x="141" y="1"/>
                    <a:pt x="164" y="1"/>
                    <a:pt x="182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3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393075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2" y="409"/>
                  </a:cubicBezTo>
                  <a:cubicBezTo>
                    <a:pt x="123" y="369"/>
                    <a:pt x="141" y="328"/>
                    <a:pt x="153" y="293"/>
                  </a:cubicBezTo>
                  <a:cubicBezTo>
                    <a:pt x="170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4033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6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546197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7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11" y="328"/>
                    <a:pt x="193" y="369"/>
                    <a:pt x="187" y="409"/>
                  </a:cubicBezTo>
                  <a:cubicBezTo>
                    <a:pt x="176" y="450"/>
                    <a:pt x="176" y="491"/>
                    <a:pt x="176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2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547262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3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531000" y="2856750"/>
              <a:ext cx="8800" cy="13450"/>
            </a:xfrm>
            <a:custGeom>
              <a:avLst/>
              <a:gdLst/>
              <a:ahLst/>
              <a:cxnLst/>
              <a:rect l="l" t="t" r="r" b="b"/>
              <a:pathLst>
                <a:path w="352" h="538" extrusionOk="0">
                  <a:moveTo>
                    <a:pt x="351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2" y="409"/>
                  </a:cubicBezTo>
                  <a:cubicBezTo>
                    <a:pt x="124" y="369"/>
                    <a:pt x="135" y="328"/>
                    <a:pt x="153" y="293"/>
                  </a:cubicBezTo>
                  <a:cubicBezTo>
                    <a:pt x="170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5418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6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6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3" y="129"/>
                    <a:pt x="35" y="94"/>
                    <a:pt x="53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63" y="1"/>
                    <a:pt x="193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74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80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93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70" y="234"/>
                    <a:pt x="70" y="270"/>
                  </a:cubicBezTo>
                  <a:cubicBezTo>
                    <a:pt x="82" y="246"/>
                    <a:pt x="99" y="229"/>
                    <a:pt x="117" y="217"/>
                  </a:cubicBezTo>
                  <a:cubicBezTo>
                    <a:pt x="140" y="205"/>
                    <a:pt x="169" y="199"/>
                    <a:pt x="198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6" y="252"/>
                    <a:pt x="198" y="252"/>
                    <a:pt x="181" y="252"/>
                  </a:cubicBezTo>
                  <a:cubicBezTo>
                    <a:pt x="169" y="252"/>
                    <a:pt x="158" y="252"/>
                    <a:pt x="146" y="258"/>
                  </a:cubicBezTo>
                  <a:cubicBezTo>
                    <a:pt x="128" y="258"/>
                    <a:pt x="117" y="264"/>
                    <a:pt x="111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8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63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5999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7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6107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2" y="293"/>
                  </a:cubicBezTo>
                  <a:cubicBezTo>
                    <a:pt x="211" y="328"/>
                    <a:pt x="193" y="369"/>
                    <a:pt x="187" y="409"/>
                  </a:cubicBezTo>
                  <a:cubicBezTo>
                    <a:pt x="176" y="450"/>
                    <a:pt x="176" y="491"/>
                    <a:pt x="176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66895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298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4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6796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1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6" y="234"/>
                    <a:pt x="158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7378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3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7486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3" y="544"/>
                    <a:pt x="193" y="550"/>
                    <a:pt x="164" y="550"/>
                  </a:cubicBezTo>
                  <a:cubicBezTo>
                    <a:pt x="147" y="550"/>
                    <a:pt x="123" y="550"/>
                    <a:pt x="112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2" y="503"/>
                    <a:pt x="30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8" y="328"/>
                    <a:pt x="246" y="334"/>
                    <a:pt x="234" y="340"/>
                  </a:cubicBezTo>
                  <a:cubicBezTo>
                    <a:pt x="223" y="345"/>
                    <a:pt x="211" y="351"/>
                    <a:pt x="199" y="357"/>
                  </a:cubicBezTo>
                  <a:cubicBezTo>
                    <a:pt x="188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1" y="340"/>
                    <a:pt x="53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7" y="18"/>
                    <a:pt x="100" y="13"/>
                  </a:cubicBezTo>
                  <a:cubicBezTo>
                    <a:pt x="123" y="7"/>
                    <a:pt x="147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77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8" y="305"/>
                    <a:pt x="199" y="305"/>
                    <a:pt x="211" y="299"/>
                  </a:cubicBezTo>
                  <a:cubicBezTo>
                    <a:pt x="223" y="293"/>
                    <a:pt x="240" y="287"/>
                    <a:pt x="246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794325" y="2861575"/>
              <a:ext cx="20450" cy="30975"/>
            </a:xfrm>
            <a:custGeom>
              <a:avLst/>
              <a:gdLst/>
              <a:ahLst/>
              <a:cxnLst/>
              <a:rect l="l" t="t" r="r" b="b"/>
              <a:pathLst>
                <a:path w="818" h="1239" extrusionOk="0">
                  <a:moveTo>
                    <a:pt x="817" y="888"/>
                  </a:moveTo>
                  <a:cubicBezTo>
                    <a:pt x="817" y="934"/>
                    <a:pt x="812" y="981"/>
                    <a:pt x="794" y="1028"/>
                  </a:cubicBezTo>
                  <a:cubicBezTo>
                    <a:pt x="777" y="1069"/>
                    <a:pt x="753" y="1110"/>
                    <a:pt x="718" y="1139"/>
                  </a:cubicBezTo>
                  <a:cubicBezTo>
                    <a:pt x="689" y="1168"/>
                    <a:pt x="648" y="1191"/>
                    <a:pt x="596" y="1209"/>
                  </a:cubicBezTo>
                  <a:cubicBezTo>
                    <a:pt x="543" y="1232"/>
                    <a:pt x="479" y="1238"/>
                    <a:pt x="409" y="1238"/>
                  </a:cubicBezTo>
                  <a:cubicBezTo>
                    <a:pt x="339" y="1238"/>
                    <a:pt x="280" y="1232"/>
                    <a:pt x="228" y="1209"/>
                  </a:cubicBezTo>
                  <a:cubicBezTo>
                    <a:pt x="175" y="1191"/>
                    <a:pt x="134" y="1168"/>
                    <a:pt x="99" y="1139"/>
                  </a:cubicBezTo>
                  <a:cubicBezTo>
                    <a:pt x="64" y="1110"/>
                    <a:pt x="41" y="1069"/>
                    <a:pt x="23" y="1028"/>
                  </a:cubicBezTo>
                  <a:cubicBezTo>
                    <a:pt x="6" y="987"/>
                    <a:pt x="0" y="940"/>
                    <a:pt x="0" y="888"/>
                  </a:cubicBezTo>
                  <a:cubicBezTo>
                    <a:pt x="0" y="841"/>
                    <a:pt x="6" y="806"/>
                    <a:pt x="18" y="771"/>
                  </a:cubicBezTo>
                  <a:cubicBezTo>
                    <a:pt x="29" y="736"/>
                    <a:pt x="47" y="707"/>
                    <a:pt x="70" y="683"/>
                  </a:cubicBezTo>
                  <a:cubicBezTo>
                    <a:pt x="93" y="654"/>
                    <a:pt x="123" y="637"/>
                    <a:pt x="146" y="619"/>
                  </a:cubicBezTo>
                  <a:cubicBezTo>
                    <a:pt x="175" y="608"/>
                    <a:pt x="210" y="596"/>
                    <a:pt x="239" y="590"/>
                  </a:cubicBezTo>
                  <a:lnTo>
                    <a:pt x="239" y="590"/>
                  </a:lnTo>
                  <a:cubicBezTo>
                    <a:pt x="204" y="578"/>
                    <a:pt x="175" y="567"/>
                    <a:pt x="146" y="549"/>
                  </a:cubicBezTo>
                  <a:cubicBezTo>
                    <a:pt x="123" y="532"/>
                    <a:pt x="99" y="508"/>
                    <a:pt x="82" y="485"/>
                  </a:cubicBezTo>
                  <a:cubicBezTo>
                    <a:pt x="64" y="462"/>
                    <a:pt x="53" y="432"/>
                    <a:pt x="41" y="403"/>
                  </a:cubicBezTo>
                  <a:cubicBezTo>
                    <a:pt x="29" y="374"/>
                    <a:pt x="29" y="339"/>
                    <a:pt x="29" y="304"/>
                  </a:cubicBezTo>
                  <a:cubicBezTo>
                    <a:pt x="29" y="263"/>
                    <a:pt x="35" y="222"/>
                    <a:pt x="53" y="187"/>
                  </a:cubicBezTo>
                  <a:cubicBezTo>
                    <a:pt x="64" y="152"/>
                    <a:pt x="93" y="117"/>
                    <a:pt x="123" y="88"/>
                  </a:cubicBezTo>
                  <a:cubicBezTo>
                    <a:pt x="158" y="59"/>
                    <a:pt x="193" y="41"/>
                    <a:pt x="239" y="24"/>
                  </a:cubicBezTo>
                  <a:cubicBezTo>
                    <a:pt x="292" y="6"/>
                    <a:pt x="345" y="0"/>
                    <a:pt x="409" y="0"/>
                  </a:cubicBezTo>
                  <a:cubicBezTo>
                    <a:pt x="473" y="0"/>
                    <a:pt x="531" y="6"/>
                    <a:pt x="578" y="24"/>
                  </a:cubicBezTo>
                  <a:cubicBezTo>
                    <a:pt x="625" y="41"/>
                    <a:pt x="666" y="65"/>
                    <a:pt x="695" y="88"/>
                  </a:cubicBezTo>
                  <a:cubicBezTo>
                    <a:pt x="730" y="117"/>
                    <a:pt x="753" y="152"/>
                    <a:pt x="765" y="187"/>
                  </a:cubicBezTo>
                  <a:cubicBezTo>
                    <a:pt x="782" y="228"/>
                    <a:pt x="788" y="269"/>
                    <a:pt x="788" y="310"/>
                  </a:cubicBezTo>
                  <a:cubicBezTo>
                    <a:pt x="788" y="339"/>
                    <a:pt x="782" y="374"/>
                    <a:pt x="777" y="403"/>
                  </a:cubicBezTo>
                  <a:cubicBezTo>
                    <a:pt x="765" y="432"/>
                    <a:pt x="753" y="462"/>
                    <a:pt x="736" y="485"/>
                  </a:cubicBezTo>
                  <a:cubicBezTo>
                    <a:pt x="718" y="508"/>
                    <a:pt x="695" y="532"/>
                    <a:pt x="666" y="549"/>
                  </a:cubicBezTo>
                  <a:cubicBezTo>
                    <a:pt x="642" y="567"/>
                    <a:pt x="613" y="578"/>
                    <a:pt x="578" y="584"/>
                  </a:cubicBezTo>
                  <a:lnTo>
                    <a:pt x="578" y="590"/>
                  </a:lnTo>
                  <a:cubicBezTo>
                    <a:pt x="613" y="596"/>
                    <a:pt x="642" y="608"/>
                    <a:pt x="671" y="619"/>
                  </a:cubicBezTo>
                  <a:cubicBezTo>
                    <a:pt x="701" y="637"/>
                    <a:pt x="730" y="654"/>
                    <a:pt x="747" y="683"/>
                  </a:cubicBezTo>
                  <a:cubicBezTo>
                    <a:pt x="771" y="707"/>
                    <a:pt x="788" y="736"/>
                    <a:pt x="800" y="771"/>
                  </a:cubicBezTo>
                  <a:cubicBezTo>
                    <a:pt x="812" y="800"/>
                    <a:pt x="817" y="841"/>
                    <a:pt x="817" y="888"/>
                  </a:cubicBezTo>
                  <a:close/>
                  <a:moveTo>
                    <a:pt x="631" y="316"/>
                  </a:moveTo>
                  <a:cubicBezTo>
                    <a:pt x="631" y="287"/>
                    <a:pt x="625" y="257"/>
                    <a:pt x="619" y="234"/>
                  </a:cubicBezTo>
                  <a:cubicBezTo>
                    <a:pt x="613" y="211"/>
                    <a:pt x="596" y="187"/>
                    <a:pt x="578" y="170"/>
                  </a:cubicBezTo>
                  <a:cubicBezTo>
                    <a:pt x="561" y="152"/>
                    <a:pt x="537" y="141"/>
                    <a:pt x="514" y="129"/>
                  </a:cubicBezTo>
                  <a:cubicBezTo>
                    <a:pt x="485" y="117"/>
                    <a:pt x="450" y="111"/>
                    <a:pt x="409" y="111"/>
                  </a:cubicBezTo>
                  <a:cubicBezTo>
                    <a:pt x="368" y="111"/>
                    <a:pt x="333" y="117"/>
                    <a:pt x="304" y="129"/>
                  </a:cubicBezTo>
                  <a:cubicBezTo>
                    <a:pt x="274" y="141"/>
                    <a:pt x="251" y="152"/>
                    <a:pt x="234" y="170"/>
                  </a:cubicBezTo>
                  <a:cubicBezTo>
                    <a:pt x="216" y="187"/>
                    <a:pt x="204" y="211"/>
                    <a:pt x="199" y="234"/>
                  </a:cubicBezTo>
                  <a:cubicBezTo>
                    <a:pt x="187" y="257"/>
                    <a:pt x="181" y="287"/>
                    <a:pt x="181" y="316"/>
                  </a:cubicBezTo>
                  <a:cubicBezTo>
                    <a:pt x="181" y="339"/>
                    <a:pt x="187" y="368"/>
                    <a:pt x="193" y="392"/>
                  </a:cubicBezTo>
                  <a:cubicBezTo>
                    <a:pt x="199" y="415"/>
                    <a:pt x="210" y="438"/>
                    <a:pt x="228" y="462"/>
                  </a:cubicBezTo>
                  <a:cubicBezTo>
                    <a:pt x="245" y="479"/>
                    <a:pt x="269" y="497"/>
                    <a:pt x="298" y="508"/>
                  </a:cubicBezTo>
                  <a:cubicBezTo>
                    <a:pt x="327" y="520"/>
                    <a:pt x="362" y="532"/>
                    <a:pt x="409" y="532"/>
                  </a:cubicBezTo>
                  <a:cubicBezTo>
                    <a:pt x="455" y="532"/>
                    <a:pt x="496" y="520"/>
                    <a:pt x="525" y="508"/>
                  </a:cubicBezTo>
                  <a:cubicBezTo>
                    <a:pt x="555" y="497"/>
                    <a:pt x="578" y="479"/>
                    <a:pt x="590" y="462"/>
                  </a:cubicBezTo>
                  <a:cubicBezTo>
                    <a:pt x="607" y="438"/>
                    <a:pt x="619" y="415"/>
                    <a:pt x="625" y="392"/>
                  </a:cubicBezTo>
                  <a:cubicBezTo>
                    <a:pt x="625" y="368"/>
                    <a:pt x="631" y="339"/>
                    <a:pt x="631" y="316"/>
                  </a:cubicBezTo>
                  <a:close/>
                  <a:moveTo>
                    <a:pt x="660" y="870"/>
                  </a:moveTo>
                  <a:cubicBezTo>
                    <a:pt x="660" y="841"/>
                    <a:pt x="654" y="812"/>
                    <a:pt x="648" y="789"/>
                  </a:cubicBezTo>
                  <a:cubicBezTo>
                    <a:pt x="642" y="759"/>
                    <a:pt x="625" y="736"/>
                    <a:pt x="607" y="713"/>
                  </a:cubicBezTo>
                  <a:cubicBezTo>
                    <a:pt x="590" y="695"/>
                    <a:pt x="561" y="678"/>
                    <a:pt x="531" y="666"/>
                  </a:cubicBezTo>
                  <a:cubicBezTo>
                    <a:pt x="496" y="648"/>
                    <a:pt x="455" y="643"/>
                    <a:pt x="409" y="643"/>
                  </a:cubicBezTo>
                  <a:cubicBezTo>
                    <a:pt x="362" y="643"/>
                    <a:pt x="321" y="648"/>
                    <a:pt x="292" y="666"/>
                  </a:cubicBezTo>
                  <a:cubicBezTo>
                    <a:pt x="257" y="678"/>
                    <a:pt x="234" y="695"/>
                    <a:pt x="216" y="713"/>
                  </a:cubicBezTo>
                  <a:cubicBezTo>
                    <a:pt x="193" y="736"/>
                    <a:pt x="181" y="759"/>
                    <a:pt x="169" y="789"/>
                  </a:cubicBezTo>
                  <a:cubicBezTo>
                    <a:pt x="164" y="818"/>
                    <a:pt x="158" y="847"/>
                    <a:pt x="158" y="876"/>
                  </a:cubicBezTo>
                  <a:cubicBezTo>
                    <a:pt x="158" y="911"/>
                    <a:pt x="164" y="946"/>
                    <a:pt x="169" y="975"/>
                  </a:cubicBezTo>
                  <a:cubicBezTo>
                    <a:pt x="181" y="1005"/>
                    <a:pt x="193" y="1034"/>
                    <a:pt x="216" y="1057"/>
                  </a:cubicBezTo>
                  <a:cubicBezTo>
                    <a:pt x="234" y="1075"/>
                    <a:pt x="263" y="1092"/>
                    <a:pt x="292" y="1104"/>
                  </a:cubicBezTo>
                  <a:cubicBezTo>
                    <a:pt x="327" y="1115"/>
                    <a:pt x="368" y="1121"/>
                    <a:pt x="409" y="1121"/>
                  </a:cubicBezTo>
                  <a:cubicBezTo>
                    <a:pt x="455" y="1121"/>
                    <a:pt x="496" y="1115"/>
                    <a:pt x="531" y="1104"/>
                  </a:cubicBezTo>
                  <a:cubicBezTo>
                    <a:pt x="561" y="1092"/>
                    <a:pt x="590" y="1075"/>
                    <a:pt x="607" y="1057"/>
                  </a:cubicBezTo>
                  <a:cubicBezTo>
                    <a:pt x="625" y="1034"/>
                    <a:pt x="636" y="1005"/>
                    <a:pt x="648" y="975"/>
                  </a:cubicBezTo>
                  <a:cubicBezTo>
                    <a:pt x="654" y="946"/>
                    <a:pt x="660" y="911"/>
                    <a:pt x="660" y="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818400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29" y="829"/>
                    <a:pt x="806" y="911"/>
                  </a:cubicBezTo>
                  <a:cubicBezTo>
                    <a:pt x="783" y="987"/>
                    <a:pt x="753" y="1051"/>
                    <a:pt x="718" y="1104"/>
                  </a:cubicBezTo>
                  <a:cubicBezTo>
                    <a:pt x="678" y="1150"/>
                    <a:pt x="631" y="1186"/>
                    <a:pt x="584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56" y="1238"/>
                    <a:pt x="304" y="1226"/>
                    <a:pt x="251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5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35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7" y="30"/>
                  </a:cubicBezTo>
                  <a:cubicBezTo>
                    <a:pt x="310" y="6"/>
                    <a:pt x="362" y="0"/>
                    <a:pt x="421" y="0"/>
                  </a:cubicBezTo>
                  <a:cubicBezTo>
                    <a:pt x="479" y="0"/>
                    <a:pt x="537" y="6"/>
                    <a:pt x="584" y="30"/>
                  </a:cubicBezTo>
                  <a:cubicBezTo>
                    <a:pt x="637" y="47"/>
                    <a:pt x="678" y="76"/>
                    <a:pt x="718" y="129"/>
                  </a:cubicBezTo>
                  <a:cubicBezTo>
                    <a:pt x="753" y="176"/>
                    <a:pt x="783" y="240"/>
                    <a:pt x="806" y="316"/>
                  </a:cubicBezTo>
                  <a:cubicBezTo>
                    <a:pt x="829" y="397"/>
                    <a:pt x="841" y="497"/>
                    <a:pt x="841" y="619"/>
                  </a:cubicBezTo>
                  <a:close/>
                  <a:moveTo>
                    <a:pt x="683" y="619"/>
                  </a:moveTo>
                  <a:cubicBezTo>
                    <a:pt x="683" y="520"/>
                    <a:pt x="678" y="444"/>
                    <a:pt x="666" y="380"/>
                  </a:cubicBezTo>
                  <a:cubicBezTo>
                    <a:pt x="654" y="316"/>
                    <a:pt x="637" y="263"/>
                    <a:pt x="613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2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2" y="228"/>
                  </a:cubicBezTo>
                  <a:cubicBezTo>
                    <a:pt x="205" y="263"/>
                    <a:pt x="187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7" y="917"/>
                    <a:pt x="205" y="964"/>
                    <a:pt x="228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3" y="1005"/>
                  </a:cubicBezTo>
                  <a:cubicBezTo>
                    <a:pt x="637" y="964"/>
                    <a:pt x="654" y="917"/>
                    <a:pt x="666" y="853"/>
                  </a:cubicBezTo>
                  <a:cubicBezTo>
                    <a:pt x="678" y="789"/>
                    <a:pt x="683" y="713"/>
                    <a:pt x="683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8165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5823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5830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5837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844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851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5857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864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5871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78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885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89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899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90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913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919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92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933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940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947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59544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5961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5968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975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982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9890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5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00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009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016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023475" y="2788600"/>
              <a:ext cx="0" cy="48325"/>
            </a:xfrm>
            <a:custGeom>
              <a:avLst/>
              <a:gdLst/>
              <a:ahLst/>
              <a:cxnLst/>
              <a:rect l="l" t="t" r="r" b="b"/>
              <a:pathLst>
                <a:path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603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037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604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051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6057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606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07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6078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6085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6092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609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610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6113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6119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61268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6133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6140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6147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6154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6161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6168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6175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6181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6188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6195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620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6209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621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6223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230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23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244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6251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6257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6264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6271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6278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6285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6292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6299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6306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631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6319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6326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6333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634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6347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635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6361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6368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637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638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638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6395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6402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64095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6416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6423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6430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64371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6444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6450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6457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6464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6471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6478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6485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6492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6499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58756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45" y="474"/>
                    <a:pt x="340" y="491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44"/>
                    <a:pt x="217" y="550"/>
                    <a:pt x="182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77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3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7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2" y="293"/>
                    <a:pt x="53" y="281"/>
                    <a:pt x="65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77" y="252"/>
                    <a:pt x="65" y="246"/>
                  </a:cubicBezTo>
                  <a:cubicBezTo>
                    <a:pt x="53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3" y="164"/>
                    <a:pt x="13" y="153"/>
                    <a:pt x="13" y="135"/>
                  </a:cubicBezTo>
                  <a:cubicBezTo>
                    <a:pt x="13" y="118"/>
                    <a:pt x="18" y="100"/>
                    <a:pt x="24" y="83"/>
                  </a:cubicBezTo>
                  <a:cubicBezTo>
                    <a:pt x="30" y="65"/>
                    <a:pt x="42" y="54"/>
                    <a:pt x="53" y="42"/>
                  </a:cubicBezTo>
                  <a:cubicBezTo>
                    <a:pt x="71" y="30"/>
                    <a:pt x="89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0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0" y="194"/>
                    <a:pt x="334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299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4" y="59"/>
                    <a:pt x="112" y="71"/>
                    <a:pt x="106" y="77"/>
                  </a:cubicBezTo>
                  <a:cubicBezTo>
                    <a:pt x="100" y="83"/>
                    <a:pt x="94" y="94"/>
                    <a:pt x="89" y="106"/>
                  </a:cubicBezTo>
                  <a:cubicBezTo>
                    <a:pt x="83" y="118"/>
                    <a:pt x="83" y="129"/>
                    <a:pt x="83" y="141"/>
                  </a:cubicBezTo>
                  <a:cubicBezTo>
                    <a:pt x="83" y="153"/>
                    <a:pt x="83" y="164"/>
                    <a:pt x="89" y="176"/>
                  </a:cubicBezTo>
                  <a:cubicBezTo>
                    <a:pt x="89" y="188"/>
                    <a:pt x="94" y="194"/>
                    <a:pt x="100" y="205"/>
                  </a:cubicBezTo>
                  <a:cubicBezTo>
                    <a:pt x="112" y="211"/>
                    <a:pt x="118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4" y="310"/>
                    <a:pt x="252" y="299"/>
                    <a:pt x="234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94" y="316"/>
                  </a:cubicBezTo>
                  <a:cubicBezTo>
                    <a:pt x="89" y="328"/>
                    <a:pt x="83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83" y="445"/>
                    <a:pt x="89" y="456"/>
                    <a:pt x="94" y="468"/>
                  </a:cubicBezTo>
                  <a:cubicBezTo>
                    <a:pt x="106" y="480"/>
                    <a:pt x="118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3" y="497"/>
                    <a:pt x="234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5887000" y="2856750"/>
              <a:ext cx="8475" cy="13450"/>
            </a:xfrm>
            <a:custGeom>
              <a:avLst/>
              <a:gdLst/>
              <a:ahLst/>
              <a:cxnLst/>
              <a:rect l="l" t="t" r="r" b="b"/>
              <a:pathLst>
                <a:path w="339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40" y="480"/>
                  </a:lnTo>
                  <a:lnTo>
                    <a:pt x="140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6" y="1"/>
                  </a:lnTo>
                  <a:lnTo>
                    <a:pt x="210" y="1"/>
                  </a:lnTo>
                  <a:lnTo>
                    <a:pt x="210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59445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44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9"/>
                  </a:cubicBezTo>
                  <a:cubicBezTo>
                    <a:pt x="30" y="491"/>
                    <a:pt x="24" y="474"/>
                    <a:pt x="12" y="456"/>
                  </a:cubicBezTo>
                  <a:cubicBezTo>
                    <a:pt x="6" y="439"/>
                    <a:pt x="1" y="415"/>
                    <a:pt x="1" y="392"/>
                  </a:cubicBezTo>
                  <a:cubicBezTo>
                    <a:pt x="1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9" y="281"/>
                    <a:pt x="71" y="275"/>
                  </a:cubicBezTo>
                  <a:cubicBezTo>
                    <a:pt x="82" y="270"/>
                    <a:pt x="94" y="264"/>
                    <a:pt x="111" y="264"/>
                  </a:cubicBezTo>
                  <a:lnTo>
                    <a:pt x="111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1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8" y="153"/>
                    <a:pt x="18" y="135"/>
                  </a:cubicBezTo>
                  <a:cubicBezTo>
                    <a:pt x="18" y="118"/>
                    <a:pt x="18" y="100"/>
                    <a:pt x="24" y="83"/>
                  </a:cubicBezTo>
                  <a:cubicBezTo>
                    <a:pt x="36" y="65"/>
                    <a:pt x="47" y="54"/>
                    <a:pt x="59" y="42"/>
                  </a:cubicBezTo>
                  <a:cubicBezTo>
                    <a:pt x="71" y="30"/>
                    <a:pt x="88" y="18"/>
                    <a:pt x="111" y="13"/>
                  </a:cubicBezTo>
                  <a:cubicBezTo>
                    <a:pt x="135" y="1"/>
                    <a:pt x="158" y="1"/>
                    <a:pt x="182" y="1"/>
                  </a:cubicBezTo>
                  <a:cubicBezTo>
                    <a:pt x="211" y="1"/>
                    <a:pt x="240" y="1"/>
                    <a:pt x="257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7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51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92" y="270"/>
                    <a:pt x="304" y="275"/>
                  </a:cubicBezTo>
                  <a:cubicBezTo>
                    <a:pt x="316" y="281"/>
                    <a:pt x="327" y="293"/>
                    <a:pt x="339" y="305"/>
                  </a:cubicBezTo>
                  <a:cubicBezTo>
                    <a:pt x="345" y="316"/>
                    <a:pt x="357" y="328"/>
                    <a:pt x="363" y="340"/>
                  </a:cubicBezTo>
                  <a:cubicBezTo>
                    <a:pt x="363" y="357"/>
                    <a:pt x="368" y="375"/>
                    <a:pt x="368" y="392"/>
                  </a:cubicBezTo>
                  <a:close/>
                  <a:moveTo>
                    <a:pt x="287" y="141"/>
                  </a:moveTo>
                  <a:cubicBezTo>
                    <a:pt x="287" y="129"/>
                    <a:pt x="281" y="118"/>
                    <a:pt x="281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6" y="59"/>
                    <a:pt x="228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2" y="54"/>
                    <a:pt x="141" y="59"/>
                  </a:cubicBezTo>
                  <a:cubicBezTo>
                    <a:pt x="129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8" y="129"/>
                    <a:pt x="88" y="141"/>
                  </a:cubicBezTo>
                  <a:cubicBezTo>
                    <a:pt x="88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1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7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2" y="223"/>
                    <a:pt x="257" y="211"/>
                    <a:pt x="269" y="205"/>
                  </a:cubicBezTo>
                  <a:cubicBezTo>
                    <a:pt x="275" y="194"/>
                    <a:pt x="281" y="188"/>
                    <a:pt x="281" y="176"/>
                  </a:cubicBezTo>
                  <a:cubicBezTo>
                    <a:pt x="281" y="164"/>
                    <a:pt x="287" y="153"/>
                    <a:pt x="287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2" y="363"/>
                    <a:pt x="292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2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82" y="351"/>
                  </a:cubicBezTo>
                  <a:cubicBezTo>
                    <a:pt x="76" y="363"/>
                    <a:pt x="76" y="375"/>
                    <a:pt x="76" y="386"/>
                  </a:cubicBezTo>
                  <a:cubicBezTo>
                    <a:pt x="76" y="404"/>
                    <a:pt x="76" y="421"/>
                    <a:pt x="82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2" y="486"/>
                    <a:pt x="263" y="480"/>
                    <a:pt x="275" y="468"/>
                  </a:cubicBezTo>
                  <a:cubicBezTo>
                    <a:pt x="281" y="456"/>
                    <a:pt x="287" y="445"/>
                    <a:pt x="292" y="433"/>
                  </a:cubicBezTo>
                  <a:cubicBezTo>
                    <a:pt x="292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59554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8" y="468"/>
                    <a:pt x="30" y="439"/>
                    <a:pt x="53" y="415"/>
                  </a:cubicBezTo>
                  <a:cubicBezTo>
                    <a:pt x="70" y="392"/>
                    <a:pt x="88" y="375"/>
                    <a:pt x="111" y="357"/>
                  </a:cubicBezTo>
                  <a:cubicBezTo>
                    <a:pt x="129" y="334"/>
                    <a:pt x="152" y="322"/>
                    <a:pt x="170" y="305"/>
                  </a:cubicBezTo>
                  <a:cubicBezTo>
                    <a:pt x="187" y="287"/>
                    <a:pt x="211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75" y="106"/>
                  </a:cubicBezTo>
                  <a:cubicBezTo>
                    <a:pt x="269" y="94"/>
                    <a:pt x="263" y="89"/>
                    <a:pt x="251" y="77"/>
                  </a:cubicBezTo>
                  <a:cubicBezTo>
                    <a:pt x="246" y="71"/>
                    <a:pt x="234" y="65"/>
                    <a:pt x="222" y="59"/>
                  </a:cubicBezTo>
                  <a:cubicBezTo>
                    <a:pt x="211" y="59"/>
                    <a:pt x="193" y="54"/>
                    <a:pt x="181" y="54"/>
                  </a:cubicBezTo>
                  <a:cubicBezTo>
                    <a:pt x="170" y="54"/>
                    <a:pt x="152" y="59"/>
                    <a:pt x="141" y="59"/>
                  </a:cubicBezTo>
                  <a:cubicBezTo>
                    <a:pt x="129" y="65"/>
                    <a:pt x="117" y="71"/>
                    <a:pt x="111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2" y="118"/>
                    <a:pt x="76" y="129"/>
                    <a:pt x="76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24" y="89"/>
                  </a:cubicBezTo>
                  <a:cubicBezTo>
                    <a:pt x="30" y="71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1" y="1"/>
                    <a:pt x="234" y="1"/>
                    <a:pt x="251" y="7"/>
                  </a:cubicBezTo>
                  <a:cubicBezTo>
                    <a:pt x="275" y="18"/>
                    <a:pt x="292" y="24"/>
                    <a:pt x="304" y="36"/>
                  </a:cubicBezTo>
                  <a:cubicBezTo>
                    <a:pt x="322" y="48"/>
                    <a:pt x="327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3" y="211"/>
                    <a:pt x="322" y="229"/>
                    <a:pt x="316" y="246"/>
                  </a:cubicBezTo>
                  <a:cubicBezTo>
                    <a:pt x="304" y="258"/>
                    <a:pt x="292" y="275"/>
                    <a:pt x="275" y="287"/>
                  </a:cubicBezTo>
                  <a:cubicBezTo>
                    <a:pt x="263" y="299"/>
                    <a:pt x="246" y="316"/>
                    <a:pt x="234" y="328"/>
                  </a:cubicBezTo>
                  <a:cubicBezTo>
                    <a:pt x="216" y="340"/>
                    <a:pt x="199" y="351"/>
                    <a:pt x="187" y="363"/>
                  </a:cubicBezTo>
                  <a:cubicBezTo>
                    <a:pt x="170" y="380"/>
                    <a:pt x="152" y="392"/>
                    <a:pt x="141" y="404"/>
                  </a:cubicBezTo>
                  <a:cubicBezTo>
                    <a:pt x="129" y="415"/>
                    <a:pt x="117" y="433"/>
                    <a:pt x="106" y="445"/>
                  </a:cubicBezTo>
                  <a:cubicBezTo>
                    <a:pt x="94" y="456"/>
                    <a:pt x="82" y="468"/>
                    <a:pt x="76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6013550" y="2856600"/>
              <a:ext cx="9050" cy="13750"/>
            </a:xfrm>
            <a:custGeom>
              <a:avLst/>
              <a:gdLst/>
              <a:ahLst/>
              <a:cxnLst/>
              <a:rect l="l" t="t" r="r" b="b"/>
              <a:pathLst>
                <a:path w="362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6" y="456"/>
                  </a:cubicBezTo>
                  <a:cubicBezTo>
                    <a:pt x="344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3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82" y="270"/>
                    <a:pt x="93" y="264"/>
                    <a:pt x="105" y="264"/>
                  </a:cubicBezTo>
                  <a:lnTo>
                    <a:pt x="105" y="264"/>
                  </a:lnTo>
                  <a:cubicBezTo>
                    <a:pt x="93" y="258"/>
                    <a:pt x="76" y="252"/>
                    <a:pt x="64" y="246"/>
                  </a:cubicBezTo>
                  <a:cubicBezTo>
                    <a:pt x="53" y="234"/>
                    <a:pt x="47" y="229"/>
                    <a:pt x="35" y="217"/>
                  </a:cubicBezTo>
                  <a:cubicBezTo>
                    <a:pt x="29" y="205"/>
                    <a:pt x="23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3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8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50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4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21" y="229"/>
                    <a:pt x="309" y="234"/>
                    <a:pt x="298" y="246"/>
                  </a:cubicBezTo>
                  <a:cubicBezTo>
                    <a:pt x="286" y="252"/>
                    <a:pt x="274" y="258"/>
                    <a:pt x="257" y="264"/>
                  </a:cubicBezTo>
                  <a:lnTo>
                    <a:pt x="257" y="264"/>
                  </a:lnTo>
                  <a:cubicBezTo>
                    <a:pt x="274" y="264"/>
                    <a:pt x="286" y="270"/>
                    <a:pt x="298" y="275"/>
                  </a:cubicBezTo>
                  <a:cubicBezTo>
                    <a:pt x="309" y="281"/>
                    <a:pt x="321" y="293"/>
                    <a:pt x="333" y="305"/>
                  </a:cubicBezTo>
                  <a:cubicBezTo>
                    <a:pt x="344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4" y="106"/>
                  </a:cubicBezTo>
                  <a:cubicBezTo>
                    <a:pt x="269" y="94"/>
                    <a:pt x="269" y="83"/>
                    <a:pt x="257" y="77"/>
                  </a:cubicBezTo>
                  <a:cubicBezTo>
                    <a:pt x="251" y="71"/>
                    <a:pt x="239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3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3" y="83"/>
                    <a:pt x="93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3" y="194"/>
                    <a:pt x="99" y="205"/>
                  </a:cubicBezTo>
                  <a:cubicBezTo>
                    <a:pt x="111" y="211"/>
                    <a:pt x="117" y="223"/>
                    <a:pt x="134" y="229"/>
                  </a:cubicBezTo>
                  <a:cubicBezTo>
                    <a:pt x="146" y="234"/>
                    <a:pt x="163" y="234"/>
                    <a:pt x="181" y="234"/>
                  </a:cubicBezTo>
                  <a:cubicBezTo>
                    <a:pt x="204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4" y="188"/>
                    <a:pt x="274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4" y="287"/>
                    <a:pt x="181" y="287"/>
                  </a:cubicBezTo>
                  <a:cubicBezTo>
                    <a:pt x="158" y="287"/>
                    <a:pt x="146" y="293"/>
                    <a:pt x="128" y="299"/>
                  </a:cubicBezTo>
                  <a:cubicBezTo>
                    <a:pt x="117" y="299"/>
                    <a:pt x="105" y="310"/>
                    <a:pt x="93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3" y="468"/>
                  </a:cubicBezTo>
                  <a:cubicBezTo>
                    <a:pt x="105" y="480"/>
                    <a:pt x="117" y="486"/>
                    <a:pt x="128" y="491"/>
                  </a:cubicBezTo>
                  <a:cubicBezTo>
                    <a:pt x="146" y="497"/>
                    <a:pt x="163" y="497"/>
                    <a:pt x="181" y="497"/>
                  </a:cubicBezTo>
                  <a:cubicBezTo>
                    <a:pt x="204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60242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6" y="462"/>
                  </a:cubicBezTo>
                  <a:cubicBezTo>
                    <a:pt x="350" y="480"/>
                    <a:pt x="339" y="497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6" y="445"/>
                    <a:pt x="6" y="421"/>
                    <a:pt x="0" y="404"/>
                  </a:cubicBezTo>
                  <a:lnTo>
                    <a:pt x="70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1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75" y="100"/>
                    <a:pt x="257" y="83"/>
                  </a:cubicBezTo>
                  <a:cubicBezTo>
                    <a:pt x="245" y="65"/>
                    <a:pt x="216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2" y="24"/>
                    <a:pt x="99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6" y="18"/>
                    <a:pt x="304" y="30"/>
                    <a:pt x="315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0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0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1" y="234"/>
                    <a:pt x="310" y="240"/>
                    <a:pt x="292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3" y="270"/>
                    <a:pt x="286" y="275"/>
                    <a:pt x="298" y="287"/>
                  </a:cubicBezTo>
                  <a:cubicBezTo>
                    <a:pt x="315" y="293"/>
                    <a:pt x="327" y="299"/>
                    <a:pt x="339" y="310"/>
                  </a:cubicBezTo>
                  <a:cubicBezTo>
                    <a:pt x="350" y="322"/>
                    <a:pt x="356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6082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3" y="532"/>
                    <a:pt x="269" y="538"/>
                  </a:cubicBezTo>
                  <a:cubicBezTo>
                    <a:pt x="246" y="544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6" y="439"/>
                    <a:pt x="1" y="415"/>
                    <a:pt x="1" y="392"/>
                  </a:cubicBezTo>
                  <a:cubicBezTo>
                    <a:pt x="1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9" y="281"/>
                    <a:pt x="71" y="275"/>
                  </a:cubicBezTo>
                  <a:cubicBezTo>
                    <a:pt x="82" y="270"/>
                    <a:pt x="94" y="264"/>
                    <a:pt x="112" y="264"/>
                  </a:cubicBezTo>
                  <a:lnTo>
                    <a:pt x="112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2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6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9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8" y="375"/>
                    <a:pt x="368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6" y="59"/>
                    <a:pt x="228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2" y="54"/>
                    <a:pt x="141" y="59"/>
                  </a:cubicBezTo>
                  <a:cubicBezTo>
                    <a:pt x="123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2" y="223"/>
                    <a:pt x="258" y="211"/>
                    <a:pt x="263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2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2" y="486"/>
                    <a:pt x="263" y="480"/>
                    <a:pt x="275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609292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40" y="106"/>
                    <a:pt x="235" y="106"/>
                    <a:pt x="235" y="112"/>
                  </a:cubicBezTo>
                  <a:cubicBezTo>
                    <a:pt x="229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3" y="334"/>
                    <a:pt x="83" y="334"/>
                  </a:cubicBezTo>
                  <a:cubicBezTo>
                    <a:pt x="83" y="339"/>
                    <a:pt x="77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61514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0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3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3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3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4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5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45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4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39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6" y="234"/>
                    <a:pt x="158" y="234"/>
                    <a:pt x="181" y="234"/>
                  </a:cubicBezTo>
                  <a:cubicBezTo>
                    <a:pt x="204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4" y="188"/>
                    <a:pt x="274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4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4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74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6162125" y="2856750"/>
              <a:ext cx="9350" cy="13600"/>
            </a:xfrm>
            <a:custGeom>
              <a:avLst/>
              <a:gdLst/>
              <a:ahLst/>
              <a:cxnLst/>
              <a:rect l="l" t="t" r="r" b="b"/>
              <a:pathLst>
                <a:path w="374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6" y="439"/>
                  </a:cubicBezTo>
                  <a:cubicBezTo>
                    <a:pt x="351" y="456"/>
                    <a:pt x="339" y="480"/>
                    <a:pt x="321" y="491"/>
                  </a:cubicBezTo>
                  <a:cubicBezTo>
                    <a:pt x="310" y="509"/>
                    <a:pt x="286" y="520"/>
                    <a:pt x="263" y="532"/>
                  </a:cubicBezTo>
                  <a:cubicBezTo>
                    <a:pt x="240" y="538"/>
                    <a:pt x="210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8" y="526"/>
                    <a:pt x="70" y="520"/>
                    <a:pt x="53" y="509"/>
                  </a:cubicBezTo>
                  <a:cubicBezTo>
                    <a:pt x="41" y="497"/>
                    <a:pt x="29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5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52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34" y="480"/>
                  </a:cubicBezTo>
                  <a:cubicBezTo>
                    <a:pt x="245" y="474"/>
                    <a:pt x="257" y="468"/>
                    <a:pt x="269" y="456"/>
                  </a:cubicBezTo>
                  <a:cubicBezTo>
                    <a:pt x="281" y="444"/>
                    <a:pt x="286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6" y="304"/>
                    <a:pt x="281" y="293"/>
                    <a:pt x="269" y="281"/>
                  </a:cubicBezTo>
                  <a:cubicBezTo>
                    <a:pt x="257" y="275"/>
                    <a:pt x="245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5" y="252"/>
                    <a:pt x="164" y="252"/>
                    <a:pt x="152" y="252"/>
                  </a:cubicBezTo>
                  <a:cubicBezTo>
                    <a:pt x="146" y="258"/>
                    <a:pt x="135" y="258"/>
                    <a:pt x="129" y="264"/>
                  </a:cubicBezTo>
                  <a:cubicBezTo>
                    <a:pt x="117" y="264"/>
                    <a:pt x="111" y="269"/>
                    <a:pt x="105" y="275"/>
                  </a:cubicBezTo>
                  <a:cubicBezTo>
                    <a:pt x="100" y="281"/>
                    <a:pt x="94" y="287"/>
                    <a:pt x="88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5" y="193"/>
                    <a:pt x="199" y="193"/>
                  </a:cubicBezTo>
                  <a:cubicBezTo>
                    <a:pt x="228" y="193"/>
                    <a:pt x="251" y="199"/>
                    <a:pt x="269" y="205"/>
                  </a:cubicBezTo>
                  <a:cubicBezTo>
                    <a:pt x="292" y="217"/>
                    <a:pt x="310" y="228"/>
                    <a:pt x="327" y="240"/>
                  </a:cubicBezTo>
                  <a:cubicBezTo>
                    <a:pt x="339" y="258"/>
                    <a:pt x="351" y="275"/>
                    <a:pt x="356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62203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6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3" y="281"/>
                    <a:pt x="71" y="275"/>
                  </a:cubicBezTo>
                  <a:cubicBezTo>
                    <a:pt x="82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2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53" y="54"/>
                    <a:pt x="135" y="59"/>
                  </a:cubicBezTo>
                  <a:cubicBezTo>
                    <a:pt x="123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3" y="480"/>
                    <a:pt x="269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62313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0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2" y="147"/>
                    <a:pt x="76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2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62894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0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5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0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22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0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630035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63582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4" y="538"/>
                  </a:cubicBezTo>
                  <a:cubicBezTo>
                    <a:pt x="240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2" y="293"/>
                    <a:pt x="53" y="281"/>
                    <a:pt x="71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3" y="252"/>
                    <a:pt x="65" y="246"/>
                  </a:cubicBezTo>
                  <a:cubicBezTo>
                    <a:pt x="53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4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299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3" y="164"/>
                    <a:pt x="88" y="176"/>
                  </a:cubicBezTo>
                  <a:cubicBezTo>
                    <a:pt x="88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69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4" y="310"/>
                    <a:pt x="252" y="299"/>
                    <a:pt x="234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94" y="316"/>
                  </a:cubicBezTo>
                  <a:cubicBezTo>
                    <a:pt x="88" y="328"/>
                    <a:pt x="83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34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63690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4" y="538"/>
                  </a:cubicBezTo>
                  <a:cubicBezTo>
                    <a:pt x="246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83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3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3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8" y="293"/>
                    <a:pt x="53" y="281"/>
                    <a:pt x="71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3" y="252"/>
                    <a:pt x="71" y="246"/>
                  </a:cubicBezTo>
                  <a:cubicBezTo>
                    <a:pt x="59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3" y="153"/>
                    <a:pt x="13" y="135"/>
                  </a:cubicBezTo>
                  <a:cubicBezTo>
                    <a:pt x="13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53" y="54"/>
                    <a:pt x="135" y="59"/>
                  </a:cubicBezTo>
                  <a:cubicBezTo>
                    <a:pt x="123" y="59"/>
                    <a:pt x="118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8" y="164"/>
                    <a:pt x="88" y="176"/>
                  </a:cubicBezTo>
                  <a:cubicBezTo>
                    <a:pt x="88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9" y="386"/>
                  </a:moveTo>
                  <a:cubicBezTo>
                    <a:pt x="299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4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100" y="316"/>
                  </a:cubicBezTo>
                  <a:cubicBezTo>
                    <a:pt x="88" y="328"/>
                    <a:pt x="83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9" y="404"/>
                    <a:pt x="299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64273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56" y="439"/>
                    <a:pt x="351" y="456"/>
                  </a:cubicBezTo>
                  <a:cubicBezTo>
                    <a:pt x="345" y="474"/>
                    <a:pt x="333" y="491"/>
                    <a:pt x="316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46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18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88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4" y="205"/>
                    <a:pt x="18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18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2" y="246"/>
                  </a:cubicBezTo>
                  <a:cubicBezTo>
                    <a:pt x="281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45" y="71"/>
                    <a:pt x="240" y="59"/>
                    <a:pt x="228" y="59"/>
                  </a:cubicBezTo>
                  <a:cubicBezTo>
                    <a:pt x="210" y="54"/>
                    <a:pt x="199" y="54"/>
                    <a:pt x="181" y="54"/>
                  </a:cubicBezTo>
                  <a:cubicBezTo>
                    <a:pt x="158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0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16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1" y="299"/>
                    <a:pt x="100" y="310"/>
                    <a:pt x="94" y="316"/>
                  </a:cubicBezTo>
                  <a:cubicBezTo>
                    <a:pt x="82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2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0" y="497"/>
                    <a:pt x="158" y="497"/>
                    <a:pt x="181" y="497"/>
                  </a:cubicBezTo>
                  <a:cubicBezTo>
                    <a:pt x="205" y="497"/>
                    <a:pt x="216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64381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9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65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6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3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1" y="159"/>
                    <a:pt x="281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6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5" y="65"/>
                  </a:cubicBezTo>
                  <a:cubicBezTo>
                    <a:pt x="117" y="71"/>
                    <a:pt x="105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6483950" y="2861575"/>
              <a:ext cx="20300" cy="30975"/>
            </a:xfrm>
            <a:custGeom>
              <a:avLst/>
              <a:gdLst/>
              <a:ahLst/>
              <a:cxnLst/>
              <a:rect l="l" t="t" r="r" b="b"/>
              <a:pathLst>
                <a:path w="812" h="1239" extrusionOk="0">
                  <a:moveTo>
                    <a:pt x="812" y="596"/>
                  </a:moveTo>
                  <a:cubicBezTo>
                    <a:pt x="812" y="701"/>
                    <a:pt x="800" y="794"/>
                    <a:pt x="777" y="876"/>
                  </a:cubicBezTo>
                  <a:cubicBezTo>
                    <a:pt x="759" y="958"/>
                    <a:pt x="730" y="1022"/>
                    <a:pt x="695" y="1075"/>
                  </a:cubicBezTo>
                  <a:cubicBezTo>
                    <a:pt x="654" y="1133"/>
                    <a:pt x="608" y="1174"/>
                    <a:pt x="555" y="1197"/>
                  </a:cubicBezTo>
                  <a:cubicBezTo>
                    <a:pt x="503" y="1226"/>
                    <a:pt x="444" y="1238"/>
                    <a:pt x="374" y="1238"/>
                  </a:cubicBezTo>
                  <a:cubicBezTo>
                    <a:pt x="327" y="1238"/>
                    <a:pt x="287" y="1232"/>
                    <a:pt x="252" y="1226"/>
                  </a:cubicBezTo>
                  <a:cubicBezTo>
                    <a:pt x="211" y="1215"/>
                    <a:pt x="181" y="1197"/>
                    <a:pt x="152" y="1180"/>
                  </a:cubicBezTo>
                  <a:cubicBezTo>
                    <a:pt x="123" y="1162"/>
                    <a:pt x="94" y="1133"/>
                    <a:pt x="76" y="1104"/>
                  </a:cubicBezTo>
                  <a:cubicBezTo>
                    <a:pt x="53" y="1069"/>
                    <a:pt x="41" y="1034"/>
                    <a:pt x="24" y="987"/>
                  </a:cubicBezTo>
                  <a:lnTo>
                    <a:pt x="176" y="964"/>
                  </a:lnTo>
                  <a:cubicBezTo>
                    <a:pt x="187" y="1016"/>
                    <a:pt x="217" y="1051"/>
                    <a:pt x="246" y="1080"/>
                  </a:cubicBezTo>
                  <a:cubicBezTo>
                    <a:pt x="281" y="1104"/>
                    <a:pt x="327" y="1115"/>
                    <a:pt x="374" y="1115"/>
                  </a:cubicBezTo>
                  <a:cubicBezTo>
                    <a:pt x="421" y="1115"/>
                    <a:pt x="456" y="1104"/>
                    <a:pt x="491" y="1086"/>
                  </a:cubicBezTo>
                  <a:cubicBezTo>
                    <a:pt x="526" y="1063"/>
                    <a:pt x="555" y="1034"/>
                    <a:pt x="578" y="999"/>
                  </a:cubicBezTo>
                  <a:cubicBezTo>
                    <a:pt x="602" y="958"/>
                    <a:pt x="619" y="905"/>
                    <a:pt x="637" y="847"/>
                  </a:cubicBezTo>
                  <a:cubicBezTo>
                    <a:pt x="649" y="789"/>
                    <a:pt x="654" y="718"/>
                    <a:pt x="660" y="637"/>
                  </a:cubicBezTo>
                  <a:cubicBezTo>
                    <a:pt x="649" y="666"/>
                    <a:pt x="631" y="689"/>
                    <a:pt x="608" y="713"/>
                  </a:cubicBezTo>
                  <a:cubicBezTo>
                    <a:pt x="590" y="730"/>
                    <a:pt x="567" y="748"/>
                    <a:pt x="538" y="765"/>
                  </a:cubicBezTo>
                  <a:cubicBezTo>
                    <a:pt x="508" y="777"/>
                    <a:pt x="485" y="789"/>
                    <a:pt x="450" y="800"/>
                  </a:cubicBezTo>
                  <a:cubicBezTo>
                    <a:pt x="421" y="806"/>
                    <a:pt x="392" y="812"/>
                    <a:pt x="357" y="812"/>
                  </a:cubicBezTo>
                  <a:cubicBezTo>
                    <a:pt x="304" y="812"/>
                    <a:pt x="252" y="800"/>
                    <a:pt x="211" y="783"/>
                  </a:cubicBezTo>
                  <a:cubicBezTo>
                    <a:pt x="164" y="759"/>
                    <a:pt x="129" y="730"/>
                    <a:pt x="100" y="695"/>
                  </a:cubicBezTo>
                  <a:cubicBezTo>
                    <a:pt x="65" y="660"/>
                    <a:pt x="41" y="619"/>
                    <a:pt x="24" y="573"/>
                  </a:cubicBezTo>
                  <a:cubicBezTo>
                    <a:pt x="12" y="520"/>
                    <a:pt x="0" y="462"/>
                    <a:pt x="0" y="403"/>
                  </a:cubicBezTo>
                  <a:cubicBezTo>
                    <a:pt x="0" y="339"/>
                    <a:pt x="12" y="287"/>
                    <a:pt x="30" y="234"/>
                  </a:cubicBezTo>
                  <a:cubicBezTo>
                    <a:pt x="47" y="187"/>
                    <a:pt x="71" y="141"/>
                    <a:pt x="106" y="106"/>
                  </a:cubicBezTo>
                  <a:cubicBezTo>
                    <a:pt x="141" y="71"/>
                    <a:pt x="181" y="47"/>
                    <a:pt x="234" y="24"/>
                  </a:cubicBezTo>
                  <a:cubicBezTo>
                    <a:pt x="281" y="6"/>
                    <a:pt x="339" y="0"/>
                    <a:pt x="403" y="0"/>
                  </a:cubicBezTo>
                  <a:cubicBezTo>
                    <a:pt x="538" y="0"/>
                    <a:pt x="637" y="47"/>
                    <a:pt x="707" y="146"/>
                  </a:cubicBezTo>
                  <a:cubicBezTo>
                    <a:pt x="777" y="246"/>
                    <a:pt x="812" y="397"/>
                    <a:pt x="812" y="596"/>
                  </a:cubicBezTo>
                  <a:close/>
                  <a:moveTo>
                    <a:pt x="643" y="444"/>
                  </a:moveTo>
                  <a:cubicBezTo>
                    <a:pt x="643" y="403"/>
                    <a:pt x="637" y="357"/>
                    <a:pt x="625" y="322"/>
                  </a:cubicBezTo>
                  <a:cubicBezTo>
                    <a:pt x="613" y="281"/>
                    <a:pt x="602" y="246"/>
                    <a:pt x="578" y="216"/>
                  </a:cubicBezTo>
                  <a:cubicBezTo>
                    <a:pt x="561" y="187"/>
                    <a:pt x="532" y="164"/>
                    <a:pt x="503" y="146"/>
                  </a:cubicBezTo>
                  <a:cubicBezTo>
                    <a:pt x="473" y="129"/>
                    <a:pt x="438" y="123"/>
                    <a:pt x="397" y="123"/>
                  </a:cubicBezTo>
                  <a:cubicBezTo>
                    <a:pt x="362" y="123"/>
                    <a:pt x="327" y="129"/>
                    <a:pt x="298" y="141"/>
                  </a:cubicBezTo>
                  <a:cubicBezTo>
                    <a:pt x="269" y="158"/>
                    <a:pt x="240" y="176"/>
                    <a:pt x="222" y="199"/>
                  </a:cubicBezTo>
                  <a:cubicBezTo>
                    <a:pt x="199" y="222"/>
                    <a:pt x="187" y="251"/>
                    <a:pt x="176" y="287"/>
                  </a:cubicBezTo>
                  <a:cubicBezTo>
                    <a:pt x="164" y="322"/>
                    <a:pt x="158" y="362"/>
                    <a:pt x="158" y="403"/>
                  </a:cubicBezTo>
                  <a:cubicBezTo>
                    <a:pt x="158" y="444"/>
                    <a:pt x="164" y="479"/>
                    <a:pt x="170" y="514"/>
                  </a:cubicBezTo>
                  <a:cubicBezTo>
                    <a:pt x="181" y="549"/>
                    <a:pt x="199" y="584"/>
                    <a:pt x="217" y="608"/>
                  </a:cubicBezTo>
                  <a:cubicBezTo>
                    <a:pt x="240" y="631"/>
                    <a:pt x="263" y="654"/>
                    <a:pt x="292" y="666"/>
                  </a:cubicBezTo>
                  <a:cubicBezTo>
                    <a:pt x="322" y="683"/>
                    <a:pt x="357" y="689"/>
                    <a:pt x="397" y="689"/>
                  </a:cubicBezTo>
                  <a:cubicBezTo>
                    <a:pt x="427" y="689"/>
                    <a:pt x="450" y="683"/>
                    <a:pt x="479" y="672"/>
                  </a:cubicBezTo>
                  <a:cubicBezTo>
                    <a:pt x="514" y="666"/>
                    <a:pt x="538" y="648"/>
                    <a:pt x="561" y="631"/>
                  </a:cubicBezTo>
                  <a:cubicBezTo>
                    <a:pt x="584" y="608"/>
                    <a:pt x="602" y="584"/>
                    <a:pt x="619" y="555"/>
                  </a:cubicBezTo>
                  <a:cubicBezTo>
                    <a:pt x="637" y="526"/>
                    <a:pt x="643" y="485"/>
                    <a:pt x="643" y="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650802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48" y="1051"/>
                    <a:pt x="713" y="1104"/>
                  </a:cubicBezTo>
                  <a:cubicBezTo>
                    <a:pt x="672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7" y="829"/>
                    <a:pt x="1" y="736"/>
                    <a:pt x="1" y="619"/>
                  </a:cubicBezTo>
                  <a:cubicBezTo>
                    <a:pt x="1" y="497"/>
                    <a:pt x="7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199" y="47"/>
                    <a:pt x="252" y="30"/>
                  </a:cubicBezTo>
                  <a:cubicBezTo>
                    <a:pt x="304" y="6"/>
                    <a:pt x="357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1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1" y="380"/>
                  </a:cubicBezTo>
                  <a:cubicBezTo>
                    <a:pt x="649" y="316"/>
                    <a:pt x="631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74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1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6506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651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519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52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533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540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54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6554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6561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6568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6575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6582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6588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6595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6602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6609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6616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6623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630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637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6644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665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6657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666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6671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6678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668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669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669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6706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6712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67198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6726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6733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67405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67474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6754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6761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6768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6774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6782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678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6795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6802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6809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6816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682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6830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683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6844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6850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685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686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687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6878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6885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6892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6899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690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691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6919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692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6933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6940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947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69543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696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6968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697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6981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6988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699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700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700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7016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7023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703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7037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704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70508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70577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7064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7071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7078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708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7092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09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710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7112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119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7126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713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7140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714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7154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7161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716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717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8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7188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65652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6" y="351"/>
                    <a:pt x="345" y="392"/>
                  </a:cubicBezTo>
                  <a:cubicBezTo>
                    <a:pt x="339" y="427"/>
                    <a:pt x="321" y="456"/>
                    <a:pt x="304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7" y="497"/>
                    <a:pt x="199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57" y="328"/>
                    <a:pt x="251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0" y="340"/>
                    <a:pt x="59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52" y="1"/>
                    <a:pt x="176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5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5766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4" y="480"/>
                  </a:lnTo>
                  <a:lnTo>
                    <a:pt x="334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66341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40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46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3" y="532"/>
                    <a:pt x="71" y="526"/>
                  </a:cubicBezTo>
                  <a:cubicBezTo>
                    <a:pt x="54" y="515"/>
                    <a:pt x="48" y="503"/>
                    <a:pt x="36" y="491"/>
                  </a:cubicBezTo>
                  <a:cubicBezTo>
                    <a:pt x="24" y="474"/>
                    <a:pt x="19" y="456"/>
                    <a:pt x="13" y="439"/>
                  </a:cubicBezTo>
                  <a:lnTo>
                    <a:pt x="77" y="427"/>
                  </a:lnTo>
                  <a:cubicBezTo>
                    <a:pt x="89" y="450"/>
                    <a:pt x="94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5" y="474"/>
                    <a:pt x="246" y="462"/>
                    <a:pt x="258" y="445"/>
                  </a:cubicBezTo>
                  <a:cubicBezTo>
                    <a:pt x="270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70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59" y="363"/>
                  </a:cubicBezTo>
                  <a:cubicBezTo>
                    <a:pt x="135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19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3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70" y="112"/>
                    <a:pt x="258" y="94"/>
                  </a:cubicBezTo>
                  <a:cubicBezTo>
                    <a:pt x="252" y="83"/>
                    <a:pt x="240" y="77"/>
                    <a:pt x="223" y="65"/>
                  </a:cubicBezTo>
                  <a:cubicBezTo>
                    <a:pt x="211" y="59"/>
                    <a:pt x="194" y="54"/>
                    <a:pt x="176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4" y="71"/>
                    <a:pt x="112" y="77"/>
                    <a:pt x="100" y="89"/>
                  </a:cubicBezTo>
                  <a:cubicBezTo>
                    <a:pt x="94" y="100"/>
                    <a:pt x="83" y="112"/>
                    <a:pt x="77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77" y="229"/>
                  </a:cubicBezTo>
                  <a:cubicBezTo>
                    <a:pt x="83" y="246"/>
                    <a:pt x="89" y="258"/>
                    <a:pt x="100" y="270"/>
                  </a:cubicBezTo>
                  <a:cubicBezTo>
                    <a:pt x="106" y="281"/>
                    <a:pt x="118" y="293"/>
                    <a:pt x="129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88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70" y="258"/>
                    <a:pt x="275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64507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3" y="375"/>
                    <a:pt x="106" y="357"/>
                  </a:cubicBezTo>
                  <a:cubicBezTo>
                    <a:pt x="129" y="334"/>
                    <a:pt x="147" y="322"/>
                    <a:pt x="164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58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29" y="65"/>
                    <a:pt x="217" y="59"/>
                  </a:cubicBezTo>
                  <a:cubicBezTo>
                    <a:pt x="205" y="59"/>
                    <a:pt x="194" y="54"/>
                    <a:pt x="176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06" y="77"/>
                  </a:cubicBezTo>
                  <a:cubicBezTo>
                    <a:pt x="100" y="89"/>
                    <a:pt x="88" y="94"/>
                    <a:pt x="83" y="106"/>
                  </a:cubicBezTo>
                  <a:cubicBezTo>
                    <a:pt x="77" y="118"/>
                    <a:pt x="77" y="129"/>
                    <a:pt x="71" y="147"/>
                  </a:cubicBezTo>
                  <a:lnTo>
                    <a:pt x="1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76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4" y="199"/>
                  </a:cubicBezTo>
                  <a:cubicBezTo>
                    <a:pt x="328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1" y="340"/>
                    <a:pt x="199" y="351"/>
                    <a:pt x="182" y="363"/>
                  </a:cubicBezTo>
                  <a:cubicBezTo>
                    <a:pt x="164" y="380"/>
                    <a:pt x="153" y="392"/>
                    <a:pt x="135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7031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7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3" y="550"/>
                    <a:pt x="111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2" y="322"/>
                    <a:pt x="292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57" y="328"/>
                    <a:pt x="251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46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67138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45" y="480"/>
                    <a:pt x="333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82" y="532"/>
                    <a:pt x="59" y="521"/>
                    <a:pt x="47" y="503"/>
                  </a:cubicBezTo>
                  <a:cubicBezTo>
                    <a:pt x="30" y="491"/>
                    <a:pt x="18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0" y="468"/>
                  </a:cubicBezTo>
                  <a:cubicBezTo>
                    <a:pt x="112" y="474"/>
                    <a:pt x="123" y="486"/>
                    <a:pt x="135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1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28" y="229"/>
                    <a:pt x="240" y="223"/>
                  </a:cubicBezTo>
                  <a:cubicBezTo>
                    <a:pt x="252" y="217"/>
                    <a:pt x="263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88" y="94"/>
                    <a:pt x="82" y="118"/>
                    <a:pt x="77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47" y="48"/>
                    <a:pt x="65" y="36"/>
                  </a:cubicBezTo>
                  <a:cubicBezTo>
                    <a:pt x="82" y="24"/>
                    <a:pt x="100" y="13"/>
                    <a:pt x="117" y="7"/>
                  </a:cubicBezTo>
                  <a:cubicBezTo>
                    <a:pt x="141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39" y="199"/>
                    <a:pt x="333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75" y="258"/>
                    <a:pt x="258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0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57" y="351"/>
                  </a:cubicBezTo>
                  <a:cubicBezTo>
                    <a:pt x="363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67720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09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9" y="550"/>
                    <a:pt x="169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3" y="538"/>
                    <a:pt x="82" y="532"/>
                    <a:pt x="70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3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11" y="480"/>
                  </a:cubicBezTo>
                  <a:cubicBezTo>
                    <a:pt x="129" y="491"/>
                    <a:pt x="146" y="497"/>
                    <a:pt x="169" y="497"/>
                  </a:cubicBezTo>
                  <a:cubicBezTo>
                    <a:pt x="187" y="497"/>
                    <a:pt x="204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4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39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4" y="363"/>
                    <a:pt x="111" y="357"/>
                    <a:pt x="93" y="345"/>
                  </a:cubicBezTo>
                  <a:cubicBezTo>
                    <a:pt x="76" y="340"/>
                    <a:pt x="58" y="328"/>
                    <a:pt x="47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3" y="83"/>
                    <a:pt x="35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39" y="1"/>
                    <a:pt x="286" y="24"/>
                    <a:pt x="315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0" y="141"/>
                  </a:cubicBezTo>
                  <a:cubicBezTo>
                    <a:pt x="274" y="124"/>
                    <a:pt x="269" y="112"/>
                    <a:pt x="257" y="94"/>
                  </a:cubicBezTo>
                  <a:cubicBezTo>
                    <a:pt x="251" y="83"/>
                    <a:pt x="239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4" y="65"/>
                  </a:cubicBezTo>
                  <a:cubicBezTo>
                    <a:pt x="117" y="71"/>
                    <a:pt x="111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9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87" y="305"/>
                    <a:pt x="204" y="305"/>
                    <a:pt x="216" y="299"/>
                  </a:cubicBezTo>
                  <a:cubicBezTo>
                    <a:pt x="228" y="293"/>
                    <a:pt x="239" y="287"/>
                    <a:pt x="251" y="281"/>
                  </a:cubicBezTo>
                  <a:cubicBezTo>
                    <a:pt x="263" y="270"/>
                    <a:pt x="269" y="258"/>
                    <a:pt x="274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67824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82" y="339"/>
                    <a:pt x="76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68411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1" y="550"/>
                    <a:pt x="123" y="550"/>
                    <a:pt x="106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2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28" y="474"/>
                    <a:pt x="246" y="462"/>
                    <a:pt x="257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92" y="322"/>
                    <a:pt x="292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7" y="328"/>
                    <a:pt x="246" y="334"/>
                    <a:pt x="234" y="340"/>
                  </a:cubicBezTo>
                  <a:cubicBezTo>
                    <a:pt x="222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6" y="18"/>
                    <a:pt x="100" y="13"/>
                  </a:cubicBezTo>
                  <a:cubicBezTo>
                    <a:pt x="123" y="7"/>
                    <a:pt x="146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6" y="229"/>
                  </a:cubicBezTo>
                  <a:cubicBezTo>
                    <a:pt x="76" y="246"/>
                    <a:pt x="88" y="258"/>
                    <a:pt x="94" y="270"/>
                  </a:cubicBezTo>
                  <a:cubicBezTo>
                    <a:pt x="106" y="281"/>
                    <a:pt x="111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2" y="293"/>
                    <a:pt x="234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68517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4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53" y="544"/>
                    <a:pt x="123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0" y="474"/>
                    <a:pt x="258" y="468"/>
                    <a:pt x="263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8" y="386"/>
                    <a:pt x="298" y="363"/>
                  </a:cubicBezTo>
                  <a:cubicBezTo>
                    <a:pt x="298" y="345"/>
                    <a:pt x="293" y="334"/>
                    <a:pt x="287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7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3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69100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9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64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69" y="497"/>
                  </a:cubicBezTo>
                  <a:cubicBezTo>
                    <a:pt x="187" y="497"/>
                    <a:pt x="204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4" y="363"/>
                    <a:pt x="111" y="357"/>
                    <a:pt x="94" y="345"/>
                  </a:cubicBezTo>
                  <a:cubicBezTo>
                    <a:pt x="76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7"/>
                    <a:pt x="152" y="1"/>
                    <a:pt x="181" y="1"/>
                  </a:cubicBezTo>
                  <a:cubicBezTo>
                    <a:pt x="240" y="1"/>
                    <a:pt x="280" y="24"/>
                    <a:pt x="315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0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5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4" y="65"/>
                  </a:cubicBezTo>
                  <a:cubicBezTo>
                    <a:pt x="117" y="71"/>
                    <a:pt x="105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9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69209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74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3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0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8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57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69790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1" y="550"/>
                    <a:pt x="123" y="550"/>
                    <a:pt x="106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2" y="456"/>
                    <a:pt x="6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28" y="474"/>
                    <a:pt x="246" y="462"/>
                    <a:pt x="252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87" y="322"/>
                    <a:pt x="287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8" y="328"/>
                    <a:pt x="246" y="334"/>
                    <a:pt x="234" y="340"/>
                  </a:cubicBezTo>
                  <a:cubicBezTo>
                    <a:pt x="222" y="345"/>
                    <a:pt x="211" y="351"/>
                    <a:pt x="199" y="357"/>
                  </a:cubicBezTo>
                  <a:cubicBezTo>
                    <a:pt x="182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88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6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7" y="18"/>
                    <a:pt x="100" y="13"/>
                  </a:cubicBezTo>
                  <a:cubicBezTo>
                    <a:pt x="123" y="7"/>
                    <a:pt x="147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39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2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65" y="159"/>
                    <a:pt x="65" y="182"/>
                  </a:cubicBezTo>
                  <a:cubicBezTo>
                    <a:pt x="65" y="199"/>
                    <a:pt x="71" y="217"/>
                    <a:pt x="77" y="229"/>
                  </a:cubicBezTo>
                  <a:cubicBezTo>
                    <a:pt x="77" y="246"/>
                    <a:pt x="82" y="258"/>
                    <a:pt x="94" y="270"/>
                  </a:cubicBezTo>
                  <a:cubicBezTo>
                    <a:pt x="100" y="281"/>
                    <a:pt x="112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2" y="293"/>
                    <a:pt x="234" y="287"/>
                    <a:pt x="246" y="281"/>
                  </a:cubicBezTo>
                  <a:cubicBezTo>
                    <a:pt x="258" y="270"/>
                    <a:pt x="263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69898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7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70479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6" y="351"/>
                    <a:pt x="345" y="392"/>
                  </a:cubicBezTo>
                  <a:cubicBezTo>
                    <a:pt x="339" y="427"/>
                    <a:pt x="321" y="456"/>
                    <a:pt x="310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0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7"/>
                    <a:pt x="152" y="1"/>
                    <a:pt x="175" y="1"/>
                  </a:cubicBezTo>
                  <a:cubicBezTo>
                    <a:pt x="240" y="1"/>
                    <a:pt x="280" y="24"/>
                    <a:pt x="316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0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5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70587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56" y="439"/>
                    <a:pt x="351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18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0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16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1" y="299"/>
                    <a:pt x="105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71168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52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3" y="532"/>
                    <a:pt x="71" y="526"/>
                  </a:cubicBezTo>
                  <a:cubicBezTo>
                    <a:pt x="59" y="515"/>
                    <a:pt x="48" y="503"/>
                    <a:pt x="36" y="491"/>
                  </a:cubicBezTo>
                  <a:cubicBezTo>
                    <a:pt x="24" y="474"/>
                    <a:pt x="18" y="456"/>
                    <a:pt x="13" y="439"/>
                  </a:cubicBezTo>
                  <a:lnTo>
                    <a:pt x="77" y="427"/>
                  </a:lnTo>
                  <a:cubicBezTo>
                    <a:pt x="88" y="450"/>
                    <a:pt x="100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75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64" y="363"/>
                  </a:cubicBezTo>
                  <a:cubicBezTo>
                    <a:pt x="135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24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3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9" y="65"/>
                  </a:cubicBezTo>
                  <a:cubicBezTo>
                    <a:pt x="211" y="59"/>
                    <a:pt x="199" y="54"/>
                    <a:pt x="182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3" y="71"/>
                    <a:pt x="112" y="77"/>
                    <a:pt x="100" y="89"/>
                  </a:cubicBezTo>
                  <a:cubicBezTo>
                    <a:pt x="94" y="100"/>
                    <a:pt x="83" y="112"/>
                    <a:pt x="83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77" y="229"/>
                  </a:cubicBezTo>
                  <a:cubicBezTo>
                    <a:pt x="83" y="246"/>
                    <a:pt x="88" y="258"/>
                    <a:pt x="100" y="270"/>
                  </a:cubicBezTo>
                  <a:cubicBezTo>
                    <a:pt x="106" y="281"/>
                    <a:pt x="118" y="293"/>
                    <a:pt x="135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94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69" y="258"/>
                    <a:pt x="275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71276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40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52" y="532"/>
                  </a:cubicBezTo>
                  <a:cubicBezTo>
                    <a:pt x="229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100" y="538"/>
                    <a:pt x="83" y="532"/>
                    <a:pt x="71" y="526"/>
                  </a:cubicBezTo>
                  <a:cubicBezTo>
                    <a:pt x="59" y="515"/>
                    <a:pt x="48" y="503"/>
                    <a:pt x="36" y="491"/>
                  </a:cubicBezTo>
                  <a:cubicBezTo>
                    <a:pt x="30" y="474"/>
                    <a:pt x="18" y="456"/>
                    <a:pt x="13" y="439"/>
                  </a:cubicBezTo>
                  <a:lnTo>
                    <a:pt x="83" y="427"/>
                  </a:lnTo>
                  <a:cubicBezTo>
                    <a:pt x="88" y="450"/>
                    <a:pt x="100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4" y="474"/>
                    <a:pt x="252" y="462"/>
                    <a:pt x="258" y="445"/>
                  </a:cubicBezTo>
                  <a:cubicBezTo>
                    <a:pt x="269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93" y="299"/>
                    <a:pt x="281" y="305"/>
                    <a:pt x="275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64" y="363"/>
                  </a:cubicBezTo>
                  <a:cubicBezTo>
                    <a:pt x="141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24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8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9" y="65"/>
                  </a:cubicBezTo>
                  <a:cubicBezTo>
                    <a:pt x="211" y="59"/>
                    <a:pt x="199" y="54"/>
                    <a:pt x="182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3" y="71"/>
                    <a:pt x="112" y="77"/>
                    <a:pt x="100" y="89"/>
                  </a:cubicBezTo>
                  <a:cubicBezTo>
                    <a:pt x="94" y="100"/>
                    <a:pt x="83" y="112"/>
                    <a:pt x="83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83" y="229"/>
                  </a:cubicBezTo>
                  <a:cubicBezTo>
                    <a:pt x="83" y="246"/>
                    <a:pt x="88" y="258"/>
                    <a:pt x="100" y="270"/>
                  </a:cubicBezTo>
                  <a:cubicBezTo>
                    <a:pt x="106" y="281"/>
                    <a:pt x="118" y="293"/>
                    <a:pt x="135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94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69" y="258"/>
                    <a:pt x="281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7195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7162650" y="2862000"/>
              <a:ext cx="18975" cy="30100"/>
            </a:xfrm>
            <a:custGeom>
              <a:avLst/>
              <a:gdLst/>
              <a:ahLst/>
              <a:cxnLst/>
              <a:rect l="l" t="t" r="r" b="b"/>
              <a:pathLst>
                <a:path w="759" h="1204" extrusionOk="0">
                  <a:moveTo>
                    <a:pt x="0" y="1204"/>
                  </a:moveTo>
                  <a:lnTo>
                    <a:pt x="0" y="1075"/>
                  </a:lnTo>
                  <a:lnTo>
                    <a:pt x="309" y="1075"/>
                  </a:lnTo>
                  <a:lnTo>
                    <a:pt x="309" y="147"/>
                  </a:lnTo>
                  <a:lnTo>
                    <a:pt x="35" y="340"/>
                  </a:lnTo>
                  <a:lnTo>
                    <a:pt x="35" y="194"/>
                  </a:lnTo>
                  <a:lnTo>
                    <a:pt x="321" y="1"/>
                  </a:lnTo>
                  <a:lnTo>
                    <a:pt x="461" y="1"/>
                  </a:lnTo>
                  <a:lnTo>
                    <a:pt x="461" y="1075"/>
                  </a:lnTo>
                  <a:lnTo>
                    <a:pt x="759" y="1075"/>
                  </a:lnTo>
                  <a:lnTo>
                    <a:pt x="759" y="1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71854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32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23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0" y="853"/>
                  </a:cubicBezTo>
                  <a:cubicBezTo>
                    <a:pt x="188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21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90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720977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199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1" y="380"/>
                  </a:cubicBezTo>
                  <a:cubicBezTo>
                    <a:pt x="649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7250800" y="2829900"/>
              <a:ext cx="55325" cy="55350"/>
            </a:xfrm>
            <a:custGeom>
              <a:avLst/>
              <a:gdLst/>
              <a:ahLst/>
              <a:cxnLst/>
              <a:rect l="l" t="t" r="r" b="b"/>
              <a:pathLst>
                <a:path w="2213" h="2214" fill="none" extrusionOk="0">
                  <a:moveTo>
                    <a:pt x="2213" y="1104"/>
                  </a:moveTo>
                  <a:cubicBezTo>
                    <a:pt x="2213" y="1302"/>
                    <a:pt x="2160" y="1495"/>
                    <a:pt x="2061" y="1659"/>
                  </a:cubicBezTo>
                  <a:cubicBezTo>
                    <a:pt x="1968" y="1828"/>
                    <a:pt x="1828" y="1968"/>
                    <a:pt x="1658" y="2061"/>
                  </a:cubicBezTo>
                  <a:cubicBezTo>
                    <a:pt x="1489" y="2161"/>
                    <a:pt x="1302" y="2213"/>
                    <a:pt x="1110" y="2213"/>
                  </a:cubicBezTo>
                  <a:cubicBezTo>
                    <a:pt x="911" y="2213"/>
                    <a:pt x="724" y="2161"/>
                    <a:pt x="555" y="2061"/>
                  </a:cubicBezTo>
                  <a:cubicBezTo>
                    <a:pt x="386" y="1968"/>
                    <a:pt x="246" y="1828"/>
                    <a:pt x="152" y="1659"/>
                  </a:cubicBezTo>
                  <a:cubicBezTo>
                    <a:pt x="53" y="1495"/>
                    <a:pt x="0" y="1302"/>
                    <a:pt x="0" y="1110"/>
                  </a:cubicBezTo>
                  <a:cubicBezTo>
                    <a:pt x="0" y="911"/>
                    <a:pt x="53" y="725"/>
                    <a:pt x="152" y="555"/>
                  </a:cubicBezTo>
                  <a:cubicBezTo>
                    <a:pt x="246" y="386"/>
                    <a:pt x="386" y="246"/>
                    <a:pt x="555" y="152"/>
                  </a:cubicBezTo>
                  <a:cubicBezTo>
                    <a:pt x="724" y="53"/>
                    <a:pt x="911" y="1"/>
                    <a:pt x="1110" y="1"/>
                  </a:cubicBezTo>
                  <a:cubicBezTo>
                    <a:pt x="1302" y="1"/>
                    <a:pt x="1489" y="53"/>
                    <a:pt x="1658" y="152"/>
                  </a:cubicBezTo>
                  <a:cubicBezTo>
                    <a:pt x="1828" y="246"/>
                    <a:pt x="1968" y="386"/>
                    <a:pt x="2061" y="555"/>
                  </a:cubicBezTo>
                  <a:cubicBezTo>
                    <a:pt x="2160" y="725"/>
                    <a:pt x="2213" y="911"/>
                    <a:pt x="2213" y="1104"/>
                  </a:cubicBezTo>
                  <a:close/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19"/>
          <p:cNvGrpSpPr/>
          <p:nvPr/>
        </p:nvGrpSpPr>
        <p:grpSpPr>
          <a:xfrm>
            <a:off x="2117525" y="396127"/>
            <a:ext cx="256187" cy="246983"/>
            <a:chOff x="1101625" y="232725"/>
            <a:chExt cx="5083075" cy="4871450"/>
          </a:xfrm>
        </p:grpSpPr>
        <p:sp>
          <p:nvSpPr>
            <p:cNvPr id="1350" name="Google Shape;1350;p19"/>
            <p:cNvSpPr/>
            <p:nvPr/>
          </p:nvSpPr>
          <p:spPr>
            <a:xfrm>
              <a:off x="1101625" y="232725"/>
              <a:ext cx="5038575" cy="4871450"/>
            </a:xfrm>
            <a:custGeom>
              <a:avLst/>
              <a:gdLst/>
              <a:ahLst/>
              <a:cxnLst/>
              <a:rect l="l" t="t" r="r" b="b"/>
              <a:pathLst>
                <a:path w="201543" h="194858" extrusionOk="0">
                  <a:moveTo>
                    <a:pt x="100759" y="0"/>
                  </a:moveTo>
                  <a:cubicBezTo>
                    <a:pt x="50148" y="0"/>
                    <a:pt x="7420" y="39755"/>
                    <a:pt x="4005" y="90977"/>
                  </a:cubicBezTo>
                  <a:cubicBezTo>
                    <a:pt x="1" y="144810"/>
                    <a:pt x="40487" y="191080"/>
                    <a:pt x="94321" y="194639"/>
                  </a:cubicBezTo>
                  <a:cubicBezTo>
                    <a:pt x="96527" y="194785"/>
                    <a:pt x="98721" y="194857"/>
                    <a:pt x="100900" y="194857"/>
                  </a:cubicBezTo>
                  <a:cubicBezTo>
                    <a:pt x="151875" y="194857"/>
                    <a:pt x="194570" y="155506"/>
                    <a:pt x="197983" y="103879"/>
                  </a:cubicBezTo>
                  <a:cubicBezTo>
                    <a:pt x="201542" y="50490"/>
                    <a:pt x="161056" y="4220"/>
                    <a:pt x="107223" y="216"/>
                  </a:cubicBezTo>
                  <a:cubicBezTo>
                    <a:pt x="105056" y="72"/>
                    <a:pt x="102900" y="0"/>
                    <a:pt x="100759" y="0"/>
                  </a:cubicBezTo>
                  <a:close/>
                </a:path>
              </a:pathLst>
            </a:custGeom>
            <a:solidFill>
              <a:srgbClr val="DFFF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1268475" y="293725"/>
              <a:ext cx="4916225" cy="4805000"/>
            </a:xfrm>
            <a:custGeom>
              <a:avLst/>
              <a:gdLst/>
              <a:ahLst/>
              <a:cxnLst/>
              <a:rect l="l" t="t" r="r" b="b"/>
              <a:pathLst>
                <a:path w="196649" h="192200" extrusionOk="0">
                  <a:moveTo>
                    <a:pt x="107222" y="1"/>
                  </a:moveTo>
                  <a:cubicBezTo>
                    <a:pt x="96990" y="445"/>
                    <a:pt x="88981" y="6229"/>
                    <a:pt x="84977" y="11123"/>
                  </a:cubicBezTo>
                  <a:cubicBezTo>
                    <a:pt x="80083" y="17352"/>
                    <a:pt x="58283" y="66736"/>
                    <a:pt x="54279" y="76969"/>
                  </a:cubicBezTo>
                  <a:cubicBezTo>
                    <a:pt x="50275" y="87647"/>
                    <a:pt x="40487" y="105888"/>
                    <a:pt x="28029" y="116565"/>
                  </a:cubicBezTo>
                  <a:cubicBezTo>
                    <a:pt x="23656" y="120233"/>
                    <a:pt x="19238" y="121486"/>
                    <a:pt x="15244" y="121486"/>
                  </a:cubicBezTo>
                  <a:cubicBezTo>
                    <a:pt x="6640" y="121486"/>
                    <a:pt x="1" y="115676"/>
                    <a:pt x="0" y="115676"/>
                  </a:cubicBezTo>
                  <a:lnTo>
                    <a:pt x="0" y="115676"/>
                  </a:lnTo>
                  <a:cubicBezTo>
                    <a:pt x="1787" y="124311"/>
                    <a:pt x="8157" y="128562"/>
                    <a:pt x="16043" y="128562"/>
                  </a:cubicBezTo>
                  <a:cubicBezTo>
                    <a:pt x="19940" y="128562"/>
                    <a:pt x="24207" y="127524"/>
                    <a:pt x="28474" y="125464"/>
                  </a:cubicBezTo>
                  <a:cubicBezTo>
                    <a:pt x="41376" y="119235"/>
                    <a:pt x="57838" y="90316"/>
                    <a:pt x="62732" y="78749"/>
                  </a:cubicBezTo>
                  <a:cubicBezTo>
                    <a:pt x="67626" y="67181"/>
                    <a:pt x="83642" y="30699"/>
                    <a:pt x="90761" y="15572"/>
                  </a:cubicBezTo>
                  <a:cubicBezTo>
                    <a:pt x="97434" y="890"/>
                    <a:pt x="111226" y="1"/>
                    <a:pt x="111226" y="1"/>
                  </a:cubicBezTo>
                  <a:close/>
                  <a:moveTo>
                    <a:pt x="190864" y="84087"/>
                  </a:moveTo>
                  <a:cubicBezTo>
                    <a:pt x="190864" y="84089"/>
                    <a:pt x="177961" y="121905"/>
                    <a:pt x="138366" y="149933"/>
                  </a:cubicBezTo>
                  <a:cubicBezTo>
                    <a:pt x="98769" y="177962"/>
                    <a:pt x="80528" y="191309"/>
                    <a:pt x="80528" y="191309"/>
                  </a:cubicBezTo>
                  <a:lnTo>
                    <a:pt x="89426" y="192199"/>
                  </a:lnTo>
                  <a:lnTo>
                    <a:pt x="141480" y="155717"/>
                  </a:lnTo>
                  <a:cubicBezTo>
                    <a:pt x="146374" y="152158"/>
                    <a:pt x="196648" y="119680"/>
                    <a:pt x="190864" y="8408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2" name="Google Shape;1352;p19"/>
          <p:cNvCxnSpPr/>
          <p:nvPr/>
        </p:nvCxnSpPr>
        <p:spPr>
          <a:xfrm flipH="1">
            <a:off x="1630825" y="643100"/>
            <a:ext cx="10200" cy="424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53" name="Google Shape;1353;p19"/>
          <p:cNvSpPr txBox="1"/>
          <p:nvPr/>
        </p:nvSpPr>
        <p:spPr>
          <a:xfrm>
            <a:off x="548125" y="229470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DISTANCE TRAVELLED BY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OBJECT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54" name="Google Shape;1354;p19"/>
          <p:cNvSpPr txBox="1"/>
          <p:nvPr/>
        </p:nvSpPr>
        <p:spPr>
          <a:xfrm>
            <a:off x="2172875" y="373350"/>
            <a:ext cx="108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highlight>
                  <a:srgbClr val="DFFF4F"/>
                </a:highlight>
                <a:latin typeface="Kalam"/>
                <a:ea typeface="Kalam"/>
                <a:cs typeface="Kalam"/>
                <a:sym typeface="Kalam"/>
              </a:rPr>
              <a:t>TENNIS BALL</a:t>
            </a:r>
            <a:endParaRPr sz="700">
              <a:highlight>
                <a:srgbClr val="DFFF4F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355" name="Google Shape;1355;p19"/>
          <p:cNvGrpSpPr/>
          <p:nvPr/>
        </p:nvGrpSpPr>
        <p:grpSpPr>
          <a:xfrm>
            <a:off x="167163" y="4074445"/>
            <a:ext cx="904386" cy="813899"/>
            <a:chOff x="2284075" y="453150"/>
            <a:chExt cx="1614975" cy="1450025"/>
          </a:xfrm>
        </p:grpSpPr>
        <p:sp>
          <p:nvSpPr>
            <p:cNvPr id="1356" name="Google Shape;1356;p19"/>
            <p:cNvSpPr/>
            <p:nvPr/>
          </p:nvSpPr>
          <p:spPr>
            <a:xfrm>
              <a:off x="2284475" y="453150"/>
              <a:ext cx="1608600" cy="1450025"/>
            </a:xfrm>
            <a:custGeom>
              <a:avLst/>
              <a:gdLst/>
              <a:ahLst/>
              <a:cxnLst/>
              <a:rect l="l" t="t" r="r" b="b"/>
              <a:pathLst>
                <a:path w="64344" h="58001" extrusionOk="0">
                  <a:moveTo>
                    <a:pt x="43484" y="0"/>
                  </a:moveTo>
                  <a:lnTo>
                    <a:pt x="37824" y="223"/>
                  </a:lnTo>
                  <a:lnTo>
                    <a:pt x="1" y="16138"/>
                  </a:lnTo>
                  <a:lnTo>
                    <a:pt x="2195" y="37824"/>
                  </a:lnTo>
                  <a:lnTo>
                    <a:pt x="28380" y="58000"/>
                  </a:lnTo>
                  <a:lnTo>
                    <a:pt x="63199" y="40813"/>
                  </a:lnTo>
                  <a:lnTo>
                    <a:pt x="64344" y="38746"/>
                  </a:lnTo>
                  <a:lnTo>
                    <a:pt x="63422" y="29509"/>
                  </a:lnTo>
                  <a:lnTo>
                    <a:pt x="53517" y="2086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2284075" y="466275"/>
              <a:ext cx="1614975" cy="1424975"/>
            </a:xfrm>
            <a:custGeom>
              <a:avLst/>
              <a:gdLst/>
              <a:ahLst/>
              <a:cxnLst/>
              <a:rect l="l" t="t" r="r" b="b"/>
              <a:pathLst>
                <a:path w="64599" h="56999" extrusionOk="0">
                  <a:moveTo>
                    <a:pt x="39011" y="3113"/>
                  </a:moveTo>
                  <a:cubicBezTo>
                    <a:pt x="39121" y="3113"/>
                    <a:pt x="39144" y="3207"/>
                    <a:pt x="38985" y="3466"/>
                  </a:cubicBezTo>
                  <a:cubicBezTo>
                    <a:pt x="38492" y="3695"/>
                    <a:pt x="38232" y="3779"/>
                    <a:pt x="38124" y="3779"/>
                  </a:cubicBezTo>
                  <a:cubicBezTo>
                    <a:pt x="37822" y="3779"/>
                    <a:pt x="38721" y="3113"/>
                    <a:pt x="39011" y="3113"/>
                  </a:cubicBezTo>
                  <a:close/>
                  <a:moveTo>
                    <a:pt x="26663" y="8379"/>
                  </a:moveTo>
                  <a:cubicBezTo>
                    <a:pt x="26754" y="8379"/>
                    <a:pt x="26863" y="8422"/>
                    <a:pt x="26981" y="8538"/>
                  </a:cubicBezTo>
                  <a:cubicBezTo>
                    <a:pt x="26758" y="8713"/>
                    <a:pt x="26605" y="8776"/>
                    <a:pt x="26509" y="8776"/>
                  </a:cubicBezTo>
                  <a:cubicBezTo>
                    <a:pt x="26267" y="8776"/>
                    <a:pt x="26386" y="8379"/>
                    <a:pt x="26663" y="8379"/>
                  </a:cubicBezTo>
                  <a:close/>
                  <a:moveTo>
                    <a:pt x="43488" y="9185"/>
                  </a:moveTo>
                  <a:cubicBezTo>
                    <a:pt x="43213" y="9185"/>
                    <a:pt x="42276" y="9333"/>
                    <a:pt x="42276" y="9333"/>
                  </a:cubicBezTo>
                  <a:lnTo>
                    <a:pt x="42340" y="9476"/>
                  </a:lnTo>
                  <a:lnTo>
                    <a:pt x="42531" y="9508"/>
                  </a:lnTo>
                  <a:cubicBezTo>
                    <a:pt x="43548" y="9258"/>
                    <a:pt x="43682" y="9185"/>
                    <a:pt x="43488" y="9185"/>
                  </a:cubicBezTo>
                  <a:close/>
                  <a:moveTo>
                    <a:pt x="21697" y="10563"/>
                  </a:moveTo>
                  <a:cubicBezTo>
                    <a:pt x="21786" y="10563"/>
                    <a:pt x="21891" y="10605"/>
                    <a:pt x="22005" y="10716"/>
                  </a:cubicBezTo>
                  <a:cubicBezTo>
                    <a:pt x="21784" y="10893"/>
                    <a:pt x="21632" y="10956"/>
                    <a:pt x="21538" y="10956"/>
                  </a:cubicBezTo>
                  <a:cubicBezTo>
                    <a:pt x="21304" y="10956"/>
                    <a:pt x="21424" y="10563"/>
                    <a:pt x="21697" y="10563"/>
                  </a:cubicBezTo>
                  <a:close/>
                  <a:moveTo>
                    <a:pt x="13751" y="14112"/>
                  </a:moveTo>
                  <a:cubicBezTo>
                    <a:pt x="13864" y="14112"/>
                    <a:pt x="13941" y="14162"/>
                    <a:pt x="13944" y="14293"/>
                  </a:cubicBezTo>
                  <a:lnTo>
                    <a:pt x="13642" y="14452"/>
                  </a:lnTo>
                  <a:cubicBezTo>
                    <a:pt x="13184" y="14656"/>
                    <a:pt x="12935" y="14731"/>
                    <a:pt x="12826" y="14731"/>
                  </a:cubicBezTo>
                  <a:cubicBezTo>
                    <a:pt x="12513" y="14731"/>
                    <a:pt x="13355" y="14112"/>
                    <a:pt x="13751" y="14112"/>
                  </a:cubicBezTo>
                  <a:close/>
                  <a:moveTo>
                    <a:pt x="9943" y="15518"/>
                  </a:moveTo>
                  <a:cubicBezTo>
                    <a:pt x="10090" y="15518"/>
                    <a:pt x="10271" y="15566"/>
                    <a:pt x="10478" y="15692"/>
                  </a:cubicBezTo>
                  <a:cubicBezTo>
                    <a:pt x="10149" y="15873"/>
                    <a:pt x="9915" y="15938"/>
                    <a:pt x="9762" y="15938"/>
                  </a:cubicBezTo>
                  <a:cubicBezTo>
                    <a:pt x="9371" y="15938"/>
                    <a:pt x="9506" y="15518"/>
                    <a:pt x="9943" y="15518"/>
                  </a:cubicBezTo>
                  <a:close/>
                  <a:moveTo>
                    <a:pt x="15346" y="23386"/>
                  </a:moveTo>
                  <a:cubicBezTo>
                    <a:pt x="15126" y="23386"/>
                    <a:pt x="14962" y="23388"/>
                    <a:pt x="14962" y="23388"/>
                  </a:cubicBezTo>
                  <a:lnTo>
                    <a:pt x="15089" y="23578"/>
                  </a:lnTo>
                  <a:cubicBezTo>
                    <a:pt x="17574" y="23405"/>
                    <a:pt x="16117" y="23386"/>
                    <a:pt x="15346" y="23386"/>
                  </a:cubicBezTo>
                  <a:close/>
                  <a:moveTo>
                    <a:pt x="37732" y="6443"/>
                  </a:moveTo>
                  <a:cubicBezTo>
                    <a:pt x="37478" y="6443"/>
                    <a:pt x="37197" y="6497"/>
                    <a:pt x="36886" y="6614"/>
                  </a:cubicBezTo>
                  <a:cubicBezTo>
                    <a:pt x="31131" y="9142"/>
                    <a:pt x="25328" y="11606"/>
                    <a:pt x="19588" y="14182"/>
                  </a:cubicBezTo>
                  <a:cubicBezTo>
                    <a:pt x="18173" y="14723"/>
                    <a:pt x="16663" y="15454"/>
                    <a:pt x="17919" y="17235"/>
                  </a:cubicBezTo>
                  <a:cubicBezTo>
                    <a:pt x="19350" y="20144"/>
                    <a:pt x="20145" y="23388"/>
                    <a:pt x="21751" y="26154"/>
                  </a:cubicBezTo>
                  <a:cubicBezTo>
                    <a:pt x="22023" y="26447"/>
                    <a:pt x="22412" y="26573"/>
                    <a:pt x="22797" y="26573"/>
                  </a:cubicBezTo>
                  <a:cubicBezTo>
                    <a:pt x="23018" y="26573"/>
                    <a:pt x="23239" y="26532"/>
                    <a:pt x="23436" y="26456"/>
                  </a:cubicBezTo>
                  <a:cubicBezTo>
                    <a:pt x="27776" y="24644"/>
                    <a:pt x="32069" y="22768"/>
                    <a:pt x="36330" y="20812"/>
                  </a:cubicBezTo>
                  <a:cubicBezTo>
                    <a:pt x="38333" y="19461"/>
                    <a:pt x="42292" y="18999"/>
                    <a:pt x="43087" y="17028"/>
                  </a:cubicBezTo>
                  <a:lnTo>
                    <a:pt x="43087" y="17028"/>
                  </a:lnTo>
                  <a:cubicBezTo>
                    <a:pt x="38954" y="18784"/>
                    <a:pt x="26529" y="25169"/>
                    <a:pt x="23549" y="25169"/>
                  </a:cubicBezTo>
                  <a:cubicBezTo>
                    <a:pt x="22941" y="25169"/>
                    <a:pt x="22726" y="24903"/>
                    <a:pt x="23054" y="24278"/>
                  </a:cubicBezTo>
                  <a:cubicBezTo>
                    <a:pt x="26250" y="22481"/>
                    <a:pt x="29621" y="20907"/>
                    <a:pt x="33007" y="19540"/>
                  </a:cubicBezTo>
                  <a:cubicBezTo>
                    <a:pt x="35869" y="18475"/>
                    <a:pt x="38492" y="16281"/>
                    <a:pt x="41513" y="15979"/>
                  </a:cubicBezTo>
                  <a:cubicBezTo>
                    <a:pt x="42048" y="16290"/>
                    <a:pt x="42407" y="16421"/>
                    <a:pt x="42634" y="16421"/>
                  </a:cubicBezTo>
                  <a:cubicBezTo>
                    <a:pt x="43695" y="16421"/>
                    <a:pt x="41859" y="13538"/>
                    <a:pt x="41545" y="12608"/>
                  </a:cubicBezTo>
                  <a:cubicBezTo>
                    <a:pt x="40197" y="10974"/>
                    <a:pt x="40065" y="6443"/>
                    <a:pt x="37732" y="6443"/>
                  </a:cubicBezTo>
                  <a:close/>
                  <a:moveTo>
                    <a:pt x="43294" y="0"/>
                  </a:moveTo>
                  <a:cubicBezTo>
                    <a:pt x="40257" y="1049"/>
                    <a:pt x="37395" y="2544"/>
                    <a:pt x="34422" y="3768"/>
                  </a:cubicBezTo>
                  <a:cubicBezTo>
                    <a:pt x="28126" y="6487"/>
                    <a:pt x="21830" y="9222"/>
                    <a:pt x="15534" y="11956"/>
                  </a:cubicBezTo>
                  <a:cubicBezTo>
                    <a:pt x="12815" y="12958"/>
                    <a:pt x="10192" y="14548"/>
                    <a:pt x="7537" y="15374"/>
                  </a:cubicBezTo>
                  <a:cubicBezTo>
                    <a:pt x="6872" y="15047"/>
                    <a:pt x="6047" y="14904"/>
                    <a:pt x="5177" y="14904"/>
                  </a:cubicBezTo>
                  <a:cubicBezTo>
                    <a:pt x="3342" y="14904"/>
                    <a:pt x="1303" y="15540"/>
                    <a:pt x="128" y="16424"/>
                  </a:cubicBezTo>
                  <a:cubicBezTo>
                    <a:pt x="1" y="21050"/>
                    <a:pt x="828" y="25677"/>
                    <a:pt x="1098" y="30304"/>
                  </a:cubicBezTo>
                  <a:cubicBezTo>
                    <a:pt x="1034" y="33515"/>
                    <a:pt x="1543" y="35089"/>
                    <a:pt x="2974" y="37872"/>
                  </a:cubicBezTo>
                  <a:cubicBezTo>
                    <a:pt x="4294" y="40606"/>
                    <a:pt x="8205" y="41831"/>
                    <a:pt x="10494" y="43707"/>
                  </a:cubicBezTo>
                  <a:cubicBezTo>
                    <a:pt x="12911" y="45869"/>
                    <a:pt x="16170" y="47984"/>
                    <a:pt x="18618" y="50082"/>
                  </a:cubicBezTo>
                  <a:cubicBezTo>
                    <a:pt x="21623" y="52133"/>
                    <a:pt x="24390" y="54772"/>
                    <a:pt x="27554" y="56617"/>
                  </a:cubicBezTo>
                  <a:cubicBezTo>
                    <a:pt x="27704" y="56706"/>
                    <a:pt x="27784" y="56737"/>
                    <a:pt x="27823" y="56737"/>
                  </a:cubicBezTo>
                  <a:cubicBezTo>
                    <a:pt x="27911" y="56737"/>
                    <a:pt x="27797" y="56581"/>
                    <a:pt x="27825" y="56581"/>
                  </a:cubicBezTo>
                  <a:cubicBezTo>
                    <a:pt x="27847" y="56581"/>
                    <a:pt x="27954" y="56673"/>
                    <a:pt x="28301" y="56998"/>
                  </a:cubicBezTo>
                  <a:cubicBezTo>
                    <a:pt x="32164" y="55742"/>
                    <a:pt x="35996" y="53278"/>
                    <a:pt x="39732" y="51704"/>
                  </a:cubicBezTo>
                  <a:cubicBezTo>
                    <a:pt x="46330" y="48095"/>
                    <a:pt x="53247" y="44756"/>
                    <a:pt x="60035" y="41529"/>
                  </a:cubicBezTo>
                  <a:cubicBezTo>
                    <a:pt x="62722" y="40813"/>
                    <a:pt x="63406" y="39112"/>
                    <a:pt x="64598" y="37093"/>
                  </a:cubicBezTo>
                  <a:cubicBezTo>
                    <a:pt x="64439" y="34851"/>
                    <a:pt x="63899" y="32689"/>
                    <a:pt x="63422" y="30510"/>
                  </a:cubicBezTo>
                  <a:cubicBezTo>
                    <a:pt x="63378" y="29270"/>
                    <a:pt x="63102" y="28857"/>
                    <a:pt x="62683" y="28857"/>
                  </a:cubicBezTo>
                  <a:cubicBezTo>
                    <a:pt x="62038" y="28857"/>
                    <a:pt x="61053" y="29835"/>
                    <a:pt x="60051" y="30288"/>
                  </a:cubicBezTo>
                  <a:cubicBezTo>
                    <a:pt x="49653" y="35376"/>
                    <a:pt x="39271" y="40511"/>
                    <a:pt x="28826" y="45503"/>
                  </a:cubicBezTo>
                  <a:cubicBezTo>
                    <a:pt x="27914" y="45709"/>
                    <a:pt x="27169" y="45799"/>
                    <a:pt x="26546" y="45799"/>
                  </a:cubicBezTo>
                  <a:cubicBezTo>
                    <a:pt x="23746" y="45799"/>
                    <a:pt x="23424" y="43968"/>
                    <a:pt x="21655" y="42498"/>
                  </a:cubicBezTo>
                  <a:cubicBezTo>
                    <a:pt x="20717" y="40845"/>
                    <a:pt x="20288" y="40018"/>
                    <a:pt x="18030" y="36822"/>
                  </a:cubicBezTo>
                  <a:cubicBezTo>
                    <a:pt x="16234" y="33007"/>
                    <a:pt x="14564" y="29143"/>
                    <a:pt x="12863" y="25280"/>
                  </a:cubicBezTo>
                  <a:cubicBezTo>
                    <a:pt x="12164" y="22720"/>
                    <a:pt x="9349" y="19429"/>
                    <a:pt x="10065" y="17266"/>
                  </a:cubicBezTo>
                  <a:cubicBezTo>
                    <a:pt x="18936" y="13244"/>
                    <a:pt x="27919" y="9444"/>
                    <a:pt x="36871" y="5565"/>
                  </a:cubicBezTo>
                  <a:cubicBezTo>
                    <a:pt x="39510" y="4611"/>
                    <a:pt x="41290" y="3450"/>
                    <a:pt x="44009" y="2767"/>
                  </a:cubicBezTo>
                  <a:cubicBezTo>
                    <a:pt x="45965" y="5088"/>
                    <a:pt x="46617" y="7997"/>
                    <a:pt x="48032" y="10700"/>
                  </a:cubicBezTo>
                  <a:cubicBezTo>
                    <a:pt x="48230" y="11089"/>
                    <a:pt x="48348" y="11263"/>
                    <a:pt x="48397" y="11263"/>
                  </a:cubicBezTo>
                  <a:cubicBezTo>
                    <a:pt x="48749" y="11263"/>
                    <a:pt x="45568" y="2330"/>
                    <a:pt x="43294" y="0"/>
                  </a:cubicBezTo>
                  <a:close/>
                </a:path>
              </a:pathLst>
            </a:custGeom>
            <a:solidFill>
              <a:srgbClr val="3E5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0F1F1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EFFFF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EFFFF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2740775" y="679700"/>
              <a:ext cx="645925" cy="488200"/>
            </a:xfrm>
            <a:custGeom>
              <a:avLst/>
              <a:gdLst/>
              <a:ahLst/>
              <a:cxnLst/>
              <a:rect l="l" t="t" r="r" b="b"/>
              <a:pathLst>
                <a:path w="25837" h="19528" extrusionOk="0">
                  <a:moveTo>
                    <a:pt x="18757" y="1"/>
                  </a:moveTo>
                  <a:cubicBezTo>
                    <a:pt x="18743" y="1"/>
                    <a:pt x="18728" y="1"/>
                    <a:pt x="18714" y="1"/>
                  </a:cubicBezTo>
                  <a:cubicBezTo>
                    <a:pt x="16456" y="462"/>
                    <a:pt x="14675" y="1925"/>
                    <a:pt x="12545" y="2704"/>
                  </a:cubicBezTo>
                  <a:cubicBezTo>
                    <a:pt x="8952" y="4500"/>
                    <a:pt x="5184" y="6058"/>
                    <a:pt x="1686" y="7998"/>
                  </a:cubicBezTo>
                  <a:cubicBezTo>
                    <a:pt x="1" y="9620"/>
                    <a:pt x="939" y="12402"/>
                    <a:pt x="2099" y="14231"/>
                  </a:cubicBezTo>
                  <a:cubicBezTo>
                    <a:pt x="3053" y="16266"/>
                    <a:pt x="4007" y="19032"/>
                    <a:pt x="6535" y="19525"/>
                  </a:cubicBezTo>
                  <a:cubicBezTo>
                    <a:pt x="6586" y="19527"/>
                    <a:pt x="6637" y="19528"/>
                    <a:pt x="6688" y="19528"/>
                  </a:cubicBezTo>
                  <a:cubicBezTo>
                    <a:pt x="8739" y="19528"/>
                    <a:pt x="10237" y="17984"/>
                    <a:pt x="12084" y="17379"/>
                  </a:cubicBezTo>
                  <a:cubicBezTo>
                    <a:pt x="16106" y="15328"/>
                    <a:pt x="20399" y="13674"/>
                    <a:pt x="24263" y="11369"/>
                  </a:cubicBezTo>
                  <a:cubicBezTo>
                    <a:pt x="25837" y="9477"/>
                    <a:pt x="24549" y="6742"/>
                    <a:pt x="23436" y="4802"/>
                  </a:cubicBezTo>
                  <a:cubicBezTo>
                    <a:pt x="22535" y="2810"/>
                    <a:pt x="21335" y="1"/>
                    <a:pt x="18757" y="1"/>
                  </a:cubicBezTo>
                  <a:close/>
                </a:path>
              </a:pathLst>
            </a:custGeom>
            <a:solidFill>
              <a:srgbClr val="5E6569"/>
            </a:solidFill>
            <a:ln w="91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2740775" y="678925"/>
              <a:ext cx="645925" cy="490900"/>
            </a:xfrm>
            <a:custGeom>
              <a:avLst/>
              <a:gdLst/>
              <a:ahLst/>
              <a:cxnLst/>
              <a:rect l="l" t="t" r="r" b="b"/>
              <a:pathLst>
                <a:path w="25837" h="19636" extrusionOk="0">
                  <a:moveTo>
                    <a:pt x="18714" y="32"/>
                  </a:moveTo>
                  <a:cubicBezTo>
                    <a:pt x="16456" y="493"/>
                    <a:pt x="14675" y="1956"/>
                    <a:pt x="12545" y="2735"/>
                  </a:cubicBezTo>
                  <a:cubicBezTo>
                    <a:pt x="8952" y="4531"/>
                    <a:pt x="5184" y="6089"/>
                    <a:pt x="1686" y="8029"/>
                  </a:cubicBezTo>
                  <a:cubicBezTo>
                    <a:pt x="1" y="9651"/>
                    <a:pt x="939" y="12433"/>
                    <a:pt x="2099" y="14262"/>
                  </a:cubicBezTo>
                  <a:cubicBezTo>
                    <a:pt x="3053" y="16297"/>
                    <a:pt x="4007" y="19063"/>
                    <a:pt x="6535" y="19556"/>
                  </a:cubicBezTo>
                  <a:cubicBezTo>
                    <a:pt x="8666" y="19635"/>
                    <a:pt x="10192" y="18030"/>
                    <a:pt x="12084" y="17410"/>
                  </a:cubicBezTo>
                  <a:cubicBezTo>
                    <a:pt x="16106" y="15359"/>
                    <a:pt x="20399" y="13705"/>
                    <a:pt x="24263" y="11400"/>
                  </a:cubicBezTo>
                  <a:cubicBezTo>
                    <a:pt x="25837" y="9508"/>
                    <a:pt x="24549" y="6773"/>
                    <a:pt x="23436" y="4833"/>
                  </a:cubicBezTo>
                  <a:cubicBezTo>
                    <a:pt x="22530" y="2830"/>
                    <a:pt x="21321" y="0"/>
                    <a:pt x="18714" y="32"/>
                  </a:cubicBezTo>
                  <a:close/>
                </a:path>
              </a:pathLst>
            </a:custGeom>
            <a:solidFill>
              <a:srgbClr val="E0E1E1"/>
            </a:solidFill>
            <a:ln w="91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2770600" y="699425"/>
              <a:ext cx="584300" cy="449100"/>
            </a:xfrm>
            <a:custGeom>
              <a:avLst/>
              <a:gdLst/>
              <a:ahLst/>
              <a:cxnLst/>
              <a:rect l="l" t="t" r="r" b="b"/>
              <a:pathLst>
                <a:path w="23372" h="17964" extrusionOk="0">
                  <a:moveTo>
                    <a:pt x="17660" y="0"/>
                  </a:moveTo>
                  <a:cubicBezTo>
                    <a:pt x="17402" y="0"/>
                    <a:pt x="17151" y="54"/>
                    <a:pt x="16917" y="166"/>
                  </a:cubicBezTo>
                  <a:lnTo>
                    <a:pt x="1447" y="7559"/>
                  </a:lnTo>
                  <a:cubicBezTo>
                    <a:pt x="286" y="8099"/>
                    <a:pt x="0" y="9880"/>
                    <a:pt x="811" y="11534"/>
                  </a:cubicBezTo>
                  <a:lnTo>
                    <a:pt x="2910" y="15811"/>
                  </a:lnTo>
                  <a:cubicBezTo>
                    <a:pt x="3557" y="17130"/>
                    <a:pt x="4690" y="17964"/>
                    <a:pt x="5711" y="17964"/>
                  </a:cubicBezTo>
                  <a:cubicBezTo>
                    <a:pt x="5970" y="17964"/>
                    <a:pt x="6221" y="17910"/>
                    <a:pt x="6455" y="17798"/>
                  </a:cubicBezTo>
                  <a:lnTo>
                    <a:pt x="21941" y="10421"/>
                  </a:lnTo>
                  <a:cubicBezTo>
                    <a:pt x="23085" y="9864"/>
                    <a:pt x="23372" y="8084"/>
                    <a:pt x="22561" y="6430"/>
                  </a:cubicBezTo>
                  <a:lnTo>
                    <a:pt x="20462" y="2169"/>
                  </a:lnTo>
                  <a:cubicBezTo>
                    <a:pt x="19815" y="836"/>
                    <a:pt x="18681" y="0"/>
                    <a:pt x="17660" y="0"/>
                  </a:cubicBezTo>
                  <a:close/>
                </a:path>
              </a:pathLst>
            </a:custGeom>
            <a:solidFill>
              <a:srgbClr val="9C9C9C"/>
            </a:solidFill>
            <a:ln w="87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2770600" y="689650"/>
              <a:ext cx="584300" cy="468650"/>
            </a:xfrm>
            <a:custGeom>
              <a:avLst/>
              <a:gdLst/>
              <a:ahLst/>
              <a:cxnLst/>
              <a:rect l="l" t="t" r="r" b="b"/>
              <a:pathLst>
                <a:path w="23372" h="18746" extrusionOk="0">
                  <a:moveTo>
                    <a:pt x="1447" y="7950"/>
                  </a:moveTo>
                  <a:lnTo>
                    <a:pt x="16917" y="557"/>
                  </a:lnTo>
                  <a:cubicBezTo>
                    <a:pt x="18077" y="0"/>
                    <a:pt x="19651" y="891"/>
                    <a:pt x="20462" y="2560"/>
                  </a:cubicBezTo>
                  <a:lnTo>
                    <a:pt x="22561" y="6821"/>
                  </a:lnTo>
                  <a:cubicBezTo>
                    <a:pt x="23372" y="8475"/>
                    <a:pt x="23085" y="10255"/>
                    <a:pt x="21941" y="10812"/>
                  </a:cubicBezTo>
                  <a:lnTo>
                    <a:pt x="6455" y="18189"/>
                  </a:lnTo>
                  <a:cubicBezTo>
                    <a:pt x="5295" y="18745"/>
                    <a:pt x="3721" y="17855"/>
                    <a:pt x="2910" y="16202"/>
                  </a:cubicBezTo>
                  <a:lnTo>
                    <a:pt x="811" y="11925"/>
                  </a:lnTo>
                  <a:cubicBezTo>
                    <a:pt x="0" y="10271"/>
                    <a:pt x="286" y="8490"/>
                    <a:pt x="1447" y="7950"/>
                  </a:cubicBezTo>
                  <a:close/>
                </a:path>
              </a:pathLst>
            </a:custGeom>
            <a:solidFill>
              <a:srgbClr val="F6F6F6"/>
            </a:solidFill>
            <a:ln w="87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2870750" y="893150"/>
              <a:ext cx="74750" cy="46525"/>
            </a:xfrm>
            <a:custGeom>
              <a:avLst/>
              <a:gdLst/>
              <a:ahLst/>
              <a:cxnLst/>
              <a:rect l="l" t="t" r="r" b="b"/>
              <a:pathLst>
                <a:path w="2990" h="1861" extrusionOk="0">
                  <a:moveTo>
                    <a:pt x="1" y="1400"/>
                  </a:moveTo>
                  <a:lnTo>
                    <a:pt x="2990" y="1"/>
                  </a:lnTo>
                  <a:lnTo>
                    <a:pt x="2688" y="1018"/>
                  </a:lnTo>
                  <a:lnTo>
                    <a:pt x="859" y="18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2867575" y="929725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0" y="0"/>
                  </a:moveTo>
                  <a:lnTo>
                    <a:pt x="1002" y="541"/>
                  </a:lnTo>
                  <a:lnTo>
                    <a:pt x="1892" y="2671"/>
                  </a:lnTo>
                  <a:lnTo>
                    <a:pt x="1654" y="3133"/>
                  </a:lnTo>
                  <a:lnTo>
                    <a:pt x="1209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2939925" y="892750"/>
              <a:ext cx="37775" cy="85900"/>
            </a:xfrm>
            <a:custGeom>
              <a:avLst/>
              <a:gdLst/>
              <a:ahLst/>
              <a:cxnLst/>
              <a:rect l="l" t="t" r="r" b="b"/>
              <a:pathLst>
                <a:path w="1511" h="3436" extrusionOk="0">
                  <a:moveTo>
                    <a:pt x="334" y="1"/>
                  </a:moveTo>
                  <a:lnTo>
                    <a:pt x="0" y="1146"/>
                  </a:lnTo>
                  <a:lnTo>
                    <a:pt x="827" y="3308"/>
                  </a:lnTo>
                  <a:lnTo>
                    <a:pt x="1320" y="3435"/>
                  </a:lnTo>
                  <a:lnTo>
                    <a:pt x="1511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2937125" y="1048175"/>
              <a:ext cx="75150" cy="45725"/>
            </a:xfrm>
            <a:custGeom>
              <a:avLst/>
              <a:gdLst/>
              <a:ahLst/>
              <a:cxnLst/>
              <a:rect l="l" t="t" r="r" b="b"/>
              <a:pathLst>
                <a:path w="3006" h="1829" extrusionOk="0">
                  <a:moveTo>
                    <a:pt x="1" y="1829"/>
                  </a:moveTo>
                  <a:lnTo>
                    <a:pt x="3006" y="461"/>
                  </a:lnTo>
                  <a:lnTo>
                    <a:pt x="2115" y="0"/>
                  </a:lnTo>
                  <a:lnTo>
                    <a:pt x="287" y="85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2904150" y="1009225"/>
              <a:ext cx="37775" cy="86275"/>
            </a:xfrm>
            <a:custGeom>
              <a:avLst/>
              <a:gdLst/>
              <a:ahLst/>
              <a:cxnLst/>
              <a:rect l="l" t="t" r="r" b="b"/>
              <a:pathLst>
                <a:path w="1511" h="3451" extrusionOk="0">
                  <a:moveTo>
                    <a:pt x="1177" y="3450"/>
                  </a:moveTo>
                  <a:lnTo>
                    <a:pt x="1511" y="2306"/>
                  </a:lnTo>
                  <a:lnTo>
                    <a:pt x="684" y="143"/>
                  </a:lnTo>
                  <a:lnTo>
                    <a:pt x="20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2967350" y="979800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1892" y="3133"/>
                  </a:moveTo>
                  <a:lnTo>
                    <a:pt x="890" y="2608"/>
                  </a:lnTo>
                  <a:lnTo>
                    <a:pt x="0" y="462"/>
                  </a:lnTo>
                  <a:lnTo>
                    <a:pt x="239" y="1"/>
                  </a:lnTo>
                  <a:lnTo>
                    <a:pt x="684" y="16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2965750" y="849425"/>
              <a:ext cx="74750" cy="46150"/>
            </a:xfrm>
            <a:custGeom>
              <a:avLst/>
              <a:gdLst/>
              <a:ahLst/>
              <a:cxnLst/>
              <a:rect l="l" t="t" r="r" b="b"/>
              <a:pathLst>
                <a:path w="2990" h="1846" extrusionOk="0">
                  <a:moveTo>
                    <a:pt x="1" y="1400"/>
                  </a:moveTo>
                  <a:lnTo>
                    <a:pt x="2990" y="1"/>
                  </a:lnTo>
                  <a:lnTo>
                    <a:pt x="2687" y="1018"/>
                  </a:lnTo>
                  <a:lnTo>
                    <a:pt x="859" y="1845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2962575" y="886000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0" y="1"/>
                  </a:moveTo>
                  <a:lnTo>
                    <a:pt x="1002" y="525"/>
                  </a:lnTo>
                  <a:lnTo>
                    <a:pt x="1892" y="2672"/>
                  </a:lnTo>
                  <a:lnTo>
                    <a:pt x="1654" y="3133"/>
                  </a:lnTo>
                  <a:lnTo>
                    <a:pt x="1209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3034900" y="848650"/>
              <a:ext cx="37800" cy="86275"/>
            </a:xfrm>
            <a:custGeom>
              <a:avLst/>
              <a:gdLst/>
              <a:ahLst/>
              <a:cxnLst/>
              <a:rect l="l" t="t" r="r" b="b"/>
              <a:pathLst>
                <a:path w="1512" h="3451" extrusionOk="0">
                  <a:moveTo>
                    <a:pt x="335" y="0"/>
                  </a:moveTo>
                  <a:lnTo>
                    <a:pt x="1" y="1145"/>
                  </a:lnTo>
                  <a:lnTo>
                    <a:pt x="828" y="3307"/>
                  </a:lnTo>
                  <a:lnTo>
                    <a:pt x="1321" y="3450"/>
                  </a:lnTo>
                  <a:lnTo>
                    <a:pt x="1511" y="298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3032125" y="1004450"/>
              <a:ext cx="75150" cy="45725"/>
            </a:xfrm>
            <a:custGeom>
              <a:avLst/>
              <a:gdLst/>
              <a:ahLst/>
              <a:cxnLst/>
              <a:rect l="l" t="t" r="r" b="b"/>
              <a:pathLst>
                <a:path w="3006" h="1829" extrusionOk="0">
                  <a:moveTo>
                    <a:pt x="1" y="1829"/>
                  </a:moveTo>
                  <a:lnTo>
                    <a:pt x="3006" y="462"/>
                  </a:lnTo>
                  <a:lnTo>
                    <a:pt x="2115" y="0"/>
                  </a:lnTo>
                  <a:lnTo>
                    <a:pt x="287" y="843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2999150" y="965500"/>
              <a:ext cx="37775" cy="85875"/>
            </a:xfrm>
            <a:custGeom>
              <a:avLst/>
              <a:gdLst/>
              <a:ahLst/>
              <a:cxnLst/>
              <a:rect l="l" t="t" r="r" b="b"/>
              <a:pathLst>
                <a:path w="1511" h="3435" extrusionOk="0">
                  <a:moveTo>
                    <a:pt x="1177" y="3435"/>
                  </a:moveTo>
                  <a:lnTo>
                    <a:pt x="1510" y="2290"/>
                  </a:lnTo>
                  <a:lnTo>
                    <a:pt x="684" y="128"/>
                  </a:lnTo>
                  <a:lnTo>
                    <a:pt x="20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3062350" y="935675"/>
              <a:ext cx="47300" cy="78725"/>
            </a:xfrm>
            <a:custGeom>
              <a:avLst/>
              <a:gdLst/>
              <a:ahLst/>
              <a:cxnLst/>
              <a:rect l="l" t="t" r="r" b="b"/>
              <a:pathLst>
                <a:path w="1892" h="3149" extrusionOk="0">
                  <a:moveTo>
                    <a:pt x="1892" y="3149"/>
                  </a:moveTo>
                  <a:lnTo>
                    <a:pt x="890" y="2608"/>
                  </a:lnTo>
                  <a:lnTo>
                    <a:pt x="0" y="478"/>
                  </a:lnTo>
                  <a:lnTo>
                    <a:pt x="238" y="1"/>
                  </a:lnTo>
                  <a:lnTo>
                    <a:pt x="684" y="176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3096525" y="842275"/>
              <a:ext cx="61225" cy="37000"/>
            </a:xfrm>
            <a:custGeom>
              <a:avLst/>
              <a:gdLst/>
              <a:ahLst/>
              <a:cxnLst/>
              <a:rect l="l" t="t" r="r" b="b"/>
              <a:pathLst>
                <a:path w="2449" h="1480" extrusionOk="0">
                  <a:moveTo>
                    <a:pt x="0" y="1145"/>
                  </a:moveTo>
                  <a:lnTo>
                    <a:pt x="2449" y="1"/>
                  </a:lnTo>
                  <a:lnTo>
                    <a:pt x="2178" y="796"/>
                  </a:lnTo>
                  <a:lnTo>
                    <a:pt x="684" y="147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3094125" y="872100"/>
              <a:ext cx="37000" cy="60025"/>
            </a:xfrm>
            <a:custGeom>
              <a:avLst/>
              <a:gdLst/>
              <a:ahLst/>
              <a:cxnLst/>
              <a:rect l="l" t="t" r="r" b="b"/>
              <a:pathLst>
                <a:path w="1480" h="2401" extrusionOk="0">
                  <a:moveTo>
                    <a:pt x="1" y="0"/>
                  </a:moveTo>
                  <a:lnTo>
                    <a:pt x="796" y="398"/>
                  </a:lnTo>
                  <a:lnTo>
                    <a:pt x="1480" y="2035"/>
                  </a:lnTo>
                  <a:lnTo>
                    <a:pt x="1273" y="2401"/>
                  </a:lnTo>
                  <a:lnTo>
                    <a:pt x="923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3152575" y="841875"/>
              <a:ext cx="29825" cy="66400"/>
            </a:xfrm>
            <a:custGeom>
              <a:avLst/>
              <a:gdLst/>
              <a:ahLst/>
              <a:cxnLst/>
              <a:rect l="l" t="t" r="r" b="b"/>
              <a:pathLst>
                <a:path w="1193" h="2656" extrusionOk="0">
                  <a:moveTo>
                    <a:pt x="286" y="1"/>
                  </a:moveTo>
                  <a:lnTo>
                    <a:pt x="0" y="891"/>
                  </a:lnTo>
                  <a:lnTo>
                    <a:pt x="636" y="2560"/>
                  </a:lnTo>
                  <a:lnTo>
                    <a:pt x="1034" y="2656"/>
                  </a:lnTo>
                  <a:lnTo>
                    <a:pt x="1192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3147800" y="961925"/>
              <a:ext cx="61225" cy="36200"/>
            </a:xfrm>
            <a:custGeom>
              <a:avLst/>
              <a:gdLst/>
              <a:ahLst/>
              <a:cxnLst/>
              <a:rect l="l" t="t" r="r" b="b"/>
              <a:pathLst>
                <a:path w="2449" h="1448" extrusionOk="0">
                  <a:moveTo>
                    <a:pt x="0" y="1447"/>
                  </a:moveTo>
                  <a:lnTo>
                    <a:pt x="2449" y="334"/>
                  </a:lnTo>
                  <a:lnTo>
                    <a:pt x="1733" y="0"/>
                  </a:lnTo>
                  <a:lnTo>
                    <a:pt x="239" y="68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122350" y="932900"/>
              <a:ext cx="29850" cy="66400"/>
            </a:xfrm>
            <a:custGeom>
              <a:avLst/>
              <a:gdLst/>
              <a:ahLst/>
              <a:cxnLst/>
              <a:rect l="l" t="t" r="r" b="b"/>
              <a:pathLst>
                <a:path w="1194" h="2656" extrusionOk="0">
                  <a:moveTo>
                    <a:pt x="907" y="2656"/>
                  </a:moveTo>
                  <a:lnTo>
                    <a:pt x="1193" y="1765"/>
                  </a:lnTo>
                  <a:lnTo>
                    <a:pt x="557" y="112"/>
                  </a:lnTo>
                  <a:lnTo>
                    <a:pt x="160" y="1"/>
                  </a:lnTo>
                  <a:lnTo>
                    <a:pt x="1" y="366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173625" y="909050"/>
              <a:ext cx="37000" cy="60050"/>
            </a:xfrm>
            <a:custGeom>
              <a:avLst/>
              <a:gdLst/>
              <a:ahLst/>
              <a:cxnLst/>
              <a:rect l="l" t="t" r="r" b="b"/>
              <a:pathLst>
                <a:path w="1480" h="2402" extrusionOk="0">
                  <a:moveTo>
                    <a:pt x="1479" y="2401"/>
                  </a:moveTo>
                  <a:lnTo>
                    <a:pt x="684" y="2004"/>
                  </a:lnTo>
                  <a:lnTo>
                    <a:pt x="1" y="366"/>
                  </a:lnTo>
                  <a:lnTo>
                    <a:pt x="192" y="1"/>
                  </a:lnTo>
                  <a:lnTo>
                    <a:pt x="557" y="112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174025" y="806500"/>
              <a:ext cx="61250" cy="37000"/>
            </a:xfrm>
            <a:custGeom>
              <a:avLst/>
              <a:gdLst/>
              <a:ahLst/>
              <a:cxnLst/>
              <a:rect l="l" t="t" r="r" b="b"/>
              <a:pathLst>
                <a:path w="2450" h="1480" extrusionOk="0">
                  <a:moveTo>
                    <a:pt x="1" y="1145"/>
                  </a:moveTo>
                  <a:lnTo>
                    <a:pt x="2449" y="1"/>
                  </a:lnTo>
                  <a:lnTo>
                    <a:pt x="2179" y="796"/>
                  </a:lnTo>
                  <a:lnTo>
                    <a:pt x="684" y="147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3171250" y="836325"/>
              <a:ext cx="37375" cy="60025"/>
            </a:xfrm>
            <a:custGeom>
              <a:avLst/>
              <a:gdLst/>
              <a:ahLst/>
              <a:cxnLst/>
              <a:rect l="l" t="t" r="r" b="b"/>
              <a:pathLst>
                <a:path w="1495" h="2401" extrusionOk="0">
                  <a:moveTo>
                    <a:pt x="0" y="0"/>
                  </a:moveTo>
                  <a:lnTo>
                    <a:pt x="811" y="398"/>
                  </a:lnTo>
                  <a:lnTo>
                    <a:pt x="1495" y="2035"/>
                  </a:lnTo>
                  <a:lnTo>
                    <a:pt x="1288" y="2401"/>
                  </a:lnTo>
                  <a:lnTo>
                    <a:pt x="938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3230075" y="806100"/>
              <a:ext cx="29825" cy="66400"/>
            </a:xfrm>
            <a:custGeom>
              <a:avLst/>
              <a:gdLst/>
              <a:ahLst/>
              <a:cxnLst/>
              <a:rect l="l" t="t" r="r" b="b"/>
              <a:pathLst>
                <a:path w="1193" h="2656" extrusionOk="0">
                  <a:moveTo>
                    <a:pt x="287" y="1"/>
                  </a:moveTo>
                  <a:lnTo>
                    <a:pt x="0" y="891"/>
                  </a:lnTo>
                  <a:lnTo>
                    <a:pt x="636" y="2561"/>
                  </a:lnTo>
                  <a:lnTo>
                    <a:pt x="1018" y="2656"/>
                  </a:lnTo>
                  <a:lnTo>
                    <a:pt x="1193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3224900" y="926150"/>
              <a:ext cx="61650" cy="36200"/>
            </a:xfrm>
            <a:custGeom>
              <a:avLst/>
              <a:gdLst/>
              <a:ahLst/>
              <a:cxnLst/>
              <a:rect l="l" t="t" r="r" b="b"/>
              <a:pathLst>
                <a:path w="2466" h="1448" extrusionOk="0">
                  <a:moveTo>
                    <a:pt x="1" y="1447"/>
                  </a:moveTo>
                  <a:lnTo>
                    <a:pt x="2465" y="334"/>
                  </a:lnTo>
                  <a:lnTo>
                    <a:pt x="1734" y="0"/>
                  </a:lnTo>
                  <a:lnTo>
                    <a:pt x="255" y="68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3199875" y="897525"/>
              <a:ext cx="29425" cy="66000"/>
            </a:xfrm>
            <a:custGeom>
              <a:avLst/>
              <a:gdLst/>
              <a:ahLst/>
              <a:cxnLst/>
              <a:rect l="l" t="t" r="r" b="b"/>
              <a:pathLst>
                <a:path w="1177" h="2640" extrusionOk="0">
                  <a:moveTo>
                    <a:pt x="890" y="2640"/>
                  </a:moveTo>
                  <a:lnTo>
                    <a:pt x="1177" y="1749"/>
                  </a:lnTo>
                  <a:lnTo>
                    <a:pt x="541" y="96"/>
                  </a:lnTo>
                  <a:lnTo>
                    <a:pt x="159" y="1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3251150" y="873275"/>
              <a:ext cx="36975" cy="60050"/>
            </a:xfrm>
            <a:custGeom>
              <a:avLst/>
              <a:gdLst/>
              <a:ahLst/>
              <a:cxnLst/>
              <a:rect l="l" t="t" r="r" b="b"/>
              <a:pathLst>
                <a:path w="1479" h="2402" extrusionOk="0">
                  <a:moveTo>
                    <a:pt x="1479" y="2402"/>
                  </a:moveTo>
                  <a:lnTo>
                    <a:pt x="684" y="2004"/>
                  </a:lnTo>
                  <a:lnTo>
                    <a:pt x="0" y="366"/>
                  </a:lnTo>
                  <a:lnTo>
                    <a:pt x="191" y="1"/>
                  </a:lnTo>
                  <a:lnTo>
                    <a:pt x="556" y="112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3114400" y="981050"/>
              <a:ext cx="21500" cy="23625"/>
            </a:xfrm>
            <a:custGeom>
              <a:avLst/>
              <a:gdLst/>
              <a:ahLst/>
              <a:cxnLst/>
              <a:rect l="l" t="t" r="r" b="b"/>
              <a:pathLst>
                <a:path w="860" h="945" extrusionOk="0">
                  <a:moveTo>
                    <a:pt x="372" y="0"/>
                  </a:moveTo>
                  <a:cubicBezTo>
                    <a:pt x="332" y="0"/>
                    <a:pt x="293" y="10"/>
                    <a:pt x="255" y="30"/>
                  </a:cubicBezTo>
                  <a:cubicBezTo>
                    <a:pt x="64" y="110"/>
                    <a:pt x="1" y="380"/>
                    <a:pt x="96" y="618"/>
                  </a:cubicBezTo>
                  <a:cubicBezTo>
                    <a:pt x="172" y="822"/>
                    <a:pt x="340" y="944"/>
                    <a:pt x="494" y="944"/>
                  </a:cubicBezTo>
                  <a:cubicBezTo>
                    <a:pt x="532" y="944"/>
                    <a:pt x="570" y="936"/>
                    <a:pt x="605" y="921"/>
                  </a:cubicBezTo>
                  <a:cubicBezTo>
                    <a:pt x="796" y="841"/>
                    <a:pt x="859" y="571"/>
                    <a:pt x="764" y="316"/>
                  </a:cubicBezTo>
                  <a:cubicBezTo>
                    <a:pt x="676" y="129"/>
                    <a:pt x="520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294825" y="870500"/>
              <a:ext cx="205900" cy="94225"/>
            </a:xfrm>
            <a:custGeom>
              <a:avLst/>
              <a:gdLst/>
              <a:ahLst/>
              <a:cxnLst/>
              <a:rect l="l" t="t" r="r" b="b"/>
              <a:pathLst>
                <a:path w="8236" h="3769" extrusionOk="0">
                  <a:moveTo>
                    <a:pt x="7965" y="2004"/>
                  </a:moveTo>
                  <a:cubicBezTo>
                    <a:pt x="7266" y="1336"/>
                    <a:pt x="6376" y="907"/>
                    <a:pt x="5533" y="446"/>
                  </a:cubicBezTo>
                  <a:cubicBezTo>
                    <a:pt x="4849" y="0"/>
                    <a:pt x="4007" y="0"/>
                    <a:pt x="3212" y="32"/>
                  </a:cubicBezTo>
                  <a:cubicBezTo>
                    <a:pt x="2607" y="80"/>
                    <a:pt x="1987" y="48"/>
                    <a:pt x="1383" y="128"/>
                  </a:cubicBezTo>
                  <a:cubicBezTo>
                    <a:pt x="811" y="207"/>
                    <a:pt x="509" y="780"/>
                    <a:pt x="429" y="1304"/>
                  </a:cubicBezTo>
                  <a:cubicBezTo>
                    <a:pt x="350" y="1686"/>
                    <a:pt x="0" y="2560"/>
                    <a:pt x="747" y="2354"/>
                  </a:cubicBezTo>
                  <a:cubicBezTo>
                    <a:pt x="1654" y="2179"/>
                    <a:pt x="2480" y="1638"/>
                    <a:pt x="3418" y="1670"/>
                  </a:cubicBezTo>
                  <a:cubicBezTo>
                    <a:pt x="4150" y="1670"/>
                    <a:pt x="4722" y="2179"/>
                    <a:pt x="5263" y="2624"/>
                  </a:cubicBezTo>
                  <a:cubicBezTo>
                    <a:pt x="5771" y="2974"/>
                    <a:pt x="6360" y="3244"/>
                    <a:pt x="6932" y="3466"/>
                  </a:cubicBezTo>
                  <a:cubicBezTo>
                    <a:pt x="7298" y="3530"/>
                    <a:pt x="7870" y="3769"/>
                    <a:pt x="8109" y="3371"/>
                  </a:cubicBezTo>
                  <a:cubicBezTo>
                    <a:pt x="8236" y="2926"/>
                    <a:pt x="8093" y="2433"/>
                    <a:pt x="7965" y="2004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2493950" y="986175"/>
              <a:ext cx="393125" cy="651075"/>
            </a:xfrm>
            <a:custGeom>
              <a:avLst/>
              <a:gdLst/>
              <a:ahLst/>
              <a:cxnLst/>
              <a:rect l="l" t="t" r="r" b="b"/>
              <a:pathLst>
                <a:path w="15725" h="26043" extrusionOk="0">
                  <a:moveTo>
                    <a:pt x="1225" y="350"/>
                  </a:moveTo>
                  <a:lnTo>
                    <a:pt x="8729" y="16964"/>
                  </a:lnTo>
                  <a:lnTo>
                    <a:pt x="14151" y="24294"/>
                  </a:lnTo>
                  <a:cubicBezTo>
                    <a:pt x="14151" y="24294"/>
                    <a:pt x="15725" y="25343"/>
                    <a:pt x="14675" y="25693"/>
                  </a:cubicBezTo>
                  <a:cubicBezTo>
                    <a:pt x="13626" y="26043"/>
                    <a:pt x="7505" y="18364"/>
                    <a:pt x="7155" y="17664"/>
                  </a:cubicBezTo>
                  <a:cubicBezTo>
                    <a:pt x="6805" y="16964"/>
                    <a:pt x="700" y="3498"/>
                    <a:pt x="350" y="2099"/>
                  </a:cubicBezTo>
                  <a:cubicBezTo>
                    <a:pt x="0" y="700"/>
                    <a:pt x="1225" y="0"/>
                    <a:pt x="1225" y="35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2511450" y="488125"/>
              <a:ext cx="856175" cy="406650"/>
            </a:xfrm>
            <a:custGeom>
              <a:avLst/>
              <a:gdLst/>
              <a:ahLst/>
              <a:cxnLst/>
              <a:rect l="l" t="t" r="r" b="b"/>
              <a:pathLst>
                <a:path w="34247" h="16266" extrusionOk="0">
                  <a:moveTo>
                    <a:pt x="0" y="14866"/>
                  </a:moveTo>
                  <a:lnTo>
                    <a:pt x="33547" y="1"/>
                  </a:lnTo>
                  <a:lnTo>
                    <a:pt x="34246" y="1050"/>
                  </a:lnTo>
                  <a:lnTo>
                    <a:pt x="350" y="16265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3470950" y="1065075"/>
              <a:ext cx="281425" cy="180875"/>
            </a:xfrm>
            <a:custGeom>
              <a:avLst/>
              <a:gdLst/>
              <a:ahLst/>
              <a:cxnLst/>
              <a:rect l="l" t="t" r="r" b="b"/>
              <a:pathLst>
                <a:path w="11257" h="7235" extrusionOk="0">
                  <a:moveTo>
                    <a:pt x="5190" y="0"/>
                  </a:moveTo>
                  <a:cubicBezTo>
                    <a:pt x="4878" y="0"/>
                    <a:pt x="4599" y="54"/>
                    <a:pt x="4372" y="167"/>
                  </a:cubicBezTo>
                  <a:lnTo>
                    <a:pt x="922" y="1916"/>
                  </a:lnTo>
                  <a:cubicBezTo>
                    <a:pt x="0" y="2393"/>
                    <a:pt x="302" y="3681"/>
                    <a:pt x="1606" y="4794"/>
                  </a:cubicBezTo>
                  <a:lnTo>
                    <a:pt x="2862" y="5875"/>
                  </a:lnTo>
                  <a:cubicBezTo>
                    <a:pt x="3846" y="6726"/>
                    <a:pt x="5110" y="7234"/>
                    <a:pt x="6074" y="7234"/>
                  </a:cubicBezTo>
                  <a:cubicBezTo>
                    <a:pt x="6388" y="7234"/>
                    <a:pt x="6670" y="7180"/>
                    <a:pt x="6900" y="7067"/>
                  </a:cubicBezTo>
                  <a:lnTo>
                    <a:pt x="10335" y="5318"/>
                  </a:lnTo>
                  <a:cubicBezTo>
                    <a:pt x="11257" y="4841"/>
                    <a:pt x="10955" y="3569"/>
                    <a:pt x="9651" y="2441"/>
                  </a:cubicBezTo>
                  <a:lnTo>
                    <a:pt x="8395" y="1359"/>
                  </a:lnTo>
                  <a:cubicBezTo>
                    <a:pt x="7411" y="508"/>
                    <a:pt x="6147" y="0"/>
                    <a:pt x="5190" y="0"/>
                  </a:cubicBezTo>
                  <a:close/>
                </a:path>
              </a:pathLst>
            </a:custGeom>
            <a:solidFill>
              <a:srgbClr val="36C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3271400" y="1161825"/>
              <a:ext cx="281450" cy="180700"/>
            </a:xfrm>
            <a:custGeom>
              <a:avLst/>
              <a:gdLst/>
              <a:ahLst/>
              <a:cxnLst/>
              <a:rect l="l" t="t" r="r" b="b"/>
              <a:pathLst>
                <a:path w="11258" h="7228" extrusionOk="0">
                  <a:moveTo>
                    <a:pt x="5209" y="0"/>
                  </a:moveTo>
                  <a:cubicBezTo>
                    <a:pt x="4890" y="0"/>
                    <a:pt x="4604" y="57"/>
                    <a:pt x="4373" y="176"/>
                  </a:cubicBezTo>
                  <a:lnTo>
                    <a:pt x="923" y="1925"/>
                  </a:lnTo>
                  <a:cubicBezTo>
                    <a:pt x="1" y="2386"/>
                    <a:pt x="303" y="3674"/>
                    <a:pt x="1607" y="4787"/>
                  </a:cubicBezTo>
                  <a:lnTo>
                    <a:pt x="2863" y="5884"/>
                  </a:lnTo>
                  <a:cubicBezTo>
                    <a:pt x="3846" y="6723"/>
                    <a:pt x="5109" y="7228"/>
                    <a:pt x="6073" y="7228"/>
                  </a:cubicBezTo>
                  <a:cubicBezTo>
                    <a:pt x="6387" y="7228"/>
                    <a:pt x="6670" y="7174"/>
                    <a:pt x="6901" y="7061"/>
                  </a:cubicBezTo>
                  <a:lnTo>
                    <a:pt x="10335" y="5312"/>
                  </a:lnTo>
                  <a:cubicBezTo>
                    <a:pt x="11257" y="4851"/>
                    <a:pt x="10955" y="3563"/>
                    <a:pt x="9652" y="2434"/>
                  </a:cubicBezTo>
                  <a:lnTo>
                    <a:pt x="8396" y="1353"/>
                  </a:lnTo>
                  <a:cubicBezTo>
                    <a:pt x="7418" y="507"/>
                    <a:pt x="6165" y="0"/>
                    <a:pt x="5209" y="0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2955825" y="1393100"/>
              <a:ext cx="135150" cy="92900"/>
            </a:xfrm>
            <a:custGeom>
              <a:avLst/>
              <a:gdLst/>
              <a:ahLst/>
              <a:cxnLst/>
              <a:rect l="l" t="t" r="r" b="b"/>
              <a:pathLst>
                <a:path w="5406" h="3716" extrusionOk="0">
                  <a:moveTo>
                    <a:pt x="2368" y="1"/>
                  </a:moveTo>
                  <a:cubicBezTo>
                    <a:pt x="1974" y="1"/>
                    <a:pt x="1599" y="83"/>
                    <a:pt x="1288" y="258"/>
                  </a:cubicBezTo>
                  <a:lnTo>
                    <a:pt x="922" y="449"/>
                  </a:lnTo>
                  <a:cubicBezTo>
                    <a:pt x="16" y="958"/>
                    <a:pt x="0" y="2039"/>
                    <a:pt x="890" y="2866"/>
                  </a:cubicBezTo>
                  <a:cubicBezTo>
                    <a:pt x="1479" y="3413"/>
                    <a:pt x="2305" y="3716"/>
                    <a:pt x="3059" y="3716"/>
                  </a:cubicBezTo>
                  <a:cubicBezTo>
                    <a:pt x="3444" y="3716"/>
                    <a:pt x="3811" y="3637"/>
                    <a:pt x="4118" y="3470"/>
                  </a:cubicBezTo>
                  <a:lnTo>
                    <a:pt x="4484" y="3263"/>
                  </a:lnTo>
                  <a:cubicBezTo>
                    <a:pt x="5390" y="2754"/>
                    <a:pt x="5406" y="1689"/>
                    <a:pt x="4531" y="846"/>
                  </a:cubicBezTo>
                  <a:cubicBezTo>
                    <a:pt x="3947" y="304"/>
                    <a:pt x="3122" y="1"/>
                    <a:pt x="2368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19"/>
          <p:cNvSpPr txBox="1"/>
          <p:nvPr/>
        </p:nvSpPr>
        <p:spPr>
          <a:xfrm>
            <a:off x="676000" y="4117700"/>
            <a:ext cx="108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STOP CLOCK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graphicFrame>
        <p:nvGraphicFramePr>
          <p:cNvPr id="1397" name="Google Shape;1397;p19"/>
          <p:cNvGraphicFramePr/>
          <p:nvPr/>
        </p:nvGraphicFramePr>
        <p:xfrm>
          <a:off x="3641800" y="1230988"/>
          <a:ext cx="4781625" cy="2072610"/>
        </p:xfrm>
        <a:graphic>
          <a:graphicData uri="http://schemas.openxmlformats.org/drawingml/2006/table">
            <a:tbl>
              <a:tblPr>
                <a:noFill/>
                <a:tableStyleId>{416D519F-9543-4CB0-9AC9-ACB6E0FD4B36}</a:tableStyleId>
              </a:tblPr>
              <a:tblGrid>
                <a:gridCol w="15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Distance the Ball Falls (m)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 Taken to Fall to Ground (s)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Speed (m/s)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1.52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0.66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0.75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0.85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0.96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8" name="Google Shape;1398;p19"/>
          <p:cNvSpPr txBox="1"/>
          <p:nvPr/>
        </p:nvSpPr>
        <p:spPr>
          <a:xfrm>
            <a:off x="3405663" y="3406463"/>
            <a:ext cx="5253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average speed of the tennis ball across all distances was: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(0.66 + 0.75 + 0.85 + 0.96) = 3.22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3.22 ÷ 4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0.81 m/s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597</Words>
  <Application>Microsoft Office PowerPoint</Application>
  <PresentationFormat>On-screen Show (16:9)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Kalam</vt:lpstr>
      <vt:lpstr>gg sans</vt:lpstr>
      <vt:lpstr>Cambria</vt:lpstr>
      <vt:lpstr>Simple Dark</vt:lpstr>
      <vt:lpstr>Edexcel IGCSE Physics 1 - Distance and Speed</vt:lpstr>
      <vt:lpstr>Speed and Velocity</vt:lpstr>
      <vt:lpstr>Distance-Time Graphs</vt:lpstr>
      <vt:lpstr>PowerPoint Presentation</vt:lpstr>
      <vt:lpstr>PowerPoint Presentation</vt:lpstr>
      <vt:lpstr>Investigating Speed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1 - Distance and Speed</dc:title>
  <cp:lastModifiedBy>Chezka Mae Madrona</cp:lastModifiedBy>
  <cp:revision>3</cp:revision>
  <dcterms:modified xsi:type="dcterms:W3CDTF">2025-07-22T06:19:19Z</dcterms:modified>
</cp:coreProperties>
</file>