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cef62348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fcef62348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cef62348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fcef62348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cef62348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cef62348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cef62348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cef62348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cef62348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fcef62348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fcef623480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fcef623480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b70e736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b70e736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b70e7361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b70e7361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cb70e7361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cb70e7361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b70e7361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cb70e73612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cb70e7361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cb70e73612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b70e73612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b70e73612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cef6234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cef6234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25565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82111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19 - Thermal Energy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Conduction, Convection, Radiation and Insulation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Thermal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can be investigated using </a:t>
            </a:r>
            <a:r>
              <a:rPr lang="en" b="1">
                <a:solidFill>
                  <a:srgbClr val="DA00FF"/>
                </a:solidFill>
                <a:latin typeface="Cambria"/>
                <a:ea typeface="Cambria"/>
                <a:cs typeface="Cambria"/>
                <a:sym typeface="Cambria"/>
              </a:rPr>
              <a:t>potassium permanganate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in a beaker of cold water.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some potassium permanganate crystals to the beaker.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Try to ensure the crystals land on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side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beaker.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 bunsen burner, gently heat the crystals.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temperature of the beaker increases, the crystals will begin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dissolve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form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bright purple solution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solution will be carried through the beaker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currents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9" name="Google Shape;3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75" name="Google Shape;375;p23"/>
          <p:cNvPicPr preferRelativeResize="0"/>
          <p:nvPr/>
        </p:nvPicPr>
        <p:blipFill rotWithShape="1">
          <a:blip r:embed="rId3">
            <a:alphaModFix/>
          </a:blip>
          <a:srcRect t="5141"/>
          <a:stretch/>
        </p:blipFill>
        <p:spPr>
          <a:xfrm>
            <a:off x="0" y="0"/>
            <a:ext cx="362920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23"/>
          <p:cNvCxnSpPr/>
          <p:nvPr/>
        </p:nvCxnSpPr>
        <p:spPr>
          <a:xfrm>
            <a:off x="3629200" y="-3150"/>
            <a:ext cx="0" cy="514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23"/>
          <p:cNvSpPr txBox="1"/>
          <p:nvPr/>
        </p:nvSpPr>
        <p:spPr>
          <a:xfrm>
            <a:off x="4695050" y="2156100"/>
            <a:ext cx="3393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DA00FF"/>
                </a:solidFill>
                <a:latin typeface="Cambria"/>
                <a:ea typeface="Cambria"/>
                <a:cs typeface="Cambria"/>
                <a:sym typeface="Cambria"/>
              </a:rPr>
              <a:t>Potassium permanganate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crystals will dissolve when heated, creating a visible trace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convection currents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Thermal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3" name="Google Shape;38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4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can be investigated using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Leslie cube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Leslie cube is a hollow metal cube with four different faces.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Fill the Leslie cube with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boiling water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Test the faces of the cube using a thermometer.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face should register at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temperature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Using an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detector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record how the faces of the cube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graph called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cooling curve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can be created.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>
                <a:solidFill>
                  <a:srgbClr val="CCCCCC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black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face of the cube should cool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fastest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black is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radiator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heat.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white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face of the cube should cool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slowly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white is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poor radiator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heat. 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4" name="Google Shape;38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85" name="Google Shape;385;p24"/>
          <p:cNvGrpSpPr/>
          <p:nvPr/>
        </p:nvGrpSpPr>
        <p:grpSpPr>
          <a:xfrm>
            <a:off x="6123375" y="1538538"/>
            <a:ext cx="2120100" cy="2644275"/>
            <a:chOff x="6114300" y="1584625"/>
            <a:chExt cx="2120100" cy="2644275"/>
          </a:xfrm>
        </p:grpSpPr>
        <p:grpSp>
          <p:nvGrpSpPr>
            <p:cNvPr id="386" name="Google Shape;386;p24"/>
            <p:cNvGrpSpPr/>
            <p:nvPr/>
          </p:nvGrpSpPr>
          <p:grpSpPr>
            <a:xfrm>
              <a:off x="6468200" y="1584625"/>
              <a:ext cx="1580620" cy="1742360"/>
              <a:chOff x="1700600" y="565600"/>
              <a:chExt cx="3951550" cy="4355900"/>
            </a:xfrm>
          </p:grpSpPr>
          <p:sp>
            <p:nvSpPr>
              <p:cNvPr id="387" name="Google Shape;387;p24"/>
              <p:cNvSpPr/>
              <p:nvPr/>
            </p:nvSpPr>
            <p:spPr>
              <a:xfrm>
                <a:off x="1700600" y="565600"/>
                <a:ext cx="3951550" cy="1935175"/>
              </a:xfrm>
              <a:custGeom>
                <a:avLst/>
                <a:gdLst/>
                <a:ahLst/>
                <a:cxnLst/>
                <a:rect l="l" t="t" r="r" b="b"/>
                <a:pathLst>
                  <a:path w="158062" h="77407" extrusionOk="0">
                    <a:moveTo>
                      <a:pt x="79049" y="0"/>
                    </a:moveTo>
                    <a:lnTo>
                      <a:pt x="0" y="38703"/>
                    </a:lnTo>
                    <a:lnTo>
                      <a:pt x="79049" y="77407"/>
                    </a:lnTo>
                    <a:lnTo>
                      <a:pt x="158062" y="38703"/>
                    </a:lnTo>
                    <a:lnTo>
                      <a:pt x="79049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3676800" y="1533175"/>
                <a:ext cx="1975350" cy="3386575"/>
              </a:xfrm>
              <a:custGeom>
                <a:avLst/>
                <a:gdLst/>
                <a:ahLst/>
                <a:cxnLst/>
                <a:rect l="l" t="t" r="r" b="b"/>
                <a:pathLst>
                  <a:path w="79014" h="135463" extrusionOk="0">
                    <a:moveTo>
                      <a:pt x="79014" y="0"/>
                    </a:moveTo>
                    <a:lnTo>
                      <a:pt x="1" y="38704"/>
                    </a:lnTo>
                    <a:lnTo>
                      <a:pt x="1" y="135462"/>
                    </a:lnTo>
                    <a:lnTo>
                      <a:pt x="79014" y="96759"/>
                    </a:lnTo>
                    <a:lnTo>
                      <a:pt x="790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1700600" y="1533175"/>
                <a:ext cx="1976225" cy="3386575"/>
              </a:xfrm>
              <a:custGeom>
                <a:avLst/>
                <a:gdLst/>
                <a:ahLst/>
                <a:cxnLst/>
                <a:rect l="l" t="t" r="r" b="b"/>
                <a:pathLst>
                  <a:path w="79049" h="135463" extrusionOk="0">
                    <a:moveTo>
                      <a:pt x="0" y="0"/>
                    </a:moveTo>
                    <a:lnTo>
                      <a:pt x="0" y="96759"/>
                    </a:lnTo>
                    <a:lnTo>
                      <a:pt x="79049" y="135462"/>
                    </a:lnTo>
                    <a:lnTo>
                      <a:pt x="79049" y="387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1700600" y="566450"/>
                <a:ext cx="3951550" cy="4355050"/>
              </a:xfrm>
              <a:custGeom>
                <a:avLst/>
                <a:gdLst/>
                <a:ahLst/>
                <a:cxnLst/>
                <a:rect l="l" t="t" r="r" b="b"/>
                <a:pathLst>
                  <a:path w="158062" h="174202" fill="none" extrusionOk="0">
                    <a:moveTo>
                      <a:pt x="79049" y="1"/>
                    </a:moveTo>
                    <a:lnTo>
                      <a:pt x="0" y="38704"/>
                    </a:lnTo>
                    <a:lnTo>
                      <a:pt x="0" y="135498"/>
                    </a:lnTo>
                    <a:lnTo>
                      <a:pt x="79049" y="174201"/>
                    </a:lnTo>
                    <a:lnTo>
                      <a:pt x="158062" y="135498"/>
                    </a:lnTo>
                    <a:lnTo>
                      <a:pt x="158062" y="38704"/>
                    </a:lnTo>
                    <a:close/>
                  </a:path>
                </a:pathLst>
              </a:custGeom>
              <a:noFill/>
              <a:ln w="11350" cap="flat" cmpd="sng">
                <a:solidFill>
                  <a:srgbClr val="000000"/>
                </a:solidFill>
                <a:prstDash val="solid"/>
                <a:miter lim="349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" name="Google Shape;391;p24"/>
            <p:cNvSpPr txBox="1"/>
            <p:nvPr/>
          </p:nvSpPr>
          <p:spPr>
            <a:xfrm>
              <a:off x="6114300" y="3367000"/>
              <a:ext cx="21201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Leslie cube. The cube has four faces with different colours: matt black, matt white, shiny metal and dull metal.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97" name="Google Shape;397;p25"/>
          <p:cNvSpPr txBox="1"/>
          <p:nvPr/>
        </p:nvSpPr>
        <p:spPr>
          <a:xfrm>
            <a:off x="1186750" y="4385150"/>
            <a:ext cx="338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TIME (MINS) →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98" name="Google Shape;398;p25"/>
          <p:cNvSpPr txBox="1"/>
          <p:nvPr/>
        </p:nvSpPr>
        <p:spPr>
          <a:xfrm rot="-5400000">
            <a:off x="-705850" y="2402400"/>
            <a:ext cx="338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TEMPERATURE (°C) →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5052150" y="1979100"/>
            <a:ext cx="35202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300" b="1">
                <a:solidFill>
                  <a:srgbClr val="128FEA"/>
                </a:solidFill>
                <a:latin typeface="Cambria"/>
                <a:ea typeface="Cambria"/>
                <a:cs typeface="Cambria"/>
                <a:sym typeface="Cambria"/>
              </a:rPr>
              <a:t>cooling curve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showing the four colours of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Leslie cube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Matt black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cools the fastest, followed by </a:t>
            </a:r>
            <a:r>
              <a:rPr lang="en" sz="1300" b="1">
                <a:highlight>
                  <a:schemeClr val="dk1"/>
                </a:highlight>
                <a:latin typeface="Cambria"/>
                <a:ea typeface="Cambria"/>
                <a:cs typeface="Cambria"/>
                <a:sym typeface="Cambria"/>
              </a:rPr>
              <a:t>matt white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300" b="1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dull metal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300" b="1">
                <a:highlight>
                  <a:srgbClr val="D9D9D9"/>
                </a:highlight>
                <a:latin typeface="Cambria"/>
                <a:ea typeface="Cambria"/>
                <a:cs typeface="Cambria"/>
                <a:sym typeface="Cambria"/>
              </a:rPr>
              <a:t>shiny metal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0" name="Google Shape;400;p25"/>
          <p:cNvGrpSpPr/>
          <p:nvPr/>
        </p:nvGrpSpPr>
        <p:grpSpPr>
          <a:xfrm>
            <a:off x="1186700" y="812950"/>
            <a:ext cx="3385308" cy="3517588"/>
            <a:chOff x="1797450" y="500475"/>
            <a:chExt cx="4205352" cy="4369675"/>
          </a:xfrm>
        </p:grpSpPr>
        <p:sp>
          <p:nvSpPr>
            <p:cNvPr id="401" name="Google Shape;401;p25"/>
            <p:cNvSpPr/>
            <p:nvPr/>
          </p:nvSpPr>
          <p:spPr>
            <a:xfrm>
              <a:off x="1798650" y="48701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1"/>
                  </a:moveTo>
                  <a:lnTo>
                    <a:pt x="5898" y="1"/>
                  </a:lnTo>
                  <a:moveTo>
                    <a:pt x="168162" y="1"/>
                  </a:moveTo>
                  <a:lnTo>
                    <a:pt x="162265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1798650" y="48701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1"/>
                  </a:moveTo>
                  <a:lnTo>
                    <a:pt x="168162" y="1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1798650" y="5108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0"/>
                  </a:moveTo>
                  <a:lnTo>
                    <a:pt x="5898" y="0"/>
                  </a:lnTo>
                  <a:moveTo>
                    <a:pt x="168162" y="0"/>
                  </a:moveTo>
                  <a:lnTo>
                    <a:pt x="162265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25"/>
            <p:cNvGrpSpPr/>
            <p:nvPr/>
          </p:nvGrpSpPr>
          <p:grpSpPr>
            <a:xfrm>
              <a:off x="1797450" y="500475"/>
              <a:ext cx="4205352" cy="4369675"/>
              <a:chOff x="1797450" y="500475"/>
              <a:chExt cx="4205352" cy="4369675"/>
            </a:xfrm>
          </p:grpSpPr>
          <p:sp>
            <p:nvSpPr>
              <p:cNvPr id="405" name="Google Shape;405;p25"/>
              <p:cNvSpPr/>
              <p:nvPr/>
            </p:nvSpPr>
            <p:spPr>
              <a:xfrm>
                <a:off x="179865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179865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168527"/>
                    </a:lnTo>
                    <a:moveTo>
                      <a:pt x="0" y="0"/>
                    </a:moveTo>
                    <a:lnTo>
                      <a:pt x="0" y="5846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1797450" y="500475"/>
                <a:ext cx="4204202" cy="2672630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1797450" y="510850"/>
                <a:ext cx="4204202" cy="3058025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1798600" y="510850"/>
                <a:ext cx="4204202" cy="3428187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1798600" y="510850"/>
                <a:ext cx="4204202" cy="3792636"/>
              </a:xfrm>
              <a:custGeom>
                <a:avLst/>
                <a:gdLst/>
                <a:ahLst/>
                <a:cxnLst/>
                <a:rect l="l" t="t" r="r" b="b"/>
                <a:pathLst>
                  <a:path w="172127" h="152330" extrusionOk="0">
                    <a:moveTo>
                      <a:pt x="0" y="0"/>
                    </a:moveTo>
                    <a:cubicBezTo>
                      <a:pt x="18812" y="42343"/>
                      <a:pt x="42820" y="84770"/>
                      <a:pt x="77728" y="115237"/>
                    </a:cubicBezTo>
                    <a:cubicBezTo>
                      <a:pt x="103199" y="137468"/>
                      <a:pt x="138319" y="152330"/>
                      <a:pt x="172127" y="152330"/>
                    </a:cubicBez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PH"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600270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168527"/>
                    </a:lnTo>
                    <a:moveTo>
                      <a:pt x="0" y="0"/>
                    </a:moveTo>
                    <a:lnTo>
                      <a:pt x="0" y="5846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6002700" y="510825"/>
                <a:ext cx="25" cy="4359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373" fill="none" extrusionOk="0">
                    <a:moveTo>
                      <a:pt x="0" y="17437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5"/>
            <p:cNvSpPr/>
            <p:nvPr/>
          </p:nvSpPr>
          <p:spPr>
            <a:xfrm>
              <a:off x="1798650" y="510825"/>
              <a:ext cx="4204075" cy="25"/>
            </a:xfrm>
            <a:custGeom>
              <a:avLst/>
              <a:gdLst/>
              <a:ahLst/>
              <a:cxnLst/>
              <a:rect l="l" t="t" r="r" b="b"/>
              <a:pathLst>
                <a:path w="168163" h="1" fill="none" extrusionOk="0">
                  <a:moveTo>
                    <a:pt x="0" y="0"/>
                  </a:moveTo>
                  <a:lnTo>
                    <a:pt x="168162" y="0"/>
                  </a:lnTo>
                </a:path>
              </a:pathLst>
            </a:custGeom>
            <a:solidFill>
              <a:srgbClr val="FC3A05"/>
            </a:solidFill>
            <a:ln w="19050" cap="flat" cmpd="sng">
              <a:solidFill>
                <a:srgbClr val="000000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Insulation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9" name="Google Shape;41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4.10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ways of reducing unwanted energy transfer, such as insulation.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have a certain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conductors of heat have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Poor conductors of heat have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insulators have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conductivity.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helps to reduce heat that might be lost by conduction.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Good insulators also reduce heat loss by convection.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Insulators trap pockets of air, reducing the movement of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fluid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prevents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formation of convection currents.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0" name="Google Shape;42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421" name="Google Shape;421;p26"/>
          <p:cNvGrpSpPr/>
          <p:nvPr/>
        </p:nvGrpSpPr>
        <p:grpSpPr>
          <a:xfrm>
            <a:off x="5867300" y="1152475"/>
            <a:ext cx="2827800" cy="2812688"/>
            <a:chOff x="5893350" y="1275350"/>
            <a:chExt cx="2827800" cy="2812688"/>
          </a:xfrm>
        </p:grpSpPr>
        <p:grpSp>
          <p:nvGrpSpPr>
            <p:cNvPr id="422" name="Google Shape;422;p26"/>
            <p:cNvGrpSpPr/>
            <p:nvPr/>
          </p:nvGrpSpPr>
          <p:grpSpPr>
            <a:xfrm>
              <a:off x="6077125" y="1275350"/>
              <a:ext cx="2395320" cy="2065200"/>
              <a:chOff x="806375" y="238125"/>
              <a:chExt cx="5988300" cy="5163000"/>
            </a:xfrm>
          </p:grpSpPr>
          <p:sp>
            <p:nvSpPr>
              <p:cNvPr id="423" name="Google Shape;423;p26"/>
              <p:cNvSpPr/>
              <p:nvPr/>
            </p:nvSpPr>
            <p:spPr>
              <a:xfrm>
                <a:off x="806375" y="3577275"/>
                <a:ext cx="2827750" cy="1823850"/>
              </a:xfrm>
              <a:custGeom>
                <a:avLst/>
                <a:gdLst/>
                <a:ahLst/>
                <a:cxnLst/>
                <a:rect l="l" t="t" r="r" b="b"/>
                <a:pathLst>
                  <a:path w="113110" h="72954" extrusionOk="0">
                    <a:moveTo>
                      <a:pt x="0" y="0"/>
                    </a:moveTo>
                    <a:lnTo>
                      <a:pt x="0" y="8118"/>
                    </a:lnTo>
                    <a:lnTo>
                      <a:pt x="112135" y="72953"/>
                    </a:lnTo>
                    <a:lnTo>
                      <a:pt x="113109" y="71654"/>
                    </a:lnTo>
                    <a:lnTo>
                      <a:pt x="112135" y="64727"/>
                    </a:lnTo>
                    <a:lnTo>
                      <a:pt x="102177" y="550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7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6"/>
              <p:cNvSpPr/>
              <p:nvPr/>
            </p:nvSpPr>
            <p:spPr>
              <a:xfrm>
                <a:off x="3609725" y="5108850"/>
                <a:ext cx="416750" cy="292275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11691" extrusionOk="0">
                    <a:moveTo>
                      <a:pt x="5954" y="1"/>
                    </a:moveTo>
                    <a:lnTo>
                      <a:pt x="1" y="3464"/>
                    </a:lnTo>
                    <a:lnTo>
                      <a:pt x="1" y="11690"/>
                    </a:lnTo>
                    <a:lnTo>
                      <a:pt x="15262" y="11690"/>
                    </a:lnTo>
                    <a:lnTo>
                      <a:pt x="16670" y="3897"/>
                    </a:lnTo>
                    <a:lnTo>
                      <a:pt x="15262" y="3464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995D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6"/>
              <p:cNvSpPr/>
              <p:nvPr/>
            </p:nvSpPr>
            <p:spPr>
              <a:xfrm>
                <a:off x="3991275" y="3577275"/>
                <a:ext cx="2803400" cy="1823850"/>
              </a:xfrm>
              <a:custGeom>
                <a:avLst/>
                <a:gdLst/>
                <a:ahLst/>
                <a:cxnLst/>
                <a:rect l="l" t="t" r="r" b="b"/>
                <a:pathLst>
                  <a:path w="112136" h="72954" extrusionOk="0">
                    <a:moveTo>
                      <a:pt x="112135" y="0"/>
                    </a:moveTo>
                    <a:lnTo>
                      <a:pt x="56068" y="25545"/>
                    </a:lnTo>
                    <a:lnTo>
                      <a:pt x="0" y="64727"/>
                    </a:lnTo>
                    <a:lnTo>
                      <a:pt x="0" y="72953"/>
                    </a:lnTo>
                    <a:lnTo>
                      <a:pt x="112135" y="8118"/>
                    </a:lnTo>
                    <a:lnTo>
                      <a:pt x="112135" y="0"/>
                    </a:lnTo>
                    <a:close/>
                  </a:path>
                </a:pathLst>
              </a:custGeom>
              <a:solidFill>
                <a:srgbClr val="8752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6"/>
              <p:cNvSpPr/>
              <p:nvPr/>
            </p:nvSpPr>
            <p:spPr>
              <a:xfrm>
                <a:off x="806375" y="1739925"/>
                <a:ext cx="5988300" cy="3455550"/>
              </a:xfrm>
              <a:custGeom>
                <a:avLst/>
                <a:gdLst/>
                <a:ahLst/>
                <a:cxnLst/>
                <a:rect l="l" t="t" r="r" b="b"/>
                <a:pathLst>
                  <a:path w="239532" h="138222" extrusionOk="0">
                    <a:moveTo>
                      <a:pt x="112135" y="0"/>
                    </a:moveTo>
                    <a:lnTo>
                      <a:pt x="0" y="64727"/>
                    </a:lnTo>
                    <a:lnTo>
                      <a:pt x="0" y="73494"/>
                    </a:lnTo>
                    <a:lnTo>
                      <a:pt x="112135" y="138221"/>
                    </a:lnTo>
                    <a:lnTo>
                      <a:pt x="127396" y="138221"/>
                    </a:lnTo>
                    <a:lnTo>
                      <a:pt x="239531" y="73494"/>
                    </a:lnTo>
                    <a:lnTo>
                      <a:pt x="239531" y="64727"/>
                    </a:lnTo>
                    <a:lnTo>
                      <a:pt x="127396" y="0"/>
                    </a:lnTo>
                    <a:close/>
                  </a:path>
                </a:pathLst>
              </a:custGeom>
              <a:solidFill>
                <a:srgbClr val="B57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6"/>
              <p:cNvSpPr/>
              <p:nvPr/>
            </p:nvSpPr>
            <p:spPr>
              <a:xfrm>
                <a:off x="806375" y="3504225"/>
                <a:ext cx="2827750" cy="1691250"/>
              </a:xfrm>
              <a:custGeom>
                <a:avLst/>
                <a:gdLst/>
                <a:ahLst/>
                <a:cxnLst/>
                <a:rect l="l" t="t" r="r" b="b"/>
                <a:pathLst>
                  <a:path w="113110" h="67650" extrusionOk="0">
                    <a:moveTo>
                      <a:pt x="0" y="0"/>
                    </a:moveTo>
                    <a:lnTo>
                      <a:pt x="0" y="2922"/>
                    </a:lnTo>
                    <a:lnTo>
                      <a:pt x="112135" y="67649"/>
                    </a:lnTo>
                    <a:lnTo>
                      <a:pt x="113109" y="66459"/>
                    </a:lnTo>
                    <a:lnTo>
                      <a:pt x="112135" y="64727"/>
                    </a:lnTo>
                    <a:lnTo>
                      <a:pt x="102177" y="550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6"/>
              <p:cNvSpPr/>
              <p:nvPr/>
            </p:nvSpPr>
            <p:spPr>
              <a:xfrm>
                <a:off x="3609725" y="5033075"/>
                <a:ext cx="4167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6496" extrusionOk="0">
                    <a:moveTo>
                      <a:pt x="5954" y="1"/>
                    </a:moveTo>
                    <a:lnTo>
                      <a:pt x="1" y="3573"/>
                    </a:lnTo>
                    <a:lnTo>
                      <a:pt x="1" y="6495"/>
                    </a:lnTo>
                    <a:lnTo>
                      <a:pt x="15262" y="6495"/>
                    </a:lnTo>
                    <a:lnTo>
                      <a:pt x="16670" y="4006"/>
                    </a:lnTo>
                    <a:lnTo>
                      <a:pt x="15262" y="3573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6"/>
              <p:cNvSpPr/>
              <p:nvPr/>
            </p:nvSpPr>
            <p:spPr>
              <a:xfrm>
                <a:off x="3991275" y="3504225"/>
                <a:ext cx="2803400" cy="1691250"/>
              </a:xfrm>
              <a:custGeom>
                <a:avLst/>
                <a:gdLst/>
                <a:ahLst/>
                <a:cxnLst/>
                <a:rect l="l" t="t" r="r" b="b"/>
                <a:pathLst>
                  <a:path w="112136" h="67650" extrusionOk="0">
                    <a:moveTo>
                      <a:pt x="112135" y="0"/>
                    </a:moveTo>
                    <a:lnTo>
                      <a:pt x="56068" y="25544"/>
                    </a:lnTo>
                    <a:lnTo>
                      <a:pt x="0" y="64727"/>
                    </a:lnTo>
                    <a:lnTo>
                      <a:pt x="0" y="67649"/>
                    </a:lnTo>
                    <a:lnTo>
                      <a:pt x="112135" y="2922"/>
                    </a:lnTo>
                    <a:lnTo>
                      <a:pt x="112135" y="0"/>
                    </a:lnTo>
                    <a:close/>
                  </a:path>
                </a:pathLst>
              </a:custGeom>
              <a:solidFill>
                <a:srgbClr val="6A7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6"/>
              <p:cNvSpPr/>
              <p:nvPr/>
            </p:nvSpPr>
            <p:spPr>
              <a:xfrm>
                <a:off x="806375" y="1666875"/>
                <a:ext cx="5988300" cy="3455525"/>
              </a:xfrm>
              <a:custGeom>
                <a:avLst/>
                <a:gdLst/>
                <a:ahLst/>
                <a:cxnLst/>
                <a:rect l="l" t="t" r="r" b="b"/>
                <a:pathLst>
                  <a:path w="239532" h="138221" extrusionOk="0">
                    <a:moveTo>
                      <a:pt x="112135" y="0"/>
                    </a:moveTo>
                    <a:lnTo>
                      <a:pt x="0" y="64727"/>
                    </a:lnTo>
                    <a:lnTo>
                      <a:pt x="0" y="73494"/>
                    </a:lnTo>
                    <a:lnTo>
                      <a:pt x="112135" y="138221"/>
                    </a:lnTo>
                    <a:lnTo>
                      <a:pt x="127396" y="138221"/>
                    </a:lnTo>
                    <a:lnTo>
                      <a:pt x="239531" y="73494"/>
                    </a:lnTo>
                    <a:lnTo>
                      <a:pt x="239531" y="64727"/>
                    </a:lnTo>
                    <a:lnTo>
                      <a:pt x="127396" y="0"/>
                    </a:lnTo>
                    <a:close/>
                  </a:path>
                </a:pathLst>
              </a:custGeom>
              <a:solidFill>
                <a:srgbClr val="9F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6"/>
              <p:cNvSpPr/>
              <p:nvPr/>
            </p:nvSpPr>
            <p:spPr>
              <a:xfrm>
                <a:off x="3809975" y="2072750"/>
                <a:ext cx="2043025" cy="1369250"/>
              </a:xfrm>
              <a:custGeom>
                <a:avLst/>
                <a:gdLst/>
                <a:ahLst/>
                <a:cxnLst/>
                <a:rect l="l" t="t" r="r" b="b"/>
                <a:pathLst>
                  <a:path w="81721" h="54770" extrusionOk="0">
                    <a:moveTo>
                      <a:pt x="1" y="1"/>
                    </a:moveTo>
                    <a:lnTo>
                      <a:pt x="866" y="15912"/>
                    </a:lnTo>
                    <a:lnTo>
                      <a:pt x="68191" y="54770"/>
                    </a:lnTo>
                    <a:lnTo>
                      <a:pt x="81720" y="4578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6"/>
              <p:cNvSpPr/>
              <p:nvPr/>
            </p:nvSpPr>
            <p:spPr>
              <a:xfrm>
                <a:off x="1810275" y="2137700"/>
                <a:ext cx="2021375" cy="1317825"/>
              </a:xfrm>
              <a:custGeom>
                <a:avLst/>
                <a:gdLst/>
                <a:ahLst/>
                <a:cxnLst/>
                <a:rect l="l" t="t" r="r" b="b"/>
                <a:pathLst>
                  <a:path w="80855" h="52713" extrusionOk="0">
                    <a:moveTo>
                      <a:pt x="80854" y="1"/>
                    </a:moveTo>
                    <a:lnTo>
                      <a:pt x="74252" y="2057"/>
                    </a:lnTo>
                    <a:lnTo>
                      <a:pt x="1949" y="42755"/>
                    </a:lnTo>
                    <a:lnTo>
                      <a:pt x="0" y="44920"/>
                    </a:lnTo>
                    <a:lnTo>
                      <a:pt x="12556" y="52713"/>
                    </a:lnTo>
                    <a:lnTo>
                      <a:pt x="80854" y="13314"/>
                    </a:lnTo>
                    <a:lnTo>
                      <a:pt x="8085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6"/>
              <p:cNvSpPr/>
              <p:nvPr/>
            </p:nvSpPr>
            <p:spPr>
              <a:xfrm>
                <a:off x="1777800" y="2221575"/>
                <a:ext cx="21269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8" extrusionOk="0">
                    <a:moveTo>
                      <a:pt x="85076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076" y="1083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6"/>
              <p:cNvSpPr/>
              <p:nvPr/>
            </p:nvSpPr>
            <p:spPr>
              <a:xfrm>
                <a:off x="1777800" y="334727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6"/>
              <p:cNvSpPr/>
              <p:nvPr/>
            </p:nvSpPr>
            <p:spPr>
              <a:xfrm>
                <a:off x="1777800" y="2170175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504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6"/>
              <p:cNvSpPr/>
              <p:nvPr/>
            </p:nvSpPr>
            <p:spPr>
              <a:xfrm>
                <a:off x="1886050" y="2283825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5" y="0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5" y="1083"/>
                    </a:lnTo>
                    <a:lnTo>
                      <a:pt x="85075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1886050" y="3409500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1886050" y="2232400"/>
                <a:ext cx="21269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2" extrusionOk="0">
                    <a:moveTo>
                      <a:pt x="81504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075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1994275" y="2346050"/>
                <a:ext cx="2129625" cy="1206900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276" extrusionOk="0">
                    <a:moveTo>
                      <a:pt x="85184" y="1"/>
                    </a:moveTo>
                    <a:lnTo>
                      <a:pt x="1" y="45028"/>
                    </a:lnTo>
                    <a:lnTo>
                      <a:pt x="3572" y="48275"/>
                    </a:lnTo>
                    <a:lnTo>
                      <a:pt x="85184" y="1192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1994275" y="3471750"/>
                <a:ext cx="893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248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572" y="3247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1994275" y="2294650"/>
                <a:ext cx="21296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1" extrusionOk="0">
                    <a:moveTo>
                      <a:pt x="81612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2102525" y="2411000"/>
                <a:ext cx="21296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8167" extrusionOk="0">
                    <a:moveTo>
                      <a:pt x="85184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2102525" y="3536675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2102525" y="2359600"/>
                <a:ext cx="21296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9141" extrusionOk="0">
                    <a:moveTo>
                      <a:pt x="81612" y="0"/>
                    </a:moveTo>
                    <a:lnTo>
                      <a:pt x="0" y="47084"/>
                    </a:lnTo>
                    <a:lnTo>
                      <a:pt x="3572" y="49140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2213450" y="2473250"/>
                <a:ext cx="21269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8167" extrusionOk="0">
                    <a:moveTo>
                      <a:pt x="85076" y="0"/>
                    </a:moveTo>
                    <a:lnTo>
                      <a:pt x="1" y="45027"/>
                    </a:lnTo>
                    <a:lnTo>
                      <a:pt x="3465" y="48166"/>
                    </a:lnTo>
                    <a:lnTo>
                      <a:pt x="85076" y="1083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2213450" y="3598925"/>
                <a:ext cx="866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140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465" y="3139"/>
                    </a:lnTo>
                    <a:lnTo>
                      <a:pt x="3465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2213450" y="2421825"/>
                <a:ext cx="21269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9141" extrusionOk="0">
                    <a:moveTo>
                      <a:pt x="81504" y="1"/>
                    </a:moveTo>
                    <a:lnTo>
                      <a:pt x="1" y="47084"/>
                    </a:lnTo>
                    <a:lnTo>
                      <a:pt x="3465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2321700" y="2535475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6" y="1083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2321700" y="3661150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2321700" y="2484075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504" y="0"/>
                    </a:moveTo>
                    <a:lnTo>
                      <a:pt x="0" y="47084"/>
                    </a:lnTo>
                    <a:lnTo>
                      <a:pt x="3572" y="49140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6"/>
              <p:cNvSpPr/>
              <p:nvPr/>
            </p:nvSpPr>
            <p:spPr>
              <a:xfrm>
                <a:off x="2429925" y="2597725"/>
                <a:ext cx="21269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8167" extrusionOk="0">
                    <a:moveTo>
                      <a:pt x="85076" y="0"/>
                    </a:moveTo>
                    <a:lnTo>
                      <a:pt x="1" y="45027"/>
                    </a:lnTo>
                    <a:lnTo>
                      <a:pt x="3573" y="48166"/>
                    </a:lnTo>
                    <a:lnTo>
                      <a:pt x="85076" y="1082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6"/>
              <p:cNvSpPr/>
              <p:nvPr/>
            </p:nvSpPr>
            <p:spPr>
              <a:xfrm>
                <a:off x="2429925" y="3723400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573" y="3139"/>
                    </a:lnTo>
                    <a:lnTo>
                      <a:pt x="3573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6"/>
              <p:cNvSpPr/>
              <p:nvPr/>
            </p:nvSpPr>
            <p:spPr>
              <a:xfrm>
                <a:off x="2429925" y="2546300"/>
                <a:ext cx="21269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9141" extrusionOk="0">
                    <a:moveTo>
                      <a:pt x="81504" y="1"/>
                    </a:moveTo>
                    <a:lnTo>
                      <a:pt x="1" y="47084"/>
                    </a:lnTo>
                    <a:lnTo>
                      <a:pt x="3573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6"/>
              <p:cNvSpPr/>
              <p:nvPr/>
            </p:nvSpPr>
            <p:spPr>
              <a:xfrm>
                <a:off x="2538175" y="2659950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076" y="1191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6"/>
              <p:cNvSpPr/>
              <p:nvPr/>
            </p:nvSpPr>
            <p:spPr>
              <a:xfrm>
                <a:off x="2538175" y="378562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1"/>
                    </a:moveTo>
                    <a:lnTo>
                      <a:pt x="1" y="1191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6"/>
              <p:cNvSpPr/>
              <p:nvPr/>
            </p:nvSpPr>
            <p:spPr>
              <a:xfrm>
                <a:off x="2538175" y="2608550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504" y="0"/>
                    </a:moveTo>
                    <a:lnTo>
                      <a:pt x="1" y="47084"/>
                    </a:lnTo>
                    <a:lnTo>
                      <a:pt x="3572" y="49140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6"/>
              <p:cNvSpPr/>
              <p:nvPr/>
            </p:nvSpPr>
            <p:spPr>
              <a:xfrm>
                <a:off x="2646425" y="2722200"/>
                <a:ext cx="2126900" cy="12068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275" extrusionOk="0">
                    <a:moveTo>
                      <a:pt x="85075" y="0"/>
                    </a:moveTo>
                    <a:lnTo>
                      <a:pt x="0" y="45027"/>
                    </a:lnTo>
                    <a:lnTo>
                      <a:pt x="3572" y="48275"/>
                    </a:lnTo>
                    <a:lnTo>
                      <a:pt x="85075" y="1191"/>
                    </a:lnTo>
                    <a:lnTo>
                      <a:pt x="85075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2646425" y="3847875"/>
                <a:ext cx="8930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248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572" y="3248"/>
                    </a:lnTo>
                    <a:lnTo>
                      <a:pt x="3572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2646425" y="2670775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612" y="1"/>
                    </a:moveTo>
                    <a:lnTo>
                      <a:pt x="0" y="47084"/>
                    </a:lnTo>
                    <a:lnTo>
                      <a:pt x="3572" y="49141"/>
                    </a:lnTo>
                    <a:lnTo>
                      <a:pt x="85075" y="2057"/>
                    </a:lnTo>
                    <a:lnTo>
                      <a:pt x="81612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2754650" y="2787125"/>
                <a:ext cx="21296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167" extrusionOk="0">
                    <a:moveTo>
                      <a:pt x="85184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2754650" y="3912825"/>
                <a:ext cx="893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39" extrusionOk="0">
                    <a:moveTo>
                      <a:pt x="1" y="0"/>
                    </a:moveTo>
                    <a:lnTo>
                      <a:pt x="1" y="1082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2754650" y="2735725"/>
                <a:ext cx="21296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1" extrusionOk="0">
                    <a:moveTo>
                      <a:pt x="81612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2862900" y="2849375"/>
                <a:ext cx="21296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8167" extrusionOk="0">
                    <a:moveTo>
                      <a:pt x="85184" y="0"/>
                    </a:moveTo>
                    <a:lnTo>
                      <a:pt x="0" y="45028"/>
                    </a:lnTo>
                    <a:lnTo>
                      <a:pt x="3572" y="48166"/>
                    </a:lnTo>
                    <a:lnTo>
                      <a:pt x="85184" y="1083"/>
                    </a:lnTo>
                    <a:lnTo>
                      <a:pt x="85184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2862900" y="3975050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2862900" y="2797950"/>
                <a:ext cx="21296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9142" extrusionOk="0">
                    <a:moveTo>
                      <a:pt x="81612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2971125" y="2911600"/>
                <a:ext cx="21296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167" extrusionOk="0">
                    <a:moveTo>
                      <a:pt x="85184" y="1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2971125" y="4037300"/>
                <a:ext cx="893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39" extrusionOk="0">
                    <a:moveTo>
                      <a:pt x="1" y="0"/>
                    </a:moveTo>
                    <a:lnTo>
                      <a:pt x="1" y="1082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2971125" y="2860200"/>
                <a:ext cx="21296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1" extrusionOk="0">
                    <a:moveTo>
                      <a:pt x="81612" y="0"/>
                    </a:moveTo>
                    <a:lnTo>
                      <a:pt x="1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3082075" y="2973850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0"/>
                    </a:moveTo>
                    <a:lnTo>
                      <a:pt x="0" y="45028"/>
                    </a:lnTo>
                    <a:lnTo>
                      <a:pt x="3572" y="48166"/>
                    </a:lnTo>
                    <a:lnTo>
                      <a:pt x="85076" y="1083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3082075" y="409952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3082075" y="2922425"/>
                <a:ext cx="21269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2" extrusionOk="0">
                    <a:moveTo>
                      <a:pt x="81504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3190300" y="3036075"/>
                <a:ext cx="2126925" cy="1206900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8276" extrusionOk="0">
                    <a:moveTo>
                      <a:pt x="85076" y="1"/>
                    </a:moveTo>
                    <a:lnTo>
                      <a:pt x="1" y="45028"/>
                    </a:lnTo>
                    <a:lnTo>
                      <a:pt x="3573" y="48275"/>
                    </a:lnTo>
                    <a:lnTo>
                      <a:pt x="85076" y="1191"/>
                    </a:lnTo>
                    <a:lnTo>
                      <a:pt x="8507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3190300" y="4161775"/>
                <a:ext cx="893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248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573" y="3247"/>
                    </a:lnTo>
                    <a:lnTo>
                      <a:pt x="3573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3190300" y="2984675"/>
                <a:ext cx="2126925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7" h="49141" extrusionOk="0">
                    <a:moveTo>
                      <a:pt x="81504" y="0"/>
                    </a:moveTo>
                    <a:lnTo>
                      <a:pt x="1" y="47084"/>
                    </a:lnTo>
                    <a:lnTo>
                      <a:pt x="3573" y="49141"/>
                    </a:lnTo>
                    <a:lnTo>
                      <a:pt x="85076" y="2057"/>
                    </a:lnTo>
                    <a:lnTo>
                      <a:pt x="81504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3298550" y="3101025"/>
                <a:ext cx="2126900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7" extrusionOk="0">
                    <a:moveTo>
                      <a:pt x="85076" y="0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6" y="1083"/>
                    </a:lnTo>
                    <a:lnTo>
                      <a:pt x="8507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3298550" y="4226700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3298550" y="3049600"/>
                <a:ext cx="2126900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2" extrusionOk="0">
                    <a:moveTo>
                      <a:pt x="81504" y="1"/>
                    </a:moveTo>
                    <a:lnTo>
                      <a:pt x="0" y="47085"/>
                    </a:lnTo>
                    <a:lnTo>
                      <a:pt x="3572" y="49141"/>
                    </a:lnTo>
                    <a:lnTo>
                      <a:pt x="85076" y="2057"/>
                    </a:lnTo>
                    <a:lnTo>
                      <a:pt x="81504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3406800" y="3163250"/>
                <a:ext cx="21269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8168" extrusionOk="0">
                    <a:moveTo>
                      <a:pt x="85075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075" y="1083"/>
                    </a:lnTo>
                    <a:lnTo>
                      <a:pt x="85075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3406800" y="4288950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3406800" y="3111850"/>
                <a:ext cx="21269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076" h="49141" extrusionOk="0">
                    <a:moveTo>
                      <a:pt x="81612" y="0"/>
                    </a:moveTo>
                    <a:lnTo>
                      <a:pt x="0" y="47084"/>
                    </a:lnTo>
                    <a:lnTo>
                      <a:pt x="3572" y="49141"/>
                    </a:lnTo>
                    <a:lnTo>
                      <a:pt x="85075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3515025" y="3225500"/>
                <a:ext cx="2129625" cy="1204175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8167" extrusionOk="0">
                    <a:moveTo>
                      <a:pt x="85184" y="0"/>
                    </a:moveTo>
                    <a:lnTo>
                      <a:pt x="1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3515025" y="4351175"/>
                <a:ext cx="8932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140" extrusionOk="0">
                    <a:moveTo>
                      <a:pt x="1" y="1"/>
                    </a:moveTo>
                    <a:lnTo>
                      <a:pt x="1" y="1083"/>
                    </a:lnTo>
                    <a:lnTo>
                      <a:pt x="3572" y="3140"/>
                    </a:lnTo>
                    <a:lnTo>
                      <a:pt x="3572" y="20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3515025" y="3174075"/>
                <a:ext cx="2129625" cy="1228550"/>
              </a:xfrm>
              <a:custGeom>
                <a:avLst/>
                <a:gdLst/>
                <a:ahLst/>
                <a:cxnLst/>
                <a:rect l="l" t="t" r="r" b="b"/>
                <a:pathLst>
                  <a:path w="85185" h="49142" extrusionOk="0">
                    <a:moveTo>
                      <a:pt x="81612" y="1"/>
                    </a:moveTo>
                    <a:lnTo>
                      <a:pt x="1" y="47085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3623275" y="3287725"/>
                <a:ext cx="21296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8168" extrusionOk="0">
                    <a:moveTo>
                      <a:pt x="85184" y="1"/>
                    </a:moveTo>
                    <a:lnTo>
                      <a:pt x="0" y="45028"/>
                    </a:lnTo>
                    <a:lnTo>
                      <a:pt x="3572" y="48167"/>
                    </a:lnTo>
                    <a:lnTo>
                      <a:pt x="85184" y="1083"/>
                    </a:lnTo>
                    <a:lnTo>
                      <a:pt x="85184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3623275" y="4413425"/>
                <a:ext cx="893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140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572" y="3139"/>
                    </a:lnTo>
                    <a:lnTo>
                      <a:pt x="3572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3623275" y="3236325"/>
                <a:ext cx="2129600" cy="1228525"/>
              </a:xfrm>
              <a:custGeom>
                <a:avLst/>
                <a:gdLst/>
                <a:ahLst/>
                <a:cxnLst/>
                <a:rect l="l" t="t" r="r" b="b"/>
                <a:pathLst>
                  <a:path w="85184" h="49141" extrusionOk="0">
                    <a:moveTo>
                      <a:pt x="81612" y="0"/>
                    </a:moveTo>
                    <a:lnTo>
                      <a:pt x="0" y="47084"/>
                    </a:lnTo>
                    <a:lnTo>
                      <a:pt x="3572" y="49141"/>
                    </a:lnTo>
                    <a:lnTo>
                      <a:pt x="85184" y="2057"/>
                    </a:lnTo>
                    <a:lnTo>
                      <a:pt x="81612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1509900" y="1942875"/>
                <a:ext cx="4573100" cy="2638350"/>
              </a:xfrm>
              <a:custGeom>
                <a:avLst/>
                <a:gdLst/>
                <a:ahLst/>
                <a:cxnLst/>
                <a:rect l="l" t="t" r="r" b="b"/>
                <a:pathLst>
                  <a:path w="182924" h="105534" extrusionOk="0">
                    <a:moveTo>
                      <a:pt x="92869" y="7794"/>
                    </a:moveTo>
                    <a:lnTo>
                      <a:pt x="169286" y="51955"/>
                    </a:lnTo>
                    <a:lnTo>
                      <a:pt x="91462" y="96874"/>
                    </a:lnTo>
                    <a:lnTo>
                      <a:pt x="15046" y="52713"/>
                    </a:lnTo>
                    <a:lnTo>
                      <a:pt x="92869" y="7794"/>
                    </a:lnTo>
                    <a:close/>
                    <a:moveTo>
                      <a:pt x="91462" y="0"/>
                    </a:moveTo>
                    <a:lnTo>
                      <a:pt x="1" y="52713"/>
                    </a:lnTo>
                    <a:lnTo>
                      <a:pt x="91462" y="105533"/>
                    </a:lnTo>
                    <a:lnTo>
                      <a:pt x="182924" y="52713"/>
                    </a:lnTo>
                    <a:lnTo>
                      <a:pt x="91462" y="0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3709850" y="3260675"/>
                <a:ext cx="2373150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94926" h="57800" extrusionOk="0">
                    <a:moveTo>
                      <a:pt x="94926" y="1"/>
                    </a:moveTo>
                    <a:lnTo>
                      <a:pt x="3464" y="52821"/>
                    </a:lnTo>
                    <a:lnTo>
                      <a:pt x="1" y="54445"/>
                    </a:lnTo>
                    <a:lnTo>
                      <a:pt x="3464" y="57800"/>
                    </a:lnTo>
                    <a:lnTo>
                      <a:pt x="94926" y="4980"/>
                    </a:lnTo>
                    <a:lnTo>
                      <a:pt x="94926" y="1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1509900" y="3260675"/>
                <a:ext cx="2286575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91463" h="57800" extrusionOk="0">
                    <a:moveTo>
                      <a:pt x="1" y="1"/>
                    </a:moveTo>
                    <a:lnTo>
                      <a:pt x="1" y="4980"/>
                    </a:lnTo>
                    <a:lnTo>
                      <a:pt x="91462" y="57800"/>
                    </a:lnTo>
                    <a:lnTo>
                      <a:pt x="91462" y="528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7A9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4895075" y="2159350"/>
                <a:ext cx="846975" cy="1082400"/>
              </a:xfrm>
              <a:custGeom>
                <a:avLst/>
                <a:gdLst/>
                <a:ahLst/>
                <a:cxnLst/>
                <a:rect l="l" t="t" r="r" b="b"/>
                <a:pathLst>
                  <a:path w="33879" h="43296" extrusionOk="0">
                    <a:moveTo>
                      <a:pt x="0" y="0"/>
                    </a:moveTo>
                    <a:lnTo>
                      <a:pt x="1191" y="24354"/>
                    </a:lnTo>
                    <a:lnTo>
                      <a:pt x="3897" y="26952"/>
                    </a:lnTo>
                    <a:lnTo>
                      <a:pt x="24570" y="39075"/>
                    </a:lnTo>
                    <a:lnTo>
                      <a:pt x="33879" y="43296"/>
                    </a:lnTo>
                    <a:lnTo>
                      <a:pt x="32363" y="7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3809975" y="695425"/>
                <a:ext cx="2043025" cy="1369250"/>
              </a:xfrm>
              <a:custGeom>
                <a:avLst/>
                <a:gdLst/>
                <a:ahLst/>
                <a:cxnLst/>
                <a:rect l="l" t="t" r="r" b="b"/>
                <a:pathLst>
                  <a:path w="81721" h="54770" extrusionOk="0">
                    <a:moveTo>
                      <a:pt x="1" y="0"/>
                    </a:moveTo>
                    <a:lnTo>
                      <a:pt x="866" y="15911"/>
                    </a:lnTo>
                    <a:lnTo>
                      <a:pt x="68191" y="54769"/>
                    </a:lnTo>
                    <a:lnTo>
                      <a:pt x="81720" y="4578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1810275" y="760375"/>
                <a:ext cx="2021375" cy="1317825"/>
              </a:xfrm>
              <a:custGeom>
                <a:avLst/>
                <a:gdLst/>
                <a:ahLst/>
                <a:cxnLst/>
                <a:rect l="l" t="t" r="r" b="b"/>
                <a:pathLst>
                  <a:path w="80855" h="52713" extrusionOk="0">
                    <a:moveTo>
                      <a:pt x="80854" y="0"/>
                    </a:moveTo>
                    <a:lnTo>
                      <a:pt x="74252" y="2057"/>
                    </a:lnTo>
                    <a:lnTo>
                      <a:pt x="1949" y="42754"/>
                    </a:lnTo>
                    <a:lnTo>
                      <a:pt x="0" y="44919"/>
                    </a:lnTo>
                    <a:lnTo>
                      <a:pt x="12556" y="52712"/>
                    </a:lnTo>
                    <a:lnTo>
                      <a:pt x="80854" y="13313"/>
                    </a:lnTo>
                    <a:lnTo>
                      <a:pt x="8085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1509900" y="543875"/>
                <a:ext cx="4608275" cy="2660000"/>
              </a:xfrm>
              <a:custGeom>
                <a:avLst/>
                <a:gdLst/>
                <a:ahLst/>
                <a:cxnLst/>
                <a:rect l="l" t="t" r="r" b="b"/>
                <a:pathLst>
                  <a:path w="184331" h="106400" extrusionOk="0">
                    <a:moveTo>
                      <a:pt x="92869" y="8660"/>
                    </a:moveTo>
                    <a:lnTo>
                      <a:pt x="169286" y="52713"/>
                    </a:lnTo>
                    <a:lnTo>
                      <a:pt x="91462" y="97632"/>
                    </a:lnTo>
                    <a:lnTo>
                      <a:pt x="15046" y="53579"/>
                    </a:lnTo>
                    <a:lnTo>
                      <a:pt x="92869" y="8660"/>
                    </a:lnTo>
                    <a:close/>
                    <a:moveTo>
                      <a:pt x="92869" y="1"/>
                    </a:moveTo>
                    <a:lnTo>
                      <a:pt x="1" y="53579"/>
                    </a:lnTo>
                    <a:lnTo>
                      <a:pt x="91462" y="106400"/>
                    </a:lnTo>
                    <a:lnTo>
                      <a:pt x="184331" y="52713"/>
                    </a:lnTo>
                    <a:lnTo>
                      <a:pt x="92869" y="1"/>
                    </a:lnTo>
                    <a:close/>
                  </a:path>
                </a:pathLst>
              </a:custGeom>
              <a:solidFill>
                <a:srgbClr val="F4EF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3991275" y="3723400"/>
                <a:ext cx="54932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12665" extrusionOk="0">
                    <a:moveTo>
                      <a:pt x="14396" y="0"/>
                    </a:moveTo>
                    <a:lnTo>
                      <a:pt x="0" y="8335"/>
                    </a:lnTo>
                    <a:lnTo>
                      <a:pt x="7577" y="12664"/>
                    </a:lnTo>
                    <a:lnTo>
                      <a:pt x="19700" y="10391"/>
                    </a:lnTo>
                    <a:lnTo>
                      <a:pt x="21973" y="4330"/>
                    </a:lnTo>
                    <a:lnTo>
                      <a:pt x="18509" y="650"/>
                    </a:lnTo>
                    <a:lnTo>
                      <a:pt x="14396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4351175" y="3041500"/>
                <a:ext cx="262500" cy="790150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31606" extrusionOk="0">
                    <a:moveTo>
                      <a:pt x="0" y="0"/>
                    </a:moveTo>
                    <a:lnTo>
                      <a:pt x="0" y="27276"/>
                    </a:lnTo>
                    <a:lnTo>
                      <a:pt x="7577" y="31606"/>
                    </a:lnTo>
                    <a:lnTo>
                      <a:pt x="10499" y="14721"/>
                    </a:lnTo>
                    <a:lnTo>
                      <a:pt x="7577" y="4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4570350" y="3390575"/>
                <a:ext cx="549325" cy="316600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12664" extrusionOk="0">
                    <a:moveTo>
                      <a:pt x="14396" y="0"/>
                    </a:moveTo>
                    <a:lnTo>
                      <a:pt x="0" y="8334"/>
                    </a:lnTo>
                    <a:lnTo>
                      <a:pt x="7577" y="12664"/>
                    </a:lnTo>
                    <a:lnTo>
                      <a:pt x="19700" y="10283"/>
                    </a:lnTo>
                    <a:lnTo>
                      <a:pt x="21973" y="4330"/>
                    </a:lnTo>
                    <a:lnTo>
                      <a:pt x="18509" y="541"/>
                    </a:lnTo>
                    <a:lnTo>
                      <a:pt x="14396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4930250" y="2708650"/>
                <a:ext cx="262500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31607" extrusionOk="0">
                    <a:moveTo>
                      <a:pt x="0" y="1"/>
                    </a:moveTo>
                    <a:lnTo>
                      <a:pt x="0" y="27277"/>
                    </a:lnTo>
                    <a:lnTo>
                      <a:pt x="7577" y="31607"/>
                    </a:lnTo>
                    <a:lnTo>
                      <a:pt x="10499" y="14721"/>
                    </a:lnTo>
                    <a:lnTo>
                      <a:pt x="7577" y="43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5149425" y="3055025"/>
                <a:ext cx="549325" cy="316625"/>
              </a:xfrm>
              <a:custGeom>
                <a:avLst/>
                <a:gdLst/>
                <a:ahLst/>
                <a:cxnLst/>
                <a:rect l="l" t="t" r="r" b="b"/>
                <a:pathLst>
                  <a:path w="21973" h="12665" extrusionOk="0">
                    <a:moveTo>
                      <a:pt x="14396" y="0"/>
                    </a:moveTo>
                    <a:lnTo>
                      <a:pt x="0" y="8335"/>
                    </a:lnTo>
                    <a:lnTo>
                      <a:pt x="7577" y="12664"/>
                    </a:lnTo>
                    <a:lnTo>
                      <a:pt x="19592" y="10391"/>
                    </a:lnTo>
                    <a:lnTo>
                      <a:pt x="21973" y="4330"/>
                    </a:lnTo>
                    <a:lnTo>
                      <a:pt x="18509" y="650"/>
                    </a:lnTo>
                    <a:lnTo>
                      <a:pt x="14396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5509325" y="2373125"/>
                <a:ext cx="262500" cy="790150"/>
              </a:xfrm>
              <a:custGeom>
                <a:avLst/>
                <a:gdLst/>
                <a:ahLst/>
                <a:cxnLst/>
                <a:rect l="l" t="t" r="r" b="b"/>
                <a:pathLst>
                  <a:path w="10500" h="31606" extrusionOk="0">
                    <a:moveTo>
                      <a:pt x="0" y="0"/>
                    </a:moveTo>
                    <a:lnTo>
                      <a:pt x="0" y="27276"/>
                    </a:lnTo>
                    <a:lnTo>
                      <a:pt x="7577" y="31606"/>
                    </a:lnTo>
                    <a:lnTo>
                      <a:pt x="10499" y="14721"/>
                    </a:lnTo>
                    <a:lnTo>
                      <a:pt x="7577" y="43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3666550" y="1883350"/>
                <a:ext cx="2416450" cy="269515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107806" extrusionOk="0">
                    <a:moveTo>
                      <a:pt x="81288" y="23921"/>
                    </a:moveTo>
                    <a:lnTo>
                      <a:pt x="81288" y="51197"/>
                    </a:lnTo>
                    <a:lnTo>
                      <a:pt x="66892" y="59531"/>
                    </a:lnTo>
                    <a:lnTo>
                      <a:pt x="66892" y="32255"/>
                    </a:lnTo>
                    <a:lnTo>
                      <a:pt x="81288" y="23921"/>
                    </a:lnTo>
                    <a:close/>
                    <a:moveTo>
                      <a:pt x="58125" y="37342"/>
                    </a:moveTo>
                    <a:lnTo>
                      <a:pt x="58125" y="64619"/>
                    </a:lnTo>
                    <a:lnTo>
                      <a:pt x="43729" y="72953"/>
                    </a:lnTo>
                    <a:lnTo>
                      <a:pt x="43729" y="45677"/>
                    </a:lnTo>
                    <a:lnTo>
                      <a:pt x="58125" y="37342"/>
                    </a:lnTo>
                    <a:close/>
                    <a:moveTo>
                      <a:pt x="34962" y="50656"/>
                    </a:moveTo>
                    <a:lnTo>
                      <a:pt x="34962" y="77932"/>
                    </a:lnTo>
                    <a:lnTo>
                      <a:pt x="20566" y="86266"/>
                    </a:lnTo>
                    <a:lnTo>
                      <a:pt x="20566" y="59098"/>
                    </a:lnTo>
                    <a:lnTo>
                      <a:pt x="34962" y="50656"/>
                    </a:lnTo>
                    <a:close/>
                    <a:moveTo>
                      <a:pt x="96658" y="0"/>
                    </a:moveTo>
                    <a:lnTo>
                      <a:pt x="5196" y="52821"/>
                    </a:lnTo>
                    <a:lnTo>
                      <a:pt x="1" y="56392"/>
                    </a:lnTo>
                    <a:lnTo>
                      <a:pt x="5196" y="107806"/>
                    </a:lnTo>
                    <a:lnTo>
                      <a:pt x="96658" y="55094"/>
                    </a:lnTo>
                    <a:lnTo>
                      <a:pt x="96658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2267575" y="2630175"/>
                <a:ext cx="297675" cy="113112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45245" extrusionOk="0">
                    <a:moveTo>
                      <a:pt x="11907" y="1"/>
                    </a:moveTo>
                    <a:lnTo>
                      <a:pt x="4438" y="4331"/>
                    </a:lnTo>
                    <a:lnTo>
                      <a:pt x="1" y="23597"/>
                    </a:lnTo>
                    <a:lnTo>
                      <a:pt x="4438" y="45245"/>
                    </a:lnTo>
                    <a:lnTo>
                      <a:pt x="11907" y="40915"/>
                    </a:lnTo>
                    <a:lnTo>
                      <a:pt x="11907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1509900" y="1883350"/>
                <a:ext cx="2286575" cy="2697875"/>
              </a:xfrm>
              <a:custGeom>
                <a:avLst/>
                <a:gdLst/>
                <a:ahLst/>
                <a:cxnLst/>
                <a:rect l="l" t="t" r="r" b="b"/>
                <a:pathLst>
                  <a:path w="91463" h="107915" extrusionOk="0">
                    <a:moveTo>
                      <a:pt x="1" y="0"/>
                    </a:moveTo>
                    <a:lnTo>
                      <a:pt x="1" y="55094"/>
                    </a:lnTo>
                    <a:lnTo>
                      <a:pt x="34745" y="75118"/>
                    </a:lnTo>
                    <a:lnTo>
                      <a:pt x="34745" y="34204"/>
                    </a:lnTo>
                    <a:lnTo>
                      <a:pt x="56718" y="46976"/>
                    </a:lnTo>
                    <a:lnTo>
                      <a:pt x="56610" y="87782"/>
                    </a:lnTo>
                    <a:lnTo>
                      <a:pt x="91462" y="107914"/>
                    </a:lnTo>
                    <a:lnTo>
                      <a:pt x="91462" y="528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>
                <a:off x="1509900" y="476250"/>
                <a:ext cx="2413750" cy="1461225"/>
              </a:xfrm>
              <a:custGeom>
                <a:avLst/>
                <a:gdLst/>
                <a:ahLst/>
                <a:cxnLst/>
                <a:rect l="l" t="t" r="r" b="b"/>
                <a:pathLst>
                  <a:path w="96550" h="58449" extrusionOk="0">
                    <a:moveTo>
                      <a:pt x="96550" y="0"/>
                    </a:moveTo>
                    <a:lnTo>
                      <a:pt x="1" y="51522"/>
                    </a:lnTo>
                    <a:lnTo>
                      <a:pt x="3681" y="58449"/>
                    </a:lnTo>
                    <a:lnTo>
                      <a:pt x="96550" y="4763"/>
                    </a:lnTo>
                    <a:lnTo>
                      <a:pt x="96550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1509900" y="1764275"/>
                <a:ext cx="9205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6928" extrusionOk="0">
                    <a:moveTo>
                      <a:pt x="1" y="1"/>
                    </a:moveTo>
                    <a:lnTo>
                      <a:pt x="1" y="4763"/>
                    </a:lnTo>
                    <a:lnTo>
                      <a:pt x="3681" y="6928"/>
                    </a:lnTo>
                    <a:lnTo>
                      <a:pt x="3681" y="20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1509900" y="422125"/>
                <a:ext cx="2413750" cy="1393600"/>
              </a:xfrm>
              <a:custGeom>
                <a:avLst/>
                <a:gdLst/>
                <a:ahLst/>
                <a:cxnLst/>
                <a:rect l="l" t="t" r="r" b="b"/>
                <a:pathLst>
                  <a:path w="96550" h="55744" extrusionOk="0">
                    <a:moveTo>
                      <a:pt x="92869" y="0"/>
                    </a:moveTo>
                    <a:lnTo>
                      <a:pt x="1" y="53687"/>
                    </a:lnTo>
                    <a:lnTo>
                      <a:pt x="3681" y="55743"/>
                    </a:lnTo>
                    <a:lnTo>
                      <a:pt x="96550" y="2165"/>
                    </a:lnTo>
                    <a:lnTo>
                      <a:pt x="92869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3831625" y="587175"/>
                <a:ext cx="1095925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43837" h="25654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40157" y="25653"/>
                    </a:lnTo>
                    <a:lnTo>
                      <a:pt x="43837" y="209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6"/>
              <p:cNvSpPr/>
              <p:nvPr/>
            </p:nvSpPr>
            <p:spPr>
              <a:xfrm>
                <a:off x="4835525" y="1112150"/>
                <a:ext cx="920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4655" extrusionOk="0">
                    <a:moveTo>
                      <a:pt x="3681" y="0"/>
                    </a:moveTo>
                    <a:lnTo>
                      <a:pt x="1" y="2165"/>
                    </a:lnTo>
                    <a:lnTo>
                      <a:pt x="1" y="4654"/>
                    </a:lnTo>
                    <a:lnTo>
                      <a:pt x="3681" y="2598"/>
                    </a:lnTo>
                    <a:lnTo>
                      <a:pt x="3681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>
                <a:off x="3831625" y="533075"/>
                <a:ext cx="1095925" cy="633200"/>
              </a:xfrm>
              <a:custGeom>
                <a:avLst/>
                <a:gdLst/>
                <a:ahLst/>
                <a:cxnLst/>
                <a:rect l="l" t="t" r="r" b="b"/>
                <a:pathLst>
                  <a:path w="43837" h="25328" extrusionOk="0">
                    <a:moveTo>
                      <a:pt x="3681" y="0"/>
                    </a:moveTo>
                    <a:lnTo>
                      <a:pt x="0" y="2165"/>
                    </a:lnTo>
                    <a:lnTo>
                      <a:pt x="40157" y="25328"/>
                    </a:lnTo>
                    <a:lnTo>
                      <a:pt x="43837" y="23163"/>
                    </a:lnTo>
                    <a:lnTo>
                      <a:pt x="3681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1696625" y="676475"/>
                <a:ext cx="22270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0" extrusionOk="0">
                    <a:moveTo>
                      <a:pt x="89081" y="1"/>
                    </a:moveTo>
                    <a:lnTo>
                      <a:pt x="0" y="47084"/>
                    </a:lnTo>
                    <a:lnTo>
                      <a:pt x="3681" y="50440"/>
                    </a:lnTo>
                    <a:lnTo>
                      <a:pt x="89081" y="1083"/>
                    </a:lnTo>
                    <a:lnTo>
                      <a:pt x="89081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1696625" y="1853575"/>
                <a:ext cx="920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356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681" y="3356"/>
                    </a:lnTo>
                    <a:lnTo>
                      <a:pt x="3681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1696625" y="622350"/>
                <a:ext cx="2227025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415" extrusionOk="0">
                    <a:moveTo>
                      <a:pt x="85400" y="1"/>
                    </a:moveTo>
                    <a:lnTo>
                      <a:pt x="0" y="49249"/>
                    </a:lnTo>
                    <a:lnTo>
                      <a:pt x="3681" y="51414"/>
                    </a:lnTo>
                    <a:lnTo>
                      <a:pt x="89081" y="2166"/>
                    </a:lnTo>
                    <a:lnTo>
                      <a:pt x="85400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6"/>
              <p:cNvSpPr/>
              <p:nvPr/>
            </p:nvSpPr>
            <p:spPr>
              <a:xfrm>
                <a:off x="1810275" y="741425"/>
                <a:ext cx="22270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0" extrusionOk="0">
                    <a:moveTo>
                      <a:pt x="89081" y="0"/>
                    </a:moveTo>
                    <a:lnTo>
                      <a:pt x="0" y="47192"/>
                    </a:lnTo>
                    <a:lnTo>
                      <a:pt x="3681" y="50440"/>
                    </a:lnTo>
                    <a:lnTo>
                      <a:pt x="89081" y="1083"/>
                    </a:lnTo>
                    <a:lnTo>
                      <a:pt x="89081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1810275" y="1921225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681" y="3248"/>
                    </a:lnTo>
                    <a:lnTo>
                      <a:pt x="3681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1810275" y="687300"/>
                <a:ext cx="22270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414" extrusionOk="0">
                    <a:moveTo>
                      <a:pt x="85400" y="1"/>
                    </a:moveTo>
                    <a:lnTo>
                      <a:pt x="0" y="49357"/>
                    </a:lnTo>
                    <a:lnTo>
                      <a:pt x="3681" y="51414"/>
                    </a:lnTo>
                    <a:lnTo>
                      <a:pt x="89081" y="2165"/>
                    </a:lnTo>
                    <a:lnTo>
                      <a:pt x="85400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6"/>
              <p:cNvSpPr/>
              <p:nvPr/>
            </p:nvSpPr>
            <p:spPr>
              <a:xfrm>
                <a:off x="1923925" y="806375"/>
                <a:ext cx="22270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0" extrusionOk="0">
                    <a:moveTo>
                      <a:pt x="89081" y="0"/>
                    </a:moveTo>
                    <a:lnTo>
                      <a:pt x="0" y="47192"/>
                    </a:lnTo>
                    <a:lnTo>
                      <a:pt x="3681" y="50439"/>
                    </a:lnTo>
                    <a:lnTo>
                      <a:pt x="89081" y="1191"/>
                    </a:lnTo>
                    <a:lnTo>
                      <a:pt x="89081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1923925" y="1986175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0"/>
                    </a:moveTo>
                    <a:lnTo>
                      <a:pt x="0" y="1083"/>
                    </a:lnTo>
                    <a:lnTo>
                      <a:pt x="3681" y="3247"/>
                    </a:lnTo>
                    <a:lnTo>
                      <a:pt x="3681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1923925" y="752250"/>
                <a:ext cx="2227025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522" extrusionOk="0">
                    <a:moveTo>
                      <a:pt x="85400" y="0"/>
                    </a:moveTo>
                    <a:lnTo>
                      <a:pt x="0" y="49357"/>
                    </a:lnTo>
                    <a:lnTo>
                      <a:pt x="3681" y="51522"/>
                    </a:lnTo>
                    <a:lnTo>
                      <a:pt x="89081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2037575" y="871300"/>
                <a:ext cx="2227025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549" extrusionOk="0">
                    <a:moveTo>
                      <a:pt x="89081" y="1"/>
                    </a:moveTo>
                    <a:lnTo>
                      <a:pt x="0" y="47193"/>
                    </a:lnTo>
                    <a:lnTo>
                      <a:pt x="3681" y="50548"/>
                    </a:lnTo>
                    <a:lnTo>
                      <a:pt x="89081" y="1191"/>
                    </a:lnTo>
                    <a:lnTo>
                      <a:pt x="89081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2037575" y="2051100"/>
                <a:ext cx="920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357" extrusionOk="0">
                    <a:moveTo>
                      <a:pt x="0" y="1"/>
                    </a:moveTo>
                    <a:lnTo>
                      <a:pt x="0" y="1192"/>
                    </a:lnTo>
                    <a:lnTo>
                      <a:pt x="3681" y="3356"/>
                    </a:lnTo>
                    <a:lnTo>
                      <a:pt x="3681" y="21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6"/>
              <p:cNvSpPr/>
              <p:nvPr/>
            </p:nvSpPr>
            <p:spPr>
              <a:xfrm>
                <a:off x="2037575" y="817200"/>
                <a:ext cx="2227025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522" extrusionOk="0">
                    <a:moveTo>
                      <a:pt x="85400" y="0"/>
                    </a:moveTo>
                    <a:lnTo>
                      <a:pt x="0" y="49357"/>
                    </a:lnTo>
                    <a:lnTo>
                      <a:pt x="3681" y="51522"/>
                    </a:lnTo>
                    <a:lnTo>
                      <a:pt x="89081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6"/>
              <p:cNvSpPr/>
              <p:nvPr/>
            </p:nvSpPr>
            <p:spPr>
              <a:xfrm>
                <a:off x="2151225" y="938950"/>
                <a:ext cx="2227025" cy="1261025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0441" extrusionOk="0">
                    <a:moveTo>
                      <a:pt x="89081" y="1"/>
                    </a:moveTo>
                    <a:lnTo>
                      <a:pt x="0" y="47085"/>
                    </a:lnTo>
                    <a:lnTo>
                      <a:pt x="3681" y="50440"/>
                    </a:lnTo>
                    <a:lnTo>
                      <a:pt x="89081" y="1083"/>
                    </a:lnTo>
                    <a:lnTo>
                      <a:pt x="89081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6"/>
              <p:cNvSpPr/>
              <p:nvPr/>
            </p:nvSpPr>
            <p:spPr>
              <a:xfrm>
                <a:off x="2151225" y="2116050"/>
                <a:ext cx="920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357" extrusionOk="0">
                    <a:moveTo>
                      <a:pt x="0" y="1"/>
                    </a:moveTo>
                    <a:lnTo>
                      <a:pt x="0" y="1191"/>
                    </a:lnTo>
                    <a:lnTo>
                      <a:pt x="3681" y="3356"/>
                    </a:lnTo>
                    <a:lnTo>
                      <a:pt x="3681" y="21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2151225" y="884850"/>
                <a:ext cx="22270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081" h="51414" extrusionOk="0">
                    <a:moveTo>
                      <a:pt x="85400" y="0"/>
                    </a:moveTo>
                    <a:lnTo>
                      <a:pt x="0" y="49249"/>
                    </a:lnTo>
                    <a:lnTo>
                      <a:pt x="3681" y="51413"/>
                    </a:lnTo>
                    <a:lnTo>
                      <a:pt x="89081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2264875" y="1003900"/>
                <a:ext cx="22297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440" extrusionOk="0">
                    <a:moveTo>
                      <a:pt x="89189" y="1"/>
                    </a:moveTo>
                    <a:lnTo>
                      <a:pt x="0" y="47193"/>
                    </a:lnTo>
                    <a:lnTo>
                      <a:pt x="3681" y="50440"/>
                    </a:lnTo>
                    <a:lnTo>
                      <a:pt x="89189" y="1191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2264875" y="2183700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3681" y="3248"/>
                    </a:lnTo>
                    <a:lnTo>
                      <a:pt x="3681" y="205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2264875" y="949775"/>
                <a:ext cx="2229725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415" extrusionOk="0">
                    <a:moveTo>
                      <a:pt x="85400" y="1"/>
                    </a:moveTo>
                    <a:lnTo>
                      <a:pt x="0" y="49358"/>
                    </a:lnTo>
                    <a:lnTo>
                      <a:pt x="3681" y="51414"/>
                    </a:lnTo>
                    <a:lnTo>
                      <a:pt x="89189" y="2166"/>
                    </a:lnTo>
                    <a:lnTo>
                      <a:pt x="85400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>
                <a:off x="2378525" y="1068850"/>
                <a:ext cx="2229725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440" extrusionOk="0">
                    <a:moveTo>
                      <a:pt x="89189" y="0"/>
                    </a:moveTo>
                    <a:lnTo>
                      <a:pt x="0" y="47192"/>
                    </a:lnTo>
                    <a:lnTo>
                      <a:pt x="3681" y="50439"/>
                    </a:lnTo>
                    <a:lnTo>
                      <a:pt x="89189" y="1191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2378525" y="2248650"/>
                <a:ext cx="9202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3248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681" y="3247"/>
                    </a:lnTo>
                    <a:lnTo>
                      <a:pt x="3681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2378525" y="1014725"/>
                <a:ext cx="2229725" cy="128807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523" extrusionOk="0">
                    <a:moveTo>
                      <a:pt x="85400" y="0"/>
                    </a:moveTo>
                    <a:lnTo>
                      <a:pt x="0" y="49357"/>
                    </a:lnTo>
                    <a:lnTo>
                      <a:pt x="3681" y="51522"/>
                    </a:lnTo>
                    <a:lnTo>
                      <a:pt x="89189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2492175" y="1133775"/>
                <a:ext cx="2229725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549" extrusionOk="0">
                    <a:moveTo>
                      <a:pt x="89189" y="1"/>
                    </a:moveTo>
                    <a:lnTo>
                      <a:pt x="0" y="47193"/>
                    </a:lnTo>
                    <a:lnTo>
                      <a:pt x="3789" y="50548"/>
                    </a:lnTo>
                    <a:lnTo>
                      <a:pt x="89189" y="1192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2492175" y="2313600"/>
                <a:ext cx="947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356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3789" y="3355"/>
                    </a:lnTo>
                    <a:lnTo>
                      <a:pt x="3789" y="2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2492175" y="1082375"/>
                <a:ext cx="22297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414" extrusionOk="0">
                    <a:moveTo>
                      <a:pt x="85400" y="0"/>
                    </a:moveTo>
                    <a:lnTo>
                      <a:pt x="0" y="49249"/>
                    </a:lnTo>
                    <a:lnTo>
                      <a:pt x="3789" y="51414"/>
                    </a:lnTo>
                    <a:lnTo>
                      <a:pt x="89189" y="2057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2605825" y="1201425"/>
                <a:ext cx="2229725" cy="1261025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0441" extrusionOk="0">
                    <a:moveTo>
                      <a:pt x="89189" y="1"/>
                    </a:moveTo>
                    <a:lnTo>
                      <a:pt x="0" y="47085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2605825" y="2378525"/>
                <a:ext cx="94725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3357" extrusionOk="0">
                    <a:moveTo>
                      <a:pt x="0" y="1"/>
                    </a:moveTo>
                    <a:lnTo>
                      <a:pt x="0" y="1191"/>
                    </a:lnTo>
                    <a:lnTo>
                      <a:pt x="3789" y="3356"/>
                    </a:lnTo>
                    <a:lnTo>
                      <a:pt x="3789" y="216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2605825" y="1147325"/>
                <a:ext cx="2229725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89" h="51414" extrusionOk="0">
                    <a:moveTo>
                      <a:pt x="85400" y="0"/>
                    </a:moveTo>
                    <a:lnTo>
                      <a:pt x="0" y="49249"/>
                    </a:lnTo>
                    <a:lnTo>
                      <a:pt x="3789" y="51414"/>
                    </a:lnTo>
                    <a:lnTo>
                      <a:pt x="89189" y="2165"/>
                    </a:lnTo>
                    <a:lnTo>
                      <a:pt x="85400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1601925" y="1872525"/>
                <a:ext cx="1098625" cy="644025"/>
              </a:xfrm>
              <a:custGeom>
                <a:avLst/>
                <a:gdLst/>
                <a:ahLst/>
                <a:cxnLst/>
                <a:rect l="l" t="t" r="r" b="b"/>
                <a:pathLst>
                  <a:path w="43945" h="25761" extrusionOk="0">
                    <a:moveTo>
                      <a:pt x="0" y="0"/>
                    </a:moveTo>
                    <a:lnTo>
                      <a:pt x="0" y="2598"/>
                    </a:lnTo>
                    <a:lnTo>
                      <a:pt x="40156" y="25761"/>
                    </a:lnTo>
                    <a:lnTo>
                      <a:pt x="43945" y="209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2605825" y="2397475"/>
                <a:ext cx="9472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763" extrusionOk="0">
                    <a:moveTo>
                      <a:pt x="3789" y="0"/>
                    </a:moveTo>
                    <a:lnTo>
                      <a:pt x="0" y="2165"/>
                    </a:lnTo>
                    <a:lnTo>
                      <a:pt x="0" y="4763"/>
                    </a:lnTo>
                    <a:lnTo>
                      <a:pt x="3789" y="2598"/>
                    </a:lnTo>
                    <a:lnTo>
                      <a:pt x="3789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1601925" y="1818400"/>
                <a:ext cx="1098625" cy="633225"/>
              </a:xfrm>
              <a:custGeom>
                <a:avLst/>
                <a:gdLst/>
                <a:ahLst/>
                <a:cxnLst/>
                <a:rect l="l" t="t" r="r" b="b"/>
                <a:pathLst>
                  <a:path w="43945" h="25329" extrusionOk="0">
                    <a:moveTo>
                      <a:pt x="3788" y="0"/>
                    </a:moveTo>
                    <a:lnTo>
                      <a:pt x="0" y="2165"/>
                    </a:lnTo>
                    <a:lnTo>
                      <a:pt x="40156" y="25328"/>
                    </a:lnTo>
                    <a:lnTo>
                      <a:pt x="43945" y="23163"/>
                    </a:lnTo>
                    <a:lnTo>
                      <a:pt x="378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2605825" y="1109425"/>
                <a:ext cx="2416450" cy="146125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8450" extrusionOk="0">
                    <a:moveTo>
                      <a:pt x="96657" y="1"/>
                    </a:moveTo>
                    <a:lnTo>
                      <a:pt x="0" y="51522"/>
                    </a:lnTo>
                    <a:lnTo>
                      <a:pt x="3789" y="58450"/>
                    </a:lnTo>
                    <a:lnTo>
                      <a:pt x="96657" y="4763"/>
                    </a:lnTo>
                    <a:lnTo>
                      <a:pt x="96657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2605825" y="2397475"/>
                <a:ext cx="94725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6928" extrusionOk="0">
                    <a:moveTo>
                      <a:pt x="0" y="0"/>
                    </a:moveTo>
                    <a:lnTo>
                      <a:pt x="0" y="4763"/>
                    </a:lnTo>
                    <a:lnTo>
                      <a:pt x="3789" y="6928"/>
                    </a:lnTo>
                    <a:lnTo>
                      <a:pt x="3789" y="20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2605825" y="1055325"/>
                <a:ext cx="2416450" cy="1393575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5743" extrusionOk="0">
                    <a:moveTo>
                      <a:pt x="92869" y="0"/>
                    </a:moveTo>
                    <a:lnTo>
                      <a:pt x="0" y="53686"/>
                    </a:lnTo>
                    <a:lnTo>
                      <a:pt x="3789" y="55743"/>
                    </a:lnTo>
                    <a:lnTo>
                      <a:pt x="96657" y="2165"/>
                    </a:lnTo>
                    <a:lnTo>
                      <a:pt x="92869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4927525" y="1220375"/>
                <a:ext cx="109595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654" extrusionOk="0">
                    <a:moveTo>
                      <a:pt x="1" y="1"/>
                    </a:moveTo>
                    <a:lnTo>
                      <a:pt x="1" y="2490"/>
                    </a:lnTo>
                    <a:lnTo>
                      <a:pt x="40157" y="25653"/>
                    </a:lnTo>
                    <a:lnTo>
                      <a:pt x="43837" y="209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5931450" y="1745325"/>
                <a:ext cx="92025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4656" extrusionOk="0">
                    <a:moveTo>
                      <a:pt x="3680" y="1"/>
                    </a:moveTo>
                    <a:lnTo>
                      <a:pt x="0" y="2166"/>
                    </a:lnTo>
                    <a:lnTo>
                      <a:pt x="0" y="4655"/>
                    </a:lnTo>
                    <a:lnTo>
                      <a:pt x="3680" y="2490"/>
                    </a:lnTo>
                    <a:lnTo>
                      <a:pt x="3680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6"/>
              <p:cNvSpPr/>
              <p:nvPr/>
            </p:nvSpPr>
            <p:spPr>
              <a:xfrm>
                <a:off x="4927525" y="1166250"/>
                <a:ext cx="1095950" cy="633225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329" extrusionOk="0">
                    <a:moveTo>
                      <a:pt x="3789" y="1"/>
                    </a:moveTo>
                    <a:lnTo>
                      <a:pt x="1" y="2166"/>
                    </a:lnTo>
                    <a:lnTo>
                      <a:pt x="40157" y="25329"/>
                    </a:lnTo>
                    <a:lnTo>
                      <a:pt x="43837" y="23164"/>
                    </a:lnTo>
                    <a:lnTo>
                      <a:pt x="3789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2792525" y="1309675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1"/>
                    </a:moveTo>
                    <a:lnTo>
                      <a:pt x="1" y="47084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2792525" y="2486775"/>
                <a:ext cx="947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6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6"/>
              <p:cNvSpPr/>
              <p:nvPr/>
            </p:nvSpPr>
            <p:spPr>
              <a:xfrm>
                <a:off x="2792525" y="1255550"/>
                <a:ext cx="2229750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5" extrusionOk="0">
                    <a:moveTo>
                      <a:pt x="85401" y="1"/>
                    </a:moveTo>
                    <a:lnTo>
                      <a:pt x="1" y="49249"/>
                    </a:lnTo>
                    <a:lnTo>
                      <a:pt x="3789" y="51414"/>
                    </a:lnTo>
                    <a:lnTo>
                      <a:pt x="89189" y="2166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6"/>
              <p:cNvSpPr/>
              <p:nvPr/>
            </p:nvSpPr>
            <p:spPr>
              <a:xfrm>
                <a:off x="2906175" y="1374625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0"/>
                    </a:moveTo>
                    <a:lnTo>
                      <a:pt x="1" y="47192"/>
                    </a:lnTo>
                    <a:lnTo>
                      <a:pt x="3789" y="50439"/>
                    </a:lnTo>
                    <a:lnTo>
                      <a:pt x="89189" y="1083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2906175" y="2554425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789" y="3247"/>
                    </a:lnTo>
                    <a:lnTo>
                      <a:pt x="3789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6"/>
              <p:cNvSpPr/>
              <p:nvPr/>
            </p:nvSpPr>
            <p:spPr>
              <a:xfrm>
                <a:off x="2906175" y="1320500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0"/>
                    </a:moveTo>
                    <a:lnTo>
                      <a:pt x="1" y="49357"/>
                    </a:lnTo>
                    <a:lnTo>
                      <a:pt x="3789" y="51414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6"/>
              <p:cNvSpPr/>
              <p:nvPr/>
            </p:nvSpPr>
            <p:spPr>
              <a:xfrm>
                <a:off x="3019825" y="1439550"/>
                <a:ext cx="2229750" cy="126102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1" extrusionOk="0">
                    <a:moveTo>
                      <a:pt x="89189" y="1"/>
                    </a:moveTo>
                    <a:lnTo>
                      <a:pt x="1" y="47193"/>
                    </a:lnTo>
                    <a:lnTo>
                      <a:pt x="3789" y="50440"/>
                    </a:lnTo>
                    <a:lnTo>
                      <a:pt x="89189" y="1192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6"/>
              <p:cNvSpPr/>
              <p:nvPr/>
            </p:nvSpPr>
            <p:spPr>
              <a:xfrm>
                <a:off x="3019825" y="2619375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082"/>
                    </a:lnTo>
                    <a:lnTo>
                      <a:pt x="3789" y="3247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6"/>
              <p:cNvSpPr/>
              <p:nvPr/>
            </p:nvSpPr>
            <p:spPr>
              <a:xfrm>
                <a:off x="3019825" y="1385450"/>
                <a:ext cx="2229750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522" extrusionOk="0">
                    <a:moveTo>
                      <a:pt x="85401" y="0"/>
                    </a:moveTo>
                    <a:lnTo>
                      <a:pt x="1" y="49357"/>
                    </a:lnTo>
                    <a:lnTo>
                      <a:pt x="3789" y="51522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3133475" y="1504500"/>
                <a:ext cx="2229750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549" extrusionOk="0">
                    <a:moveTo>
                      <a:pt x="89189" y="1"/>
                    </a:moveTo>
                    <a:lnTo>
                      <a:pt x="1" y="47193"/>
                    </a:lnTo>
                    <a:lnTo>
                      <a:pt x="3789" y="50548"/>
                    </a:lnTo>
                    <a:lnTo>
                      <a:pt x="89189" y="1191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6"/>
              <p:cNvSpPr/>
              <p:nvPr/>
            </p:nvSpPr>
            <p:spPr>
              <a:xfrm>
                <a:off x="3133475" y="2684300"/>
                <a:ext cx="94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7" extrusionOk="0">
                    <a:moveTo>
                      <a:pt x="1" y="1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6"/>
              <p:cNvSpPr/>
              <p:nvPr/>
            </p:nvSpPr>
            <p:spPr>
              <a:xfrm>
                <a:off x="3133475" y="1450375"/>
                <a:ext cx="2229750" cy="128807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523" extrusionOk="0">
                    <a:moveTo>
                      <a:pt x="85401" y="1"/>
                    </a:moveTo>
                    <a:lnTo>
                      <a:pt x="1" y="49358"/>
                    </a:lnTo>
                    <a:lnTo>
                      <a:pt x="3789" y="51523"/>
                    </a:lnTo>
                    <a:lnTo>
                      <a:pt x="89189" y="2166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3247125" y="1572150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1"/>
                    </a:moveTo>
                    <a:lnTo>
                      <a:pt x="1" y="47084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6"/>
              <p:cNvSpPr/>
              <p:nvPr/>
            </p:nvSpPr>
            <p:spPr>
              <a:xfrm>
                <a:off x="3247125" y="2749250"/>
                <a:ext cx="947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6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6"/>
              <p:cNvSpPr/>
              <p:nvPr/>
            </p:nvSpPr>
            <p:spPr>
              <a:xfrm>
                <a:off x="3247125" y="1518025"/>
                <a:ext cx="2229750" cy="128537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5" extrusionOk="0">
                    <a:moveTo>
                      <a:pt x="85401" y="1"/>
                    </a:moveTo>
                    <a:lnTo>
                      <a:pt x="1" y="49249"/>
                    </a:lnTo>
                    <a:lnTo>
                      <a:pt x="3789" y="51414"/>
                    </a:lnTo>
                    <a:lnTo>
                      <a:pt x="89189" y="2166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3360775" y="1637100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0"/>
                    </a:moveTo>
                    <a:lnTo>
                      <a:pt x="1" y="47192"/>
                    </a:lnTo>
                    <a:lnTo>
                      <a:pt x="3789" y="50440"/>
                    </a:lnTo>
                    <a:lnTo>
                      <a:pt x="89189" y="1191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3360775" y="2816900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083"/>
                    </a:lnTo>
                    <a:lnTo>
                      <a:pt x="3789" y="3248"/>
                    </a:lnTo>
                    <a:lnTo>
                      <a:pt x="3789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3360775" y="1582975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1"/>
                    </a:moveTo>
                    <a:lnTo>
                      <a:pt x="1" y="49357"/>
                    </a:lnTo>
                    <a:lnTo>
                      <a:pt x="3789" y="51414"/>
                    </a:lnTo>
                    <a:lnTo>
                      <a:pt x="89189" y="2165"/>
                    </a:lnTo>
                    <a:lnTo>
                      <a:pt x="85401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6"/>
              <p:cNvSpPr/>
              <p:nvPr/>
            </p:nvSpPr>
            <p:spPr>
              <a:xfrm>
                <a:off x="3474425" y="1702050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0"/>
                    </a:moveTo>
                    <a:lnTo>
                      <a:pt x="1" y="47192"/>
                    </a:lnTo>
                    <a:lnTo>
                      <a:pt x="3789" y="50439"/>
                    </a:lnTo>
                    <a:lnTo>
                      <a:pt x="89189" y="1191"/>
                    </a:lnTo>
                    <a:lnTo>
                      <a:pt x="89189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6"/>
              <p:cNvSpPr/>
              <p:nvPr/>
            </p:nvSpPr>
            <p:spPr>
              <a:xfrm>
                <a:off x="3474425" y="2881850"/>
                <a:ext cx="947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248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3789" y="3247"/>
                    </a:lnTo>
                    <a:lnTo>
                      <a:pt x="3789" y="216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3474425" y="1647925"/>
                <a:ext cx="2229750" cy="12880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522" extrusionOk="0">
                    <a:moveTo>
                      <a:pt x="85401" y="0"/>
                    </a:moveTo>
                    <a:lnTo>
                      <a:pt x="1" y="49357"/>
                    </a:lnTo>
                    <a:lnTo>
                      <a:pt x="3789" y="51522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3588075" y="1766975"/>
                <a:ext cx="2229750" cy="1263725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549" extrusionOk="0">
                    <a:moveTo>
                      <a:pt x="89189" y="1"/>
                    </a:moveTo>
                    <a:lnTo>
                      <a:pt x="1" y="47193"/>
                    </a:lnTo>
                    <a:lnTo>
                      <a:pt x="3789" y="50548"/>
                    </a:lnTo>
                    <a:lnTo>
                      <a:pt x="89189" y="1191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3588075" y="2946775"/>
                <a:ext cx="94750" cy="839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7" extrusionOk="0">
                    <a:moveTo>
                      <a:pt x="1" y="1"/>
                    </a:moveTo>
                    <a:lnTo>
                      <a:pt x="1" y="1192"/>
                    </a:lnTo>
                    <a:lnTo>
                      <a:pt x="3789" y="3356"/>
                    </a:lnTo>
                    <a:lnTo>
                      <a:pt x="3789" y="216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3588075" y="1715575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0"/>
                    </a:moveTo>
                    <a:lnTo>
                      <a:pt x="1" y="49249"/>
                    </a:lnTo>
                    <a:lnTo>
                      <a:pt x="3789" y="51414"/>
                    </a:lnTo>
                    <a:lnTo>
                      <a:pt x="89189" y="2057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3701725" y="1834625"/>
                <a:ext cx="2229750" cy="126100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0440" extrusionOk="0">
                    <a:moveTo>
                      <a:pt x="89189" y="1"/>
                    </a:moveTo>
                    <a:lnTo>
                      <a:pt x="1" y="47085"/>
                    </a:lnTo>
                    <a:lnTo>
                      <a:pt x="3789" y="50440"/>
                    </a:lnTo>
                    <a:lnTo>
                      <a:pt x="89189" y="1083"/>
                    </a:lnTo>
                    <a:lnTo>
                      <a:pt x="89189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3701725" y="3011725"/>
                <a:ext cx="947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356" extrusionOk="0">
                    <a:moveTo>
                      <a:pt x="1" y="1"/>
                    </a:moveTo>
                    <a:lnTo>
                      <a:pt x="1" y="1191"/>
                    </a:lnTo>
                    <a:lnTo>
                      <a:pt x="3789" y="3356"/>
                    </a:lnTo>
                    <a:lnTo>
                      <a:pt x="3789" y="216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3701725" y="1780525"/>
                <a:ext cx="2229750" cy="1285350"/>
              </a:xfrm>
              <a:custGeom>
                <a:avLst/>
                <a:gdLst/>
                <a:ahLst/>
                <a:cxnLst/>
                <a:rect l="l" t="t" r="r" b="b"/>
                <a:pathLst>
                  <a:path w="89190" h="51414" extrusionOk="0">
                    <a:moveTo>
                      <a:pt x="85401" y="0"/>
                    </a:moveTo>
                    <a:lnTo>
                      <a:pt x="1" y="49249"/>
                    </a:lnTo>
                    <a:lnTo>
                      <a:pt x="3789" y="51413"/>
                    </a:lnTo>
                    <a:lnTo>
                      <a:pt x="89189" y="2165"/>
                    </a:lnTo>
                    <a:lnTo>
                      <a:pt x="85401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2700525" y="2505700"/>
                <a:ext cx="1095950" cy="644050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762" extrusionOk="0">
                    <a:moveTo>
                      <a:pt x="1" y="1"/>
                    </a:moveTo>
                    <a:lnTo>
                      <a:pt x="1" y="2599"/>
                    </a:lnTo>
                    <a:lnTo>
                      <a:pt x="40049" y="25762"/>
                    </a:lnTo>
                    <a:lnTo>
                      <a:pt x="43837" y="209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3701725" y="3030675"/>
                <a:ext cx="94750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4763" extrusionOk="0">
                    <a:moveTo>
                      <a:pt x="3789" y="0"/>
                    </a:moveTo>
                    <a:lnTo>
                      <a:pt x="1" y="2165"/>
                    </a:lnTo>
                    <a:lnTo>
                      <a:pt x="1" y="4763"/>
                    </a:lnTo>
                    <a:lnTo>
                      <a:pt x="3789" y="2598"/>
                    </a:lnTo>
                    <a:lnTo>
                      <a:pt x="3789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2700525" y="2451600"/>
                <a:ext cx="1095950" cy="633225"/>
              </a:xfrm>
              <a:custGeom>
                <a:avLst/>
                <a:gdLst/>
                <a:ahLst/>
                <a:cxnLst/>
                <a:rect l="l" t="t" r="r" b="b"/>
                <a:pathLst>
                  <a:path w="43838" h="25329" extrusionOk="0">
                    <a:moveTo>
                      <a:pt x="3681" y="0"/>
                    </a:moveTo>
                    <a:lnTo>
                      <a:pt x="1" y="2165"/>
                    </a:lnTo>
                    <a:lnTo>
                      <a:pt x="40049" y="25328"/>
                    </a:lnTo>
                    <a:lnTo>
                      <a:pt x="43837" y="23163"/>
                    </a:lnTo>
                    <a:lnTo>
                      <a:pt x="3681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3701725" y="1742625"/>
                <a:ext cx="2416450" cy="146125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8450" extrusionOk="0">
                    <a:moveTo>
                      <a:pt x="96658" y="1"/>
                    </a:moveTo>
                    <a:lnTo>
                      <a:pt x="1" y="51522"/>
                    </a:lnTo>
                    <a:lnTo>
                      <a:pt x="3789" y="58450"/>
                    </a:lnTo>
                    <a:lnTo>
                      <a:pt x="96658" y="4763"/>
                    </a:lnTo>
                    <a:lnTo>
                      <a:pt x="96658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3701725" y="3030675"/>
                <a:ext cx="9475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6928" extrusionOk="0">
                    <a:moveTo>
                      <a:pt x="1" y="0"/>
                    </a:moveTo>
                    <a:lnTo>
                      <a:pt x="1" y="4763"/>
                    </a:lnTo>
                    <a:lnTo>
                      <a:pt x="3789" y="6928"/>
                    </a:lnTo>
                    <a:lnTo>
                      <a:pt x="3789" y="20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3701725" y="1688500"/>
                <a:ext cx="2416450" cy="1393600"/>
              </a:xfrm>
              <a:custGeom>
                <a:avLst/>
                <a:gdLst/>
                <a:ahLst/>
                <a:cxnLst/>
                <a:rect l="l" t="t" r="r" b="b"/>
                <a:pathLst>
                  <a:path w="96658" h="55744" extrusionOk="0">
                    <a:moveTo>
                      <a:pt x="92869" y="1"/>
                    </a:moveTo>
                    <a:lnTo>
                      <a:pt x="1" y="53687"/>
                    </a:lnTo>
                    <a:lnTo>
                      <a:pt x="3789" y="55744"/>
                    </a:lnTo>
                    <a:lnTo>
                      <a:pt x="96658" y="2166"/>
                    </a:lnTo>
                    <a:lnTo>
                      <a:pt x="92869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4556825" y="362575"/>
                <a:ext cx="395100" cy="73335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29334" extrusionOk="0">
                    <a:moveTo>
                      <a:pt x="3572" y="1"/>
                    </a:moveTo>
                    <a:lnTo>
                      <a:pt x="1949" y="109"/>
                    </a:lnTo>
                    <a:lnTo>
                      <a:pt x="0" y="1192"/>
                    </a:lnTo>
                    <a:lnTo>
                      <a:pt x="1516" y="2599"/>
                    </a:lnTo>
                    <a:lnTo>
                      <a:pt x="13855" y="29334"/>
                    </a:lnTo>
                    <a:lnTo>
                      <a:pt x="15803" y="28251"/>
                    </a:lnTo>
                    <a:lnTo>
                      <a:pt x="15803" y="26086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4556825" y="389650"/>
                <a:ext cx="346375" cy="70627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28251" extrusionOk="0">
                    <a:moveTo>
                      <a:pt x="1732" y="0"/>
                    </a:moveTo>
                    <a:lnTo>
                      <a:pt x="0" y="109"/>
                    </a:lnTo>
                    <a:lnTo>
                      <a:pt x="12989" y="27709"/>
                    </a:lnTo>
                    <a:lnTo>
                      <a:pt x="13855" y="28251"/>
                    </a:lnTo>
                    <a:lnTo>
                      <a:pt x="13855" y="26086"/>
                    </a:lnTo>
                    <a:lnTo>
                      <a:pt x="1732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4903175" y="470825"/>
                <a:ext cx="94750" cy="6521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6087" extrusionOk="0">
                    <a:moveTo>
                      <a:pt x="1949" y="1"/>
                    </a:moveTo>
                    <a:lnTo>
                      <a:pt x="1" y="1083"/>
                    </a:lnTo>
                    <a:lnTo>
                      <a:pt x="975" y="5196"/>
                    </a:lnTo>
                    <a:lnTo>
                      <a:pt x="758" y="22839"/>
                    </a:lnTo>
                    <a:lnTo>
                      <a:pt x="1841" y="26086"/>
                    </a:lnTo>
                    <a:lnTo>
                      <a:pt x="3789" y="25004"/>
                    </a:lnTo>
                    <a:lnTo>
                      <a:pt x="3789" y="1083"/>
                    </a:lnTo>
                    <a:lnTo>
                      <a:pt x="1949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4903175" y="497875"/>
                <a:ext cx="46025" cy="6251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5005" extrusionOk="0">
                    <a:moveTo>
                      <a:pt x="1" y="1"/>
                    </a:moveTo>
                    <a:lnTo>
                      <a:pt x="1" y="23922"/>
                    </a:lnTo>
                    <a:lnTo>
                      <a:pt x="1841" y="25004"/>
                    </a:lnTo>
                    <a:lnTo>
                      <a:pt x="1841" y="10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6"/>
              <p:cNvSpPr/>
              <p:nvPr/>
            </p:nvSpPr>
            <p:spPr>
              <a:xfrm>
                <a:off x="4973525" y="741425"/>
                <a:ext cx="370750" cy="395100"/>
              </a:xfrm>
              <a:custGeom>
                <a:avLst/>
                <a:gdLst/>
                <a:ahLst/>
                <a:cxnLst/>
                <a:rect l="l" t="t" r="r" b="b"/>
                <a:pathLst>
                  <a:path w="14830" h="15804" extrusionOk="0">
                    <a:moveTo>
                      <a:pt x="13098" y="0"/>
                    </a:moveTo>
                    <a:lnTo>
                      <a:pt x="11258" y="1083"/>
                    </a:lnTo>
                    <a:lnTo>
                      <a:pt x="1" y="15803"/>
                    </a:lnTo>
                    <a:lnTo>
                      <a:pt x="1841" y="14721"/>
                    </a:lnTo>
                    <a:lnTo>
                      <a:pt x="14830" y="2057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6"/>
              <p:cNvSpPr/>
              <p:nvPr/>
            </p:nvSpPr>
            <p:spPr>
              <a:xfrm>
                <a:off x="4949175" y="768475"/>
                <a:ext cx="346400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4722" extrusionOk="0">
                    <a:moveTo>
                      <a:pt x="12232" y="1"/>
                    </a:moveTo>
                    <a:lnTo>
                      <a:pt x="1" y="12015"/>
                    </a:lnTo>
                    <a:lnTo>
                      <a:pt x="1" y="14180"/>
                    </a:lnTo>
                    <a:lnTo>
                      <a:pt x="975" y="14721"/>
                    </a:lnTo>
                    <a:lnTo>
                      <a:pt x="13855" y="2057"/>
                    </a:lnTo>
                    <a:lnTo>
                      <a:pt x="12232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6"/>
              <p:cNvSpPr/>
              <p:nvPr/>
            </p:nvSpPr>
            <p:spPr>
              <a:xfrm>
                <a:off x="3420325" y="1020125"/>
                <a:ext cx="392375" cy="733350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29334" extrusionOk="0">
                    <a:moveTo>
                      <a:pt x="3572" y="1"/>
                    </a:moveTo>
                    <a:lnTo>
                      <a:pt x="1948" y="109"/>
                    </a:lnTo>
                    <a:lnTo>
                      <a:pt x="0" y="1192"/>
                    </a:lnTo>
                    <a:lnTo>
                      <a:pt x="1516" y="2599"/>
                    </a:lnTo>
                    <a:lnTo>
                      <a:pt x="13855" y="29334"/>
                    </a:lnTo>
                    <a:lnTo>
                      <a:pt x="15695" y="28251"/>
                    </a:lnTo>
                    <a:lnTo>
                      <a:pt x="15695" y="25978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6"/>
              <p:cNvSpPr/>
              <p:nvPr/>
            </p:nvSpPr>
            <p:spPr>
              <a:xfrm>
                <a:off x="3420325" y="1047200"/>
                <a:ext cx="346375" cy="70627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28251" extrusionOk="0">
                    <a:moveTo>
                      <a:pt x="1624" y="0"/>
                    </a:moveTo>
                    <a:lnTo>
                      <a:pt x="0" y="109"/>
                    </a:lnTo>
                    <a:lnTo>
                      <a:pt x="12881" y="27709"/>
                    </a:lnTo>
                    <a:lnTo>
                      <a:pt x="13855" y="28251"/>
                    </a:lnTo>
                    <a:lnTo>
                      <a:pt x="13855" y="26086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6"/>
              <p:cNvSpPr/>
              <p:nvPr/>
            </p:nvSpPr>
            <p:spPr>
              <a:xfrm>
                <a:off x="3766675" y="1128375"/>
                <a:ext cx="94750" cy="65217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6087" extrusionOk="0">
                    <a:moveTo>
                      <a:pt x="1841" y="1"/>
                    </a:moveTo>
                    <a:lnTo>
                      <a:pt x="1" y="1083"/>
                    </a:lnTo>
                    <a:lnTo>
                      <a:pt x="975" y="5088"/>
                    </a:lnTo>
                    <a:lnTo>
                      <a:pt x="758" y="22839"/>
                    </a:lnTo>
                    <a:lnTo>
                      <a:pt x="1841" y="26086"/>
                    </a:lnTo>
                    <a:lnTo>
                      <a:pt x="3789" y="25004"/>
                    </a:lnTo>
                    <a:lnTo>
                      <a:pt x="3789" y="1083"/>
                    </a:lnTo>
                    <a:lnTo>
                      <a:pt x="1841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6"/>
              <p:cNvSpPr/>
              <p:nvPr/>
            </p:nvSpPr>
            <p:spPr>
              <a:xfrm>
                <a:off x="3766675" y="1155425"/>
                <a:ext cx="46025" cy="6251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5005" extrusionOk="0">
                    <a:moveTo>
                      <a:pt x="1" y="1"/>
                    </a:moveTo>
                    <a:lnTo>
                      <a:pt x="1" y="23922"/>
                    </a:lnTo>
                    <a:lnTo>
                      <a:pt x="1841" y="25004"/>
                    </a:lnTo>
                    <a:lnTo>
                      <a:pt x="1841" y="10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6"/>
              <p:cNvSpPr/>
              <p:nvPr/>
            </p:nvSpPr>
            <p:spPr>
              <a:xfrm>
                <a:off x="3837025" y="1398975"/>
                <a:ext cx="370750" cy="395100"/>
              </a:xfrm>
              <a:custGeom>
                <a:avLst/>
                <a:gdLst/>
                <a:ahLst/>
                <a:cxnLst/>
                <a:rect l="l" t="t" r="r" b="b"/>
                <a:pathLst>
                  <a:path w="14830" h="15804" extrusionOk="0">
                    <a:moveTo>
                      <a:pt x="13098" y="0"/>
                    </a:moveTo>
                    <a:lnTo>
                      <a:pt x="11258" y="1083"/>
                    </a:lnTo>
                    <a:lnTo>
                      <a:pt x="1" y="15803"/>
                    </a:lnTo>
                    <a:lnTo>
                      <a:pt x="1" y="15803"/>
                    </a:lnTo>
                    <a:lnTo>
                      <a:pt x="1841" y="14721"/>
                    </a:lnTo>
                    <a:lnTo>
                      <a:pt x="14830" y="1949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6"/>
              <p:cNvSpPr/>
              <p:nvPr/>
            </p:nvSpPr>
            <p:spPr>
              <a:xfrm>
                <a:off x="3812675" y="1426025"/>
                <a:ext cx="346400" cy="36805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4722" extrusionOk="0">
                    <a:moveTo>
                      <a:pt x="12232" y="1"/>
                    </a:moveTo>
                    <a:lnTo>
                      <a:pt x="1" y="12015"/>
                    </a:lnTo>
                    <a:lnTo>
                      <a:pt x="1" y="14180"/>
                    </a:lnTo>
                    <a:lnTo>
                      <a:pt x="975" y="14721"/>
                    </a:lnTo>
                    <a:lnTo>
                      <a:pt x="13855" y="2057"/>
                    </a:lnTo>
                    <a:lnTo>
                      <a:pt x="12232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6"/>
              <p:cNvSpPr/>
              <p:nvPr/>
            </p:nvSpPr>
            <p:spPr>
              <a:xfrm>
                <a:off x="2283825" y="1674975"/>
                <a:ext cx="392375" cy="733350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29334" extrusionOk="0">
                    <a:moveTo>
                      <a:pt x="3572" y="1"/>
                    </a:moveTo>
                    <a:lnTo>
                      <a:pt x="1840" y="217"/>
                    </a:lnTo>
                    <a:lnTo>
                      <a:pt x="0" y="1300"/>
                    </a:lnTo>
                    <a:lnTo>
                      <a:pt x="1515" y="2707"/>
                    </a:lnTo>
                    <a:lnTo>
                      <a:pt x="13855" y="29333"/>
                    </a:lnTo>
                    <a:lnTo>
                      <a:pt x="15695" y="28251"/>
                    </a:lnTo>
                    <a:lnTo>
                      <a:pt x="15695" y="26086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6"/>
              <p:cNvSpPr/>
              <p:nvPr/>
            </p:nvSpPr>
            <p:spPr>
              <a:xfrm>
                <a:off x="2283825" y="1704750"/>
                <a:ext cx="346375" cy="703575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28143" extrusionOk="0">
                    <a:moveTo>
                      <a:pt x="1624" y="0"/>
                    </a:moveTo>
                    <a:lnTo>
                      <a:pt x="0" y="109"/>
                    </a:lnTo>
                    <a:lnTo>
                      <a:pt x="12880" y="27709"/>
                    </a:lnTo>
                    <a:lnTo>
                      <a:pt x="13855" y="28142"/>
                    </a:lnTo>
                    <a:lnTo>
                      <a:pt x="13855" y="25978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6"/>
              <p:cNvSpPr/>
              <p:nvPr/>
            </p:nvSpPr>
            <p:spPr>
              <a:xfrm>
                <a:off x="2630175" y="1783225"/>
                <a:ext cx="947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26195" extrusionOk="0">
                    <a:moveTo>
                      <a:pt x="1841" y="0"/>
                    </a:moveTo>
                    <a:lnTo>
                      <a:pt x="1" y="1083"/>
                    </a:lnTo>
                    <a:lnTo>
                      <a:pt x="867" y="5196"/>
                    </a:lnTo>
                    <a:lnTo>
                      <a:pt x="758" y="22839"/>
                    </a:lnTo>
                    <a:lnTo>
                      <a:pt x="1841" y="26194"/>
                    </a:lnTo>
                    <a:lnTo>
                      <a:pt x="3789" y="25003"/>
                    </a:lnTo>
                    <a:lnTo>
                      <a:pt x="3789" y="1083"/>
                    </a:lnTo>
                    <a:lnTo>
                      <a:pt x="1841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6"/>
              <p:cNvSpPr/>
              <p:nvPr/>
            </p:nvSpPr>
            <p:spPr>
              <a:xfrm>
                <a:off x="2630175" y="1810275"/>
                <a:ext cx="46025" cy="6278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25113" extrusionOk="0">
                    <a:moveTo>
                      <a:pt x="1" y="1"/>
                    </a:moveTo>
                    <a:lnTo>
                      <a:pt x="1" y="23921"/>
                    </a:lnTo>
                    <a:lnTo>
                      <a:pt x="1841" y="25112"/>
                    </a:lnTo>
                    <a:lnTo>
                      <a:pt x="1841" y="108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6"/>
              <p:cNvSpPr/>
              <p:nvPr/>
            </p:nvSpPr>
            <p:spPr>
              <a:xfrm>
                <a:off x="2700525" y="2053825"/>
                <a:ext cx="368050" cy="395075"/>
              </a:xfrm>
              <a:custGeom>
                <a:avLst/>
                <a:gdLst/>
                <a:ahLst/>
                <a:cxnLst/>
                <a:rect l="l" t="t" r="r" b="b"/>
                <a:pathLst>
                  <a:path w="14722" h="15803" extrusionOk="0">
                    <a:moveTo>
                      <a:pt x="13098" y="0"/>
                    </a:moveTo>
                    <a:lnTo>
                      <a:pt x="11258" y="1191"/>
                    </a:lnTo>
                    <a:lnTo>
                      <a:pt x="1" y="15803"/>
                    </a:lnTo>
                    <a:lnTo>
                      <a:pt x="1" y="15803"/>
                    </a:lnTo>
                    <a:lnTo>
                      <a:pt x="1841" y="14721"/>
                    </a:lnTo>
                    <a:lnTo>
                      <a:pt x="14721" y="2057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6"/>
              <p:cNvSpPr/>
              <p:nvPr/>
            </p:nvSpPr>
            <p:spPr>
              <a:xfrm>
                <a:off x="2676175" y="2083575"/>
                <a:ext cx="346400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14613" extrusionOk="0">
                    <a:moveTo>
                      <a:pt x="12232" y="1"/>
                    </a:moveTo>
                    <a:lnTo>
                      <a:pt x="1" y="11907"/>
                    </a:lnTo>
                    <a:lnTo>
                      <a:pt x="1" y="14180"/>
                    </a:lnTo>
                    <a:lnTo>
                      <a:pt x="975" y="14613"/>
                    </a:lnTo>
                    <a:lnTo>
                      <a:pt x="13855" y="1949"/>
                    </a:lnTo>
                    <a:lnTo>
                      <a:pt x="12232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6"/>
              <p:cNvSpPr/>
              <p:nvPr/>
            </p:nvSpPr>
            <p:spPr>
              <a:xfrm>
                <a:off x="2613950" y="386950"/>
                <a:ext cx="2397500" cy="1458525"/>
              </a:xfrm>
              <a:custGeom>
                <a:avLst/>
                <a:gdLst/>
                <a:ahLst/>
                <a:cxnLst/>
                <a:rect l="l" t="t" r="r" b="b"/>
                <a:pathLst>
                  <a:path w="95900" h="58341" extrusionOk="0">
                    <a:moveTo>
                      <a:pt x="95899" y="0"/>
                    </a:moveTo>
                    <a:lnTo>
                      <a:pt x="0" y="51846"/>
                    </a:lnTo>
                    <a:lnTo>
                      <a:pt x="3139" y="58341"/>
                    </a:lnTo>
                    <a:lnTo>
                      <a:pt x="95899" y="4763"/>
                    </a:lnTo>
                    <a:lnTo>
                      <a:pt x="95899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6"/>
              <p:cNvSpPr/>
              <p:nvPr/>
            </p:nvSpPr>
            <p:spPr>
              <a:xfrm>
                <a:off x="2613950" y="1683100"/>
                <a:ext cx="785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6495" extrusionOk="0">
                    <a:moveTo>
                      <a:pt x="0" y="0"/>
                    </a:moveTo>
                    <a:lnTo>
                      <a:pt x="0" y="4763"/>
                    </a:lnTo>
                    <a:lnTo>
                      <a:pt x="3139" y="6495"/>
                    </a:lnTo>
                    <a:lnTo>
                      <a:pt x="3139" y="1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6"/>
              <p:cNvSpPr/>
              <p:nvPr/>
            </p:nvSpPr>
            <p:spPr>
              <a:xfrm>
                <a:off x="2613950" y="340950"/>
                <a:ext cx="2397500" cy="1385475"/>
              </a:xfrm>
              <a:custGeom>
                <a:avLst/>
                <a:gdLst/>
                <a:ahLst/>
                <a:cxnLst/>
                <a:rect l="l" t="t" r="r" b="b"/>
                <a:pathLst>
                  <a:path w="95900" h="55419" extrusionOk="0">
                    <a:moveTo>
                      <a:pt x="92869" y="0"/>
                    </a:moveTo>
                    <a:lnTo>
                      <a:pt x="0" y="53686"/>
                    </a:lnTo>
                    <a:lnTo>
                      <a:pt x="3139" y="55418"/>
                    </a:lnTo>
                    <a:lnTo>
                      <a:pt x="95899" y="1840"/>
                    </a:lnTo>
                    <a:lnTo>
                      <a:pt x="92869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6"/>
              <p:cNvSpPr/>
              <p:nvPr/>
            </p:nvSpPr>
            <p:spPr>
              <a:xfrm>
                <a:off x="3620550" y="238125"/>
                <a:ext cx="13530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120" h="6495" extrusionOk="0">
                    <a:moveTo>
                      <a:pt x="54120" y="0"/>
                    </a:moveTo>
                    <a:lnTo>
                      <a:pt x="2057" y="3788"/>
                    </a:lnTo>
                    <a:lnTo>
                      <a:pt x="1" y="4979"/>
                    </a:lnTo>
                    <a:lnTo>
                      <a:pt x="2815" y="6494"/>
                    </a:lnTo>
                    <a:lnTo>
                      <a:pt x="52605" y="2814"/>
                    </a:lnTo>
                    <a:lnTo>
                      <a:pt x="54120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6"/>
              <p:cNvSpPr/>
              <p:nvPr/>
            </p:nvSpPr>
            <p:spPr>
              <a:xfrm>
                <a:off x="4908600" y="238125"/>
                <a:ext cx="649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5304" extrusionOk="0">
                    <a:moveTo>
                      <a:pt x="2598" y="0"/>
                    </a:moveTo>
                    <a:lnTo>
                      <a:pt x="541" y="1191"/>
                    </a:lnTo>
                    <a:lnTo>
                      <a:pt x="0" y="3247"/>
                    </a:lnTo>
                    <a:lnTo>
                      <a:pt x="541" y="5304"/>
                    </a:lnTo>
                    <a:lnTo>
                      <a:pt x="2598" y="4005"/>
                    </a:lnTo>
                    <a:lnTo>
                      <a:pt x="2598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6"/>
              <p:cNvSpPr/>
              <p:nvPr/>
            </p:nvSpPr>
            <p:spPr>
              <a:xfrm>
                <a:off x="3620550" y="267875"/>
                <a:ext cx="1301600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794" extrusionOk="0">
                    <a:moveTo>
                      <a:pt x="52063" y="1"/>
                    </a:moveTo>
                    <a:lnTo>
                      <a:pt x="1" y="3789"/>
                    </a:lnTo>
                    <a:lnTo>
                      <a:pt x="1408" y="7794"/>
                    </a:lnTo>
                    <a:lnTo>
                      <a:pt x="52063" y="4114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6"/>
              <p:cNvSpPr/>
              <p:nvPr/>
            </p:nvSpPr>
            <p:spPr>
              <a:xfrm>
                <a:off x="4922125" y="238125"/>
                <a:ext cx="13530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120" h="65810" extrusionOk="0">
                    <a:moveTo>
                      <a:pt x="2057" y="0"/>
                    </a:moveTo>
                    <a:lnTo>
                      <a:pt x="0" y="1191"/>
                    </a:lnTo>
                    <a:lnTo>
                      <a:pt x="650" y="3139"/>
                    </a:lnTo>
                    <a:lnTo>
                      <a:pt x="51738" y="65809"/>
                    </a:lnTo>
                    <a:lnTo>
                      <a:pt x="54120" y="63861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6"/>
              <p:cNvSpPr/>
              <p:nvPr/>
            </p:nvSpPr>
            <p:spPr>
              <a:xfrm>
                <a:off x="6185800" y="1834625"/>
                <a:ext cx="893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5" extrusionOk="0">
                    <a:moveTo>
                      <a:pt x="3573" y="1"/>
                    </a:moveTo>
                    <a:lnTo>
                      <a:pt x="1516" y="1300"/>
                    </a:lnTo>
                    <a:lnTo>
                      <a:pt x="542" y="1949"/>
                    </a:lnTo>
                    <a:lnTo>
                      <a:pt x="1" y="3464"/>
                    </a:lnTo>
                    <a:lnTo>
                      <a:pt x="1" y="3464"/>
                    </a:lnTo>
                    <a:lnTo>
                      <a:pt x="2165" y="2274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4922125" y="267875"/>
                <a:ext cx="13016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66135" extrusionOk="0">
                    <a:moveTo>
                      <a:pt x="0" y="1"/>
                    </a:moveTo>
                    <a:lnTo>
                      <a:pt x="0" y="4114"/>
                    </a:lnTo>
                    <a:lnTo>
                      <a:pt x="50548" y="66134"/>
                    </a:lnTo>
                    <a:lnTo>
                      <a:pt x="52063" y="639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40700" y="3598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2989" y="1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624" y="10500"/>
                    </a:lnTo>
                    <a:lnTo>
                      <a:pt x="15046" y="249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4667775" y="422125"/>
                <a:ext cx="3490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8768" extrusionOk="0">
                    <a:moveTo>
                      <a:pt x="13963" y="0"/>
                    </a:moveTo>
                    <a:lnTo>
                      <a:pt x="866" y="7577"/>
                    </a:lnTo>
                    <a:lnTo>
                      <a:pt x="0" y="7360"/>
                    </a:lnTo>
                    <a:lnTo>
                      <a:pt x="0" y="8768"/>
                    </a:lnTo>
                    <a:lnTo>
                      <a:pt x="13097" y="1191"/>
                    </a:lnTo>
                    <a:lnTo>
                      <a:pt x="13963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4619050" y="549300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7" y="0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4992475" y="79555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0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732" y="10391"/>
                    </a:lnTo>
                    <a:lnTo>
                      <a:pt x="15046" y="2490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5022250" y="8577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469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3097" y="1083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4973525" y="98225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759" y="1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5346950" y="1228500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8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733" y="10499"/>
                    </a:lnTo>
                    <a:lnTo>
                      <a:pt x="15046" y="2490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5376725" y="129072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578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2989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6"/>
              <p:cNvSpPr/>
              <p:nvPr/>
            </p:nvSpPr>
            <p:spPr>
              <a:xfrm>
                <a:off x="5325300" y="1417925"/>
                <a:ext cx="731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572" extrusionOk="0">
                    <a:moveTo>
                      <a:pt x="867" y="0"/>
                    </a:moveTo>
                    <a:lnTo>
                      <a:pt x="1" y="1191"/>
                    </a:lnTo>
                    <a:lnTo>
                      <a:pt x="2057" y="3572"/>
                    </a:lnTo>
                    <a:lnTo>
                      <a:pt x="2923" y="249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6"/>
              <p:cNvSpPr/>
              <p:nvPr/>
            </p:nvSpPr>
            <p:spPr>
              <a:xfrm>
                <a:off x="5701450" y="166415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1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732" y="10392"/>
                    </a:lnTo>
                    <a:lnTo>
                      <a:pt x="15045" y="2382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6"/>
              <p:cNvSpPr/>
              <p:nvPr/>
            </p:nvSpPr>
            <p:spPr>
              <a:xfrm>
                <a:off x="5731200" y="1723700"/>
                <a:ext cx="3464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768" extrusionOk="0">
                    <a:moveTo>
                      <a:pt x="13855" y="0"/>
                    </a:moveTo>
                    <a:lnTo>
                      <a:pt x="758" y="7577"/>
                    </a:lnTo>
                    <a:lnTo>
                      <a:pt x="1" y="7468"/>
                    </a:lnTo>
                    <a:lnTo>
                      <a:pt x="1" y="8767"/>
                    </a:lnTo>
                    <a:lnTo>
                      <a:pt x="12989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6"/>
              <p:cNvSpPr/>
              <p:nvPr/>
            </p:nvSpPr>
            <p:spPr>
              <a:xfrm>
                <a:off x="5679800" y="185087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2057" y="3680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>
                <a:off x="5043900" y="857775"/>
                <a:ext cx="630500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220" h="22407" extrusionOk="0">
                    <a:moveTo>
                      <a:pt x="12989" y="1"/>
                    </a:moveTo>
                    <a:lnTo>
                      <a:pt x="0" y="7469"/>
                    </a:lnTo>
                    <a:lnTo>
                      <a:pt x="12123" y="22406"/>
                    </a:lnTo>
                    <a:lnTo>
                      <a:pt x="25220" y="14829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>
                <a:off x="5384850" y="1493675"/>
                <a:ext cx="598025" cy="330150"/>
              </a:xfrm>
              <a:custGeom>
                <a:avLst/>
                <a:gdLst/>
                <a:ahLst/>
                <a:cxnLst/>
                <a:rect l="l" t="t" r="r" b="b"/>
                <a:pathLst>
                  <a:path w="23921" h="13206" extrusionOk="0">
                    <a:moveTo>
                      <a:pt x="0" y="1"/>
                    </a:moveTo>
                    <a:lnTo>
                      <a:pt x="0" y="2490"/>
                    </a:lnTo>
                    <a:lnTo>
                      <a:pt x="14504" y="13206"/>
                    </a:lnTo>
                    <a:lnTo>
                      <a:pt x="23921" y="62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87C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>
                <a:off x="5747450" y="1569450"/>
                <a:ext cx="32472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2989" h="10175" extrusionOk="0">
                    <a:moveTo>
                      <a:pt x="5196" y="0"/>
                    </a:moveTo>
                    <a:lnTo>
                      <a:pt x="0" y="7685"/>
                    </a:lnTo>
                    <a:lnTo>
                      <a:pt x="0" y="10175"/>
                    </a:lnTo>
                    <a:lnTo>
                      <a:pt x="12989" y="2706"/>
                    </a:lnTo>
                    <a:lnTo>
                      <a:pt x="12989" y="109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>
                <a:off x="5384850" y="1293450"/>
                <a:ext cx="687325" cy="468150"/>
              </a:xfrm>
              <a:custGeom>
                <a:avLst/>
                <a:gdLst/>
                <a:ahLst/>
                <a:cxnLst/>
                <a:rect l="l" t="t" r="r" b="b"/>
                <a:pathLst>
                  <a:path w="27493" h="18726" extrusionOk="0">
                    <a:moveTo>
                      <a:pt x="13314" y="0"/>
                    </a:moveTo>
                    <a:lnTo>
                      <a:pt x="0" y="8010"/>
                    </a:lnTo>
                    <a:lnTo>
                      <a:pt x="14504" y="18725"/>
                    </a:lnTo>
                    <a:lnTo>
                      <a:pt x="27493" y="11149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>
                <a:off x="4689400" y="422125"/>
                <a:ext cx="6305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22406" extrusionOk="0">
                    <a:moveTo>
                      <a:pt x="13098" y="0"/>
                    </a:moveTo>
                    <a:lnTo>
                      <a:pt x="1" y="7577"/>
                    </a:lnTo>
                    <a:lnTo>
                      <a:pt x="12124" y="22406"/>
                    </a:lnTo>
                    <a:lnTo>
                      <a:pt x="25220" y="14937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>
                <a:off x="3244425" y="454600"/>
                <a:ext cx="1355725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495" extrusionOk="0">
                    <a:moveTo>
                      <a:pt x="54228" y="0"/>
                    </a:moveTo>
                    <a:lnTo>
                      <a:pt x="2165" y="3788"/>
                    </a:lnTo>
                    <a:lnTo>
                      <a:pt x="1" y="4979"/>
                    </a:lnTo>
                    <a:lnTo>
                      <a:pt x="2815" y="6494"/>
                    </a:lnTo>
                    <a:lnTo>
                      <a:pt x="52713" y="2814"/>
                    </a:lnTo>
                    <a:lnTo>
                      <a:pt x="5422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>
                <a:off x="4532475" y="454600"/>
                <a:ext cx="67675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304" extrusionOk="0">
                    <a:moveTo>
                      <a:pt x="2706" y="0"/>
                    </a:moveTo>
                    <a:lnTo>
                      <a:pt x="541" y="1191"/>
                    </a:lnTo>
                    <a:lnTo>
                      <a:pt x="0" y="3247"/>
                    </a:lnTo>
                    <a:lnTo>
                      <a:pt x="541" y="5304"/>
                    </a:lnTo>
                    <a:lnTo>
                      <a:pt x="2706" y="4005"/>
                    </a:lnTo>
                    <a:lnTo>
                      <a:pt x="2706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6"/>
              <p:cNvSpPr/>
              <p:nvPr/>
            </p:nvSpPr>
            <p:spPr>
              <a:xfrm>
                <a:off x="3244425" y="484350"/>
                <a:ext cx="130160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686" extrusionOk="0">
                    <a:moveTo>
                      <a:pt x="52063" y="1"/>
                    </a:moveTo>
                    <a:lnTo>
                      <a:pt x="1" y="3789"/>
                    </a:lnTo>
                    <a:lnTo>
                      <a:pt x="1516" y="7686"/>
                    </a:lnTo>
                    <a:lnTo>
                      <a:pt x="52063" y="4114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6"/>
              <p:cNvSpPr/>
              <p:nvPr/>
            </p:nvSpPr>
            <p:spPr>
              <a:xfrm>
                <a:off x="4546000" y="454600"/>
                <a:ext cx="13557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810" extrusionOk="0">
                    <a:moveTo>
                      <a:pt x="2165" y="0"/>
                    </a:moveTo>
                    <a:lnTo>
                      <a:pt x="0" y="1191"/>
                    </a:lnTo>
                    <a:lnTo>
                      <a:pt x="650" y="3139"/>
                    </a:lnTo>
                    <a:lnTo>
                      <a:pt x="51846" y="65809"/>
                    </a:lnTo>
                    <a:lnTo>
                      <a:pt x="54228" y="63861"/>
                    </a:lnTo>
                    <a:lnTo>
                      <a:pt x="2165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>
                <a:off x="5812375" y="2051100"/>
                <a:ext cx="893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5" extrusionOk="0">
                    <a:moveTo>
                      <a:pt x="3573" y="1"/>
                    </a:moveTo>
                    <a:lnTo>
                      <a:pt x="1516" y="1300"/>
                    </a:lnTo>
                    <a:lnTo>
                      <a:pt x="542" y="1949"/>
                    </a:lnTo>
                    <a:lnTo>
                      <a:pt x="1" y="3465"/>
                    </a:lnTo>
                    <a:lnTo>
                      <a:pt x="2057" y="2274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>
                <a:off x="4546000" y="484350"/>
                <a:ext cx="13043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5" extrusionOk="0">
                    <a:moveTo>
                      <a:pt x="0" y="1"/>
                    </a:moveTo>
                    <a:lnTo>
                      <a:pt x="0" y="4114"/>
                    </a:lnTo>
                    <a:lnTo>
                      <a:pt x="50656" y="66135"/>
                    </a:lnTo>
                    <a:lnTo>
                      <a:pt x="52171" y="639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>
                <a:off x="4261875" y="5790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2989" y="0"/>
                    </a:moveTo>
                    <a:lnTo>
                      <a:pt x="0" y="7577"/>
                    </a:lnTo>
                    <a:lnTo>
                      <a:pt x="217" y="8984"/>
                    </a:lnTo>
                    <a:lnTo>
                      <a:pt x="1624" y="10499"/>
                    </a:lnTo>
                    <a:lnTo>
                      <a:pt x="15045" y="2490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>
                <a:off x="4288925" y="641300"/>
                <a:ext cx="3491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768" extrusionOk="0">
                    <a:moveTo>
                      <a:pt x="13963" y="1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768"/>
                    </a:lnTo>
                    <a:lnTo>
                      <a:pt x="13098" y="1191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>
                <a:off x="4240225" y="76847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1"/>
                    </a:moveTo>
                    <a:lnTo>
                      <a:pt x="0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6"/>
              <p:cNvSpPr/>
              <p:nvPr/>
            </p:nvSpPr>
            <p:spPr>
              <a:xfrm>
                <a:off x="4616350" y="101472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6" y="2490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6"/>
              <p:cNvSpPr/>
              <p:nvPr/>
            </p:nvSpPr>
            <p:spPr>
              <a:xfrm>
                <a:off x="4643400" y="1076950"/>
                <a:ext cx="349100" cy="216525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1" extrusionOk="0">
                    <a:moveTo>
                      <a:pt x="13964" y="1"/>
                    </a:moveTo>
                    <a:lnTo>
                      <a:pt x="867" y="7469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8" y="1192"/>
                    </a:lnTo>
                    <a:lnTo>
                      <a:pt x="13964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4594700" y="1204150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867" y="0"/>
                    </a:moveTo>
                    <a:lnTo>
                      <a:pt x="1" y="1083"/>
                    </a:lnTo>
                    <a:lnTo>
                      <a:pt x="1949" y="3572"/>
                    </a:lnTo>
                    <a:lnTo>
                      <a:pt x="2815" y="2381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4968125" y="14476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1"/>
                    </a:moveTo>
                    <a:lnTo>
                      <a:pt x="0" y="7577"/>
                    </a:lnTo>
                    <a:lnTo>
                      <a:pt x="325" y="8984"/>
                    </a:lnTo>
                    <a:lnTo>
                      <a:pt x="1732" y="10500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4997900" y="1509925"/>
                <a:ext cx="3463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768" extrusionOk="0">
                    <a:moveTo>
                      <a:pt x="13855" y="0"/>
                    </a:moveTo>
                    <a:lnTo>
                      <a:pt x="866" y="7577"/>
                    </a:lnTo>
                    <a:lnTo>
                      <a:pt x="0" y="7360"/>
                    </a:lnTo>
                    <a:lnTo>
                      <a:pt x="0" y="8767"/>
                    </a:lnTo>
                    <a:lnTo>
                      <a:pt x="13097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4949175" y="163710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758" y="0"/>
                    </a:moveTo>
                    <a:lnTo>
                      <a:pt x="1" y="1191"/>
                    </a:lnTo>
                    <a:lnTo>
                      <a:pt x="1949" y="3680"/>
                    </a:lnTo>
                    <a:lnTo>
                      <a:pt x="2815" y="249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5322600" y="1883350"/>
                <a:ext cx="376150" cy="259775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1" extrusionOk="0">
                    <a:moveTo>
                      <a:pt x="13098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733" y="10391"/>
                    </a:lnTo>
                    <a:lnTo>
                      <a:pt x="15046" y="2490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5352375" y="19455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469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2989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5300950" y="2072750"/>
                <a:ext cx="73100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573" extrusionOk="0">
                    <a:moveTo>
                      <a:pt x="867" y="1"/>
                    </a:moveTo>
                    <a:lnTo>
                      <a:pt x="1" y="1083"/>
                    </a:lnTo>
                    <a:lnTo>
                      <a:pt x="2057" y="3573"/>
                    </a:lnTo>
                    <a:lnTo>
                      <a:pt x="2923" y="2382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5011425" y="1509925"/>
                <a:ext cx="63862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4" extrusionOk="0">
                    <a:moveTo>
                      <a:pt x="13314" y="0"/>
                    </a:moveTo>
                    <a:lnTo>
                      <a:pt x="0" y="8010"/>
                    </a:lnTo>
                    <a:lnTo>
                      <a:pt x="12448" y="22514"/>
                    </a:lnTo>
                    <a:lnTo>
                      <a:pt x="25545" y="14937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4656950" y="1076950"/>
                <a:ext cx="638625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7" extrusionOk="0">
                    <a:moveTo>
                      <a:pt x="13422" y="1"/>
                    </a:moveTo>
                    <a:lnTo>
                      <a:pt x="0" y="7902"/>
                    </a:lnTo>
                    <a:lnTo>
                      <a:pt x="12447" y="22406"/>
                    </a:lnTo>
                    <a:lnTo>
                      <a:pt x="25544" y="14830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4302450" y="641300"/>
                <a:ext cx="638650" cy="562875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515" extrusionOk="0">
                    <a:moveTo>
                      <a:pt x="13422" y="1"/>
                    </a:moveTo>
                    <a:lnTo>
                      <a:pt x="1" y="8010"/>
                    </a:lnTo>
                    <a:lnTo>
                      <a:pt x="12557" y="22514"/>
                    </a:lnTo>
                    <a:lnTo>
                      <a:pt x="25545" y="14937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2865600" y="673775"/>
                <a:ext cx="13557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495" extrusionOk="0">
                    <a:moveTo>
                      <a:pt x="54228" y="0"/>
                    </a:moveTo>
                    <a:lnTo>
                      <a:pt x="2165" y="3789"/>
                    </a:lnTo>
                    <a:lnTo>
                      <a:pt x="0" y="4979"/>
                    </a:lnTo>
                    <a:lnTo>
                      <a:pt x="2815" y="6495"/>
                    </a:lnTo>
                    <a:lnTo>
                      <a:pt x="52712" y="2706"/>
                    </a:lnTo>
                    <a:lnTo>
                      <a:pt x="5422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4153625" y="673775"/>
                <a:ext cx="67675" cy="1299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196" extrusionOk="0">
                    <a:moveTo>
                      <a:pt x="2707" y="0"/>
                    </a:moveTo>
                    <a:lnTo>
                      <a:pt x="542" y="1191"/>
                    </a:lnTo>
                    <a:lnTo>
                      <a:pt x="1" y="3248"/>
                    </a:lnTo>
                    <a:lnTo>
                      <a:pt x="542" y="5196"/>
                    </a:lnTo>
                    <a:lnTo>
                      <a:pt x="2707" y="4005"/>
                    </a:lnTo>
                    <a:lnTo>
                      <a:pt x="2707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2865600" y="703550"/>
                <a:ext cx="1301575" cy="192125"/>
              </a:xfrm>
              <a:custGeom>
                <a:avLst/>
                <a:gdLst/>
                <a:ahLst/>
                <a:cxnLst/>
                <a:rect l="l" t="t" r="r" b="b"/>
                <a:pathLst>
                  <a:path w="52063" h="7685" extrusionOk="0">
                    <a:moveTo>
                      <a:pt x="52063" y="0"/>
                    </a:moveTo>
                    <a:lnTo>
                      <a:pt x="0" y="3788"/>
                    </a:lnTo>
                    <a:lnTo>
                      <a:pt x="1516" y="7685"/>
                    </a:lnTo>
                    <a:lnTo>
                      <a:pt x="52063" y="4005"/>
                    </a:lnTo>
                    <a:lnTo>
                      <a:pt x="52063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167150" y="673775"/>
                <a:ext cx="1355725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5810" extrusionOk="0">
                    <a:moveTo>
                      <a:pt x="2166" y="0"/>
                    </a:moveTo>
                    <a:lnTo>
                      <a:pt x="1" y="1191"/>
                    </a:lnTo>
                    <a:lnTo>
                      <a:pt x="650" y="3139"/>
                    </a:lnTo>
                    <a:lnTo>
                      <a:pt x="51847" y="65810"/>
                    </a:lnTo>
                    <a:lnTo>
                      <a:pt x="54228" y="63861"/>
                    </a:ln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5433550" y="2270300"/>
                <a:ext cx="89325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4" extrusionOk="0">
                    <a:moveTo>
                      <a:pt x="3572" y="0"/>
                    </a:moveTo>
                    <a:lnTo>
                      <a:pt x="1516" y="1191"/>
                    </a:lnTo>
                    <a:lnTo>
                      <a:pt x="542" y="1949"/>
                    </a:lnTo>
                    <a:lnTo>
                      <a:pt x="0" y="3464"/>
                    </a:lnTo>
                    <a:lnTo>
                      <a:pt x="0" y="3464"/>
                    </a:lnTo>
                    <a:lnTo>
                      <a:pt x="2057" y="2273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4167150" y="703550"/>
                <a:ext cx="1304300" cy="1653350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4" extrusionOk="0">
                    <a:moveTo>
                      <a:pt x="1" y="0"/>
                    </a:moveTo>
                    <a:lnTo>
                      <a:pt x="1" y="4005"/>
                    </a:lnTo>
                    <a:lnTo>
                      <a:pt x="50656" y="66134"/>
                    </a:lnTo>
                    <a:lnTo>
                      <a:pt x="52172" y="638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883025" y="798250"/>
                <a:ext cx="376175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0500" extrusionOk="0">
                    <a:moveTo>
                      <a:pt x="12990" y="0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625" y="10500"/>
                    </a:lnTo>
                    <a:lnTo>
                      <a:pt x="15046" y="2490"/>
                    </a:lnTo>
                    <a:lnTo>
                      <a:pt x="12990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910100" y="860475"/>
                <a:ext cx="3491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0" extrusionOk="0">
                    <a:moveTo>
                      <a:pt x="13963" y="1"/>
                    </a:moveTo>
                    <a:lnTo>
                      <a:pt x="866" y="7578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3097" y="1192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861400" y="987675"/>
                <a:ext cx="7037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2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1948" y="3572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4237525" y="123390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1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624" y="10392"/>
                    </a:lnTo>
                    <a:lnTo>
                      <a:pt x="15045" y="2382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4264575" y="1293450"/>
                <a:ext cx="3491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768" extrusionOk="0">
                    <a:moveTo>
                      <a:pt x="13963" y="0"/>
                    </a:moveTo>
                    <a:lnTo>
                      <a:pt x="866" y="7577"/>
                    </a:lnTo>
                    <a:lnTo>
                      <a:pt x="1" y="7469"/>
                    </a:lnTo>
                    <a:lnTo>
                      <a:pt x="1" y="8767"/>
                    </a:lnTo>
                    <a:lnTo>
                      <a:pt x="13097" y="1191"/>
                    </a:lnTo>
                    <a:lnTo>
                      <a:pt x="13963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4215875" y="14206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1949" y="3680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4589300" y="16668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0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732" y="10499"/>
                    </a:lnTo>
                    <a:lnTo>
                      <a:pt x="15045" y="2489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4619050" y="1729100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0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8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4570350" y="1856275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758" y="1"/>
                    </a:moveTo>
                    <a:lnTo>
                      <a:pt x="0" y="1191"/>
                    </a:lnTo>
                    <a:lnTo>
                      <a:pt x="1949" y="3573"/>
                    </a:lnTo>
                    <a:lnTo>
                      <a:pt x="2815" y="2490"/>
                    </a:lnTo>
                    <a:lnTo>
                      <a:pt x="758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4943775" y="210252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0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732" y="10391"/>
                    </a:lnTo>
                    <a:lnTo>
                      <a:pt x="15045" y="2382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4973525" y="2162050"/>
                <a:ext cx="3464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768" extrusionOk="0">
                    <a:moveTo>
                      <a:pt x="13855" y="1"/>
                    </a:moveTo>
                    <a:lnTo>
                      <a:pt x="867" y="7577"/>
                    </a:lnTo>
                    <a:lnTo>
                      <a:pt x="1" y="7469"/>
                    </a:lnTo>
                    <a:lnTo>
                      <a:pt x="1" y="8768"/>
                    </a:lnTo>
                    <a:lnTo>
                      <a:pt x="12990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4924825" y="22892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758" y="1"/>
                    </a:moveTo>
                    <a:lnTo>
                      <a:pt x="1" y="1192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8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4632575" y="1729100"/>
                <a:ext cx="63865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406" extrusionOk="0">
                    <a:moveTo>
                      <a:pt x="13314" y="0"/>
                    </a:moveTo>
                    <a:lnTo>
                      <a:pt x="1" y="8010"/>
                    </a:lnTo>
                    <a:lnTo>
                      <a:pt x="12448" y="22406"/>
                    </a:lnTo>
                    <a:lnTo>
                      <a:pt x="25545" y="14937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4278100" y="1293450"/>
                <a:ext cx="638625" cy="5628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4" extrusionOk="0">
                    <a:moveTo>
                      <a:pt x="13422" y="0"/>
                    </a:moveTo>
                    <a:lnTo>
                      <a:pt x="1" y="8010"/>
                    </a:lnTo>
                    <a:lnTo>
                      <a:pt x="12448" y="22514"/>
                    </a:lnTo>
                    <a:lnTo>
                      <a:pt x="25545" y="1493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923625" y="860475"/>
                <a:ext cx="638625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7" extrusionOk="0">
                    <a:moveTo>
                      <a:pt x="13422" y="1"/>
                    </a:moveTo>
                    <a:lnTo>
                      <a:pt x="1" y="8011"/>
                    </a:lnTo>
                    <a:lnTo>
                      <a:pt x="12556" y="22406"/>
                    </a:lnTo>
                    <a:lnTo>
                      <a:pt x="25545" y="14938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2486750" y="892950"/>
                <a:ext cx="135572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496" extrusionOk="0">
                    <a:moveTo>
                      <a:pt x="54228" y="1"/>
                    </a:moveTo>
                    <a:lnTo>
                      <a:pt x="2166" y="3681"/>
                    </a:lnTo>
                    <a:lnTo>
                      <a:pt x="1" y="4980"/>
                    </a:lnTo>
                    <a:lnTo>
                      <a:pt x="2815" y="6495"/>
                    </a:lnTo>
                    <a:lnTo>
                      <a:pt x="52713" y="2707"/>
                    </a:lnTo>
                    <a:lnTo>
                      <a:pt x="54228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774800" y="892950"/>
                <a:ext cx="6767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197" extrusionOk="0">
                    <a:moveTo>
                      <a:pt x="2706" y="1"/>
                    </a:moveTo>
                    <a:lnTo>
                      <a:pt x="542" y="1191"/>
                    </a:lnTo>
                    <a:lnTo>
                      <a:pt x="0" y="3248"/>
                    </a:lnTo>
                    <a:lnTo>
                      <a:pt x="542" y="5196"/>
                    </a:lnTo>
                    <a:lnTo>
                      <a:pt x="2706" y="400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2486750" y="922725"/>
                <a:ext cx="130160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686" extrusionOk="0">
                    <a:moveTo>
                      <a:pt x="52064" y="0"/>
                    </a:moveTo>
                    <a:lnTo>
                      <a:pt x="1" y="3789"/>
                    </a:lnTo>
                    <a:lnTo>
                      <a:pt x="1516" y="7685"/>
                    </a:lnTo>
                    <a:lnTo>
                      <a:pt x="52064" y="4005"/>
                    </a:lnTo>
                    <a:lnTo>
                      <a:pt x="5206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3788325" y="892950"/>
                <a:ext cx="13557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810" extrusionOk="0">
                    <a:moveTo>
                      <a:pt x="2165" y="1"/>
                    </a:moveTo>
                    <a:lnTo>
                      <a:pt x="1" y="1191"/>
                    </a:lnTo>
                    <a:lnTo>
                      <a:pt x="650" y="3140"/>
                    </a:lnTo>
                    <a:lnTo>
                      <a:pt x="51847" y="65810"/>
                    </a:lnTo>
                    <a:lnTo>
                      <a:pt x="54228" y="63862"/>
                    </a:ln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5054725" y="2489475"/>
                <a:ext cx="89300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465" extrusionOk="0">
                    <a:moveTo>
                      <a:pt x="3572" y="1"/>
                    </a:moveTo>
                    <a:lnTo>
                      <a:pt x="1515" y="1191"/>
                    </a:lnTo>
                    <a:lnTo>
                      <a:pt x="541" y="1949"/>
                    </a:lnTo>
                    <a:lnTo>
                      <a:pt x="0" y="3464"/>
                    </a:lnTo>
                    <a:lnTo>
                      <a:pt x="2057" y="2165"/>
                    </a:lnTo>
                    <a:lnTo>
                      <a:pt x="3572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788325" y="922725"/>
                <a:ext cx="13043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5" extrusionOk="0">
                    <a:moveTo>
                      <a:pt x="1" y="0"/>
                    </a:moveTo>
                    <a:lnTo>
                      <a:pt x="1" y="4005"/>
                    </a:lnTo>
                    <a:lnTo>
                      <a:pt x="50656" y="66134"/>
                    </a:lnTo>
                    <a:lnTo>
                      <a:pt x="52171" y="638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3504200" y="1017425"/>
                <a:ext cx="3734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4938" h="10392" extrusionOk="0">
                    <a:moveTo>
                      <a:pt x="12989" y="1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624" y="10392"/>
                    </a:lnTo>
                    <a:lnTo>
                      <a:pt x="14937" y="249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>
                <a:off x="3531250" y="1079675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0"/>
                    </a:moveTo>
                    <a:lnTo>
                      <a:pt x="867" y="7469"/>
                    </a:lnTo>
                    <a:lnTo>
                      <a:pt x="1" y="7360"/>
                    </a:lnTo>
                    <a:lnTo>
                      <a:pt x="1" y="8659"/>
                    </a:lnTo>
                    <a:lnTo>
                      <a:pt x="13098" y="1083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>
                <a:off x="3482550" y="1204150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7" y="0"/>
                    </a:moveTo>
                    <a:lnTo>
                      <a:pt x="1" y="1191"/>
                    </a:lnTo>
                    <a:lnTo>
                      <a:pt x="1949" y="3680"/>
                    </a:lnTo>
                    <a:lnTo>
                      <a:pt x="2815" y="249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>
                <a:off x="3855975" y="1450375"/>
                <a:ext cx="376150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1" extrusionOk="0">
                    <a:moveTo>
                      <a:pt x="13097" y="1"/>
                    </a:moveTo>
                    <a:lnTo>
                      <a:pt x="1" y="7578"/>
                    </a:lnTo>
                    <a:lnTo>
                      <a:pt x="217" y="8876"/>
                    </a:lnTo>
                    <a:lnTo>
                      <a:pt x="1732" y="10500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>
                <a:off x="3885750" y="1512625"/>
                <a:ext cx="3463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768" extrusionOk="0">
                    <a:moveTo>
                      <a:pt x="13855" y="0"/>
                    </a:moveTo>
                    <a:lnTo>
                      <a:pt x="866" y="7577"/>
                    </a:lnTo>
                    <a:lnTo>
                      <a:pt x="0" y="7361"/>
                    </a:lnTo>
                    <a:lnTo>
                      <a:pt x="0" y="8768"/>
                    </a:lnTo>
                    <a:lnTo>
                      <a:pt x="13097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>
                <a:off x="3837025" y="163980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759" y="1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>
                <a:off x="4210450" y="188605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8" y="0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733" y="10391"/>
                    </a:lnTo>
                    <a:lnTo>
                      <a:pt x="15046" y="2490"/>
                    </a:lnTo>
                    <a:lnTo>
                      <a:pt x="13098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>
                <a:off x="4240225" y="19482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1"/>
                    </a:moveTo>
                    <a:lnTo>
                      <a:pt x="866" y="7469"/>
                    </a:lnTo>
                    <a:lnTo>
                      <a:pt x="0" y="7361"/>
                    </a:lnTo>
                    <a:lnTo>
                      <a:pt x="0" y="8660"/>
                    </a:lnTo>
                    <a:lnTo>
                      <a:pt x="12989" y="1083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>
                <a:off x="4188800" y="2072750"/>
                <a:ext cx="731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681" extrusionOk="0">
                    <a:moveTo>
                      <a:pt x="867" y="1"/>
                    </a:moveTo>
                    <a:lnTo>
                      <a:pt x="1" y="1191"/>
                    </a:lnTo>
                    <a:lnTo>
                      <a:pt x="2057" y="3681"/>
                    </a:lnTo>
                    <a:lnTo>
                      <a:pt x="2923" y="2490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>
                <a:off x="4564925" y="2319000"/>
                <a:ext cx="3761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10392" extrusionOk="0">
                    <a:moveTo>
                      <a:pt x="13098" y="1"/>
                    </a:moveTo>
                    <a:lnTo>
                      <a:pt x="1" y="7577"/>
                    </a:lnTo>
                    <a:lnTo>
                      <a:pt x="217" y="8876"/>
                    </a:lnTo>
                    <a:lnTo>
                      <a:pt x="1733" y="10391"/>
                    </a:lnTo>
                    <a:lnTo>
                      <a:pt x="15046" y="2490"/>
                    </a:lnTo>
                    <a:lnTo>
                      <a:pt x="13098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>
                <a:off x="4594700" y="2381250"/>
                <a:ext cx="346400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768" extrusionOk="0">
                    <a:moveTo>
                      <a:pt x="13855" y="0"/>
                    </a:moveTo>
                    <a:lnTo>
                      <a:pt x="758" y="7577"/>
                    </a:lnTo>
                    <a:lnTo>
                      <a:pt x="1" y="7360"/>
                    </a:lnTo>
                    <a:lnTo>
                      <a:pt x="1" y="8767"/>
                    </a:lnTo>
                    <a:lnTo>
                      <a:pt x="12989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>
                <a:off x="4543300" y="25084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2057" y="3680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>
                <a:off x="3907400" y="1512625"/>
                <a:ext cx="63050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220" h="22406" extrusionOk="0">
                    <a:moveTo>
                      <a:pt x="12989" y="0"/>
                    </a:moveTo>
                    <a:lnTo>
                      <a:pt x="0" y="7577"/>
                    </a:lnTo>
                    <a:lnTo>
                      <a:pt x="12123" y="22406"/>
                    </a:lnTo>
                    <a:lnTo>
                      <a:pt x="25220" y="14937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>
                <a:off x="4261875" y="1948275"/>
                <a:ext cx="630500" cy="560175"/>
              </a:xfrm>
              <a:custGeom>
                <a:avLst/>
                <a:gdLst/>
                <a:ahLst/>
                <a:cxnLst/>
                <a:rect l="l" t="t" r="r" b="b"/>
                <a:pathLst>
                  <a:path w="25220" h="22407" extrusionOk="0">
                    <a:moveTo>
                      <a:pt x="12989" y="1"/>
                    </a:moveTo>
                    <a:lnTo>
                      <a:pt x="0" y="7469"/>
                    </a:lnTo>
                    <a:lnTo>
                      <a:pt x="12123" y="22406"/>
                    </a:lnTo>
                    <a:lnTo>
                      <a:pt x="25220" y="1483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>
                <a:off x="3552900" y="1079675"/>
                <a:ext cx="6305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22406" extrusionOk="0">
                    <a:moveTo>
                      <a:pt x="12989" y="0"/>
                    </a:moveTo>
                    <a:lnTo>
                      <a:pt x="1" y="7469"/>
                    </a:lnTo>
                    <a:lnTo>
                      <a:pt x="12124" y="22406"/>
                    </a:lnTo>
                    <a:lnTo>
                      <a:pt x="25220" y="14829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>
                <a:off x="2107925" y="1109425"/>
                <a:ext cx="135570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604" extrusionOk="0">
                    <a:moveTo>
                      <a:pt x="54228" y="1"/>
                    </a:moveTo>
                    <a:lnTo>
                      <a:pt x="2165" y="3789"/>
                    </a:lnTo>
                    <a:lnTo>
                      <a:pt x="1" y="5088"/>
                    </a:lnTo>
                    <a:lnTo>
                      <a:pt x="2815" y="6603"/>
                    </a:lnTo>
                    <a:lnTo>
                      <a:pt x="52713" y="2815"/>
                    </a:lnTo>
                    <a:lnTo>
                      <a:pt x="54228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3395975" y="1109425"/>
                <a:ext cx="676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5305" extrusionOk="0">
                    <a:moveTo>
                      <a:pt x="2706" y="1"/>
                    </a:moveTo>
                    <a:lnTo>
                      <a:pt x="541" y="1300"/>
                    </a:lnTo>
                    <a:lnTo>
                      <a:pt x="0" y="3248"/>
                    </a:lnTo>
                    <a:lnTo>
                      <a:pt x="541" y="5305"/>
                    </a:lnTo>
                    <a:lnTo>
                      <a:pt x="2706" y="4114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2107925" y="1141900"/>
                <a:ext cx="1301600" cy="1921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686" extrusionOk="0">
                    <a:moveTo>
                      <a:pt x="52063" y="1"/>
                    </a:moveTo>
                    <a:lnTo>
                      <a:pt x="1" y="3789"/>
                    </a:lnTo>
                    <a:lnTo>
                      <a:pt x="1516" y="7686"/>
                    </a:lnTo>
                    <a:lnTo>
                      <a:pt x="52063" y="4006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3409500" y="1109425"/>
                <a:ext cx="1355700" cy="164797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919" extrusionOk="0">
                    <a:moveTo>
                      <a:pt x="2165" y="1"/>
                    </a:moveTo>
                    <a:lnTo>
                      <a:pt x="0" y="1300"/>
                    </a:lnTo>
                    <a:lnTo>
                      <a:pt x="650" y="3140"/>
                    </a:lnTo>
                    <a:lnTo>
                      <a:pt x="51846" y="65918"/>
                    </a:lnTo>
                    <a:lnTo>
                      <a:pt x="54228" y="63970"/>
                    </a:ln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4675875" y="2708650"/>
                <a:ext cx="893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5" extrusionOk="0">
                    <a:moveTo>
                      <a:pt x="3573" y="1"/>
                    </a:moveTo>
                    <a:lnTo>
                      <a:pt x="1516" y="1192"/>
                    </a:lnTo>
                    <a:lnTo>
                      <a:pt x="434" y="1949"/>
                    </a:lnTo>
                    <a:lnTo>
                      <a:pt x="1" y="3465"/>
                    </a:lnTo>
                    <a:lnTo>
                      <a:pt x="2057" y="2166"/>
                    </a:lnTo>
                    <a:lnTo>
                      <a:pt x="357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3409500" y="1141900"/>
                <a:ext cx="13043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172" h="66135" extrusionOk="0">
                    <a:moveTo>
                      <a:pt x="0" y="1"/>
                    </a:moveTo>
                    <a:lnTo>
                      <a:pt x="0" y="4006"/>
                    </a:lnTo>
                    <a:lnTo>
                      <a:pt x="50656" y="66135"/>
                    </a:lnTo>
                    <a:lnTo>
                      <a:pt x="52171" y="638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3125375" y="1236625"/>
                <a:ext cx="376150" cy="259775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1" extrusionOk="0">
                    <a:moveTo>
                      <a:pt x="12989" y="0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5" y="2490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3152425" y="1298850"/>
                <a:ext cx="3491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0" extrusionOk="0">
                    <a:moveTo>
                      <a:pt x="13963" y="1"/>
                    </a:moveTo>
                    <a:lnTo>
                      <a:pt x="867" y="7469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7" y="1191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3103725" y="1426025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866" y="1"/>
                    </a:moveTo>
                    <a:lnTo>
                      <a:pt x="0" y="1191"/>
                    </a:lnTo>
                    <a:lnTo>
                      <a:pt x="1949" y="3573"/>
                    </a:lnTo>
                    <a:lnTo>
                      <a:pt x="2815" y="2382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>
                <a:off x="3479850" y="167227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0"/>
                    </a:moveTo>
                    <a:lnTo>
                      <a:pt x="0" y="7469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6" y="2382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>
                <a:off x="3506900" y="1731800"/>
                <a:ext cx="349100" cy="219225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769" extrusionOk="0">
                    <a:moveTo>
                      <a:pt x="13964" y="1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768"/>
                    </a:lnTo>
                    <a:lnTo>
                      <a:pt x="13098" y="1191"/>
                    </a:lnTo>
                    <a:lnTo>
                      <a:pt x="13964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>
                <a:off x="3458200" y="1858975"/>
                <a:ext cx="70375" cy="920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2" extrusionOk="0">
                    <a:moveTo>
                      <a:pt x="866" y="1"/>
                    </a:moveTo>
                    <a:lnTo>
                      <a:pt x="1" y="1192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>
                <a:off x="3831625" y="2105225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1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732" y="10392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>
                <a:off x="3861400" y="2167475"/>
                <a:ext cx="346375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660" extrusionOk="0">
                    <a:moveTo>
                      <a:pt x="13855" y="0"/>
                    </a:moveTo>
                    <a:lnTo>
                      <a:pt x="866" y="7469"/>
                    </a:lnTo>
                    <a:lnTo>
                      <a:pt x="0" y="7360"/>
                    </a:lnTo>
                    <a:lnTo>
                      <a:pt x="0" y="8659"/>
                    </a:lnTo>
                    <a:lnTo>
                      <a:pt x="13097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>
                <a:off x="3812675" y="2294650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758" y="0"/>
                    </a:moveTo>
                    <a:lnTo>
                      <a:pt x="1" y="1083"/>
                    </a:lnTo>
                    <a:lnTo>
                      <a:pt x="1949" y="3572"/>
                    </a:lnTo>
                    <a:lnTo>
                      <a:pt x="2815" y="2382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>
                <a:off x="4186100" y="25381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1"/>
                    </a:moveTo>
                    <a:lnTo>
                      <a:pt x="1" y="7578"/>
                    </a:lnTo>
                    <a:lnTo>
                      <a:pt x="217" y="8876"/>
                    </a:lnTo>
                    <a:lnTo>
                      <a:pt x="1732" y="10500"/>
                    </a:lnTo>
                    <a:lnTo>
                      <a:pt x="15046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>
                <a:off x="4215875" y="2600425"/>
                <a:ext cx="3463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855" h="8768" extrusionOk="0">
                    <a:moveTo>
                      <a:pt x="13855" y="0"/>
                    </a:moveTo>
                    <a:lnTo>
                      <a:pt x="866" y="7577"/>
                    </a:lnTo>
                    <a:lnTo>
                      <a:pt x="0" y="7361"/>
                    </a:lnTo>
                    <a:lnTo>
                      <a:pt x="0" y="8768"/>
                    </a:lnTo>
                    <a:lnTo>
                      <a:pt x="12989" y="1191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>
                <a:off x="4164450" y="2727600"/>
                <a:ext cx="731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681" extrusionOk="0">
                    <a:moveTo>
                      <a:pt x="867" y="1"/>
                    </a:moveTo>
                    <a:lnTo>
                      <a:pt x="1" y="1191"/>
                    </a:lnTo>
                    <a:lnTo>
                      <a:pt x="2057" y="3681"/>
                    </a:lnTo>
                    <a:lnTo>
                      <a:pt x="2923" y="2490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>
                <a:off x="3874925" y="2167475"/>
                <a:ext cx="6386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6" extrusionOk="0">
                    <a:moveTo>
                      <a:pt x="13314" y="0"/>
                    </a:moveTo>
                    <a:lnTo>
                      <a:pt x="0" y="7902"/>
                    </a:lnTo>
                    <a:lnTo>
                      <a:pt x="12448" y="22406"/>
                    </a:lnTo>
                    <a:lnTo>
                      <a:pt x="25544" y="14829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>
                <a:off x="3520450" y="1731800"/>
                <a:ext cx="638625" cy="5628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5" extrusionOk="0">
                    <a:moveTo>
                      <a:pt x="13422" y="1"/>
                    </a:moveTo>
                    <a:lnTo>
                      <a:pt x="0" y="8010"/>
                    </a:lnTo>
                    <a:lnTo>
                      <a:pt x="12447" y="22514"/>
                    </a:lnTo>
                    <a:lnTo>
                      <a:pt x="25544" y="14938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>
                <a:off x="3165950" y="1298850"/>
                <a:ext cx="63865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406" extrusionOk="0">
                    <a:moveTo>
                      <a:pt x="13422" y="1"/>
                    </a:moveTo>
                    <a:lnTo>
                      <a:pt x="1" y="7902"/>
                    </a:lnTo>
                    <a:lnTo>
                      <a:pt x="12556" y="22406"/>
                    </a:lnTo>
                    <a:lnTo>
                      <a:pt x="25545" y="14937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>
                <a:off x="1729100" y="1328625"/>
                <a:ext cx="1355700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495" extrusionOk="0">
                    <a:moveTo>
                      <a:pt x="54228" y="0"/>
                    </a:moveTo>
                    <a:lnTo>
                      <a:pt x="2165" y="3789"/>
                    </a:lnTo>
                    <a:lnTo>
                      <a:pt x="0" y="4979"/>
                    </a:lnTo>
                    <a:lnTo>
                      <a:pt x="2814" y="6494"/>
                    </a:lnTo>
                    <a:lnTo>
                      <a:pt x="52712" y="2814"/>
                    </a:lnTo>
                    <a:lnTo>
                      <a:pt x="54228" y="0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3017125" y="1328625"/>
                <a:ext cx="67675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304" extrusionOk="0">
                    <a:moveTo>
                      <a:pt x="2707" y="0"/>
                    </a:moveTo>
                    <a:lnTo>
                      <a:pt x="542" y="1191"/>
                    </a:lnTo>
                    <a:lnTo>
                      <a:pt x="1" y="3247"/>
                    </a:lnTo>
                    <a:lnTo>
                      <a:pt x="542" y="5304"/>
                    </a:lnTo>
                    <a:lnTo>
                      <a:pt x="2707" y="4113"/>
                    </a:lnTo>
                    <a:lnTo>
                      <a:pt x="2707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1729100" y="1358375"/>
                <a:ext cx="1301575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52063" h="7794" extrusionOk="0">
                    <a:moveTo>
                      <a:pt x="52063" y="1"/>
                    </a:moveTo>
                    <a:lnTo>
                      <a:pt x="0" y="3789"/>
                    </a:lnTo>
                    <a:lnTo>
                      <a:pt x="1516" y="7794"/>
                    </a:lnTo>
                    <a:lnTo>
                      <a:pt x="52063" y="4114"/>
                    </a:lnTo>
                    <a:lnTo>
                      <a:pt x="52063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3030650" y="1328625"/>
                <a:ext cx="1355725" cy="1647950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5918" extrusionOk="0">
                    <a:moveTo>
                      <a:pt x="2166" y="0"/>
                    </a:moveTo>
                    <a:lnTo>
                      <a:pt x="1" y="1191"/>
                    </a:lnTo>
                    <a:lnTo>
                      <a:pt x="650" y="3139"/>
                    </a:lnTo>
                    <a:lnTo>
                      <a:pt x="51847" y="65918"/>
                    </a:lnTo>
                    <a:lnTo>
                      <a:pt x="54228" y="63969"/>
                    </a:ln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4297050" y="2927850"/>
                <a:ext cx="893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356" extrusionOk="0">
                    <a:moveTo>
                      <a:pt x="3572" y="0"/>
                    </a:moveTo>
                    <a:lnTo>
                      <a:pt x="1407" y="1191"/>
                    </a:lnTo>
                    <a:lnTo>
                      <a:pt x="433" y="1949"/>
                    </a:lnTo>
                    <a:lnTo>
                      <a:pt x="0" y="3356"/>
                    </a:lnTo>
                    <a:lnTo>
                      <a:pt x="0" y="3356"/>
                    </a:lnTo>
                    <a:lnTo>
                      <a:pt x="2057" y="2165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3030650" y="1358375"/>
                <a:ext cx="1301600" cy="1653375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66135" extrusionOk="0">
                    <a:moveTo>
                      <a:pt x="1" y="1"/>
                    </a:moveTo>
                    <a:lnTo>
                      <a:pt x="1" y="4114"/>
                    </a:lnTo>
                    <a:lnTo>
                      <a:pt x="50656" y="66135"/>
                    </a:lnTo>
                    <a:lnTo>
                      <a:pt x="52063" y="6397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2746525" y="145580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2989" y="0"/>
                    </a:moveTo>
                    <a:lnTo>
                      <a:pt x="1" y="7469"/>
                    </a:lnTo>
                    <a:lnTo>
                      <a:pt x="217" y="8876"/>
                    </a:lnTo>
                    <a:lnTo>
                      <a:pt x="1624" y="10391"/>
                    </a:lnTo>
                    <a:lnTo>
                      <a:pt x="15046" y="2382"/>
                    </a:lnTo>
                    <a:lnTo>
                      <a:pt x="12989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2773600" y="1515325"/>
                <a:ext cx="349075" cy="219200"/>
              </a:xfrm>
              <a:custGeom>
                <a:avLst/>
                <a:gdLst/>
                <a:ahLst/>
                <a:cxnLst/>
                <a:rect l="l" t="t" r="r" b="b"/>
                <a:pathLst>
                  <a:path w="13963" h="8768" extrusionOk="0">
                    <a:moveTo>
                      <a:pt x="13963" y="1"/>
                    </a:moveTo>
                    <a:lnTo>
                      <a:pt x="866" y="7577"/>
                    </a:lnTo>
                    <a:lnTo>
                      <a:pt x="0" y="7469"/>
                    </a:lnTo>
                    <a:lnTo>
                      <a:pt x="0" y="8768"/>
                    </a:lnTo>
                    <a:lnTo>
                      <a:pt x="13097" y="1191"/>
                    </a:lnTo>
                    <a:lnTo>
                      <a:pt x="13963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>
                <a:off x="2724875" y="1642500"/>
                <a:ext cx="7040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681" extrusionOk="0">
                    <a:moveTo>
                      <a:pt x="867" y="1"/>
                    </a:moveTo>
                    <a:lnTo>
                      <a:pt x="1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867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3101025" y="1888750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2989" y="1"/>
                    </a:moveTo>
                    <a:lnTo>
                      <a:pt x="0" y="7577"/>
                    </a:lnTo>
                    <a:lnTo>
                      <a:pt x="108" y="8876"/>
                    </a:lnTo>
                    <a:lnTo>
                      <a:pt x="1624" y="10500"/>
                    </a:lnTo>
                    <a:lnTo>
                      <a:pt x="15045" y="2490"/>
                    </a:lnTo>
                    <a:lnTo>
                      <a:pt x="12989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3128075" y="1951000"/>
                <a:ext cx="3491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964" h="8660" extrusionOk="0">
                    <a:moveTo>
                      <a:pt x="13963" y="0"/>
                    </a:moveTo>
                    <a:lnTo>
                      <a:pt x="866" y="7577"/>
                    </a:lnTo>
                    <a:lnTo>
                      <a:pt x="0" y="7360"/>
                    </a:lnTo>
                    <a:lnTo>
                      <a:pt x="0" y="8659"/>
                    </a:lnTo>
                    <a:lnTo>
                      <a:pt x="13097" y="1191"/>
                    </a:lnTo>
                    <a:lnTo>
                      <a:pt x="13963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3079375" y="2078175"/>
                <a:ext cx="703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573" extrusionOk="0">
                    <a:moveTo>
                      <a:pt x="866" y="0"/>
                    </a:moveTo>
                    <a:lnTo>
                      <a:pt x="0" y="1191"/>
                    </a:lnTo>
                    <a:lnTo>
                      <a:pt x="1948" y="3572"/>
                    </a:lnTo>
                    <a:lnTo>
                      <a:pt x="2814" y="2490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3452800" y="2324400"/>
                <a:ext cx="376150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392" extrusionOk="0">
                    <a:moveTo>
                      <a:pt x="13097" y="1"/>
                    </a:moveTo>
                    <a:lnTo>
                      <a:pt x="0" y="7469"/>
                    </a:lnTo>
                    <a:lnTo>
                      <a:pt x="217" y="8877"/>
                    </a:lnTo>
                    <a:lnTo>
                      <a:pt x="1732" y="10392"/>
                    </a:lnTo>
                    <a:lnTo>
                      <a:pt x="15045" y="2490"/>
                    </a:lnTo>
                    <a:lnTo>
                      <a:pt x="13097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3482550" y="2386650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0"/>
                    </a:moveTo>
                    <a:lnTo>
                      <a:pt x="867" y="7469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3098" y="1083"/>
                    </a:lnTo>
                    <a:lnTo>
                      <a:pt x="13855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3433850" y="2511125"/>
                <a:ext cx="70375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681" extrusionOk="0">
                    <a:moveTo>
                      <a:pt x="758" y="0"/>
                    </a:moveTo>
                    <a:lnTo>
                      <a:pt x="0" y="1191"/>
                    </a:lnTo>
                    <a:lnTo>
                      <a:pt x="1949" y="3681"/>
                    </a:lnTo>
                    <a:lnTo>
                      <a:pt x="2815" y="2490"/>
                    </a:lnTo>
                    <a:lnTo>
                      <a:pt x="758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3807275" y="2757375"/>
                <a:ext cx="376150" cy="262500"/>
              </a:xfrm>
              <a:custGeom>
                <a:avLst/>
                <a:gdLst/>
                <a:ahLst/>
                <a:cxnLst/>
                <a:rect l="l" t="t" r="r" b="b"/>
                <a:pathLst>
                  <a:path w="15046" h="10500" extrusionOk="0">
                    <a:moveTo>
                      <a:pt x="13097" y="0"/>
                    </a:moveTo>
                    <a:lnTo>
                      <a:pt x="0" y="7577"/>
                    </a:lnTo>
                    <a:lnTo>
                      <a:pt x="217" y="8876"/>
                    </a:lnTo>
                    <a:lnTo>
                      <a:pt x="1732" y="10499"/>
                    </a:lnTo>
                    <a:lnTo>
                      <a:pt x="15045" y="2490"/>
                    </a:lnTo>
                    <a:lnTo>
                      <a:pt x="13097" y="0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>
                <a:off x="3837025" y="2819600"/>
                <a:ext cx="346400" cy="216500"/>
              </a:xfrm>
              <a:custGeom>
                <a:avLst/>
                <a:gdLst/>
                <a:ahLst/>
                <a:cxnLst/>
                <a:rect l="l" t="t" r="r" b="b"/>
                <a:pathLst>
                  <a:path w="13856" h="8660" extrusionOk="0">
                    <a:moveTo>
                      <a:pt x="13855" y="1"/>
                    </a:moveTo>
                    <a:lnTo>
                      <a:pt x="867" y="7577"/>
                    </a:lnTo>
                    <a:lnTo>
                      <a:pt x="1" y="7361"/>
                    </a:lnTo>
                    <a:lnTo>
                      <a:pt x="1" y="8660"/>
                    </a:lnTo>
                    <a:lnTo>
                      <a:pt x="12989" y="1191"/>
                    </a:lnTo>
                    <a:lnTo>
                      <a:pt x="13855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>
                <a:off x="3785625" y="2946775"/>
                <a:ext cx="730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573" extrusionOk="0">
                    <a:moveTo>
                      <a:pt x="866" y="1"/>
                    </a:moveTo>
                    <a:lnTo>
                      <a:pt x="0" y="1192"/>
                    </a:lnTo>
                    <a:lnTo>
                      <a:pt x="2057" y="3573"/>
                    </a:lnTo>
                    <a:lnTo>
                      <a:pt x="2923" y="2490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>
                <a:off x="3496075" y="2386650"/>
                <a:ext cx="638650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22406" extrusionOk="0">
                    <a:moveTo>
                      <a:pt x="13314" y="0"/>
                    </a:moveTo>
                    <a:lnTo>
                      <a:pt x="1" y="7902"/>
                    </a:lnTo>
                    <a:lnTo>
                      <a:pt x="12448" y="22406"/>
                    </a:lnTo>
                    <a:lnTo>
                      <a:pt x="25545" y="14829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3141600" y="1951000"/>
                <a:ext cx="6386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406" extrusionOk="0">
                    <a:moveTo>
                      <a:pt x="13422" y="0"/>
                    </a:moveTo>
                    <a:lnTo>
                      <a:pt x="1" y="8010"/>
                    </a:lnTo>
                    <a:lnTo>
                      <a:pt x="12448" y="22405"/>
                    </a:lnTo>
                    <a:lnTo>
                      <a:pt x="25545" y="1493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2787125" y="1515325"/>
                <a:ext cx="638625" cy="562875"/>
              </a:xfrm>
              <a:custGeom>
                <a:avLst/>
                <a:gdLst/>
                <a:ahLst/>
                <a:cxnLst/>
                <a:rect l="l" t="t" r="r" b="b"/>
                <a:pathLst>
                  <a:path w="25545" h="22515" extrusionOk="0">
                    <a:moveTo>
                      <a:pt x="13422" y="1"/>
                    </a:moveTo>
                    <a:lnTo>
                      <a:pt x="0" y="8010"/>
                    </a:lnTo>
                    <a:lnTo>
                      <a:pt x="12556" y="22514"/>
                    </a:lnTo>
                    <a:lnTo>
                      <a:pt x="25545" y="14938"/>
                    </a:lnTo>
                    <a:lnTo>
                      <a:pt x="13422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1350250" y="1547800"/>
                <a:ext cx="1355725" cy="162375"/>
              </a:xfrm>
              <a:custGeom>
                <a:avLst/>
                <a:gdLst/>
                <a:ahLst/>
                <a:cxnLst/>
                <a:rect l="l" t="t" r="r" b="b"/>
                <a:pathLst>
                  <a:path w="54229" h="6495" extrusionOk="0">
                    <a:moveTo>
                      <a:pt x="54228" y="1"/>
                    </a:moveTo>
                    <a:lnTo>
                      <a:pt x="2166" y="3789"/>
                    </a:lnTo>
                    <a:lnTo>
                      <a:pt x="1" y="4979"/>
                    </a:lnTo>
                    <a:lnTo>
                      <a:pt x="2815" y="6495"/>
                    </a:lnTo>
                    <a:lnTo>
                      <a:pt x="52713" y="2815"/>
                    </a:lnTo>
                    <a:lnTo>
                      <a:pt x="54228" y="1"/>
                    </a:lnTo>
                    <a:close/>
                  </a:path>
                </a:pathLst>
              </a:custGeom>
              <a:solidFill>
                <a:srgbClr val="F7E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2638300" y="1547800"/>
                <a:ext cx="676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5305" extrusionOk="0">
                    <a:moveTo>
                      <a:pt x="2706" y="1"/>
                    </a:moveTo>
                    <a:lnTo>
                      <a:pt x="542" y="1191"/>
                    </a:lnTo>
                    <a:lnTo>
                      <a:pt x="0" y="3248"/>
                    </a:lnTo>
                    <a:lnTo>
                      <a:pt x="542" y="5304"/>
                    </a:lnTo>
                    <a:lnTo>
                      <a:pt x="2706" y="4005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>
                <a:off x="1350250" y="1577575"/>
                <a:ext cx="1301600" cy="1948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7794" extrusionOk="0">
                    <a:moveTo>
                      <a:pt x="52064" y="0"/>
                    </a:moveTo>
                    <a:lnTo>
                      <a:pt x="1" y="3788"/>
                    </a:lnTo>
                    <a:lnTo>
                      <a:pt x="1516" y="7793"/>
                    </a:lnTo>
                    <a:lnTo>
                      <a:pt x="52064" y="4113"/>
                    </a:lnTo>
                    <a:lnTo>
                      <a:pt x="52064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651825" y="1547800"/>
                <a:ext cx="1355700" cy="1645250"/>
              </a:xfrm>
              <a:custGeom>
                <a:avLst/>
                <a:gdLst/>
                <a:ahLst/>
                <a:cxnLst/>
                <a:rect l="l" t="t" r="r" b="b"/>
                <a:pathLst>
                  <a:path w="54228" h="65810" extrusionOk="0">
                    <a:moveTo>
                      <a:pt x="2165" y="1"/>
                    </a:moveTo>
                    <a:lnTo>
                      <a:pt x="1" y="1191"/>
                    </a:lnTo>
                    <a:lnTo>
                      <a:pt x="650" y="3139"/>
                    </a:lnTo>
                    <a:lnTo>
                      <a:pt x="51847" y="65810"/>
                    </a:lnTo>
                    <a:lnTo>
                      <a:pt x="54228" y="63861"/>
                    </a:ln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9B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3918225" y="3144325"/>
                <a:ext cx="89300" cy="86600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3464" extrusionOk="0">
                    <a:moveTo>
                      <a:pt x="3572" y="0"/>
                    </a:moveTo>
                    <a:lnTo>
                      <a:pt x="1407" y="1299"/>
                    </a:lnTo>
                    <a:lnTo>
                      <a:pt x="433" y="1949"/>
                    </a:lnTo>
                    <a:lnTo>
                      <a:pt x="0" y="3464"/>
                    </a:lnTo>
                    <a:lnTo>
                      <a:pt x="2057" y="2273"/>
                    </a:lnTo>
                    <a:lnTo>
                      <a:pt x="3572" y="0"/>
                    </a:lnTo>
                    <a:close/>
                  </a:path>
                </a:pathLst>
              </a:custGeom>
              <a:solidFill>
                <a:srgbClr val="C7A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651825" y="1577575"/>
                <a:ext cx="1301600" cy="1653350"/>
              </a:xfrm>
              <a:custGeom>
                <a:avLst/>
                <a:gdLst/>
                <a:ahLst/>
                <a:cxnLst/>
                <a:rect l="l" t="t" r="r" b="b"/>
                <a:pathLst>
                  <a:path w="52064" h="66134" extrusionOk="0">
                    <a:moveTo>
                      <a:pt x="1" y="0"/>
                    </a:moveTo>
                    <a:lnTo>
                      <a:pt x="1" y="4113"/>
                    </a:lnTo>
                    <a:lnTo>
                      <a:pt x="50656" y="66134"/>
                    </a:lnTo>
                    <a:lnTo>
                      <a:pt x="52063" y="639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CF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5804275" y="3571875"/>
                <a:ext cx="36262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335" extrusionOk="0">
                    <a:moveTo>
                      <a:pt x="4221" y="0"/>
                    </a:moveTo>
                    <a:lnTo>
                      <a:pt x="0" y="2381"/>
                    </a:lnTo>
                    <a:lnTo>
                      <a:pt x="0" y="5845"/>
                    </a:lnTo>
                    <a:lnTo>
                      <a:pt x="4221" y="8334"/>
                    </a:lnTo>
                    <a:lnTo>
                      <a:pt x="10283" y="8334"/>
                    </a:lnTo>
                    <a:lnTo>
                      <a:pt x="14504" y="5845"/>
                    </a:lnTo>
                    <a:lnTo>
                      <a:pt x="14504" y="2381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5785325" y="3517750"/>
                <a:ext cx="40050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309" extrusionOk="0">
                    <a:moveTo>
                      <a:pt x="4763" y="0"/>
                    </a:moveTo>
                    <a:lnTo>
                      <a:pt x="0" y="2706"/>
                    </a:lnTo>
                    <a:lnTo>
                      <a:pt x="0" y="6603"/>
                    </a:lnTo>
                    <a:lnTo>
                      <a:pt x="4763" y="9309"/>
                    </a:lnTo>
                    <a:lnTo>
                      <a:pt x="11365" y="9309"/>
                    </a:lnTo>
                    <a:lnTo>
                      <a:pt x="16020" y="6603"/>
                    </a:lnTo>
                    <a:lnTo>
                      <a:pt x="16020" y="2706"/>
                    </a:lnTo>
                    <a:lnTo>
                      <a:pt x="11365" y="0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5766375" y="3466325"/>
                <a:ext cx="441100" cy="257100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284" extrusionOk="0">
                    <a:moveTo>
                      <a:pt x="5088" y="1"/>
                    </a:moveTo>
                    <a:lnTo>
                      <a:pt x="1" y="3031"/>
                    </a:lnTo>
                    <a:lnTo>
                      <a:pt x="1" y="7253"/>
                    </a:lnTo>
                    <a:lnTo>
                      <a:pt x="5088" y="10283"/>
                    </a:lnTo>
                    <a:lnTo>
                      <a:pt x="12448" y="10283"/>
                    </a:lnTo>
                    <a:lnTo>
                      <a:pt x="17644" y="7253"/>
                    </a:lnTo>
                    <a:lnTo>
                      <a:pt x="17644" y="3031"/>
                    </a:lnTo>
                    <a:lnTo>
                      <a:pt x="12448" y="1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5750150" y="3423025"/>
                <a:ext cx="473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10933" extrusionOk="0">
                    <a:moveTo>
                      <a:pt x="5521" y="1"/>
                    </a:moveTo>
                    <a:lnTo>
                      <a:pt x="0" y="3140"/>
                    </a:lnTo>
                    <a:lnTo>
                      <a:pt x="0" y="7686"/>
                    </a:lnTo>
                    <a:lnTo>
                      <a:pt x="5521" y="10933"/>
                    </a:lnTo>
                    <a:lnTo>
                      <a:pt x="13314" y="10933"/>
                    </a:lnTo>
                    <a:lnTo>
                      <a:pt x="18942" y="7686"/>
                    </a:lnTo>
                    <a:lnTo>
                      <a:pt x="18942" y="3140"/>
                    </a:lnTo>
                    <a:lnTo>
                      <a:pt x="13314" y="1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5766375" y="3404100"/>
                <a:ext cx="44110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175" extrusionOk="0">
                    <a:moveTo>
                      <a:pt x="5196" y="0"/>
                    </a:moveTo>
                    <a:lnTo>
                      <a:pt x="1" y="2923"/>
                    </a:lnTo>
                    <a:lnTo>
                      <a:pt x="1" y="7144"/>
                    </a:lnTo>
                    <a:lnTo>
                      <a:pt x="5196" y="10175"/>
                    </a:lnTo>
                    <a:lnTo>
                      <a:pt x="12448" y="10175"/>
                    </a:lnTo>
                    <a:lnTo>
                      <a:pt x="17644" y="7144"/>
                    </a:lnTo>
                    <a:lnTo>
                      <a:pt x="17644" y="2923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5785325" y="3379750"/>
                <a:ext cx="400500" cy="2300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201" extrusionOk="0">
                    <a:moveTo>
                      <a:pt x="4763" y="0"/>
                    </a:moveTo>
                    <a:lnTo>
                      <a:pt x="0" y="2706"/>
                    </a:lnTo>
                    <a:lnTo>
                      <a:pt x="0" y="6494"/>
                    </a:lnTo>
                    <a:lnTo>
                      <a:pt x="4763" y="9200"/>
                    </a:lnTo>
                    <a:lnTo>
                      <a:pt x="11365" y="9200"/>
                    </a:lnTo>
                    <a:lnTo>
                      <a:pt x="16020" y="6494"/>
                    </a:lnTo>
                    <a:lnTo>
                      <a:pt x="16020" y="2706"/>
                    </a:lnTo>
                    <a:lnTo>
                      <a:pt x="11365" y="0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5804275" y="3358100"/>
                <a:ext cx="3626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3" extrusionOk="0">
                    <a:moveTo>
                      <a:pt x="10283" y="0"/>
                    </a:moveTo>
                    <a:lnTo>
                      <a:pt x="4221" y="108"/>
                    </a:lnTo>
                    <a:lnTo>
                      <a:pt x="0" y="2490"/>
                    </a:lnTo>
                    <a:lnTo>
                      <a:pt x="0" y="5953"/>
                    </a:lnTo>
                    <a:lnTo>
                      <a:pt x="4221" y="8443"/>
                    </a:lnTo>
                    <a:lnTo>
                      <a:pt x="10283" y="8443"/>
                    </a:lnTo>
                    <a:lnTo>
                      <a:pt x="14504" y="5953"/>
                    </a:lnTo>
                    <a:lnTo>
                      <a:pt x="14504" y="2490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5823200" y="3339150"/>
                <a:ext cx="327450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13098" h="7578" extrusionOk="0">
                    <a:moveTo>
                      <a:pt x="3789" y="0"/>
                    </a:moveTo>
                    <a:lnTo>
                      <a:pt x="1" y="2165"/>
                    </a:lnTo>
                    <a:lnTo>
                      <a:pt x="1" y="5304"/>
                    </a:lnTo>
                    <a:lnTo>
                      <a:pt x="3789" y="7577"/>
                    </a:lnTo>
                    <a:lnTo>
                      <a:pt x="9201" y="7577"/>
                    </a:lnTo>
                    <a:lnTo>
                      <a:pt x="13098" y="5304"/>
                    </a:lnTo>
                    <a:lnTo>
                      <a:pt x="13098" y="2165"/>
                    </a:lnTo>
                    <a:lnTo>
                      <a:pt x="9201" y="0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5836725" y="3325625"/>
                <a:ext cx="300400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6928" extrusionOk="0">
                    <a:moveTo>
                      <a:pt x="3465" y="0"/>
                    </a:moveTo>
                    <a:lnTo>
                      <a:pt x="1" y="1949"/>
                    </a:lnTo>
                    <a:lnTo>
                      <a:pt x="1" y="4871"/>
                    </a:lnTo>
                    <a:lnTo>
                      <a:pt x="3465" y="6928"/>
                    </a:lnTo>
                    <a:lnTo>
                      <a:pt x="8444" y="6928"/>
                    </a:lnTo>
                    <a:lnTo>
                      <a:pt x="12015" y="4871"/>
                    </a:lnTo>
                    <a:lnTo>
                      <a:pt x="12015" y="1949"/>
                    </a:lnTo>
                    <a:lnTo>
                      <a:pt x="8444" y="0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5852975" y="3306675"/>
                <a:ext cx="265200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6171" extrusionOk="0">
                    <a:moveTo>
                      <a:pt x="3139" y="1"/>
                    </a:moveTo>
                    <a:lnTo>
                      <a:pt x="0" y="1841"/>
                    </a:lnTo>
                    <a:lnTo>
                      <a:pt x="0" y="4330"/>
                    </a:lnTo>
                    <a:lnTo>
                      <a:pt x="3139" y="6170"/>
                    </a:lnTo>
                    <a:lnTo>
                      <a:pt x="7469" y="6170"/>
                    </a:lnTo>
                    <a:lnTo>
                      <a:pt x="10608" y="4330"/>
                    </a:lnTo>
                    <a:lnTo>
                      <a:pt x="10608" y="1841"/>
                    </a:lnTo>
                    <a:lnTo>
                      <a:pt x="7577" y="1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5287425" y="3869525"/>
                <a:ext cx="3626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3" extrusionOk="0">
                    <a:moveTo>
                      <a:pt x="4222" y="0"/>
                    </a:moveTo>
                    <a:lnTo>
                      <a:pt x="1" y="2490"/>
                    </a:lnTo>
                    <a:lnTo>
                      <a:pt x="1" y="5953"/>
                    </a:lnTo>
                    <a:lnTo>
                      <a:pt x="4222" y="8443"/>
                    </a:lnTo>
                    <a:lnTo>
                      <a:pt x="10283" y="8443"/>
                    </a:lnTo>
                    <a:lnTo>
                      <a:pt x="14505" y="5953"/>
                    </a:lnTo>
                    <a:lnTo>
                      <a:pt x="14505" y="2490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5268475" y="3818100"/>
                <a:ext cx="400525" cy="230025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9201" extrusionOk="0">
                    <a:moveTo>
                      <a:pt x="4655" y="1"/>
                    </a:moveTo>
                    <a:lnTo>
                      <a:pt x="1" y="2707"/>
                    </a:lnTo>
                    <a:lnTo>
                      <a:pt x="1" y="6495"/>
                    </a:lnTo>
                    <a:lnTo>
                      <a:pt x="4655" y="9201"/>
                    </a:lnTo>
                    <a:lnTo>
                      <a:pt x="11366" y="9201"/>
                    </a:lnTo>
                    <a:lnTo>
                      <a:pt x="16020" y="6495"/>
                    </a:lnTo>
                    <a:lnTo>
                      <a:pt x="16020" y="2707"/>
                    </a:lnTo>
                    <a:lnTo>
                      <a:pt x="11366" y="1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5246850" y="3766700"/>
                <a:ext cx="4410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0175" extrusionOk="0">
                    <a:moveTo>
                      <a:pt x="5195" y="0"/>
                    </a:moveTo>
                    <a:lnTo>
                      <a:pt x="0" y="3031"/>
                    </a:lnTo>
                    <a:lnTo>
                      <a:pt x="0" y="7144"/>
                    </a:lnTo>
                    <a:lnTo>
                      <a:pt x="5195" y="10175"/>
                    </a:lnTo>
                    <a:lnTo>
                      <a:pt x="12556" y="10175"/>
                    </a:lnTo>
                    <a:lnTo>
                      <a:pt x="17643" y="7144"/>
                    </a:lnTo>
                    <a:lnTo>
                      <a:pt x="17643" y="3031"/>
                    </a:lnTo>
                    <a:lnTo>
                      <a:pt x="12556" y="0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5230600" y="3720700"/>
                <a:ext cx="473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10933" extrusionOk="0">
                    <a:moveTo>
                      <a:pt x="5521" y="0"/>
                    </a:moveTo>
                    <a:lnTo>
                      <a:pt x="1" y="3247"/>
                    </a:lnTo>
                    <a:lnTo>
                      <a:pt x="1" y="7685"/>
                    </a:lnTo>
                    <a:lnTo>
                      <a:pt x="5521" y="10932"/>
                    </a:lnTo>
                    <a:lnTo>
                      <a:pt x="13422" y="10932"/>
                    </a:lnTo>
                    <a:lnTo>
                      <a:pt x="18942" y="7793"/>
                    </a:lnTo>
                    <a:lnTo>
                      <a:pt x="18942" y="324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5246850" y="3701750"/>
                <a:ext cx="4410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0175" extrusionOk="0">
                    <a:moveTo>
                      <a:pt x="5195" y="0"/>
                    </a:moveTo>
                    <a:lnTo>
                      <a:pt x="0" y="3031"/>
                    </a:lnTo>
                    <a:lnTo>
                      <a:pt x="0" y="7252"/>
                    </a:lnTo>
                    <a:lnTo>
                      <a:pt x="5195" y="10175"/>
                    </a:lnTo>
                    <a:lnTo>
                      <a:pt x="12556" y="10175"/>
                    </a:lnTo>
                    <a:lnTo>
                      <a:pt x="17643" y="7252"/>
                    </a:lnTo>
                    <a:lnTo>
                      <a:pt x="17643" y="3031"/>
                    </a:lnTo>
                    <a:lnTo>
                      <a:pt x="12556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5268475" y="3677400"/>
                <a:ext cx="400525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9309" extrusionOk="0">
                    <a:moveTo>
                      <a:pt x="4655" y="0"/>
                    </a:moveTo>
                    <a:lnTo>
                      <a:pt x="1" y="2706"/>
                    </a:lnTo>
                    <a:lnTo>
                      <a:pt x="1" y="6603"/>
                    </a:lnTo>
                    <a:lnTo>
                      <a:pt x="4655" y="9309"/>
                    </a:lnTo>
                    <a:lnTo>
                      <a:pt x="11366" y="9309"/>
                    </a:lnTo>
                    <a:lnTo>
                      <a:pt x="16020" y="6603"/>
                    </a:lnTo>
                    <a:lnTo>
                      <a:pt x="16020" y="2706"/>
                    </a:lnTo>
                    <a:lnTo>
                      <a:pt x="11366" y="0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5287425" y="3658450"/>
                <a:ext cx="3626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4" extrusionOk="0">
                    <a:moveTo>
                      <a:pt x="4222" y="1"/>
                    </a:moveTo>
                    <a:lnTo>
                      <a:pt x="1" y="2490"/>
                    </a:lnTo>
                    <a:lnTo>
                      <a:pt x="1" y="5954"/>
                    </a:lnTo>
                    <a:lnTo>
                      <a:pt x="4222" y="8443"/>
                    </a:lnTo>
                    <a:lnTo>
                      <a:pt x="10283" y="8443"/>
                    </a:lnTo>
                    <a:lnTo>
                      <a:pt x="14505" y="5954"/>
                    </a:lnTo>
                    <a:lnTo>
                      <a:pt x="14505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5303675" y="3636800"/>
                <a:ext cx="327425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13097" h="7578" extrusionOk="0">
                    <a:moveTo>
                      <a:pt x="3897" y="1"/>
                    </a:moveTo>
                    <a:lnTo>
                      <a:pt x="0" y="2274"/>
                    </a:lnTo>
                    <a:lnTo>
                      <a:pt x="0" y="5413"/>
                    </a:lnTo>
                    <a:lnTo>
                      <a:pt x="3897" y="7577"/>
                    </a:lnTo>
                    <a:lnTo>
                      <a:pt x="9309" y="7577"/>
                    </a:lnTo>
                    <a:lnTo>
                      <a:pt x="13097" y="5413"/>
                    </a:lnTo>
                    <a:lnTo>
                      <a:pt x="13097" y="2274"/>
                    </a:lnTo>
                    <a:lnTo>
                      <a:pt x="9309" y="1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5317200" y="3623275"/>
                <a:ext cx="300375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6928" extrusionOk="0">
                    <a:moveTo>
                      <a:pt x="3572" y="1"/>
                    </a:moveTo>
                    <a:lnTo>
                      <a:pt x="0" y="2057"/>
                    </a:lnTo>
                    <a:lnTo>
                      <a:pt x="0" y="4871"/>
                    </a:lnTo>
                    <a:lnTo>
                      <a:pt x="3572" y="6928"/>
                    </a:lnTo>
                    <a:lnTo>
                      <a:pt x="8551" y="6928"/>
                    </a:lnTo>
                    <a:lnTo>
                      <a:pt x="12015" y="4871"/>
                    </a:lnTo>
                    <a:lnTo>
                      <a:pt x="12015" y="2057"/>
                    </a:lnTo>
                    <a:lnTo>
                      <a:pt x="8551" y="1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5336125" y="3607050"/>
                <a:ext cx="265225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062" extrusionOk="0">
                    <a:moveTo>
                      <a:pt x="3032" y="0"/>
                    </a:moveTo>
                    <a:lnTo>
                      <a:pt x="1" y="1732"/>
                    </a:lnTo>
                    <a:lnTo>
                      <a:pt x="1" y="4330"/>
                    </a:lnTo>
                    <a:lnTo>
                      <a:pt x="3032" y="6061"/>
                    </a:lnTo>
                    <a:lnTo>
                      <a:pt x="7469" y="6061"/>
                    </a:lnTo>
                    <a:lnTo>
                      <a:pt x="10608" y="4330"/>
                    </a:lnTo>
                    <a:lnTo>
                      <a:pt x="10608" y="1732"/>
                    </a:lnTo>
                    <a:lnTo>
                      <a:pt x="7469" y="0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6"/>
              <p:cNvSpPr/>
              <p:nvPr/>
            </p:nvSpPr>
            <p:spPr>
              <a:xfrm>
                <a:off x="6177700" y="1921225"/>
                <a:ext cx="21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434" extrusionOk="0">
                    <a:moveTo>
                      <a:pt x="216" y="0"/>
                    </a:moveTo>
                    <a:lnTo>
                      <a:pt x="0" y="109"/>
                    </a:lnTo>
                    <a:lnTo>
                      <a:pt x="0" y="325"/>
                    </a:lnTo>
                    <a:lnTo>
                      <a:pt x="108" y="433"/>
                    </a:lnTo>
                    <a:lnTo>
                      <a:pt x="649" y="433"/>
                    </a:lnTo>
                    <a:lnTo>
                      <a:pt x="866" y="325"/>
                    </a:lnTo>
                    <a:lnTo>
                      <a:pt x="866" y="109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6"/>
              <p:cNvSpPr/>
              <p:nvPr/>
            </p:nvSpPr>
            <p:spPr>
              <a:xfrm>
                <a:off x="6183100" y="1923925"/>
                <a:ext cx="10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8" extrusionOk="0">
                    <a:moveTo>
                      <a:pt x="109" y="1"/>
                    </a:moveTo>
                    <a:lnTo>
                      <a:pt x="0" y="109"/>
                    </a:lnTo>
                    <a:lnTo>
                      <a:pt x="0" y="217"/>
                    </a:lnTo>
                    <a:lnTo>
                      <a:pt x="433" y="217"/>
                    </a:lnTo>
                    <a:lnTo>
                      <a:pt x="433" y="109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6"/>
              <p:cNvSpPr/>
              <p:nvPr/>
            </p:nvSpPr>
            <p:spPr>
              <a:xfrm>
                <a:off x="6183100" y="1926625"/>
                <a:ext cx="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" extrusionOk="0">
                    <a:moveTo>
                      <a:pt x="325" y="1"/>
                    </a:moveTo>
                    <a:lnTo>
                      <a:pt x="109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9" y="1"/>
                    </a:lnTo>
                    <a:lnTo>
                      <a:pt x="325" y="1"/>
                    </a:lnTo>
                    <a:lnTo>
                      <a:pt x="433" y="1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6"/>
              <p:cNvSpPr/>
              <p:nvPr/>
            </p:nvSpPr>
            <p:spPr>
              <a:xfrm>
                <a:off x="6191225" y="1929350"/>
                <a:ext cx="8125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8" extrusionOk="0">
                    <a:moveTo>
                      <a:pt x="325" y="0"/>
                    </a:moveTo>
                    <a:lnTo>
                      <a:pt x="108" y="217"/>
                    </a:lnTo>
                    <a:lnTo>
                      <a:pt x="0" y="217"/>
                    </a:lnTo>
                    <a:lnTo>
                      <a:pt x="108" y="57908"/>
                    </a:lnTo>
                    <a:lnTo>
                      <a:pt x="325" y="5769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6"/>
              <p:cNvSpPr/>
              <p:nvPr/>
            </p:nvSpPr>
            <p:spPr>
              <a:xfrm>
                <a:off x="6180400" y="1934750"/>
                <a:ext cx="135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7692" extrusionOk="0">
                    <a:moveTo>
                      <a:pt x="0" y="1"/>
                    </a:moveTo>
                    <a:lnTo>
                      <a:pt x="108" y="57692"/>
                    </a:lnTo>
                    <a:lnTo>
                      <a:pt x="541" y="57692"/>
                    </a:lnTo>
                    <a:lnTo>
                      <a:pt x="54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6"/>
              <p:cNvSpPr/>
              <p:nvPr/>
            </p:nvSpPr>
            <p:spPr>
              <a:xfrm>
                <a:off x="6177700" y="1929350"/>
                <a:ext cx="5425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7908" extrusionOk="0">
                    <a:moveTo>
                      <a:pt x="0" y="0"/>
                    </a:moveTo>
                    <a:lnTo>
                      <a:pt x="0" y="57691"/>
                    </a:lnTo>
                    <a:lnTo>
                      <a:pt x="216" y="57908"/>
                    </a:lnTo>
                    <a:lnTo>
                      <a:pt x="216" y="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>
                <a:off x="6494275" y="2202650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434" y="0"/>
                    </a:moveTo>
                    <a:lnTo>
                      <a:pt x="109" y="217"/>
                    </a:lnTo>
                    <a:lnTo>
                      <a:pt x="1" y="541"/>
                    </a:lnTo>
                    <a:lnTo>
                      <a:pt x="1" y="650"/>
                    </a:lnTo>
                    <a:lnTo>
                      <a:pt x="1" y="758"/>
                    </a:lnTo>
                    <a:lnTo>
                      <a:pt x="109" y="974"/>
                    </a:lnTo>
                    <a:lnTo>
                      <a:pt x="434" y="758"/>
                    </a:lnTo>
                    <a:lnTo>
                      <a:pt x="650" y="433"/>
                    </a:lnTo>
                    <a:lnTo>
                      <a:pt x="650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6"/>
              <p:cNvSpPr/>
              <p:nvPr/>
            </p:nvSpPr>
            <p:spPr>
              <a:xfrm>
                <a:off x="6193925" y="2026750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1"/>
                    </a:moveTo>
                    <a:lnTo>
                      <a:pt x="0" y="217"/>
                    </a:lnTo>
                    <a:lnTo>
                      <a:pt x="12015" y="7253"/>
                    </a:lnTo>
                    <a:lnTo>
                      <a:pt x="12231" y="7253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6"/>
              <p:cNvSpPr/>
              <p:nvPr/>
            </p:nvSpPr>
            <p:spPr>
              <a:xfrm>
                <a:off x="6188500" y="2032175"/>
                <a:ext cx="31122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361" extrusionOk="0">
                    <a:moveTo>
                      <a:pt x="217" y="0"/>
                    </a:moveTo>
                    <a:lnTo>
                      <a:pt x="1" y="325"/>
                    </a:lnTo>
                    <a:lnTo>
                      <a:pt x="12124" y="7360"/>
                    </a:lnTo>
                    <a:lnTo>
                      <a:pt x="12232" y="7360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6"/>
              <p:cNvSpPr/>
              <p:nvPr/>
            </p:nvSpPr>
            <p:spPr>
              <a:xfrm>
                <a:off x="6188500" y="2040275"/>
                <a:ext cx="3058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2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12232" y="7361"/>
                    </a:lnTo>
                    <a:lnTo>
                      <a:pt x="12232" y="70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6"/>
              <p:cNvSpPr/>
              <p:nvPr/>
            </p:nvSpPr>
            <p:spPr>
              <a:xfrm>
                <a:off x="6494275" y="2532775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434" y="0"/>
                    </a:moveTo>
                    <a:lnTo>
                      <a:pt x="109" y="217"/>
                    </a:lnTo>
                    <a:lnTo>
                      <a:pt x="1" y="542"/>
                    </a:lnTo>
                    <a:lnTo>
                      <a:pt x="1" y="650"/>
                    </a:lnTo>
                    <a:lnTo>
                      <a:pt x="1" y="866"/>
                    </a:lnTo>
                    <a:lnTo>
                      <a:pt x="109" y="975"/>
                    </a:lnTo>
                    <a:lnTo>
                      <a:pt x="434" y="758"/>
                    </a:lnTo>
                    <a:lnTo>
                      <a:pt x="650" y="433"/>
                    </a:lnTo>
                    <a:lnTo>
                      <a:pt x="650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6193925" y="2359600"/>
                <a:ext cx="311200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144" extrusionOk="0">
                    <a:moveTo>
                      <a:pt x="217" y="0"/>
                    </a:moveTo>
                    <a:lnTo>
                      <a:pt x="0" y="108"/>
                    </a:lnTo>
                    <a:lnTo>
                      <a:pt x="12015" y="7144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6188500" y="2362300"/>
                <a:ext cx="311225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469" extrusionOk="0">
                    <a:moveTo>
                      <a:pt x="217" y="0"/>
                    </a:moveTo>
                    <a:lnTo>
                      <a:pt x="1" y="325"/>
                    </a:lnTo>
                    <a:lnTo>
                      <a:pt x="12124" y="7469"/>
                    </a:lnTo>
                    <a:lnTo>
                      <a:pt x="12232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6188500" y="2370425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12232" y="7360"/>
                    </a:lnTo>
                    <a:lnTo>
                      <a:pt x="12232" y="70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6494275" y="286560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109" y="109"/>
                    </a:lnTo>
                    <a:lnTo>
                      <a:pt x="1" y="434"/>
                    </a:lnTo>
                    <a:lnTo>
                      <a:pt x="1" y="650"/>
                    </a:lnTo>
                    <a:lnTo>
                      <a:pt x="1" y="758"/>
                    </a:lnTo>
                    <a:lnTo>
                      <a:pt x="109" y="867"/>
                    </a:lnTo>
                    <a:lnTo>
                      <a:pt x="434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6193925" y="2689725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108"/>
                    </a:lnTo>
                    <a:lnTo>
                      <a:pt x="12015" y="7252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6188500" y="2692425"/>
                <a:ext cx="311225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469" extrusionOk="0">
                    <a:moveTo>
                      <a:pt x="217" y="0"/>
                    </a:moveTo>
                    <a:lnTo>
                      <a:pt x="1" y="325"/>
                    </a:lnTo>
                    <a:lnTo>
                      <a:pt x="12124" y="7469"/>
                    </a:lnTo>
                    <a:lnTo>
                      <a:pt x="12232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6188500" y="2700550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1" y="0"/>
                    </a:moveTo>
                    <a:lnTo>
                      <a:pt x="1" y="325"/>
                    </a:lnTo>
                    <a:lnTo>
                      <a:pt x="12232" y="7360"/>
                    </a:lnTo>
                    <a:lnTo>
                      <a:pt x="12232" y="70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6494275" y="3195725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109" y="217"/>
                    </a:lnTo>
                    <a:lnTo>
                      <a:pt x="1" y="542"/>
                    </a:lnTo>
                    <a:lnTo>
                      <a:pt x="1" y="650"/>
                    </a:lnTo>
                    <a:lnTo>
                      <a:pt x="1" y="759"/>
                    </a:lnTo>
                    <a:lnTo>
                      <a:pt x="109" y="867"/>
                    </a:lnTo>
                    <a:lnTo>
                      <a:pt x="434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6193925" y="3019850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217"/>
                    </a:lnTo>
                    <a:lnTo>
                      <a:pt x="12015" y="7252"/>
                    </a:lnTo>
                    <a:lnTo>
                      <a:pt x="12231" y="7252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6188500" y="3025250"/>
                <a:ext cx="311225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362" extrusionOk="0">
                    <a:moveTo>
                      <a:pt x="217" y="1"/>
                    </a:moveTo>
                    <a:lnTo>
                      <a:pt x="1" y="326"/>
                    </a:lnTo>
                    <a:lnTo>
                      <a:pt x="12124" y="7361"/>
                    </a:lnTo>
                    <a:lnTo>
                      <a:pt x="12232" y="7361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6188500" y="3033375"/>
                <a:ext cx="3058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253" extrusionOk="0">
                    <a:moveTo>
                      <a:pt x="1" y="1"/>
                    </a:moveTo>
                    <a:lnTo>
                      <a:pt x="1" y="217"/>
                    </a:lnTo>
                    <a:lnTo>
                      <a:pt x="12232" y="7253"/>
                    </a:lnTo>
                    <a:lnTo>
                      <a:pt x="12232" y="70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6494275" y="2102525"/>
                <a:ext cx="216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542" extrusionOk="0">
                    <a:moveTo>
                      <a:pt x="217" y="0"/>
                    </a:moveTo>
                    <a:lnTo>
                      <a:pt x="1" y="217"/>
                    </a:lnTo>
                    <a:lnTo>
                      <a:pt x="1" y="433"/>
                    </a:lnTo>
                    <a:lnTo>
                      <a:pt x="109" y="542"/>
                    </a:lnTo>
                    <a:lnTo>
                      <a:pt x="650" y="542"/>
                    </a:lnTo>
                    <a:lnTo>
                      <a:pt x="867" y="325"/>
                    </a:lnTo>
                    <a:lnTo>
                      <a:pt x="867" y="21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6499700" y="2107925"/>
                <a:ext cx="108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0" extrusionOk="0">
                    <a:moveTo>
                      <a:pt x="0" y="1"/>
                    </a:moveTo>
                    <a:lnTo>
                      <a:pt x="0" y="109"/>
                    </a:lnTo>
                    <a:lnTo>
                      <a:pt x="433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6"/>
              <p:cNvSpPr/>
              <p:nvPr/>
            </p:nvSpPr>
            <p:spPr>
              <a:xfrm>
                <a:off x="6499700" y="2107925"/>
                <a:ext cx="81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18" extrusionOk="0">
                    <a:moveTo>
                      <a:pt x="109" y="1"/>
                    </a:moveTo>
                    <a:lnTo>
                      <a:pt x="0" y="109"/>
                    </a:lnTo>
                    <a:lnTo>
                      <a:pt x="109" y="217"/>
                    </a:lnTo>
                    <a:lnTo>
                      <a:pt x="217" y="217"/>
                    </a:lnTo>
                    <a:lnTo>
                      <a:pt x="325" y="109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6"/>
              <p:cNvSpPr/>
              <p:nvPr/>
            </p:nvSpPr>
            <p:spPr>
              <a:xfrm>
                <a:off x="6507825" y="2113350"/>
                <a:ext cx="8125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0" extrusionOk="0">
                    <a:moveTo>
                      <a:pt x="325" y="0"/>
                    </a:moveTo>
                    <a:lnTo>
                      <a:pt x="108" y="109"/>
                    </a:lnTo>
                    <a:lnTo>
                      <a:pt x="0" y="217"/>
                    </a:lnTo>
                    <a:lnTo>
                      <a:pt x="108" y="57800"/>
                    </a:lnTo>
                    <a:lnTo>
                      <a:pt x="325" y="5769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>
                <a:off x="6497000" y="2116050"/>
                <a:ext cx="135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7692" extrusionOk="0">
                    <a:moveTo>
                      <a:pt x="108" y="1"/>
                    </a:moveTo>
                    <a:lnTo>
                      <a:pt x="0" y="109"/>
                    </a:lnTo>
                    <a:lnTo>
                      <a:pt x="108" y="57692"/>
                    </a:lnTo>
                    <a:lnTo>
                      <a:pt x="541" y="57692"/>
                    </a:lnTo>
                    <a:lnTo>
                      <a:pt x="541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6"/>
              <p:cNvSpPr/>
              <p:nvPr/>
            </p:nvSpPr>
            <p:spPr>
              <a:xfrm>
                <a:off x="6494275" y="2113350"/>
                <a:ext cx="5450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7800" extrusionOk="0">
                    <a:moveTo>
                      <a:pt x="1" y="0"/>
                    </a:moveTo>
                    <a:lnTo>
                      <a:pt x="1" y="57692"/>
                    </a:lnTo>
                    <a:lnTo>
                      <a:pt x="217" y="57800"/>
                    </a:lnTo>
                    <a:lnTo>
                      <a:pt x="217" y="1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6"/>
              <p:cNvSpPr/>
              <p:nvPr/>
            </p:nvSpPr>
            <p:spPr>
              <a:xfrm>
                <a:off x="4981650" y="370715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434"/>
                    </a:lnTo>
                    <a:lnTo>
                      <a:pt x="217" y="759"/>
                    </a:lnTo>
                    <a:lnTo>
                      <a:pt x="434" y="867"/>
                    </a:lnTo>
                    <a:lnTo>
                      <a:pt x="650" y="759"/>
                    </a:lnTo>
                    <a:lnTo>
                      <a:pt x="650" y="650"/>
                    </a:lnTo>
                    <a:lnTo>
                      <a:pt x="650" y="434"/>
                    </a:lnTo>
                    <a:lnTo>
                      <a:pt x="434" y="109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6"/>
              <p:cNvSpPr/>
              <p:nvPr/>
            </p:nvSpPr>
            <p:spPr>
              <a:xfrm>
                <a:off x="4987075" y="301985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709"/>
                    </a:lnTo>
                    <a:lnTo>
                      <a:pt x="325" y="27709"/>
                    </a:lnTo>
                    <a:lnTo>
                      <a:pt x="47841" y="217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6"/>
              <p:cNvSpPr/>
              <p:nvPr/>
            </p:nvSpPr>
            <p:spPr>
              <a:xfrm>
                <a:off x="4992475" y="3025250"/>
                <a:ext cx="1196050" cy="69547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819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818"/>
                    </a:lnTo>
                    <a:lnTo>
                      <a:pt x="47842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4997900" y="3033375"/>
                <a:ext cx="1190625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818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0" y="27818"/>
                    </a:lnTo>
                    <a:lnTo>
                      <a:pt x="47625" y="217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5298250" y="389117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109" y="0"/>
                    </a:moveTo>
                    <a:lnTo>
                      <a:pt x="1" y="108"/>
                    </a:lnTo>
                    <a:lnTo>
                      <a:pt x="1" y="325"/>
                    </a:lnTo>
                    <a:lnTo>
                      <a:pt x="217" y="758"/>
                    </a:lnTo>
                    <a:lnTo>
                      <a:pt x="434" y="866"/>
                    </a:lnTo>
                    <a:lnTo>
                      <a:pt x="650" y="758"/>
                    </a:lnTo>
                    <a:lnTo>
                      <a:pt x="650" y="541"/>
                    </a:lnTo>
                    <a:lnTo>
                      <a:pt x="650" y="433"/>
                    </a:lnTo>
                    <a:lnTo>
                      <a:pt x="434" y="10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6"/>
              <p:cNvSpPr/>
              <p:nvPr/>
            </p:nvSpPr>
            <p:spPr>
              <a:xfrm>
                <a:off x="5303675" y="3203850"/>
                <a:ext cx="1196050" cy="6900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2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601"/>
                    </a:lnTo>
                    <a:lnTo>
                      <a:pt x="47841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6"/>
              <p:cNvSpPr/>
              <p:nvPr/>
            </p:nvSpPr>
            <p:spPr>
              <a:xfrm>
                <a:off x="5309075" y="3206550"/>
                <a:ext cx="1196050" cy="69817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7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926"/>
                    </a:lnTo>
                    <a:lnTo>
                      <a:pt x="47842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6"/>
              <p:cNvSpPr/>
              <p:nvPr/>
            </p:nvSpPr>
            <p:spPr>
              <a:xfrm>
                <a:off x="5314475" y="3214675"/>
                <a:ext cx="1190650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818" extrusionOk="0">
                    <a:moveTo>
                      <a:pt x="47626" y="1"/>
                    </a:moveTo>
                    <a:lnTo>
                      <a:pt x="1" y="27493"/>
                    </a:lnTo>
                    <a:lnTo>
                      <a:pt x="1" y="27818"/>
                    </a:lnTo>
                    <a:lnTo>
                      <a:pt x="47626" y="325"/>
                    </a:lnTo>
                    <a:lnTo>
                      <a:pt x="47626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>
                <a:off x="4981650" y="3044200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217" y="0"/>
                    </a:moveTo>
                    <a:lnTo>
                      <a:pt x="1" y="217"/>
                    </a:lnTo>
                    <a:lnTo>
                      <a:pt x="1" y="433"/>
                    </a:lnTo>
                    <a:lnTo>
                      <a:pt x="217" y="758"/>
                    </a:lnTo>
                    <a:lnTo>
                      <a:pt x="434" y="975"/>
                    </a:lnTo>
                    <a:lnTo>
                      <a:pt x="650" y="866"/>
                    </a:lnTo>
                    <a:lnTo>
                      <a:pt x="650" y="650"/>
                    </a:lnTo>
                    <a:lnTo>
                      <a:pt x="650" y="542"/>
                    </a:lnTo>
                    <a:lnTo>
                      <a:pt x="434" y="21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6"/>
              <p:cNvSpPr/>
              <p:nvPr/>
            </p:nvSpPr>
            <p:spPr>
              <a:xfrm>
                <a:off x="4987075" y="2359600"/>
                <a:ext cx="1196050" cy="69002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1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601"/>
                    </a:lnTo>
                    <a:lnTo>
                      <a:pt x="47841" y="108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6"/>
              <p:cNvSpPr/>
              <p:nvPr/>
            </p:nvSpPr>
            <p:spPr>
              <a:xfrm>
                <a:off x="4992475" y="2362300"/>
                <a:ext cx="1196050" cy="6981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6" extrusionOk="0">
                    <a:moveTo>
                      <a:pt x="47625" y="0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926"/>
                    </a:lnTo>
                    <a:lnTo>
                      <a:pt x="47842" y="3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6"/>
              <p:cNvSpPr/>
              <p:nvPr/>
            </p:nvSpPr>
            <p:spPr>
              <a:xfrm>
                <a:off x="4997900" y="2370425"/>
                <a:ext cx="1190625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818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0" y="27817"/>
                    </a:lnTo>
                    <a:lnTo>
                      <a:pt x="47625" y="3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5298250" y="322820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109" y="1"/>
                    </a:moveTo>
                    <a:lnTo>
                      <a:pt x="1" y="109"/>
                    </a:lnTo>
                    <a:lnTo>
                      <a:pt x="1" y="434"/>
                    </a:lnTo>
                    <a:lnTo>
                      <a:pt x="217" y="758"/>
                    </a:lnTo>
                    <a:lnTo>
                      <a:pt x="434" y="867"/>
                    </a:lnTo>
                    <a:lnTo>
                      <a:pt x="650" y="758"/>
                    </a:lnTo>
                    <a:lnTo>
                      <a:pt x="650" y="650"/>
                    </a:lnTo>
                    <a:lnTo>
                      <a:pt x="650" y="434"/>
                    </a:lnTo>
                    <a:lnTo>
                      <a:pt x="434" y="109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5303675" y="254090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709"/>
                    </a:lnTo>
                    <a:lnTo>
                      <a:pt x="325" y="27709"/>
                    </a:lnTo>
                    <a:lnTo>
                      <a:pt x="47841" y="217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5309075" y="2546300"/>
                <a:ext cx="1196050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818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818"/>
                    </a:lnTo>
                    <a:lnTo>
                      <a:pt x="47842" y="325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5314475" y="2554425"/>
                <a:ext cx="11906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710" extrusionOk="0">
                    <a:moveTo>
                      <a:pt x="47626" y="0"/>
                    </a:moveTo>
                    <a:lnTo>
                      <a:pt x="1" y="27493"/>
                    </a:lnTo>
                    <a:lnTo>
                      <a:pt x="1" y="27709"/>
                    </a:lnTo>
                    <a:lnTo>
                      <a:pt x="47626" y="217"/>
                    </a:lnTo>
                    <a:lnTo>
                      <a:pt x="47626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4992475" y="2034875"/>
                <a:ext cx="134217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468" extrusionOk="0">
                    <a:moveTo>
                      <a:pt x="53687" y="0"/>
                    </a:moveTo>
                    <a:lnTo>
                      <a:pt x="1" y="23705"/>
                    </a:lnTo>
                    <a:lnTo>
                      <a:pt x="6387" y="28467"/>
                    </a:lnTo>
                    <a:lnTo>
                      <a:pt x="53687" y="1083"/>
                    </a:lnTo>
                    <a:lnTo>
                      <a:pt x="53687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6"/>
              <p:cNvSpPr/>
              <p:nvPr/>
            </p:nvSpPr>
            <p:spPr>
              <a:xfrm>
                <a:off x="4992475" y="2627475"/>
                <a:ext cx="159675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764" extrusionOk="0">
                    <a:moveTo>
                      <a:pt x="1" y="1"/>
                    </a:moveTo>
                    <a:lnTo>
                      <a:pt x="1" y="1083"/>
                    </a:lnTo>
                    <a:lnTo>
                      <a:pt x="6387" y="4763"/>
                    </a:lnTo>
                    <a:lnTo>
                      <a:pt x="6387" y="35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6"/>
              <p:cNvSpPr/>
              <p:nvPr/>
            </p:nvSpPr>
            <p:spPr>
              <a:xfrm>
                <a:off x="4992475" y="1942875"/>
                <a:ext cx="1342175" cy="773925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0957" extrusionOk="0">
                    <a:moveTo>
                      <a:pt x="47409" y="0"/>
                    </a:moveTo>
                    <a:lnTo>
                      <a:pt x="1" y="27385"/>
                    </a:lnTo>
                    <a:lnTo>
                      <a:pt x="6387" y="30957"/>
                    </a:lnTo>
                    <a:lnTo>
                      <a:pt x="53687" y="3680"/>
                    </a:lnTo>
                    <a:lnTo>
                      <a:pt x="47409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6"/>
              <p:cNvSpPr/>
              <p:nvPr/>
            </p:nvSpPr>
            <p:spPr>
              <a:xfrm>
                <a:off x="5157550" y="2129575"/>
                <a:ext cx="134217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468" extrusionOk="0">
                    <a:moveTo>
                      <a:pt x="53686" y="1"/>
                    </a:moveTo>
                    <a:lnTo>
                      <a:pt x="0" y="23705"/>
                    </a:lnTo>
                    <a:lnTo>
                      <a:pt x="6386" y="28468"/>
                    </a:lnTo>
                    <a:lnTo>
                      <a:pt x="53686" y="1191"/>
                    </a:lnTo>
                    <a:lnTo>
                      <a:pt x="53686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6"/>
              <p:cNvSpPr/>
              <p:nvPr/>
            </p:nvSpPr>
            <p:spPr>
              <a:xfrm>
                <a:off x="5157550" y="2722200"/>
                <a:ext cx="15967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763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6386" y="4763"/>
                    </a:lnTo>
                    <a:lnTo>
                      <a:pt x="6386" y="3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6"/>
              <p:cNvSpPr/>
              <p:nvPr/>
            </p:nvSpPr>
            <p:spPr>
              <a:xfrm>
                <a:off x="5157550" y="2037575"/>
                <a:ext cx="1342175" cy="77665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1066" extrusionOk="0">
                    <a:moveTo>
                      <a:pt x="47409" y="1"/>
                    </a:moveTo>
                    <a:lnTo>
                      <a:pt x="0" y="27385"/>
                    </a:lnTo>
                    <a:lnTo>
                      <a:pt x="6386" y="31065"/>
                    </a:lnTo>
                    <a:lnTo>
                      <a:pt x="53686" y="3681"/>
                    </a:lnTo>
                    <a:lnTo>
                      <a:pt x="47409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6"/>
              <p:cNvSpPr/>
              <p:nvPr/>
            </p:nvSpPr>
            <p:spPr>
              <a:xfrm>
                <a:off x="4976250" y="2613950"/>
                <a:ext cx="243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4" extrusionOk="0">
                    <a:moveTo>
                      <a:pt x="325" y="1"/>
                    </a:moveTo>
                    <a:lnTo>
                      <a:pt x="0" y="109"/>
                    </a:lnTo>
                    <a:lnTo>
                      <a:pt x="0" y="325"/>
                    </a:lnTo>
                    <a:lnTo>
                      <a:pt x="217" y="433"/>
                    </a:lnTo>
                    <a:lnTo>
                      <a:pt x="650" y="433"/>
                    </a:lnTo>
                    <a:lnTo>
                      <a:pt x="974" y="325"/>
                    </a:lnTo>
                    <a:lnTo>
                      <a:pt x="974" y="109"/>
                    </a:lnTo>
                    <a:lnTo>
                      <a:pt x="866" y="10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6"/>
              <p:cNvSpPr/>
              <p:nvPr/>
            </p:nvSpPr>
            <p:spPr>
              <a:xfrm>
                <a:off x="4981650" y="2616650"/>
                <a:ext cx="10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8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434" y="217"/>
                    </a:lnTo>
                    <a:lnTo>
                      <a:pt x="434" y="109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6"/>
              <p:cNvSpPr/>
              <p:nvPr/>
            </p:nvSpPr>
            <p:spPr>
              <a:xfrm>
                <a:off x="4981650" y="2619375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217" y="0"/>
                    </a:moveTo>
                    <a:lnTo>
                      <a:pt x="1" y="108"/>
                    </a:lnTo>
                    <a:lnTo>
                      <a:pt x="434" y="108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6"/>
              <p:cNvSpPr/>
              <p:nvPr/>
            </p:nvSpPr>
            <p:spPr>
              <a:xfrm>
                <a:off x="4989775" y="2622075"/>
                <a:ext cx="10850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908" extrusionOk="0">
                    <a:moveTo>
                      <a:pt x="433" y="0"/>
                    </a:moveTo>
                    <a:lnTo>
                      <a:pt x="109" y="217"/>
                    </a:lnTo>
                    <a:lnTo>
                      <a:pt x="0" y="325"/>
                    </a:lnTo>
                    <a:lnTo>
                      <a:pt x="109" y="57908"/>
                    </a:lnTo>
                    <a:lnTo>
                      <a:pt x="433" y="57691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6"/>
              <p:cNvSpPr/>
              <p:nvPr/>
            </p:nvSpPr>
            <p:spPr>
              <a:xfrm>
                <a:off x="4981650" y="2627475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" y="1"/>
                    </a:moveTo>
                    <a:lnTo>
                      <a:pt x="109" y="57692"/>
                    </a:lnTo>
                    <a:lnTo>
                      <a:pt x="434" y="57692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6"/>
              <p:cNvSpPr/>
              <p:nvPr/>
            </p:nvSpPr>
            <p:spPr>
              <a:xfrm>
                <a:off x="4976250" y="2622075"/>
                <a:ext cx="8125" cy="14477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8" extrusionOk="0">
                    <a:moveTo>
                      <a:pt x="0" y="0"/>
                    </a:moveTo>
                    <a:lnTo>
                      <a:pt x="0" y="57691"/>
                    </a:lnTo>
                    <a:lnTo>
                      <a:pt x="325" y="57908"/>
                    </a:lnTo>
                    <a:lnTo>
                      <a:pt x="325" y="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6"/>
              <p:cNvSpPr/>
              <p:nvPr/>
            </p:nvSpPr>
            <p:spPr>
              <a:xfrm>
                <a:off x="5292850" y="2895375"/>
                <a:ext cx="162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75" extrusionOk="0">
                    <a:moveTo>
                      <a:pt x="433" y="0"/>
                    </a:moveTo>
                    <a:lnTo>
                      <a:pt x="217" y="217"/>
                    </a:lnTo>
                    <a:lnTo>
                      <a:pt x="0" y="542"/>
                    </a:lnTo>
                    <a:lnTo>
                      <a:pt x="0" y="650"/>
                    </a:lnTo>
                    <a:lnTo>
                      <a:pt x="0" y="866"/>
                    </a:lnTo>
                    <a:lnTo>
                      <a:pt x="217" y="974"/>
                    </a:lnTo>
                    <a:lnTo>
                      <a:pt x="433" y="758"/>
                    </a:lnTo>
                    <a:lnTo>
                      <a:pt x="650" y="433"/>
                    </a:lnTo>
                    <a:lnTo>
                      <a:pt x="650" y="10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6"/>
              <p:cNvSpPr/>
              <p:nvPr/>
            </p:nvSpPr>
            <p:spPr>
              <a:xfrm>
                <a:off x="4992475" y="2719475"/>
                <a:ext cx="3112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253" extrusionOk="0">
                    <a:moveTo>
                      <a:pt x="325" y="1"/>
                    </a:moveTo>
                    <a:lnTo>
                      <a:pt x="1" y="217"/>
                    </a:lnTo>
                    <a:lnTo>
                      <a:pt x="12123" y="7253"/>
                    </a:lnTo>
                    <a:lnTo>
                      <a:pt x="12232" y="7253"/>
                    </a:lnTo>
                    <a:lnTo>
                      <a:pt x="12448" y="7036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6"/>
              <p:cNvSpPr/>
              <p:nvPr/>
            </p:nvSpPr>
            <p:spPr>
              <a:xfrm>
                <a:off x="4987075" y="2724900"/>
                <a:ext cx="3112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361" extrusionOk="0">
                    <a:moveTo>
                      <a:pt x="217" y="0"/>
                    </a:moveTo>
                    <a:lnTo>
                      <a:pt x="0" y="325"/>
                    </a:lnTo>
                    <a:lnTo>
                      <a:pt x="12123" y="7361"/>
                    </a:lnTo>
                    <a:lnTo>
                      <a:pt x="12231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6"/>
              <p:cNvSpPr/>
              <p:nvPr/>
            </p:nvSpPr>
            <p:spPr>
              <a:xfrm>
                <a:off x="4987075" y="2733025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6"/>
              <p:cNvSpPr/>
              <p:nvPr/>
            </p:nvSpPr>
            <p:spPr>
              <a:xfrm>
                <a:off x="5292850" y="322820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109"/>
                    </a:lnTo>
                    <a:lnTo>
                      <a:pt x="0" y="434"/>
                    </a:lnTo>
                    <a:lnTo>
                      <a:pt x="0" y="542"/>
                    </a:lnTo>
                    <a:lnTo>
                      <a:pt x="0" y="758"/>
                    </a:lnTo>
                    <a:lnTo>
                      <a:pt x="217" y="867"/>
                    </a:lnTo>
                    <a:lnTo>
                      <a:pt x="433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6"/>
              <p:cNvSpPr/>
              <p:nvPr/>
            </p:nvSpPr>
            <p:spPr>
              <a:xfrm>
                <a:off x="4992475" y="3052325"/>
                <a:ext cx="311225" cy="178600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144" extrusionOk="0">
                    <a:moveTo>
                      <a:pt x="325" y="0"/>
                    </a:moveTo>
                    <a:lnTo>
                      <a:pt x="1" y="108"/>
                    </a:lnTo>
                    <a:lnTo>
                      <a:pt x="12123" y="7144"/>
                    </a:lnTo>
                    <a:lnTo>
                      <a:pt x="12232" y="7144"/>
                    </a:lnTo>
                    <a:lnTo>
                      <a:pt x="12448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6"/>
              <p:cNvSpPr/>
              <p:nvPr/>
            </p:nvSpPr>
            <p:spPr>
              <a:xfrm>
                <a:off x="4987075" y="3055025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7" y="0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361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6"/>
              <p:cNvSpPr/>
              <p:nvPr/>
            </p:nvSpPr>
            <p:spPr>
              <a:xfrm>
                <a:off x="4987075" y="3063150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6"/>
              <p:cNvSpPr/>
              <p:nvPr/>
            </p:nvSpPr>
            <p:spPr>
              <a:xfrm>
                <a:off x="5292850" y="355832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109"/>
                    </a:lnTo>
                    <a:lnTo>
                      <a:pt x="0" y="434"/>
                    </a:lnTo>
                    <a:lnTo>
                      <a:pt x="0" y="650"/>
                    </a:lnTo>
                    <a:lnTo>
                      <a:pt x="0" y="758"/>
                    </a:lnTo>
                    <a:lnTo>
                      <a:pt x="217" y="867"/>
                    </a:lnTo>
                    <a:lnTo>
                      <a:pt x="433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6"/>
              <p:cNvSpPr/>
              <p:nvPr/>
            </p:nvSpPr>
            <p:spPr>
              <a:xfrm>
                <a:off x="4992475" y="3382450"/>
                <a:ext cx="3112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253" extrusionOk="0">
                    <a:moveTo>
                      <a:pt x="325" y="0"/>
                    </a:moveTo>
                    <a:lnTo>
                      <a:pt x="1" y="109"/>
                    </a:lnTo>
                    <a:lnTo>
                      <a:pt x="12123" y="7252"/>
                    </a:lnTo>
                    <a:lnTo>
                      <a:pt x="12232" y="7144"/>
                    </a:lnTo>
                    <a:lnTo>
                      <a:pt x="12448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6"/>
              <p:cNvSpPr/>
              <p:nvPr/>
            </p:nvSpPr>
            <p:spPr>
              <a:xfrm>
                <a:off x="4987075" y="3385150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7" y="1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469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6"/>
              <p:cNvSpPr/>
              <p:nvPr/>
            </p:nvSpPr>
            <p:spPr>
              <a:xfrm>
                <a:off x="4987075" y="3393275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6"/>
              <p:cNvSpPr/>
              <p:nvPr/>
            </p:nvSpPr>
            <p:spPr>
              <a:xfrm>
                <a:off x="5292850" y="3888450"/>
                <a:ext cx="1625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976" extrusionOk="0">
                    <a:moveTo>
                      <a:pt x="433" y="1"/>
                    </a:moveTo>
                    <a:lnTo>
                      <a:pt x="217" y="217"/>
                    </a:lnTo>
                    <a:lnTo>
                      <a:pt x="0" y="542"/>
                    </a:lnTo>
                    <a:lnTo>
                      <a:pt x="0" y="650"/>
                    </a:lnTo>
                    <a:lnTo>
                      <a:pt x="0" y="867"/>
                    </a:lnTo>
                    <a:lnTo>
                      <a:pt x="217" y="975"/>
                    </a:lnTo>
                    <a:lnTo>
                      <a:pt x="433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6"/>
              <p:cNvSpPr/>
              <p:nvPr/>
            </p:nvSpPr>
            <p:spPr>
              <a:xfrm>
                <a:off x="4992475" y="3712575"/>
                <a:ext cx="3112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9" h="7253" extrusionOk="0">
                    <a:moveTo>
                      <a:pt x="325" y="0"/>
                    </a:moveTo>
                    <a:lnTo>
                      <a:pt x="1" y="217"/>
                    </a:lnTo>
                    <a:lnTo>
                      <a:pt x="12123" y="7252"/>
                    </a:lnTo>
                    <a:lnTo>
                      <a:pt x="12232" y="7252"/>
                    </a:lnTo>
                    <a:lnTo>
                      <a:pt x="12448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6"/>
              <p:cNvSpPr/>
              <p:nvPr/>
            </p:nvSpPr>
            <p:spPr>
              <a:xfrm>
                <a:off x="4987075" y="3717975"/>
                <a:ext cx="3112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362" extrusionOk="0">
                    <a:moveTo>
                      <a:pt x="217" y="1"/>
                    </a:moveTo>
                    <a:lnTo>
                      <a:pt x="0" y="326"/>
                    </a:lnTo>
                    <a:lnTo>
                      <a:pt x="12123" y="7361"/>
                    </a:lnTo>
                    <a:lnTo>
                      <a:pt x="12231" y="7361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6"/>
              <p:cNvSpPr/>
              <p:nvPr/>
            </p:nvSpPr>
            <p:spPr>
              <a:xfrm>
                <a:off x="4987075" y="3726100"/>
                <a:ext cx="3058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361" extrusionOk="0">
                    <a:moveTo>
                      <a:pt x="0" y="1"/>
                    </a:moveTo>
                    <a:lnTo>
                      <a:pt x="0" y="325"/>
                    </a:lnTo>
                    <a:lnTo>
                      <a:pt x="12231" y="7361"/>
                    </a:lnTo>
                    <a:lnTo>
                      <a:pt x="12231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6"/>
              <p:cNvSpPr/>
              <p:nvPr/>
            </p:nvSpPr>
            <p:spPr>
              <a:xfrm>
                <a:off x="5292850" y="2795250"/>
                <a:ext cx="24375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542" extrusionOk="0">
                    <a:moveTo>
                      <a:pt x="325" y="1"/>
                    </a:moveTo>
                    <a:lnTo>
                      <a:pt x="0" y="217"/>
                    </a:lnTo>
                    <a:lnTo>
                      <a:pt x="0" y="433"/>
                    </a:lnTo>
                    <a:lnTo>
                      <a:pt x="108" y="542"/>
                    </a:lnTo>
                    <a:lnTo>
                      <a:pt x="650" y="542"/>
                    </a:lnTo>
                    <a:lnTo>
                      <a:pt x="974" y="433"/>
                    </a:lnTo>
                    <a:lnTo>
                      <a:pt x="974" y="217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6"/>
              <p:cNvSpPr/>
              <p:nvPr/>
            </p:nvSpPr>
            <p:spPr>
              <a:xfrm>
                <a:off x="5298250" y="2800650"/>
                <a:ext cx="10850" cy="2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0" extrusionOk="0">
                    <a:moveTo>
                      <a:pt x="1" y="1"/>
                    </a:moveTo>
                    <a:lnTo>
                      <a:pt x="1" y="109"/>
                    </a:lnTo>
                    <a:lnTo>
                      <a:pt x="434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6"/>
              <p:cNvSpPr/>
              <p:nvPr/>
            </p:nvSpPr>
            <p:spPr>
              <a:xfrm>
                <a:off x="5298250" y="2803375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1" y="0"/>
                    </a:moveTo>
                    <a:lnTo>
                      <a:pt x="217" y="108"/>
                    </a:lnTo>
                    <a:lnTo>
                      <a:pt x="325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6"/>
              <p:cNvSpPr/>
              <p:nvPr/>
            </p:nvSpPr>
            <p:spPr>
              <a:xfrm>
                <a:off x="5306375" y="2806075"/>
                <a:ext cx="10850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800" extrusionOk="0">
                    <a:moveTo>
                      <a:pt x="433" y="0"/>
                    </a:moveTo>
                    <a:lnTo>
                      <a:pt x="109" y="109"/>
                    </a:lnTo>
                    <a:lnTo>
                      <a:pt x="0" y="217"/>
                    </a:lnTo>
                    <a:lnTo>
                      <a:pt x="109" y="57800"/>
                    </a:lnTo>
                    <a:lnTo>
                      <a:pt x="433" y="57692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6"/>
              <p:cNvSpPr/>
              <p:nvPr/>
            </p:nvSpPr>
            <p:spPr>
              <a:xfrm>
                <a:off x="5298250" y="2808775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09" y="1"/>
                    </a:moveTo>
                    <a:lnTo>
                      <a:pt x="1" y="109"/>
                    </a:lnTo>
                    <a:lnTo>
                      <a:pt x="109" y="57692"/>
                    </a:lnTo>
                    <a:lnTo>
                      <a:pt x="434" y="57692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5292850" y="2806075"/>
                <a:ext cx="8125" cy="144500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0" extrusionOk="0">
                    <a:moveTo>
                      <a:pt x="0" y="0"/>
                    </a:moveTo>
                    <a:lnTo>
                      <a:pt x="0" y="57692"/>
                    </a:lnTo>
                    <a:lnTo>
                      <a:pt x="325" y="57800"/>
                    </a:lnTo>
                    <a:lnTo>
                      <a:pt x="325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5988275" y="2116050"/>
                <a:ext cx="7577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491" extrusionOk="0">
                    <a:moveTo>
                      <a:pt x="0" y="1"/>
                    </a:moveTo>
                    <a:lnTo>
                      <a:pt x="0" y="1083"/>
                    </a:lnTo>
                    <a:lnTo>
                      <a:pt x="758" y="1299"/>
                    </a:lnTo>
                    <a:lnTo>
                      <a:pt x="1949" y="2382"/>
                    </a:lnTo>
                    <a:lnTo>
                      <a:pt x="2382" y="2490"/>
                    </a:lnTo>
                    <a:lnTo>
                      <a:pt x="3031" y="2165"/>
                    </a:lnTo>
                    <a:lnTo>
                      <a:pt x="3031" y="1949"/>
                    </a:lnTo>
                    <a:lnTo>
                      <a:pt x="1949" y="108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1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5871925" y="2181000"/>
                <a:ext cx="12177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733" extrusionOk="0">
                    <a:moveTo>
                      <a:pt x="108" y="0"/>
                    </a:moveTo>
                    <a:lnTo>
                      <a:pt x="0" y="325"/>
                    </a:lnTo>
                    <a:lnTo>
                      <a:pt x="0" y="542"/>
                    </a:lnTo>
                    <a:lnTo>
                      <a:pt x="974" y="1083"/>
                    </a:lnTo>
                    <a:lnTo>
                      <a:pt x="2273" y="1299"/>
                    </a:lnTo>
                    <a:lnTo>
                      <a:pt x="3680" y="1732"/>
                    </a:lnTo>
                    <a:lnTo>
                      <a:pt x="4546" y="1624"/>
                    </a:lnTo>
                    <a:lnTo>
                      <a:pt x="4871" y="1299"/>
                    </a:lnTo>
                    <a:lnTo>
                      <a:pt x="4871" y="1083"/>
                    </a:lnTo>
                    <a:lnTo>
                      <a:pt x="4221" y="86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21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5982850" y="2102525"/>
                <a:ext cx="81200" cy="70375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2815" extrusionOk="0">
                    <a:moveTo>
                      <a:pt x="759" y="0"/>
                    </a:moveTo>
                    <a:lnTo>
                      <a:pt x="1" y="109"/>
                    </a:lnTo>
                    <a:lnTo>
                      <a:pt x="217" y="1408"/>
                    </a:lnTo>
                    <a:lnTo>
                      <a:pt x="975" y="1624"/>
                    </a:lnTo>
                    <a:lnTo>
                      <a:pt x="2166" y="2706"/>
                    </a:lnTo>
                    <a:lnTo>
                      <a:pt x="2599" y="2815"/>
                    </a:lnTo>
                    <a:lnTo>
                      <a:pt x="3248" y="2490"/>
                    </a:lnTo>
                    <a:lnTo>
                      <a:pt x="2707" y="866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5912500" y="1729100"/>
                <a:ext cx="151550" cy="405925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6237" extrusionOk="0">
                    <a:moveTo>
                      <a:pt x="2057" y="0"/>
                    </a:moveTo>
                    <a:lnTo>
                      <a:pt x="1" y="2382"/>
                    </a:lnTo>
                    <a:lnTo>
                      <a:pt x="3031" y="9742"/>
                    </a:lnTo>
                    <a:lnTo>
                      <a:pt x="3573" y="15479"/>
                    </a:lnTo>
                    <a:lnTo>
                      <a:pt x="5196" y="16236"/>
                    </a:lnTo>
                    <a:lnTo>
                      <a:pt x="6062" y="15695"/>
                    </a:lnTo>
                    <a:lnTo>
                      <a:pt x="5737" y="10283"/>
                    </a:lnTo>
                    <a:lnTo>
                      <a:pt x="5088" y="7577"/>
                    </a:lnTo>
                    <a:lnTo>
                      <a:pt x="4222" y="217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3776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5755550" y="1463925"/>
                <a:ext cx="785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98" extrusionOk="0">
                    <a:moveTo>
                      <a:pt x="2166" y="0"/>
                    </a:moveTo>
                    <a:lnTo>
                      <a:pt x="217" y="108"/>
                    </a:lnTo>
                    <a:lnTo>
                      <a:pt x="1" y="541"/>
                    </a:lnTo>
                    <a:lnTo>
                      <a:pt x="759" y="974"/>
                    </a:lnTo>
                    <a:lnTo>
                      <a:pt x="1083" y="1407"/>
                    </a:lnTo>
                    <a:lnTo>
                      <a:pt x="975" y="1624"/>
                    </a:lnTo>
                    <a:lnTo>
                      <a:pt x="1300" y="2165"/>
                    </a:lnTo>
                    <a:lnTo>
                      <a:pt x="2057" y="2598"/>
                    </a:lnTo>
                    <a:lnTo>
                      <a:pt x="2815" y="1948"/>
                    </a:lnTo>
                    <a:lnTo>
                      <a:pt x="3140" y="866"/>
                    </a:lnTo>
                    <a:lnTo>
                      <a:pt x="2166" y="0"/>
                    </a:lnTo>
                    <a:close/>
                  </a:path>
                </a:pathLst>
              </a:custGeom>
              <a:solidFill>
                <a:srgbClr val="362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5947675" y="1409800"/>
                <a:ext cx="541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2166" h="2923" extrusionOk="0">
                    <a:moveTo>
                      <a:pt x="1191" y="0"/>
                    </a:moveTo>
                    <a:lnTo>
                      <a:pt x="1" y="109"/>
                    </a:lnTo>
                    <a:lnTo>
                      <a:pt x="217" y="2165"/>
                    </a:lnTo>
                    <a:lnTo>
                      <a:pt x="1733" y="2923"/>
                    </a:lnTo>
                    <a:lnTo>
                      <a:pt x="2166" y="2057"/>
                    </a:lnTo>
                    <a:lnTo>
                      <a:pt x="2057" y="758"/>
                    </a:ln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41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5825925" y="1361100"/>
                <a:ext cx="94725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3789" h="4005" extrusionOk="0">
                    <a:moveTo>
                      <a:pt x="1840" y="0"/>
                    </a:moveTo>
                    <a:lnTo>
                      <a:pt x="0" y="649"/>
                    </a:lnTo>
                    <a:lnTo>
                      <a:pt x="649" y="1948"/>
                    </a:lnTo>
                    <a:lnTo>
                      <a:pt x="974" y="3031"/>
                    </a:lnTo>
                    <a:lnTo>
                      <a:pt x="1407" y="4005"/>
                    </a:lnTo>
                    <a:lnTo>
                      <a:pt x="3031" y="3572"/>
                    </a:lnTo>
                    <a:lnTo>
                      <a:pt x="3788" y="2490"/>
                    </a:lnTo>
                    <a:lnTo>
                      <a:pt x="3680" y="1840"/>
                    </a:lnTo>
                    <a:lnTo>
                      <a:pt x="3355" y="1515"/>
                    </a:lnTo>
                    <a:lnTo>
                      <a:pt x="3031" y="758"/>
                    </a:lnTo>
                    <a:lnTo>
                      <a:pt x="1840" y="0"/>
                    </a:lnTo>
                    <a:close/>
                  </a:path>
                </a:pathLst>
              </a:custGeom>
              <a:solidFill>
                <a:srgbClr val="F0C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5801550" y="1317800"/>
                <a:ext cx="4602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1841" h="3789" extrusionOk="0">
                    <a:moveTo>
                      <a:pt x="867" y="0"/>
                    </a:moveTo>
                    <a:lnTo>
                      <a:pt x="1" y="108"/>
                    </a:lnTo>
                    <a:lnTo>
                      <a:pt x="1" y="325"/>
                    </a:lnTo>
                    <a:lnTo>
                      <a:pt x="1" y="1299"/>
                    </a:lnTo>
                    <a:lnTo>
                      <a:pt x="109" y="1516"/>
                    </a:lnTo>
                    <a:lnTo>
                      <a:pt x="1" y="1949"/>
                    </a:lnTo>
                    <a:lnTo>
                      <a:pt x="759" y="3789"/>
                    </a:lnTo>
                    <a:lnTo>
                      <a:pt x="1624" y="3680"/>
                    </a:lnTo>
                    <a:lnTo>
                      <a:pt x="1733" y="2490"/>
                    </a:lnTo>
                    <a:lnTo>
                      <a:pt x="1841" y="108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0C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5871925" y="2156650"/>
                <a:ext cx="121775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598" extrusionOk="0">
                    <a:moveTo>
                      <a:pt x="2490" y="0"/>
                    </a:moveTo>
                    <a:lnTo>
                      <a:pt x="1515" y="217"/>
                    </a:lnTo>
                    <a:lnTo>
                      <a:pt x="325" y="108"/>
                    </a:lnTo>
                    <a:lnTo>
                      <a:pt x="0" y="541"/>
                    </a:lnTo>
                    <a:lnTo>
                      <a:pt x="0" y="1299"/>
                    </a:lnTo>
                    <a:lnTo>
                      <a:pt x="974" y="1840"/>
                    </a:lnTo>
                    <a:lnTo>
                      <a:pt x="2273" y="2057"/>
                    </a:lnTo>
                    <a:lnTo>
                      <a:pt x="3680" y="2598"/>
                    </a:lnTo>
                    <a:lnTo>
                      <a:pt x="4546" y="2490"/>
                    </a:lnTo>
                    <a:lnTo>
                      <a:pt x="4871" y="2057"/>
                    </a:lnTo>
                    <a:lnTo>
                      <a:pt x="4763" y="866"/>
                    </a:lnTo>
                    <a:lnTo>
                      <a:pt x="4546" y="217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5844850" y="1650625"/>
                <a:ext cx="175925" cy="527700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21108" extrusionOk="0">
                    <a:moveTo>
                      <a:pt x="5954" y="1"/>
                    </a:moveTo>
                    <a:lnTo>
                      <a:pt x="109" y="1841"/>
                    </a:lnTo>
                    <a:lnTo>
                      <a:pt x="1" y="3897"/>
                    </a:lnTo>
                    <a:lnTo>
                      <a:pt x="650" y="7686"/>
                    </a:lnTo>
                    <a:lnTo>
                      <a:pt x="1841" y="12232"/>
                    </a:lnTo>
                    <a:lnTo>
                      <a:pt x="2598" y="13747"/>
                    </a:lnTo>
                    <a:lnTo>
                      <a:pt x="3356" y="18401"/>
                    </a:lnTo>
                    <a:lnTo>
                      <a:pt x="3356" y="20241"/>
                    </a:lnTo>
                    <a:lnTo>
                      <a:pt x="4330" y="21107"/>
                    </a:lnTo>
                    <a:lnTo>
                      <a:pt x="6062" y="20566"/>
                    </a:lnTo>
                    <a:lnTo>
                      <a:pt x="5737" y="15154"/>
                    </a:lnTo>
                    <a:lnTo>
                      <a:pt x="5088" y="12881"/>
                    </a:lnTo>
                    <a:lnTo>
                      <a:pt x="4655" y="5737"/>
                    </a:lnTo>
                    <a:lnTo>
                      <a:pt x="6820" y="4114"/>
                    </a:lnTo>
                    <a:lnTo>
                      <a:pt x="7036" y="2923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4290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5847550" y="1631675"/>
                <a:ext cx="146150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707" extrusionOk="0">
                    <a:moveTo>
                      <a:pt x="5738" y="1"/>
                    </a:moveTo>
                    <a:lnTo>
                      <a:pt x="1" y="1841"/>
                    </a:lnTo>
                    <a:lnTo>
                      <a:pt x="1" y="2599"/>
                    </a:lnTo>
                    <a:lnTo>
                      <a:pt x="867" y="2707"/>
                    </a:lnTo>
                    <a:lnTo>
                      <a:pt x="4222" y="1949"/>
                    </a:lnTo>
                    <a:lnTo>
                      <a:pt x="5846" y="759"/>
                    </a:lnTo>
                    <a:lnTo>
                      <a:pt x="5738" y="1"/>
                    </a:lnTo>
                    <a:close/>
                  </a:path>
                </a:pathLst>
              </a:custGeom>
              <a:solidFill>
                <a:srgbClr val="574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5815100" y="1407100"/>
                <a:ext cx="178600" cy="278725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1149" extrusionOk="0">
                    <a:moveTo>
                      <a:pt x="4113" y="0"/>
                    </a:moveTo>
                    <a:lnTo>
                      <a:pt x="3680" y="650"/>
                    </a:lnTo>
                    <a:lnTo>
                      <a:pt x="2381" y="1299"/>
                    </a:lnTo>
                    <a:lnTo>
                      <a:pt x="1407" y="1191"/>
                    </a:lnTo>
                    <a:lnTo>
                      <a:pt x="974" y="2057"/>
                    </a:lnTo>
                    <a:lnTo>
                      <a:pt x="433" y="3031"/>
                    </a:lnTo>
                    <a:lnTo>
                      <a:pt x="0" y="6819"/>
                    </a:lnTo>
                    <a:lnTo>
                      <a:pt x="1082" y="9742"/>
                    </a:lnTo>
                    <a:lnTo>
                      <a:pt x="1082" y="10716"/>
                    </a:lnTo>
                    <a:lnTo>
                      <a:pt x="1948" y="11149"/>
                    </a:lnTo>
                    <a:lnTo>
                      <a:pt x="5520" y="10283"/>
                    </a:lnTo>
                    <a:lnTo>
                      <a:pt x="7144" y="8876"/>
                    </a:lnTo>
                    <a:lnTo>
                      <a:pt x="6927" y="7793"/>
                    </a:lnTo>
                    <a:lnTo>
                      <a:pt x="7144" y="3139"/>
                    </a:lnTo>
                    <a:lnTo>
                      <a:pt x="6603" y="1191"/>
                    </a:lnTo>
                    <a:lnTo>
                      <a:pt x="5412" y="325"/>
                    </a:lnTo>
                    <a:lnTo>
                      <a:pt x="4113" y="0"/>
                    </a:lnTo>
                    <a:close/>
                  </a:path>
                </a:pathLst>
              </a:custGeom>
              <a:solidFill>
                <a:srgbClr val="38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5563425" y="1612750"/>
                <a:ext cx="75800" cy="568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274" extrusionOk="0">
                    <a:moveTo>
                      <a:pt x="1624" y="0"/>
                    </a:moveTo>
                    <a:lnTo>
                      <a:pt x="1408" y="217"/>
                    </a:lnTo>
                    <a:lnTo>
                      <a:pt x="326" y="325"/>
                    </a:lnTo>
                    <a:lnTo>
                      <a:pt x="1" y="974"/>
                    </a:lnTo>
                    <a:lnTo>
                      <a:pt x="759" y="2273"/>
                    </a:lnTo>
                    <a:lnTo>
                      <a:pt x="2707" y="2165"/>
                    </a:lnTo>
                    <a:lnTo>
                      <a:pt x="3032" y="1949"/>
                    </a:lnTo>
                    <a:lnTo>
                      <a:pt x="2815" y="650"/>
                    </a:lnTo>
                    <a:lnTo>
                      <a:pt x="2382" y="108"/>
                    </a:lnTo>
                    <a:lnTo>
                      <a:pt x="1624" y="0"/>
                    </a:lnTo>
                    <a:close/>
                  </a:path>
                </a:pathLst>
              </a:custGeom>
              <a:solidFill>
                <a:srgbClr val="362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625675" y="1564025"/>
                <a:ext cx="167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6712" h="3898" extrusionOk="0">
                    <a:moveTo>
                      <a:pt x="4979" y="1"/>
                    </a:moveTo>
                    <a:lnTo>
                      <a:pt x="3897" y="1625"/>
                    </a:lnTo>
                    <a:lnTo>
                      <a:pt x="2598" y="1949"/>
                    </a:lnTo>
                    <a:lnTo>
                      <a:pt x="325" y="2599"/>
                    </a:lnTo>
                    <a:lnTo>
                      <a:pt x="0" y="3248"/>
                    </a:lnTo>
                    <a:lnTo>
                      <a:pt x="542" y="3898"/>
                    </a:lnTo>
                    <a:lnTo>
                      <a:pt x="4005" y="3898"/>
                    </a:lnTo>
                    <a:lnTo>
                      <a:pt x="5088" y="3356"/>
                    </a:lnTo>
                    <a:lnTo>
                      <a:pt x="6711" y="1625"/>
                    </a:lnTo>
                    <a:lnTo>
                      <a:pt x="6386" y="650"/>
                    </a:lnTo>
                    <a:lnTo>
                      <a:pt x="4979" y="1"/>
                    </a:lnTo>
                    <a:close/>
                  </a:path>
                </a:pathLst>
              </a:custGeom>
              <a:solidFill>
                <a:srgbClr val="F0C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5747450" y="1477450"/>
                <a:ext cx="116375" cy="129900"/>
              </a:xfrm>
              <a:custGeom>
                <a:avLst/>
                <a:gdLst/>
                <a:ahLst/>
                <a:cxnLst/>
                <a:rect l="l" t="t" r="r" b="b"/>
                <a:pathLst>
                  <a:path w="4655" h="5196" extrusionOk="0">
                    <a:moveTo>
                      <a:pt x="3464" y="0"/>
                    </a:moveTo>
                    <a:lnTo>
                      <a:pt x="2165" y="541"/>
                    </a:lnTo>
                    <a:lnTo>
                      <a:pt x="0" y="3464"/>
                    </a:lnTo>
                    <a:lnTo>
                      <a:pt x="650" y="4655"/>
                    </a:lnTo>
                    <a:lnTo>
                      <a:pt x="1948" y="5196"/>
                    </a:lnTo>
                    <a:lnTo>
                      <a:pt x="4113" y="2815"/>
                    </a:lnTo>
                    <a:lnTo>
                      <a:pt x="4654" y="1191"/>
                    </a:lnTo>
                    <a:lnTo>
                      <a:pt x="3464" y="0"/>
                    </a:lnTo>
                    <a:close/>
                  </a:path>
                </a:pathLst>
              </a:custGeom>
              <a:solidFill>
                <a:srgbClr val="41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6"/>
              <p:cNvSpPr/>
              <p:nvPr/>
            </p:nvSpPr>
            <p:spPr>
              <a:xfrm>
                <a:off x="5796150" y="1282625"/>
                <a:ext cx="113675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4438" extrusionOk="0">
                    <a:moveTo>
                      <a:pt x="1299" y="0"/>
                    </a:moveTo>
                    <a:lnTo>
                      <a:pt x="217" y="974"/>
                    </a:lnTo>
                    <a:lnTo>
                      <a:pt x="0" y="1840"/>
                    </a:lnTo>
                    <a:lnTo>
                      <a:pt x="0" y="1840"/>
                    </a:lnTo>
                    <a:lnTo>
                      <a:pt x="325" y="1732"/>
                    </a:lnTo>
                    <a:lnTo>
                      <a:pt x="433" y="2490"/>
                    </a:lnTo>
                    <a:lnTo>
                      <a:pt x="866" y="2814"/>
                    </a:lnTo>
                    <a:lnTo>
                      <a:pt x="975" y="3572"/>
                    </a:lnTo>
                    <a:lnTo>
                      <a:pt x="1191" y="3572"/>
                    </a:lnTo>
                    <a:lnTo>
                      <a:pt x="1299" y="3139"/>
                    </a:lnTo>
                    <a:lnTo>
                      <a:pt x="1624" y="3247"/>
                    </a:lnTo>
                    <a:lnTo>
                      <a:pt x="1840" y="3897"/>
                    </a:lnTo>
                    <a:lnTo>
                      <a:pt x="2490" y="4438"/>
                    </a:lnTo>
                    <a:lnTo>
                      <a:pt x="3572" y="4438"/>
                    </a:lnTo>
                    <a:lnTo>
                      <a:pt x="4330" y="3897"/>
                    </a:lnTo>
                    <a:lnTo>
                      <a:pt x="4546" y="2598"/>
                    </a:lnTo>
                    <a:lnTo>
                      <a:pt x="4222" y="1299"/>
                    </a:lnTo>
                    <a:lnTo>
                      <a:pt x="3681" y="433"/>
                    </a:lnTo>
                    <a:lnTo>
                      <a:pt x="2815" y="0"/>
                    </a:lnTo>
                    <a:close/>
                  </a:path>
                </a:pathLst>
              </a:custGeom>
              <a:solidFill>
                <a:srgbClr val="73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6"/>
              <p:cNvSpPr/>
              <p:nvPr/>
            </p:nvSpPr>
            <p:spPr>
              <a:xfrm>
                <a:off x="5825925" y="1672275"/>
                <a:ext cx="70375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248" extrusionOk="0">
                    <a:moveTo>
                      <a:pt x="2490" y="0"/>
                    </a:moveTo>
                    <a:lnTo>
                      <a:pt x="649" y="109"/>
                    </a:lnTo>
                    <a:lnTo>
                      <a:pt x="0" y="542"/>
                    </a:lnTo>
                    <a:lnTo>
                      <a:pt x="325" y="2815"/>
                    </a:lnTo>
                    <a:lnTo>
                      <a:pt x="1191" y="3248"/>
                    </a:lnTo>
                    <a:lnTo>
                      <a:pt x="2490" y="3139"/>
                    </a:lnTo>
                    <a:lnTo>
                      <a:pt x="2814" y="2598"/>
                    </a:lnTo>
                    <a:lnTo>
                      <a:pt x="2490" y="975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853E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5828625" y="1672275"/>
                <a:ext cx="59550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733" extrusionOk="0">
                    <a:moveTo>
                      <a:pt x="2382" y="0"/>
                    </a:moveTo>
                    <a:lnTo>
                      <a:pt x="866" y="325"/>
                    </a:lnTo>
                    <a:lnTo>
                      <a:pt x="0" y="1624"/>
                    </a:lnTo>
                    <a:lnTo>
                      <a:pt x="2057" y="1732"/>
                    </a:lnTo>
                    <a:lnTo>
                      <a:pt x="1840" y="650"/>
                    </a:lnTo>
                    <a:lnTo>
                      <a:pt x="2382" y="0"/>
                    </a:lnTo>
                    <a:close/>
                  </a:path>
                </a:pathLst>
              </a:custGeom>
              <a:solidFill>
                <a:srgbClr val="6931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823200" y="1664150"/>
                <a:ext cx="6497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1950" extrusionOk="0">
                    <a:moveTo>
                      <a:pt x="650" y="1"/>
                    </a:moveTo>
                    <a:lnTo>
                      <a:pt x="1" y="542"/>
                    </a:lnTo>
                    <a:lnTo>
                      <a:pt x="109" y="1949"/>
                    </a:lnTo>
                    <a:lnTo>
                      <a:pt x="2166" y="1949"/>
                    </a:lnTo>
                    <a:lnTo>
                      <a:pt x="2057" y="975"/>
                    </a:lnTo>
                    <a:lnTo>
                      <a:pt x="2599" y="325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944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4578475" y="4278125"/>
                <a:ext cx="3653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8443" extrusionOk="0">
                    <a:moveTo>
                      <a:pt x="4330" y="0"/>
                    </a:moveTo>
                    <a:lnTo>
                      <a:pt x="0" y="2490"/>
                    </a:lnTo>
                    <a:lnTo>
                      <a:pt x="0" y="5953"/>
                    </a:lnTo>
                    <a:lnTo>
                      <a:pt x="4330" y="8443"/>
                    </a:lnTo>
                    <a:lnTo>
                      <a:pt x="10283" y="8443"/>
                    </a:lnTo>
                    <a:lnTo>
                      <a:pt x="14612" y="5953"/>
                    </a:lnTo>
                    <a:lnTo>
                      <a:pt x="14612" y="2490"/>
                    </a:lnTo>
                    <a:lnTo>
                      <a:pt x="10283" y="0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4559525" y="4226700"/>
                <a:ext cx="400500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202" extrusionOk="0">
                    <a:moveTo>
                      <a:pt x="4763" y="1"/>
                    </a:moveTo>
                    <a:lnTo>
                      <a:pt x="1" y="2707"/>
                    </a:lnTo>
                    <a:lnTo>
                      <a:pt x="1" y="6495"/>
                    </a:lnTo>
                    <a:lnTo>
                      <a:pt x="4763" y="9201"/>
                    </a:lnTo>
                    <a:lnTo>
                      <a:pt x="11366" y="9201"/>
                    </a:lnTo>
                    <a:lnTo>
                      <a:pt x="16020" y="6495"/>
                    </a:lnTo>
                    <a:lnTo>
                      <a:pt x="16020" y="2707"/>
                    </a:lnTo>
                    <a:lnTo>
                      <a:pt x="11366" y="1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4540575" y="4175300"/>
                <a:ext cx="44110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175" extrusionOk="0">
                    <a:moveTo>
                      <a:pt x="5196" y="0"/>
                    </a:moveTo>
                    <a:lnTo>
                      <a:pt x="1" y="2923"/>
                    </a:lnTo>
                    <a:lnTo>
                      <a:pt x="1" y="7144"/>
                    </a:lnTo>
                    <a:lnTo>
                      <a:pt x="5196" y="10175"/>
                    </a:lnTo>
                    <a:lnTo>
                      <a:pt x="12448" y="10175"/>
                    </a:lnTo>
                    <a:lnTo>
                      <a:pt x="17644" y="7144"/>
                    </a:lnTo>
                    <a:lnTo>
                      <a:pt x="17644" y="2923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6"/>
              <p:cNvSpPr/>
              <p:nvPr/>
            </p:nvSpPr>
            <p:spPr>
              <a:xfrm>
                <a:off x="4524350" y="4129300"/>
                <a:ext cx="473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10933" extrusionOk="0">
                    <a:moveTo>
                      <a:pt x="5521" y="0"/>
                    </a:moveTo>
                    <a:lnTo>
                      <a:pt x="0" y="3247"/>
                    </a:lnTo>
                    <a:lnTo>
                      <a:pt x="0" y="7685"/>
                    </a:lnTo>
                    <a:lnTo>
                      <a:pt x="5521" y="10932"/>
                    </a:lnTo>
                    <a:lnTo>
                      <a:pt x="13422" y="10932"/>
                    </a:lnTo>
                    <a:lnTo>
                      <a:pt x="18942" y="7685"/>
                    </a:lnTo>
                    <a:lnTo>
                      <a:pt x="18942" y="3247"/>
                    </a:lnTo>
                    <a:lnTo>
                      <a:pt x="13422" y="0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6"/>
              <p:cNvSpPr/>
              <p:nvPr/>
            </p:nvSpPr>
            <p:spPr>
              <a:xfrm>
                <a:off x="4540575" y="4110350"/>
                <a:ext cx="441100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644" h="10175" extrusionOk="0">
                    <a:moveTo>
                      <a:pt x="5196" y="0"/>
                    </a:moveTo>
                    <a:lnTo>
                      <a:pt x="1" y="3031"/>
                    </a:lnTo>
                    <a:lnTo>
                      <a:pt x="1" y="7252"/>
                    </a:lnTo>
                    <a:lnTo>
                      <a:pt x="5196" y="10175"/>
                    </a:lnTo>
                    <a:lnTo>
                      <a:pt x="12448" y="10175"/>
                    </a:lnTo>
                    <a:lnTo>
                      <a:pt x="17644" y="7252"/>
                    </a:lnTo>
                    <a:lnTo>
                      <a:pt x="17644" y="3031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6"/>
              <p:cNvSpPr/>
              <p:nvPr/>
            </p:nvSpPr>
            <p:spPr>
              <a:xfrm>
                <a:off x="4559525" y="4086000"/>
                <a:ext cx="40050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309" extrusionOk="0">
                    <a:moveTo>
                      <a:pt x="4763" y="0"/>
                    </a:moveTo>
                    <a:lnTo>
                      <a:pt x="1" y="2706"/>
                    </a:lnTo>
                    <a:lnTo>
                      <a:pt x="1" y="6603"/>
                    </a:lnTo>
                    <a:lnTo>
                      <a:pt x="4763" y="9309"/>
                    </a:lnTo>
                    <a:lnTo>
                      <a:pt x="11366" y="9309"/>
                    </a:lnTo>
                    <a:lnTo>
                      <a:pt x="16020" y="6603"/>
                    </a:lnTo>
                    <a:lnTo>
                      <a:pt x="16020" y="2706"/>
                    </a:lnTo>
                    <a:lnTo>
                      <a:pt x="11366" y="0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6"/>
              <p:cNvSpPr/>
              <p:nvPr/>
            </p:nvSpPr>
            <p:spPr>
              <a:xfrm>
                <a:off x="4578475" y="4067050"/>
                <a:ext cx="3653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8444" extrusionOk="0">
                    <a:moveTo>
                      <a:pt x="4330" y="1"/>
                    </a:moveTo>
                    <a:lnTo>
                      <a:pt x="0" y="2490"/>
                    </a:lnTo>
                    <a:lnTo>
                      <a:pt x="0" y="5954"/>
                    </a:lnTo>
                    <a:lnTo>
                      <a:pt x="4330" y="8335"/>
                    </a:lnTo>
                    <a:lnTo>
                      <a:pt x="10283" y="8443"/>
                    </a:lnTo>
                    <a:lnTo>
                      <a:pt x="14612" y="5954"/>
                    </a:lnTo>
                    <a:lnTo>
                      <a:pt x="14612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6"/>
              <p:cNvSpPr/>
              <p:nvPr/>
            </p:nvSpPr>
            <p:spPr>
              <a:xfrm>
                <a:off x="4597400" y="4045400"/>
                <a:ext cx="327450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13098" h="7578" extrusionOk="0">
                    <a:moveTo>
                      <a:pt x="3789" y="1"/>
                    </a:moveTo>
                    <a:lnTo>
                      <a:pt x="1" y="2274"/>
                    </a:lnTo>
                    <a:lnTo>
                      <a:pt x="1" y="5413"/>
                    </a:lnTo>
                    <a:lnTo>
                      <a:pt x="3789" y="7577"/>
                    </a:lnTo>
                    <a:lnTo>
                      <a:pt x="9201" y="7577"/>
                    </a:lnTo>
                    <a:lnTo>
                      <a:pt x="13098" y="5413"/>
                    </a:lnTo>
                    <a:lnTo>
                      <a:pt x="13098" y="2274"/>
                    </a:lnTo>
                    <a:lnTo>
                      <a:pt x="9201" y="1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6"/>
              <p:cNvSpPr/>
              <p:nvPr/>
            </p:nvSpPr>
            <p:spPr>
              <a:xfrm>
                <a:off x="4610950" y="4031875"/>
                <a:ext cx="300375" cy="173200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6928" extrusionOk="0">
                    <a:moveTo>
                      <a:pt x="3464" y="1"/>
                    </a:moveTo>
                    <a:lnTo>
                      <a:pt x="0" y="2057"/>
                    </a:lnTo>
                    <a:lnTo>
                      <a:pt x="0" y="4871"/>
                    </a:lnTo>
                    <a:lnTo>
                      <a:pt x="3464" y="6928"/>
                    </a:lnTo>
                    <a:lnTo>
                      <a:pt x="8443" y="6928"/>
                    </a:lnTo>
                    <a:lnTo>
                      <a:pt x="12014" y="4871"/>
                    </a:lnTo>
                    <a:lnTo>
                      <a:pt x="12014" y="2057"/>
                    </a:lnTo>
                    <a:lnTo>
                      <a:pt x="8443" y="1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6"/>
              <p:cNvSpPr/>
              <p:nvPr/>
            </p:nvSpPr>
            <p:spPr>
              <a:xfrm>
                <a:off x="4627175" y="4015650"/>
                <a:ext cx="265200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6062" extrusionOk="0">
                    <a:moveTo>
                      <a:pt x="3139" y="0"/>
                    </a:moveTo>
                    <a:lnTo>
                      <a:pt x="0" y="1732"/>
                    </a:lnTo>
                    <a:lnTo>
                      <a:pt x="0" y="4221"/>
                    </a:lnTo>
                    <a:lnTo>
                      <a:pt x="3139" y="6062"/>
                    </a:lnTo>
                    <a:lnTo>
                      <a:pt x="7577" y="6062"/>
                    </a:lnTo>
                    <a:lnTo>
                      <a:pt x="10608" y="4221"/>
                    </a:lnTo>
                    <a:lnTo>
                      <a:pt x="10608" y="1732"/>
                    </a:lnTo>
                    <a:lnTo>
                      <a:pt x="7577" y="0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6"/>
              <p:cNvSpPr/>
              <p:nvPr/>
            </p:nvSpPr>
            <p:spPr>
              <a:xfrm>
                <a:off x="4061625" y="4575775"/>
                <a:ext cx="3626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4" extrusionOk="0">
                    <a:moveTo>
                      <a:pt x="4222" y="1"/>
                    </a:moveTo>
                    <a:lnTo>
                      <a:pt x="1" y="2490"/>
                    </a:lnTo>
                    <a:lnTo>
                      <a:pt x="1" y="5954"/>
                    </a:lnTo>
                    <a:lnTo>
                      <a:pt x="4222" y="8443"/>
                    </a:lnTo>
                    <a:lnTo>
                      <a:pt x="10283" y="8443"/>
                    </a:lnTo>
                    <a:lnTo>
                      <a:pt x="14505" y="5954"/>
                    </a:lnTo>
                    <a:lnTo>
                      <a:pt x="14505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5770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6"/>
              <p:cNvSpPr/>
              <p:nvPr/>
            </p:nvSpPr>
            <p:spPr>
              <a:xfrm>
                <a:off x="4042700" y="4524375"/>
                <a:ext cx="400500" cy="232725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309" extrusionOk="0">
                    <a:moveTo>
                      <a:pt x="4654" y="0"/>
                    </a:moveTo>
                    <a:lnTo>
                      <a:pt x="0" y="2706"/>
                    </a:lnTo>
                    <a:lnTo>
                      <a:pt x="0" y="6603"/>
                    </a:lnTo>
                    <a:lnTo>
                      <a:pt x="4654" y="9309"/>
                    </a:lnTo>
                    <a:lnTo>
                      <a:pt x="11365" y="9309"/>
                    </a:lnTo>
                    <a:lnTo>
                      <a:pt x="16019" y="6603"/>
                    </a:lnTo>
                    <a:lnTo>
                      <a:pt x="16019" y="2706"/>
                    </a:lnTo>
                    <a:lnTo>
                      <a:pt x="11365" y="0"/>
                    </a:lnTo>
                    <a:close/>
                  </a:path>
                </a:pathLst>
              </a:custGeom>
              <a:solidFill>
                <a:srgbClr val="637D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4023750" y="4472950"/>
                <a:ext cx="438375" cy="254375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10175" extrusionOk="0">
                    <a:moveTo>
                      <a:pt x="5088" y="0"/>
                    </a:moveTo>
                    <a:lnTo>
                      <a:pt x="0" y="3031"/>
                    </a:lnTo>
                    <a:lnTo>
                      <a:pt x="0" y="7252"/>
                    </a:lnTo>
                    <a:lnTo>
                      <a:pt x="5088" y="10175"/>
                    </a:lnTo>
                    <a:lnTo>
                      <a:pt x="12448" y="10175"/>
                    </a:lnTo>
                    <a:lnTo>
                      <a:pt x="17535" y="7252"/>
                    </a:lnTo>
                    <a:lnTo>
                      <a:pt x="17535" y="3031"/>
                    </a:lnTo>
                    <a:lnTo>
                      <a:pt x="12448" y="0"/>
                    </a:lnTo>
                    <a:close/>
                  </a:path>
                </a:pathLst>
              </a:custGeom>
              <a:solidFill>
                <a:srgbClr val="6F8C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4007500" y="4429650"/>
                <a:ext cx="470875" cy="270625"/>
              </a:xfrm>
              <a:custGeom>
                <a:avLst/>
                <a:gdLst/>
                <a:ahLst/>
                <a:cxnLst/>
                <a:rect l="l" t="t" r="r" b="b"/>
                <a:pathLst>
                  <a:path w="18835" h="10825" extrusionOk="0">
                    <a:moveTo>
                      <a:pt x="5521" y="1"/>
                    </a:moveTo>
                    <a:lnTo>
                      <a:pt x="1" y="3140"/>
                    </a:lnTo>
                    <a:lnTo>
                      <a:pt x="1" y="7686"/>
                    </a:lnTo>
                    <a:lnTo>
                      <a:pt x="5521" y="10825"/>
                    </a:lnTo>
                    <a:lnTo>
                      <a:pt x="13314" y="10825"/>
                    </a:lnTo>
                    <a:lnTo>
                      <a:pt x="18834" y="7686"/>
                    </a:lnTo>
                    <a:lnTo>
                      <a:pt x="18834" y="3140"/>
                    </a:lnTo>
                    <a:lnTo>
                      <a:pt x="13314" y="1"/>
                    </a:lnTo>
                    <a:close/>
                  </a:path>
                </a:pathLst>
              </a:custGeom>
              <a:solidFill>
                <a:srgbClr val="7999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4023750" y="4410700"/>
                <a:ext cx="438375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10176" extrusionOk="0">
                    <a:moveTo>
                      <a:pt x="5088" y="1"/>
                    </a:moveTo>
                    <a:lnTo>
                      <a:pt x="0" y="2923"/>
                    </a:lnTo>
                    <a:lnTo>
                      <a:pt x="0" y="7145"/>
                    </a:lnTo>
                    <a:lnTo>
                      <a:pt x="5088" y="10175"/>
                    </a:lnTo>
                    <a:lnTo>
                      <a:pt x="12448" y="10175"/>
                    </a:lnTo>
                    <a:lnTo>
                      <a:pt x="17535" y="7145"/>
                    </a:lnTo>
                    <a:lnTo>
                      <a:pt x="17535" y="2923"/>
                    </a:lnTo>
                    <a:lnTo>
                      <a:pt x="12448" y="1"/>
                    </a:lnTo>
                    <a:close/>
                  </a:path>
                </a:pathLst>
              </a:custGeom>
              <a:solidFill>
                <a:srgbClr val="87A1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4042700" y="4386350"/>
                <a:ext cx="400500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16020" h="9202" extrusionOk="0">
                    <a:moveTo>
                      <a:pt x="4654" y="1"/>
                    </a:moveTo>
                    <a:lnTo>
                      <a:pt x="0" y="2707"/>
                    </a:lnTo>
                    <a:lnTo>
                      <a:pt x="0" y="6495"/>
                    </a:lnTo>
                    <a:lnTo>
                      <a:pt x="4654" y="9201"/>
                    </a:lnTo>
                    <a:lnTo>
                      <a:pt x="11365" y="9201"/>
                    </a:lnTo>
                    <a:lnTo>
                      <a:pt x="16019" y="6495"/>
                    </a:lnTo>
                    <a:lnTo>
                      <a:pt x="16019" y="2707"/>
                    </a:lnTo>
                    <a:lnTo>
                      <a:pt x="11365" y="1"/>
                    </a:lnTo>
                    <a:close/>
                  </a:path>
                </a:pathLst>
              </a:custGeom>
              <a:solidFill>
                <a:srgbClr val="8FA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4061625" y="4364700"/>
                <a:ext cx="362625" cy="211100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8444" extrusionOk="0">
                    <a:moveTo>
                      <a:pt x="4222" y="1"/>
                    </a:moveTo>
                    <a:lnTo>
                      <a:pt x="1" y="2490"/>
                    </a:lnTo>
                    <a:lnTo>
                      <a:pt x="1" y="5954"/>
                    </a:lnTo>
                    <a:lnTo>
                      <a:pt x="4222" y="8444"/>
                    </a:lnTo>
                    <a:lnTo>
                      <a:pt x="10283" y="8444"/>
                    </a:lnTo>
                    <a:lnTo>
                      <a:pt x="14505" y="5954"/>
                    </a:lnTo>
                    <a:lnTo>
                      <a:pt x="14505" y="2490"/>
                    </a:lnTo>
                    <a:lnTo>
                      <a:pt x="10283" y="1"/>
                    </a:lnTo>
                    <a:close/>
                  </a:path>
                </a:pathLst>
              </a:custGeom>
              <a:solidFill>
                <a:srgbClr val="9EBD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4077875" y="4345775"/>
                <a:ext cx="330150" cy="189425"/>
              </a:xfrm>
              <a:custGeom>
                <a:avLst/>
                <a:gdLst/>
                <a:ahLst/>
                <a:cxnLst/>
                <a:rect l="l" t="t" r="r" b="b"/>
                <a:pathLst>
                  <a:path w="13206" h="7577" extrusionOk="0">
                    <a:moveTo>
                      <a:pt x="3897" y="0"/>
                    </a:moveTo>
                    <a:lnTo>
                      <a:pt x="0" y="2165"/>
                    </a:lnTo>
                    <a:lnTo>
                      <a:pt x="108" y="5304"/>
                    </a:lnTo>
                    <a:lnTo>
                      <a:pt x="3897" y="7577"/>
                    </a:lnTo>
                    <a:lnTo>
                      <a:pt x="9309" y="7577"/>
                    </a:lnTo>
                    <a:lnTo>
                      <a:pt x="13205" y="5304"/>
                    </a:lnTo>
                    <a:lnTo>
                      <a:pt x="13205" y="2165"/>
                    </a:lnTo>
                    <a:lnTo>
                      <a:pt x="9309" y="0"/>
                    </a:lnTo>
                    <a:close/>
                  </a:path>
                </a:pathLst>
              </a:custGeom>
              <a:solidFill>
                <a:srgbClr val="ADCF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94100" y="4329525"/>
                <a:ext cx="297675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7037" extrusionOk="0">
                    <a:moveTo>
                      <a:pt x="3464" y="1"/>
                    </a:moveTo>
                    <a:lnTo>
                      <a:pt x="1" y="2057"/>
                    </a:lnTo>
                    <a:lnTo>
                      <a:pt x="1" y="4980"/>
                    </a:lnTo>
                    <a:lnTo>
                      <a:pt x="3464" y="7036"/>
                    </a:lnTo>
                    <a:lnTo>
                      <a:pt x="8443" y="7036"/>
                    </a:lnTo>
                    <a:lnTo>
                      <a:pt x="11907" y="4980"/>
                    </a:lnTo>
                    <a:lnTo>
                      <a:pt x="11907" y="2057"/>
                    </a:lnTo>
                    <a:lnTo>
                      <a:pt x="8443" y="1"/>
                    </a:lnTo>
                    <a:close/>
                  </a:path>
                </a:pathLst>
              </a:custGeom>
              <a:solidFill>
                <a:srgbClr val="B9D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110325" y="4313300"/>
                <a:ext cx="265225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170" extrusionOk="0">
                    <a:moveTo>
                      <a:pt x="3140" y="0"/>
                    </a:moveTo>
                    <a:lnTo>
                      <a:pt x="1" y="1840"/>
                    </a:lnTo>
                    <a:lnTo>
                      <a:pt x="1" y="4330"/>
                    </a:lnTo>
                    <a:lnTo>
                      <a:pt x="3140" y="6170"/>
                    </a:lnTo>
                    <a:lnTo>
                      <a:pt x="7469" y="6170"/>
                    </a:lnTo>
                    <a:lnTo>
                      <a:pt x="10608" y="4330"/>
                    </a:lnTo>
                    <a:lnTo>
                      <a:pt x="10608" y="1840"/>
                    </a:lnTo>
                    <a:lnTo>
                      <a:pt x="7469" y="0"/>
                    </a:lnTo>
                    <a:close/>
                  </a:path>
                </a:pathLst>
              </a:custGeom>
              <a:solidFill>
                <a:srgbClr val="C9F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951900" y="2627475"/>
                <a:ext cx="216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542" extrusionOk="0">
                    <a:moveTo>
                      <a:pt x="217" y="1"/>
                    </a:moveTo>
                    <a:lnTo>
                      <a:pt x="0" y="217"/>
                    </a:lnTo>
                    <a:lnTo>
                      <a:pt x="0" y="434"/>
                    </a:lnTo>
                    <a:lnTo>
                      <a:pt x="108" y="542"/>
                    </a:lnTo>
                    <a:lnTo>
                      <a:pt x="649" y="542"/>
                    </a:lnTo>
                    <a:lnTo>
                      <a:pt x="866" y="325"/>
                    </a:lnTo>
                    <a:lnTo>
                      <a:pt x="866" y="217"/>
                    </a:lnTo>
                    <a:lnTo>
                      <a:pt x="649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57300" y="2630175"/>
                <a:ext cx="1085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8" extrusionOk="0">
                    <a:moveTo>
                      <a:pt x="109" y="1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433" y="217"/>
                    </a:lnTo>
                    <a:lnTo>
                      <a:pt x="433" y="109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4957300" y="2632900"/>
                <a:ext cx="10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" extrusionOk="0">
                    <a:moveTo>
                      <a:pt x="325" y="0"/>
                    </a:moveTo>
                    <a:lnTo>
                      <a:pt x="109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09" y="0"/>
                    </a:lnTo>
                    <a:lnTo>
                      <a:pt x="325" y="0"/>
                    </a:lnTo>
                    <a:lnTo>
                      <a:pt x="433" y="0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4965425" y="2638300"/>
                <a:ext cx="8125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1" extrusionOk="0">
                    <a:moveTo>
                      <a:pt x="325" y="1"/>
                    </a:moveTo>
                    <a:lnTo>
                      <a:pt x="108" y="109"/>
                    </a:lnTo>
                    <a:lnTo>
                      <a:pt x="0" y="217"/>
                    </a:lnTo>
                    <a:lnTo>
                      <a:pt x="108" y="57800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6"/>
              <p:cNvSpPr/>
              <p:nvPr/>
            </p:nvSpPr>
            <p:spPr>
              <a:xfrm>
                <a:off x="4957300" y="2641000"/>
                <a:ext cx="10850" cy="1442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3" extrusionOk="0">
                    <a:moveTo>
                      <a:pt x="1" y="1"/>
                    </a:moveTo>
                    <a:lnTo>
                      <a:pt x="1" y="109"/>
                    </a:lnTo>
                    <a:lnTo>
                      <a:pt x="1" y="57692"/>
                    </a:lnTo>
                    <a:lnTo>
                      <a:pt x="433" y="57692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6"/>
              <p:cNvSpPr/>
              <p:nvPr/>
            </p:nvSpPr>
            <p:spPr>
              <a:xfrm>
                <a:off x="4951900" y="2638300"/>
                <a:ext cx="5425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7801" extrusionOk="0">
                    <a:moveTo>
                      <a:pt x="0" y="1"/>
                    </a:moveTo>
                    <a:lnTo>
                      <a:pt x="0" y="57692"/>
                    </a:lnTo>
                    <a:lnTo>
                      <a:pt x="217" y="57800"/>
                    </a:lnTo>
                    <a:lnTo>
                      <a:pt x="217" y="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6"/>
              <p:cNvSpPr/>
              <p:nvPr/>
            </p:nvSpPr>
            <p:spPr>
              <a:xfrm>
                <a:off x="5268475" y="291160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217" y="109"/>
                    </a:lnTo>
                    <a:lnTo>
                      <a:pt x="1" y="434"/>
                    </a:lnTo>
                    <a:lnTo>
                      <a:pt x="1" y="650"/>
                    </a:lnTo>
                    <a:lnTo>
                      <a:pt x="1" y="758"/>
                    </a:lnTo>
                    <a:lnTo>
                      <a:pt x="217" y="867"/>
                    </a:lnTo>
                    <a:lnTo>
                      <a:pt x="434" y="758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6"/>
              <p:cNvSpPr/>
              <p:nvPr/>
            </p:nvSpPr>
            <p:spPr>
              <a:xfrm>
                <a:off x="4968125" y="2735725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109"/>
                    </a:lnTo>
                    <a:lnTo>
                      <a:pt x="12123" y="7252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6"/>
              <p:cNvSpPr/>
              <p:nvPr/>
            </p:nvSpPr>
            <p:spPr>
              <a:xfrm>
                <a:off x="4962725" y="2738425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6" y="1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361"/>
                    </a:lnTo>
                    <a:lnTo>
                      <a:pt x="12447" y="703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6"/>
              <p:cNvSpPr/>
              <p:nvPr/>
            </p:nvSpPr>
            <p:spPr>
              <a:xfrm>
                <a:off x="4962725" y="2746550"/>
                <a:ext cx="30577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0"/>
                    </a:lnTo>
                    <a:lnTo>
                      <a:pt x="12231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6"/>
              <p:cNvSpPr/>
              <p:nvPr/>
            </p:nvSpPr>
            <p:spPr>
              <a:xfrm>
                <a:off x="5268475" y="3241725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1"/>
                    </a:moveTo>
                    <a:lnTo>
                      <a:pt x="217" y="109"/>
                    </a:lnTo>
                    <a:lnTo>
                      <a:pt x="1" y="434"/>
                    </a:lnTo>
                    <a:lnTo>
                      <a:pt x="1" y="650"/>
                    </a:lnTo>
                    <a:lnTo>
                      <a:pt x="1" y="759"/>
                    </a:lnTo>
                    <a:lnTo>
                      <a:pt x="217" y="867"/>
                    </a:lnTo>
                    <a:lnTo>
                      <a:pt x="434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6"/>
              <p:cNvSpPr/>
              <p:nvPr/>
            </p:nvSpPr>
            <p:spPr>
              <a:xfrm>
                <a:off x="4968125" y="3065850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109"/>
                    </a:lnTo>
                    <a:lnTo>
                      <a:pt x="12123" y="7252"/>
                    </a:lnTo>
                    <a:lnTo>
                      <a:pt x="12231" y="7144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6"/>
              <p:cNvSpPr/>
              <p:nvPr/>
            </p:nvSpPr>
            <p:spPr>
              <a:xfrm>
                <a:off x="4962725" y="3068550"/>
                <a:ext cx="31120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70" extrusionOk="0">
                    <a:moveTo>
                      <a:pt x="216" y="1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469"/>
                    </a:lnTo>
                    <a:lnTo>
                      <a:pt x="12447" y="703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6"/>
              <p:cNvSpPr/>
              <p:nvPr/>
            </p:nvSpPr>
            <p:spPr>
              <a:xfrm>
                <a:off x="4962725" y="3076675"/>
                <a:ext cx="30577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231" y="7361"/>
                    </a:lnTo>
                    <a:lnTo>
                      <a:pt x="12231" y="7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6"/>
              <p:cNvSpPr/>
              <p:nvPr/>
            </p:nvSpPr>
            <p:spPr>
              <a:xfrm>
                <a:off x="5268475" y="3571875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434" y="0"/>
                    </a:moveTo>
                    <a:lnTo>
                      <a:pt x="217" y="216"/>
                    </a:lnTo>
                    <a:lnTo>
                      <a:pt x="1" y="541"/>
                    </a:lnTo>
                    <a:lnTo>
                      <a:pt x="1" y="649"/>
                    </a:lnTo>
                    <a:lnTo>
                      <a:pt x="1" y="866"/>
                    </a:lnTo>
                    <a:lnTo>
                      <a:pt x="217" y="974"/>
                    </a:lnTo>
                    <a:lnTo>
                      <a:pt x="434" y="758"/>
                    </a:lnTo>
                    <a:lnTo>
                      <a:pt x="650" y="433"/>
                    </a:lnTo>
                    <a:lnTo>
                      <a:pt x="650" y="10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6"/>
              <p:cNvSpPr/>
              <p:nvPr/>
            </p:nvSpPr>
            <p:spPr>
              <a:xfrm>
                <a:off x="4968125" y="3395975"/>
                <a:ext cx="311200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253" extrusionOk="0">
                    <a:moveTo>
                      <a:pt x="217" y="0"/>
                    </a:moveTo>
                    <a:lnTo>
                      <a:pt x="0" y="217"/>
                    </a:lnTo>
                    <a:lnTo>
                      <a:pt x="12123" y="7252"/>
                    </a:lnTo>
                    <a:lnTo>
                      <a:pt x="12231" y="7252"/>
                    </a:lnTo>
                    <a:lnTo>
                      <a:pt x="12448" y="7036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6"/>
              <p:cNvSpPr/>
              <p:nvPr/>
            </p:nvSpPr>
            <p:spPr>
              <a:xfrm>
                <a:off x="4962725" y="3401375"/>
                <a:ext cx="3112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362" extrusionOk="0">
                    <a:moveTo>
                      <a:pt x="216" y="1"/>
                    </a:moveTo>
                    <a:lnTo>
                      <a:pt x="0" y="326"/>
                    </a:lnTo>
                    <a:lnTo>
                      <a:pt x="12123" y="7361"/>
                    </a:lnTo>
                    <a:lnTo>
                      <a:pt x="12231" y="7361"/>
                    </a:lnTo>
                    <a:lnTo>
                      <a:pt x="12447" y="703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6"/>
              <p:cNvSpPr/>
              <p:nvPr/>
            </p:nvSpPr>
            <p:spPr>
              <a:xfrm>
                <a:off x="4962725" y="3409500"/>
                <a:ext cx="305775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1" extrusionOk="0">
                    <a:moveTo>
                      <a:pt x="0" y="1"/>
                    </a:moveTo>
                    <a:lnTo>
                      <a:pt x="0" y="325"/>
                    </a:lnTo>
                    <a:lnTo>
                      <a:pt x="12231" y="7361"/>
                    </a:lnTo>
                    <a:lnTo>
                      <a:pt x="12231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6"/>
              <p:cNvSpPr/>
              <p:nvPr/>
            </p:nvSpPr>
            <p:spPr>
              <a:xfrm>
                <a:off x="5268475" y="390470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434" y="0"/>
                    </a:moveTo>
                    <a:lnTo>
                      <a:pt x="217" y="109"/>
                    </a:lnTo>
                    <a:lnTo>
                      <a:pt x="1" y="433"/>
                    </a:lnTo>
                    <a:lnTo>
                      <a:pt x="1" y="542"/>
                    </a:lnTo>
                    <a:lnTo>
                      <a:pt x="1" y="758"/>
                    </a:lnTo>
                    <a:lnTo>
                      <a:pt x="217" y="866"/>
                    </a:lnTo>
                    <a:lnTo>
                      <a:pt x="434" y="650"/>
                    </a:lnTo>
                    <a:lnTo>
                      <a:pt x="650" y="325"/>
                    </a:lnTo>
                    <a:lnTo>
                      <a:pt x="650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6"/>
              <p:cNvSpPr/>
              <p:nvPr/>
            </p:nvSpPr>
            <p:spPr>
              <a:xfrm>
                <a:off x="4968125" y="3728800"/>
                <a:ext cx="3112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145" extrusionOk="0">
                    <a:moveTo>
                      <a:pt x="217" y="1"/>
                    </a:moveTo>
                    <a:lnTo>
                      <a:pt x="0" y="109"/>
                    </a:lnTo>
                    <a:lnTo>
                      <a:pt x="12123" y="7145"/>
                    </a:lnTo>
                    <a:lnTo>
                      <a:pt x="12231" y="7145"/>
                    </a:lnTo>
                    <a:lnTo>
                      <a:pt x="12448" y="7036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6"/>
              <p:cNvSpPr/>
              <p:nvPr/>
            </p:nvSpPr>
            <p:spPr>
              <a:xfrm>
                <a:off x="4962725" y="3731525"/>
                <a:ext cx="3112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448" h="7469" extrusionOk="0">
                    <a:moveTo>
                      <a:pt x="216" y="0"/>
                    </a:moveTo>
                    <a:lnTo>
                      <a:pt x="0" y="325"/>
                    </a:lnTo>
                    <a:lnTo>
                      <a:pt x="12123" y="7469"/>
                    </a:lnTo>
                    <a:lnTo>
                      <a:pt x="12231" y="7360"/>
                    </a:lnTo>
                    <a:lnTo>
                      <a:pt x="12447" y="703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4962725" y="3739625"/>
                <a:ext cx="305775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231" h="7362" extrusionOk="0">
                    <a:moveTo>
                      <a:pt x="0" y="1"/>
                    </a:moveTo>
                    <a:lnTo>
                      <a:pt x="0" y="326"/>
                    </a:lnTo>
                    <a:lnTo>
                      <a:pt x="12231" y="7361"/>
                    </a:lnTo>
                    <a:lnTo>
                      <a:pt x="12231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6"/>
              <p:cNvSpPr/>
              <p:nvPr/>
            </p:nvSpPr>
            <p:spPr>
              <a:xfrm>
                <a:off x="5268475" y="2811475"/>
                <a:ext cx="216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867" h="434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326"/>
                    </a:lnTo>
                    <a:lnTo>
                      <a:pt x="109" y="434"/>
                    </a:lnTo>
                    <a:lnTo>
                      <a:pt x="650" y="434"/>
                    </a:lnTo>
                    <a:lnTo>
                      <a:pt x="867" y="326"/>
                    </a:lnTo>
                    <a:lnTo>
                      <a:pt x="867" y="109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6"/>
              <p:cNvSpPr/>
              <p:nvPr/>
            </p:nvSpPr>
            <p:spPr>
              <a:xfrm>
                <a:off x="5273900" y="2814200"/>
                <a:ext cx="108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7" extrusionOk="0">
                    <a:moveTo>
                      <a:pt x="109" y="0"/>
                    </a:moveTo>
                    <a:lnTo>
                      <a:pt x="0" y="108"/>
                    </a:lnTo>
                    <a:lnTo>
                      <a:pt x="0" y="217"/>
                    </a:lnTo>
                    <a:lnTo>
                      <a:pt x="433" y="217"/>
                    </a:lnTo>
                    <a:lnTo>
                      <a:pt x="433" y="108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6"/>
              <p:cNvSpPr/>
              <p:nvPr/>
            </p:nvSpPr>
            <p:spPr>
              <a:xfrm>
                <a:off x="5273900" y="2816900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109" y="0"/>
                    </a:moveTo>
                    <a:lnTo>
                      <a:pt x="0" y="109"/>
                    </a:lnTo>
                    <a:lnTo>
                      <a:pt x="433" y="109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6"/>
              <p:cNvSpPr/>
              <p:nvPr/>
            </p:nvSpPr>
            <p:spPr>
              <a:xfrm>
                <a:off x="5282025" y="2819600"/>
                <a:ext cx="8125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9" extrusionOk="0">
                    <a:moveTo>
                      <a:pt x="325" y="1"/>
                    </a:moveTo>
                    <a:lnTo>
                      <a:pt x="108" y="217"/>
                    </a:lnTo>
                    <a:lnTo>
                      <a:pt x="0" y="217"/>
                    </a:lnTo>
                    <a:lnTo>
                      <a:pt x="108" y="57908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6"/>
              <p:cNvSpPr/>
              <p:nvPr/>
            </p:nvSpPr>
            <p:spPr>
              <a:xfrm>
                <a:off x="5273900" y="2825025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0" y="0"/>
                    </a:moveTo>
                    <a:lnTo>
                      <a:pt x="0" y="57691"/>
                    </a:lnTo>
                    <a:lnTo>
                      <a:pt x="433" y="57691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6"/>
              <p:cNvSpPr/>
              <p:nvPr/>
            </p:nvSpPr>
            <p:spPr>
              <a:xfrm>
                <a:off x="5268475" y="2819600"/>
                <a:ext cx="5450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57909" extrusionOk="0">
                    <a:moveTo>
                      <a:pt x="1" y="1"/>
                    </a:moveTo>
                    <a:lnTo>
                      <a:pt x="1" y="57692"/>
                    </a:lnTo>
                    <a:lnTo>
                      <a:pt x="217" y="57908"/>
                    </a:lnTo>
                    <a:lnTo>
                      <a:pt x="217" y="21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6"/>
              <p:cNvSpPr/>
              <p:nvPr/>
            </p:nvSpPr>
            <p:spPr>
              <a:xfrm>
                <a:off x="3755850" y="4413425"/>
                <a:ext cx="16275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5" extrusionOk="0">
                    <a:moveTo>
                      <a:pt x="217" y="0"/>
                    </a:moveTo>
                    <a:lnTo>
                      <a:pt x="1" y="108"/>
                    </a:lnTo>
                    <a:lnTo>
                      <a:pt x="1" y="433"/>
                    </a:lnTo>
                    <a:lnTo>
                      <a:pt x="217" y="758"/>
                    </a:lnTo>
                    <a:lnTo>
                      <a:pt x="434" y="974"/>
                    </a:lnTo>
                    <a:lnTo>
                      <a:pt x="650" y="866"/>
                    </a:lnTo>
                    <a:lnTo>
                      <a:pt x="650" y="650"/>
                    </a:lnTo>
                    <a:lnTo>
                      <a:pt x="650" y="541"/>
                    </a:lnTo>
                    <a:lnTo>
                      <a:pt x="434" y="217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6"/>
              <p:cNvSpPr/>
              <p:nvPr/>
            </p:nvSpPr>
            <p:spPr>
              <a:xfrm>
                <a:off x="3761275" y="3728800"/>
                <a:ext cx="1196050" cy="6900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2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602"/>
                    </a:lnTo>
                    <a:lnTo>
                      <a:pt x="325" y="27602"/>
                    </a:lnTo>
                    <a:lnTo>
                      <a:pt x="47842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6"/>
              <p:cNvSpPr/>
              <p:nvPr/>
            </p:nvSpPr>
            <p:spPr>
              <a:xfrm>
                <a:off x="3766675" y="3731525"/>
                <a:ext cx="1196075" cy="698150"/>
              </a:xfrm>
              <a:custGeom>
                <a:avLst/>
                <a:gdLst/>
                <a:ahLst/>
                <a:cxnLst/>
                <a:rect l="l" t="t" r="r" b="b"/>
                <a:pathLst>
                  <a:path w="47843" h="27926" extrusionOk="0">
                    <a:moveTo>
                      <a:pt x="47626" y="0"/>
                    </a:moveTo>
                    <a:lnTo>
                      <a:pt x="1" y="27493"/>
                    </a:lnTo>
                    <a:lnTo>
                      <a:pt x="217" y="27817"/>
                    </a:lnTo>
                    <a:lnTo>
                      <a:pt x="325" y="27926"/>
                    </a:lnTo>
                    <a:lnTo>
                      <a:pt x="47842" y="325"/>
                    </a:lnTo>
                    <a:lnTo>
                      <a:pt x="47626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6"/>
              <p:cNvSpPr/>
              <p:nvPr/>
            </p:nvSpPr>
            <p:spPr>
              <a:xfrm>
                <a:off x="3772100" y="3739625"/>
                <a:ext cx="1190650" cy="69547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819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0" y="27818"/>
                    </a:lnTo>
                    <a:lnTo>
                      <a:pt x="47625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6"/>
              <p:cNvSpPr/>
              <p:nvPr/>
            </p:nvSpPr>
            <p:spPr>
              <a:xfrm>
                <a:off x="4072450" y="4597425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217" y="0"/>
                    </a:moveTo>
                    <a:lnTo>
                      <a:pt x="1" y="109"/>
                    </a:lnTo>
                    <a:lnTo>
                      <a:pt x="1" y="433"/>
                    </a:lnTo>
                    <a:lnTo>
                      <a:pt x="217" y="758"/>
                    </a:lnTo>
                    <a:lnTo>
                      <a:pt x="434" y="866"/>
                    </a:lnTo>
                    <a:lnTo>
                      <a:pt x="650" y="758"/>
                    </a:lnTo>
                    <a:lnTo>
                      <a:pt x="650" y="650"/>
                    </a:lnTo>
                    <a:lnTo>
                      <a:pt x="650" y="433"/>
                    </a:lnTo>
                    <a:lnTo>
                      <a:pt x="434" y="109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>
                <a:off x="4077875" y="391010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710"/>
                    </a:lnTo>
                    <a:lnTo>
                      <a:pt x="325" y="27710"/>
                    </a:lnTo>
                    <a:lnTo>
                      <a:pt x="47841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6"/>
              <p:cNvSpPr/>
              <p:nvPr/>
            </p:nvSpPr>
            <p:spPr>
              <a:xfrm>
                <a:off x="4083275" y="3912825"/>
                <a:ext cx="1196050" cy="6981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6" extrusionOk="0">
                    <a:moveTo>
                      <a:pt x="47625" y="0"/>
                    </a:moveTo>
                    <a:lnTo>
                      <a:pt x="1" y="27601"/>
                    </a:lnTo>
                    <a:lnTo>
                      <a:pt x="217" y="27926"/>
                    </a:lnTo>
                    <a:lnTo>
                      <a:pt x="325" y="27926"/>
                    </a:lnTo>
                    <a:lnTo>
                      <a:pt x="47842" y="433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6"/>
              <p:cNvSpPr/>
              <p:nvPr/>
            </p:nvSpPr>
            <p:spPr>
              <a:xfrm>
                <a:off x="4088700" y="3923650"/>
                <a:ext cx="1190625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0" y="27709"/>
                    </a:lnTo>
                    <a:lnTo>
                      <a:pt x="47625" y="217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6"/>
              <p:cNvSpPr/>
              <p:nvPr/>
            </p:nvSpPr>
            <p:spPr>
              <a:xfrm>
                <a:off x="3755850" y="3753150"/>
                <a:ext cx="162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867" extrusionOk="0">
                    <a:moveTo>
                      <a:pt x="217" y="1"/>
                    </a:moveTo>
                    <a:lnTo>
                      <a:pt x="1" y="109"/>
                    </a:lnTo>
                    <a:lnTo>
                      <a:pt x="1" y="434"/>
                    </a:lnTo>
                    <a:lnTo>
                      <a:pt x="217" y="759"/>
                    </a:lnTo>
                    <a:lnTo>
                      <a:pt x="434" y="867"/>
                    </a:lnTo>
                    <a:lnTo>
                      <a:pt x="650" y="759"/>
                    </a:lnTo>
                    <a:lnTo>
                      <a:pt x="650" y="650"/>
                    </a:lnTo>
                    <a:lnTo>
                      <a:pt x="650" y="434"/>
                    </a:lnTo>
                    <a:lnTo>
                      <a:pt x="434" y="109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6"/>
              <p:cNvSpPr/>
              <p:nvPr/>
            </p:nvSpPr>
            <p:spPr>
              <a:xfrm>
                <a:off x="3761275" y="3065850"/>
                <a:ext cx="1196050" cy="6927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710" extrusionOk="0">
                    <a:moveTo>
                      <a:pt x="47625" y="0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709"/>
                    </a:lnTo>
                    <a:lnTo>
                      <a:pt x="47842" y="109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6"/>
              <p:cNvSpPr/>
              <p:nvPr/>
            </p:nvSpPr>
            <p:spPr>
              <a:xfrm>
                <a:off x="3766675" y="3068550"/>
                <a:ext cx="1196075" cy="698175"/>
              </a:xfrm>
              <a:custGeom>
                <a:avLst/>
                <a:gdLst/>
                <a:ahLst/>
                <a:cxnLst/>
                <a:rect l="l" t="t" r="r" b="b"/>
                <a:pathLst>
                  <a:path w="47843" h="27927" extrusionOk="0">
                    <a:moveTo>
                      <a:pt x="47626" y="1"/>
                    </a:moveTo>
                    <a:lnTo>
                      <a:pt x="1" y="27493"/>
                    </a:lnTo>
                    <a:lnTo>
                      <a:pt x="217" y="27926"/>
                    </a:lnTo>
                    <a:lnTo>
                      <a:pt x="325" y="27926"/>
                    </a:lnTo>
                    <a:lnTo>
                      <a:pt x="47842" y="325"/>
                    </a:lnTo>
                    <a:lnTo>
                      <a:pt x="47626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6"/>
              <p:cNvSpPr/>
              <p:nvPr/>
            </p:nvSpPr>
            <p:spPr>
              <a:xfrm>
                <a:off x="3772100" y="3076675"/>
                <a:ext cx="1190650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27818" extrusionOk="0">
                    <a:moveTo>
                      <a:pt x="47625" y="0"/>
                    </a:moveTo>
                    <a:lnTo>
                      <a:pt x="0" y="27601"/>
                    </a:lnTo>
                    <a:lnTo>
                      <a:pt x="0" y="27818"/>
                    </a:lnTo>
                    <a:lnTo>
                      <a:pt x="47625" y="32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6"/>
              <p:cNvSpPr/>
              <p:nvPr/>
            </p:nvSpPr>
            <p:spPr>
              <a:xfrm>
                <a:off x="4072450" y="3934450"/>
                <a:ext cx="162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976" extrusionOk="0">
                    <a:moveTo>
                      <a:pt x="217" y="1"/>
                    </a:moveTo>
                    <a:lnTo>
                      <a:pt x="1" y="217"/>
                    </a:lnTo>
                    <a:lnTo>
                      <a:pt x="1" y="434"/>
                    </a:lnTo>
                    <a:lnTo>
                      <a:pt x="217" y="759"/>
                    </a:lnTo>
                    <a:lnTo>
                      <a:pt x="434" y="975"/>
                    </a:lnTo>
                    <a:lnTo>
                      <a:pt x="650" y="867"/>
                    </a:lnTo>
                    <a:lnTo>
                      <a:pt x="650" y="650"/>
                    </a:lnTo>
                    <a:lnTo>
                      <a:pt x="650" y="542"/>
                    </a:lnTo>
                    <a:lnTo>
                      <a:pt x="434" y="217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6"/>
              <p:cNvSpPr/>
              <p:nvPr/>
            </p:nvSpPr>
            <p:spPr>
              <a:xfrm>
                <a:off x="4077875" y="3249850"/>
                <a:ext cx="1196050" cy="690050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602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217" y="27601"/>
                    </a:lnTo>
                    <a:lnTo>
                      <a:pt x="325" y="27601"/>
                    </a:lnTo>
                    <a:lnTo>
                      <a:pt x="47841" y="109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4083275" y="3252550"/>
                <a:ext cx="1196050" cy="698175"/>
              </a:xfrm>
              <a:custGeom>
                <a:avLst/>
                <a:gdLst/>
                <a:ahLst/>
                <a:cxnLst/>
                <a:rect l="l" t="t" r="r" b="b"/>
                <a:pathLst>
                  <a:path w="47842" h="27927" extrusionOk="0">
                    <a:moveTo>
                      <a:pt x="47625" y="1"/>
                    </a:moveTo>
                    <a:lnTo>
                      <a:pt x="1" y="27493"/>
                    </a:lnTo>
                    <a:lnTo>
                      <a:pt x="217" y="27818"/>
                    </a:lnTo>
                    <a:lnTo>
                      <a:pt x="325" y="27926"/>
                    </a:lnTo>
                    <a:lnTo>
                      <a:pt x="47842" y="326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4088700" y="3260675"/>
                <a:ext cx="1190625" cy="69545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27818" extrusionOk="0">
                    <a:moveTo>
                      <a:pt x="47625" y="1"/>
                    </a:moveTo>
                    <a:lnTo>
                      <a:pt x="0" y="27493"/>
                    </a:lnTo>
                    <a:lnTo>
                      <a:pt x="0" y="27818"/>
                    </a:lnTo>
                    <a:lnTo>
                      <a:pt x="47625" y="325"/>
                    </a:lnTo>
                    <a:lnTo>
                      <a:pt x="476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766675" y="2741125"/>
                <a:ext cx="1342175" cy="7117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468" extrusionOk="0">
                    <a:moveTo>
                      <a:pt x="53687" y="1"/>
                    </a:moveTo>
                    <a:lnTo>
                      <a:pt x="1" y="23705"/>
                    </a:lnTo>
                    <a:lnTo>
                      <a:pt x="6387" y="28468"/>
                    </a:lnTo>
                    <a:lnTo>
                      <a:pt x="53687" y="1191"/>
                    </a:lnTo>
                    <a:lnTo>
                      <a:pt x="53687" y="1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66675" y="3333750"/>
                <a:ext cx="15967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763" extrusionOk="0">
                    <a:moveTo>
                      <a:pt x="1" y="0"/>
                    </a:moveTo>
                    <a:lnTo>
                      <a:pt x="1" y="1191"/>
                    </a:lnTo>
                    <a:lnTo>
                      <a:pt x="6387" y="4763"/>
                    </a:lnTo>
                    <a:lnTo>
                      <a:pt x="6387" y="368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3766675" y="2649125"/>
                <a:ext cx="1342175" cy="77665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1066" extrusionOk="0">
                    <a:moveTo>
                      <a:pt x="47409" y="1"/>
                    </a:moveTo>
                    <a:lnTo>
                      <a:pt x="1" y="27385"/>
                    </a:lnTo>
                    <a:lnTo>
                      <a:pt x="6387" y="31065"/>
                    </a:lnTo>
                    <a:lnTo>
                      <a:pt x="53687" y="3681"/>
                    </a:lnTo>
                    <a:lnTo>
                      <a:pt x="47409" y="1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3931750" y="2835850"/>
                <a:ext cx="1342175" cy="714400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28576" extrusionOk="0">
                    <a:moveTo>
                      <a:pt x="53686" y="0"/>
                    </a:moveTo>
                    <a:lnTo>
                      <a:pt x="0" y="23704"/>
                    </a:lnTo>
                    <a:lnTo>
                      <a:pt x="6386" y="28575"/>
                    </a:lnTo>
                    <a:lnTo>
                      <a:pt x="53686" y="1191"/>
                    </a:lnTo>
                    <a:lnTo>
                      <a:pt x="53686" y="0"/>
                    </a:lnTo>
                    <a:close/>
                  </a:path>
                </a:pathLst>
              </a:custGeom>
              <a:solidFill>
                <a:srgbClr val="A167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3931750" y="3428450"/>
                <a:ext cx="15967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4872" extrusionOk="0">
                    <a:moveTo>
                      <a:pt x="0" y="0"/>
                    </a:moveTo>
                    <a:lnTo>
                      <a:pt x="0" y="1191"/>
                    </a:lnTo>
                    <a:lnTo>
                      <a:pt x="6386" y="4871"/>
                    </a:lnTo>
                    <a:lnTo>
                      <a:pt x="6386" y="3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8F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3931750" y="2746550"/>
                <a:ext cx="1342175" cy="773925"/>
              </a:xfrm>
              <a:custGeom>
                <a:avLst/>
                <a:gdLst/>
                <a:ahLst/>
                <a:cxnLst/>
                <a:rect l="l" t="t" r="r" b="b"/>
                <a:pathLst>
                  <a:path w="53687" h="30957" extrusionOk="0">
                    <a:moveTo>
                      <a:pt x="47409" y="0"/>
                    </a:moveTo>
                    <a:lnTo>
                      <a:pt x="0" y="27276"/>
                    </a:lnTo>
                    <a:lnTo>
                      <a:pt x="6386" y="30956"/>
                    </a:lnTo>
                    <a:lnTo>
                      <a:pt x="53686" y="3572"/>
                    </a:lnTo>
                    <a:lnTo>
                      <a:pt x="47409" y="0"/>
                    </a:lnTo>
                    <a:close/>
                  </a:path>
                </a:pathLst>
              </a:custGeom>
              <a:solidFill>
                <a:srgbClr val="DBB2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3750450" y="3322925"/>
                <a:ext cx="243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3" extrusionOk="0">
                    <a:moveTo>
                      <a:pt x="217" y="0"/>
                    </a:moveTo>
                    <a:lnTo>
                      <a:pt x="0" y="108"/>
                    </a:lnTo>
                    <a:lnTo>
                      <a:pt x="0" y="325"/>
                    </a:lnTo>
                    <a:lnTo>
                      <a:pt x="109" y="433"/>
                    </a:lnTo>
                    <a:lnTo>
                      <a:pt x="650" y="433"/>
                    </a:lnTo>
                    <a:lnTo>
                      <a:pt x="866" y="325"/>
                    </a:lnTo>
                    <a:lnTo>
                      <a:pt x="866" y="108"/>
                    </a:lnTo>
                    <a:lnTo>
                      <a:pt x="974" y="10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3758550" y="3325625"/>
                <a:ext cx="10850" cy="27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9" extrusionOk="0">
                    <a:moveTo>
                      <a:pt x="1" y="0"/>
                    </a:moveTo>
                    <a:lnTo>
                      <a:pt x="1" y="109"/>
                    </a:lnTo>
                    <a:lnTo>
                      <a:pt x="434" y="109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3758550" y="3325625"/>
                <a:ext cx="108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7" extrusionOk="0">
                    <a:moveTo>
                      <a:pt x="109" y="0"/>
                    </a:moveTo>
                    <a:lnTo>
                      <a:pt x="1" y="109"/>
                    </a:lnTo>
                    <a:lnTo>
                      <a:pt x="109" y="217"/>
                    </a:lnTo>
                    <a:lnTo>
                      <a:pt x="326" y="217"/>
                    </a:lnTo>
                    <a:lnTo>
                      <a:pt x="434" y="109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3766675" y="3331025"/>
                <a:ext cx="8150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7801" extrusionOk="0">
                    <a:moveTo>
                      <a:pt x="325" y="1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1" y="57800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3755850" y="3333750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09" y="0"/>
                    </a:moveTo>
                    <a:lnTo>
                      <a:pt x="1" y="108"/>
                    </a:lnTo>
                    <a:lnTo>
                      <a:pt x="109" y="57691"/>
                    </a:lnTo>
                    <a:lnTo>
                      <a:pt x="434" y="57691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3750450" y="3331025"/>
                <a:ext cx="8125" cy="14450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801" extrusionOk="0">
                    <a:moveTo>
                      <a:pt x="0" y="1"/>
                    </a:moveTo>
                    <a:lnTo>
                      <a:pt x="0" y="57692"/>
                    </a:lnTo>
                    <a:lnTo>
                      <a:pt x="325" y="57800"/>
                    </a:lnTo>
                    <a:lnTo>
                      <a:pt x="325" y="10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4067050" y="360432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109"/>
                    </a:lnTo>
                    <a:lnTo>
                      <a:pt x="0" y="434"/>
                    </a:lnTo>
                    <a:lnTo>
                      <a:pt x="0" y="650"/>
                    </a:lnTo>
                    <a:lnTo>
                      <a:pt x="0" y="759"/>
                    </a:lnTo>
                    <a:lnTo>
                      <a:pt x="217" y="867"/>
                    </a:lnTo>
                    <a:lnTo>
                      <a:pt x="433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6"/>
              <p:cNvSpPr/>
              <p:nvPr/>
            </p:nvSpPr>
            <p:spPr>
              <a:xfrm>
                <a:off x="3766675" y="3428450"/>
                <a:ext cx="3139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253" extrusionOk="0">
                    <a:moveTo>
                      <a:pt x="325" y="0"/>
                    </a:moveTo>
                    <a:lnTo>
                      <a:pt x="1" y="109"/>
                    </a:lnTo>
                    <a:lnTo>
                      <a:pt x="12123" y="7252"/>
                    </a:lnTo>
                    <a:lnTo>
                      <a:pt x="12232" y="7144"/>
                    </a:lnTo>
                    <a:lnTo>
                      <a:pt x="12556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6"/>
              <p:cNvSpPr/>
              <p:nvPr/>
            </p:nvSpPr>
            <p:spPr>
              <a:xfrm>
                <a:off x="3763975" y="3431150"/>
                <a:ext cx="30850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470" extrusionOk="0">
                    <a:moveTo>
                      <a:pt x="109" y="1"/>
                    </a:moveTo>
                    <a:lnTo>
                      <a:pt x="0" y="325"/>
                    </a:lnTo>
                    <a:lnTo>
                      <a:pt x="12015" y="7469"/>
                    </a:lnTo>
                    <a:lnTo>
                      <a:pt x="12123" y="7361"/>
                    </a:lnTo>
                    <a:lnTo>
                      <a:pt x="12340" y="70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3763975" y="3439275"/>
                <a:ext cx="3031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1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4067050" y="393445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1"/>
                    </a:moveTo>
                    <a:lnTo>
                      <a:pt x="217" y="217"/>
                    </a:lnTo>
                    <a:lnTo>
                      <a:pt x="0" y="542"/>
                    </a:lnTo>
                    <a:lnTo>
                      <a:pt x="0" y="650"/>
                    </a:lnTo>
                    <a:lnTo>
                      <a:pt x="0" y="759"/>
                    </a:lnTo>
                    <a:lnTo>
                      <a:pt x="217" y="867"/>
                    </a:lnTo>
                    <a:lnTo>
                      <a:pt x="433" y="759"/>
                    </a:lnTo>
                    <a:lnTo>
                      <a:pt x="650" y="434"/>
                    </a:lnTo>
                    <a:lnTo>
                      <a:pt x="650" y="109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3766675" y="3758575"/>
                <a:ext cx="3139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253" extrusionOk="0">
                    <a:moveTo>
                      <a:pt x="325" y="0"/>
                    </a:moveTo>
                    <a:lnTo>
                      <a:pt x="1" y="217"/>
                    </a:lnTo>
                    <a:lnTo>
                      <a:pt x="12123" y="7252"/>
                    </a:lnTo>
                    <a:lnTo>
                      <a:pt x="12232" y="7252"/>
                    </a:lnTo>
                    <a:lnTo>
                      <a:pt x="12556" y="7036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3763975" y="3763975"/>
                <a:ext cx="3085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362" extrusionOk="0">
                    <a:moveTo>
                      <a:pt x="109" y="1"/>
                    </a:moveTo>
                    <a:lnTo>
                      <a:pt x="0" y="326"/>
                    </a:lnTo>
                    <a:lnTo>
                      <a:pt x="12015" y="7361"/>
                    </a:lnTo>
                    <a:lnTo>
                      <a:pt x="12123" y="7361"/>
                    </a:lnTo>
                    <a:lnTo>
                      <a:pt x="12340" y="7036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6"/>
              <p:cNvSpPr/>
              <p:nvPr/>
            </p:nvSpPr>
            <p:spPr>
              <a:xfrm>
                <a:off x="3763975" y="3772100"/>
                <a:ext cx="3031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1" extrusionOk="0">
                    <a:moveTo>
                      <a:pt x="0" y="1"/>
                    </a:moveTo>
                    <a:lnTo>
                      <a:pt x="0" y="217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6"/>
              <p:cNvSpPr/>
              <p:nvPr/>
            </p:nvSpPr>
            <p:spPr>
              <a:xfrm>
                <a:off x="4067050" y="4267300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0"/>
                    </a:moveTo>
                    <a:lnTo>
                      <a:pt x="217" y="109"/>
                    </a:lnTo>
                    <a:lnTo>
                      <a:pt x="0" y="433"/>
                    </a:lnTo>
                    <a:lnTo>
                      <a:pt x="0" y="542"/>
                    </a:lnTo>
                    <a:lnTo>
                      <a:pt x="0" y="758"/>
                    </a:lnTo>
                    <a:lnTo>
                      <a:pt x="217" y="866"/>
                    </a:lnTo>
                    <a:lnTo>
                      <a:pt x="433" y="758"/>
                    </a:lnTo>
                    <a:lnTo>
                      <a:pt x="650" y="433"/>
                    </a:lnTo>
                    <a:lnTo>
                      <a:pt x="650" y="10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3766675" y="4088700"/>
                <a:ext cx="313925" cy="1813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253" extrusionOk="0">
                    <a:moveTo>
                      <a:pt x="325" y="1"/>
                    </a:moveTo>
                    <a:lnTo>
                      <a:pt x="1" y="217"/>
                    </a:lnTo>
                    <a:lnTo>
                      <a:pt x="12123" y="7253"/>
                    </a:lnTo>
                    <a:lnTo>
                      <a:pt x="12232" y="7253"/>
                    </a:lnTo>
                    <a:lnTo>
                      <a:pt x="12556" y="7036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3763975" y="4094125"/>
                <a:ext cx="3085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361" extrusionOk="0">
                    <a:moveTo>
                      <a:pt x="109" y="0"/>
                    </a:moveTo>
                    <a:lnTo>
                      <a:pt x="0" y="325"/>
                    </a:lnTo>
                    <a:lnTo>
                      <a:pt x="12015" y="7360"/>
                    </a:lnTo>
                    <a:lnTo>
                      <a:pt x="12123" y="7360"/>
                    </a:lnTo>
                    <a:lnTo>
                      <a:pt x="12340" y="703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3763975" y="4102225"/>
                <a:ext cx="303100" cy="18402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1" extrusionOk="0">
                    <a:moveTo>
                      <a:pt x="0" y="1"/>
                    </a:moveTo>
                    <a:lnTo>
                      <a:pt x="0" y="325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067050" y="4597425"/>
                <a:ext cx="16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50" h="867" extrusionOk="0">
                    <a:moveTo>
                      <a:pt x="433" y="0"/>
                    </a:moveTo>
                    <a:lnTo>
                      <a:pt x="217" y="109"/>
                    </a:lnTo>
                    <a:lnTo>
                      <a:pt x="0" y="433"/>
                    </a:lnTo>
                    <a:lnTo>
                      <a:pt x="0" y="542"/>
                    </a:lnTo>
                    <a:lnTo>
                      <a:pt x="0" y="758"/>
                    </a:lnTo>
                    <a:lnTo>
                      <a:pt x="217" y="866"/>
                    </a:lnTo>
                    <a:lnTo>
                      <a:pt x="433" y="650"/>
                    </a:lnTo>
                    <a:lnTo>
                      <a:pt x="650" y="325"/>
                    </a:lnTo>
                    <a:lnTo>
                      <a:pt x="650" y="109"/>
                    </a:lnTo>
                    <a:lnTo>
                      <a:pt x="433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3766675" y="4421525"/>
                <a:ext cx="313925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2557" h="7145" extrusionOk="0">
                    <a:moveTo>
                      <a:pt x="325" y="1"/>
                    </a:moveTo>
                    <a:lnTo>
                      <a:pt x="1" y="109"/>
                    </a:lnTo>
                    <a:lnTo>
                      <a:pt x="12123" y="7145"/>
                    </a:lnTo>
                    <a:lnTo>
                      <a:pt x="12232" y="7145"/>
                    </a:lnTo>
                    <a:lnTo>
                      <a:pt x="12556" y="7036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3763975" y="4424250"/>
                <a:ext cx="308500" cy="186725"/>
              </a:xfrm>
              <a:custGeom>
                <a:avLst/>
                <a:gdLst/>
                <a:ahLst/>
                <a:cxnLst/>
                <a:rect l="l" t="t" r="r" b="b"/>
                <a:pathLst>
                  <a:path w="12340" h="7469" extrusionOk="0">
                    <a:moveTo>
                      <a:pt x="109" y="0"/>
                    </a:moveTo>
                    <a:lnTo>
                      <a:pt x="0" y="325"/>
                    </a:lnTo>
                    <a:lnTo>
                      <a:pt x="12015" y="7469"/>
                    </a:lnTo>
                    <a:lnTo>
                      <a:pt x="12123" y="7360"/>
                    </a:lnTo>
                    <a:lnTo>
                      <a:pt x="12340" y="703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3763975" y="4432350"/>
                <a:ext cx="303100" cy="184050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7362" extrusionOk="0">
                    <a:moveTo>
                      <a:pt x="0" y="1"/>
                    </a:moveTo>
                    <a:lnTo>
                      <a:pt x="0" y="326"/>
                    </a:lnTo>
                    <a:lnTo>
                      <a:pt x="12123" y="7361"/>
                    </a:lnTo>
                    <a:lnTo>
                      <a:pt x="12123" y="70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067050" y="3504225"/>
                <a:ext cx="243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33" extrusionOk="0">
                    <a:moveTo>
                      <a:pt x="325" y="0"/>
                    </a:moveTo>
                    <a:lnTo>
                      <a:pt x="0" y="108"/>
                    </a:lnTo>
                    <a:lnTo>
                      <a:pt x="0" y="325"/>
                    </a:lnTo>
                    <a:lnTo>
                      <a:pt x="108" y="433"/>
                    </a:lnTo>
                    <a:lnTo>
                      <a:pt x="650" y="433"/>
                    </a:lnTo>
                    <a:lnTo>
                      <a:pt x="974" y="325"/>
                    </a:lnTo>
                    <a:lnTo>
                      <a:pt x="974" y="108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E6E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4075150" y="3506925"/>
                <a:ext cx="108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17" extrusionOk="0">
                    <a:moveTo>
                      <a:pt x="109" y="0"/>
                    </a:moveTo>
                    <a:lnTo>
                      <a:pt x="1" y="109"/>
                    </a:lnTo>
                    <a:lnTo>
                      <a:pt x="1" y="217"/>
                    </a:lnTo>
                    <a:lnTo>
                      <a:pt x="434" y="217"/>
                    </a:lnTo>
                    <a:lnTo>
                      <a:pt x="434" y="109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4075150" y="3509625"/>
                <a:ext cx="8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" extrusionOk="0">
                    <a:moveTo>
                      <a:pt x="217" y="1"/>
                    </a:moveTo>
                    <a:lnTo>
                      <a:pt x="109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09" y="1"/>
                    </a:lnTo>
                    <a:lnTo>
                      <a:pt x="217" y="1"/>
                    </a:lnTo>
                    <a:lnTo>
                      <a:pt x="326" y="1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083275" y="3512325"/>
                <a:ext cx="8150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7909" extrusionOk="0">
                    <a:moveTo>
                      <a:pt x="325" y="1"/>
                    </a:moveTo>
                    <a:lnTo>
                      <a:pt x="1" y="217"/>
                    </a:lnTo>
                    <a:lnTo>
                      <a:pt x="1" y="325"/>
                    </a:lnTo>
                    <a:lnTo>
                      <a:pt x="1" y="57908"/>
                    </a:lnTo>
                    <a:lnTo>
                      <a:pt x="325" y="57692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rgbClr val="A39C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072450" y="3517750"/>
                <a:ext cx="10850" cy="14423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57692" extrusionOk="0">
                    <a:moveTo>
                      <a:pt x="1" y="0"/>
                    </a:moveTo>
                    <a:lnTo>
                      <a:pt x="109" y="57691"/>
                    </a:lnTo>
                    <a:lnTo>
                      <a:pt x="434" y="57691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B5AF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067050" y="3512325"/>
                <a:ext cx="8125" cy="144772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57909" extrusionOk="0">
                    <a:moveTo>
                      <a:pt x="0" y="1"/>
                    </a:moveTo>
                    <a:lnTo>
                      <a:pt x="0" y="57692"/>
                    </a:lnTo>
                    <a:lnTo>
                      <a:pt x="325" y="57908"/>
                    </a:lnTo>
                    <a:lnTo>
                      <a:pt x="325" y="21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8" name="Google Shape;948;p26"/>
            <p:cNvSpPr txBox="1"/>
            <p:nvPr/>
          </p:nvSpPr>
          <p:spPr>
            <a:xfrm>
              <a:off x="5893350" y="3349138"/>
              <a:ext cx="282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Insulation is used in the construction of roofs to minimise heat loss by conduction and convection.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954" name="Google Shape;954;p27"/>
          <p:cNvPicPr preferRelativeResize="0"/>
          <p:nvPr/>
        </p:nvPicPr>
        <p:blipFill rotWithShape="1">
          <a:blip r:embed="rId3">
            <a:alphaModFix/>
          </a:blip>
          <a:srcRect t="8591" b="15374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5" name="Google Shape;955;p27"/>
          <p:cNvCxnSpPr/>
          <p:nvPr/>
        </p:nvCxnSpPr>
        <p:spPr>
          <a:xfrm>
            <a:off x="4568650" y="425"/>
            <a:ext cx="0" cy="5150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6" name="Google Shape;956;p27"/>
          <p:cNvSpPr txBox="1"/>
          <p:nvPr/>
        </p:nvSpPr>
        <p:spPr>
          <a:xfrm>
            <a:off x="5336125" y="1509750"/>
            <a:ext cx="2895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Materials with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poor thermal conductivity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such as insulating foams, are used to fill cavities in walls and reduce the rate of thermal energy transfer.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form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insulation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makes homes more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energy efficient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can save money on heating bills.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Conduction, Convection and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thermal energy transfer may take place by conduction, convection and radiation.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energy is transferred from a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hotter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area to a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colder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three 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thermal energy transfer can happen: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will continue to lose heat until it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equilibrium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the surrounding environment.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this point the object will be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temperature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its environment.</a:t>
            </a:r>
            <a:endParaRPr sz="18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Conduction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6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 occurs mainly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solids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solids, particles are held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tightly together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an object is heated, atoms begin to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vibrate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more thermal energy an object has, the greater the level of vibration.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atoms vibrate, they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collide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into other atoms.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transfers kinetic energy from one atom to the next atom.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the process of thermal conduction.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Metals are very good conductors.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because they contain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delocalised electrons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which can collide with other atoms easily.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5157950" y="1678188"/>
            <a:ext cx="3314502" cy="2364975"/>
            <a:chOff x="5157950" y="1574800"/>
            <a:chExt cx="3314502" cy="2364975"/>
          </a:xfrm>
        </p:grpSpPr>
        <p:grpSp>
          <p:nvGrpSpPr>
            <p:cNvPr id="72" name="Google Shape;72;p15"/>
            <p:cNvGrpSpPr/>
            <p:nvPr/>
          </p:nvGrpSpPr>
          <p:grpSpPr>
            <a:xfrm>
              <a:off x="5157950" y="1913500"/>
              <a:ext cx="3314502" cy="569853"/>
              <a:chOff x="5065825" y="1865400"/>
              <a:chExt cx="3766480" cy="647560"/>
            </a:xfrm>
          </p:grpSpPr>
          <p:sp>
            <p:nvSpPr>
              <p:cNvPr id="73" name="Google Shape;73;p15"/>
              <p:cNvSpPr/>
              <p:nvPr/>
            </p:nvSpPr>
            <p:spPr>
              <a:xfrm>
                <a:off x="5065825" y="1865400"/>
                <a:ext cx="265100" cy="644820"/>
              </a:xfrm>
              <a:custGeom>
                <a:avLst/>
                <a:gdLst/>
                <a:ahLst/>
                <a:cxnLst/>
                <a:rect l="l" t="t" r="r" b="b"/>
                <a:pathLst>
                  <a:path w="13255" h="32241" extrusionOk="0">
                    <a:moveTo>
                      <a:pt x="13255" y="16126"/>
                    </a:moveTo>
                    <a:cubicBezTo>
                      <a:pt x="13255" y="25025"/>
                      <a:pt x="10288" y="32241"/>
                      <a:pt x="6628" y="32241"/>
                    </a:cubicBezTo>
                    <a:cubicBezTo>
                      <a:pt x="2967" y="32241"/>
                      <a:pt x="1" y="25025"/>
                      <a:pt x="1" y="16126"/>
                    </a:cubicBezTo>
                    <a:cubicBezTo>
                      <a:pt x="1" y="7216"/>
                      <a:pt x="2978" y="0"/>
                      <a:pt x="6628" y="0"/>
                    </a:cubicBezTo>
                    <a:cubicBezTo>
                      <a:pt x="10288" y="0"/>
                      <a:pt x="13255" y="7227"/>
                      <a:pt x="13255" y="16126"/>
                    </a:cubicBezTo>
                    <a:close/>
                  </a:path>
                </a:pathLst>
              </a:custGeom>
              <a:solidFill>
                <a:srgbClr val="3307FE"/>
              </a:solidFill>
              <a:ln w="95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198365" y="1865400"/>
                <a:ext cx="3633940" cy="647560"/>
              </a:xfrm>
              <a:custGeom>
                <a:avLst/>
                <a:gdLst/>
                <a:ahLst/>
                <a:cxnLst/>
                <a:rect l="l" t="t" r="r" b="b"/>
                <a:pathLst>
                  <a:path w="181697" h="32378" extrusionOk="0">
                    <a:moveTo>
                      <a:pt x="181696" y="16252"/>
                    </a:moveTo>
                    <a:cubicBezTo>
                      <a:pt x="181696" y="25162"/>
                      <a:pt x="178720" y="32378"/>
                      <a:pt x="175069" y="32378"/>
                    </a:cubicBezTo>
                    <a:lnTo>
                      <a:pt x="1" y="32241"/>
                    </a:lnTo>
                    <a:cubicBezTo>
                      <a:pt x="3661" y="32241"/>
                      <a:pt x="6628" y="25025"/>
                      <a:pt x="6628" y="16126"/>
                    </a:cubicBezTo>
                    <a:cubicBezTo>
                      <a:pt x="6628" y="7216"/>
                      <a:pt x="3661" y="0"/>
                      <a:pt x="1" y="0"/>
                    </a:cubicBezTo>
                    <a:lnTo>
                      <a:pt x="175069" y="137"/>
                    </a:lnTo>
                    <a:cubicBezTo>
                      <a:pt x="178720" y="137"/>
                      <a:pt x="181696" y="7353"/>
                      <a:pt x="181696" y="162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00"/>
                  </a:gs>
                  <a:gs pos="100000">
                    <a:srgbClr val="0000FF"/>
                  </a:gs>
                  <a:gs pos="100000">
                    <a:srgbClr val="737373"/>
                  </a:gs>
                </a:gsLst>
                <a:lin ang="10800025" scaled="0"/>
              </a:gradFill>
              <a:ln w="95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8631585" y="1923460"/>
                <a:ext cx="136980" cy="194620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9731" fill="none" extrusionOk="0">
                    <a:moveTo>
                      <a:pt x="0" y="0"/>
                    </a:moveTo>
                    <a:lnTo>
                      <a:pt x="2356" y="653"/>
                    </a:lnTo>
                    <a:lnTo>
                      <a:pt x="1504" y="2441"/>
                    </a:lnTo>
                    <a:lnTo>
                      <a:pt x="3850" y="3082"/>
                    </a:lnTo>
                    <a:lnTo>
                      <a:pt x="2998" y="4871"/>
                    </a:lnTo>
                    <a:lnTo>
                      <a:pt x="5354" y="5512"/>
                    </a:lnTo>
                    <a:lnTo>
                      <a:pt x="4502" y="7301"/>
                    </a:lnTo>
                    <a:lnTo>
                      <a:pt x="6848" y="7942"/>
                    </a:lnTo>
                    <a:lnTo>
                      <a:pt x="5996" y="9730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8666505" y="1924300"/>
                <a:ext cx="121620" cy="173580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8679" fill="none" extrusionOk="0">
                    <a:moveTo>
                      <a:pt x="0" y="0"/>
                    </a:moveTo>
                    <a:lnTo>
                      <a:pt x="2094" y="579"/>
                    </a:lnTo>
                    <a:lnTo>
                      <a:pt x="1336" y="2167"/>
                    </a:lnTo>
                    <a:lnTo>
                      <a:pt x="3419" y="2746"/>
                    </a:lnTo>
                    <a:lnTo>
                      <a:pt x="2662" y="4345"/>
                    </a:lnTo>
                    <a:lnTo>
                      <a:pt x="4755" y="4923"/>
                    </a:lnTo>
                    <a:lnTo>
                      <a:pt x="3987" y="6512"/>
                    </a:lnTo>
                    <a:lnTo>
                      <a:pt x="6080" y="7090"/>
                    </a:lnTo>
                    <a:lnTo>
                      <a:pt x="5313" y="8679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8701845" y="1924920"/>
                <a:ext cx="106060" cy="15150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7575" fill="none" extrusionOk="0">
                    <a:moveTo>
                      <a:pt x="1" y="1"/>
                    </a:moveTo>
                    <a:lnTo>
                      <a:pt x="1831" y="495"/>
                    </a:lnTo>
                    <a:lnTo>
                      <a:pt x="1158" y="1894"/>
                    </a:lnTo>
                    <a:lnTo>
                      <a:pt x="2988" y="2389"/>
                    </a:lnTo>
                    <a:lnTo>
                      <a:pt x="2315" y="3788"/>
                    </a:lnTo>
                    <a:lnTo>
                      <a:pt x="4145" y="4282"/>
                    </a:lnTo>
                    <a:lnTo>
                      <a:pt x="3472" y="5681"/>
                    </a:lnTo>
                    <a:lnTo>
                      <a:pt x="5302" y="6176"/>
                    </a:lnTo>
                    <a:lnTo>
                      <a:pt x="4629" y="757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8475485" y="1987620"/>
                <a:ext cx="128140" cy="200940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10047" fill="none" extrusionOk="0">
                    <a:moveTo>
                      <a:pt x="947" y="1"/>
                    </a:moveTo>
                    <a:lnTo>
                      <a:pt x="0" y="1736"/>
                    </a:lnTo>
                    <a:lnTo>
                      <a:pt x="2304" y="2515"/>
                    </a:lnTo>
                    <a:lnTo>
                      <a:pt x="1357" y="4250"/>
                    </a:lnTo>
                    <a:lnTo>
                      <a:pt x="3671" y="5029"/>
                    </a:lnTo>
                    <a:lnTo>
                      <a:pt x="2725" y="6764"/>
                    </a:lnTo>
                    <a:lnTo>
                      <a:pt x="5039" y="7543"/>
                    </a:lnTo>
                    <a:lnTo>
                      <a:pt x="4092" y="9278"/>
                    </a:lnTo>
                    <a:lnTo>
                      <a:pt x="6406" y="10046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8454645" y="2007400"/>
                <a:ext cx="113620" cy="178840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8942" fill="none" extrusionOk="0">
                    <a:moveTo>
                      <a:pt x="842" y="0"/>
                    </a:moveTo>
                    <a:lnTo>
                      <a:pt x="1" y="1536"/>
                    </a:lnTo>
                    <a:lnTo>
                      <a:pt x="2052" y="2241"/>
                    </a:lnTo>
                    <a:lnTo>
                      <a:pt x="1210" y="3777"/>
                    </a:lnTo>
                    <a:lnTo>
                      <a:pt x="3262" y="4471"/>
                    </a:lnTo>
                    <a:lnTo>
                      <a:pt x="2420" y="6007"/>
                    </a:lnTo>
                    <a:lnTo>
                      <a:pt x="4471" y="6712"/>
                    </a:lnTo>
                    <a:lnTo>
                      <a:pt x="3630" y="8247"/>
                    </a:lnTo>
                    <a:lnTo>
                      <a:pt x="5681" y="894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8433605" y="2027180"/>
                <a:ext cx="99960" cy="15674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7837" fill="none" extrusionOk="0">
                    <a:moveTo>
                      <a:pt x="737" y="0"/>
                    </a:moveTo>
                    <a:lnTo>
                      <a:pt x="1" y="1357"/>
                    </a:lnTo>
                    <a:lnTo>
                      <a:pt x="1800" y="1957"/>
                    </a:lnTo>
                    <a:lnTo>
                      <a:pt x="1063" y="3314"/>
                    </a:lnTo>
                    <a:lnTo>
                      <a:pt x="2862" y="3913"/>
                    </a:lnTo>
                    <a:lnTo>
                      <a:pt x="2126" y="5270"/>
                    </a:lnTo>
                    <a:lnTo>
                      <a:pt x="3935" y="5880"/>
                    </a:lnTo>
                    <a:lnTo>
                      <a:pt x="3199" y="7227"/>
                    </a:lnTo>
                    <a:lnTo>
                      <a:pt x="4997" y="7837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8462425" y="2235880"/>
                <a:ext cx="93020" cy="215660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0783" fill="none" extrusionOk="0">
                    <a:moveTo>
                      <a:pt x="3630" y="0"/>
                    </a:moveTo>
                    <a:lnTo>
                      <a:pt x="4650" y="2209"/>
                    </a:lnTo>
                    <a:lnTo>
                      <a:pt x="2725" y="2703"/>
                    </a:lnTo>
                    <a:lnTo>
                      <a:pt x="3735" y="4912"/>
                    </a:lnTo>
                    <a:lnTo>
                      <a:pt x="1821" y="5396"/>
                    </a:lnTo>
                    <a:lnTo>
                      <a:pt x="2831" y="7605"/>
                    </a:lnTo>
                    <a:lnTo>
                      <a:pt x="916" y="8089"/>
                    </a:lnTo>
                    <a:lnTo>
                      <a:pt x="1926" y="10298"/>
                    </a:lnTo>
                    <a:lnTo>
                      <a:pt x="1" y="1078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8491885" y="2263220"/>
                <a:ext cx="83120" cy="19252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9626" fill="none" extrusionOk="0">
                    <a:moveTo>
                      <a:pt x="3261" y="1"/>
                    </a:moveTo>
                    <a:lnTo>
                      <a:pt x="4156" y="1978"/>
                    </a:lnTo>
                    <a:lnTo>
                      <a:pt x="2452" y="2409"/>
                    </a:lnTo>
                    <a:lnTo>
                      <a:pt x="3346" y="4387"/>
                    </a:lnTo>
                    <a:lnTo>
                      <a:pt x="1631" y="4818"/>
                    </a:lnTo>
                    <a:lnTo>
                      <a:pt x="2525" y="6785"/>
                    </a:lnTo>
                    <a:lnTo>
                      <a:pt x="821" y="7227"/>
                    </a:lnTo>
                    <a:lnTo>
                      <a:pt x="1715" y="9194"/>
                    </a:lnTo>
                    <a:lnTo>
                      <a:pt x="1" y="962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8523445" y="2291000"/>
                <a:ext cx="71540" cy="16832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8416" fill="none" extrusionOk="0">
                    <a:moveTo>
                      <a:pt x="2788" y="0"/>
                    </a:moveTo>
                    <a:lnTo>
                      <a:pt x="3577" y="1715"/>
                    </a:lnTo>
                    <a:lnTo>
                      <a:pt x="2094" y="2104"/>
                    </a:lnTo>
                    <a:lnTo>
                      <a:pt x="2883" y="3818"/>
                    </a:lnTo>
                    <a:lnTo>
                      <a:pt x="1399" y="4208"/>
                    </a:lnTo>
                    <a:lnTo>
                      <a:pt x="2188" y="5922"/>
                    </a:lnTo>
                    <a:lnTo>
                      <a:pt x="705" y="6311"/>
                    </a:lnTo>
                    <a:lnTo>
                      <a:pt x="1494" y="8026"/>
                    </a:lnTo>
                    <a:lnTo>
                      <a:pt x="0" y="841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294965" y="2172340"/>
                <a:ext cx="102900" cy="21144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10572" fill="none" extrusionOk="0">
                    <a:moveTo>
                      <a:pt x="5145" y="0"/>
                    </a:moveTo>
                    <a:lnTo>
                      <a:pt x="3199" y="379"/>
                    </a:lnTo>
                    <a:lnTo>
                      <a:pt x="4082" y="2641"/>
                    </a:lnTo>
                    <a:lnTo>
                      <a:pt x="2136" y="3019"/>
                    </a:lnTo>
                    <a:lnTo>
                      <a:pt x="3009" y="5281"/>
                    </a:lnTo>
                    <a:lnTo>
                      <a:pt x="1063" y="5670"/>
                    </a:lnTo>
                    <a:lnTo>
                      <a:pt x="1947" y="7932"/>
                    </a:lnTo>
                    <a:lnTo>
                      <a:pt x="1" y="8310"/>
                    </a:lnTo>
                    <a:lnTo>
                      <a:pt x="884" y="1057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8277305" y="2167280"/>
                <a:ext cx="90480" cy="188320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9416" fill="none" extrusionOk="0">
                    <a:moveTo>
                      <a:pt x="4523" y="1"/>
                    </a:moveTo>
                    <a:lnTo>
                      <a:pt x="2809" y="348"/>
                    </a:lnTo>
                    <a:lnTo>
                      <a:pt x="3598" y="2357"/>
                    </a:lnTo>
                    <a:lnTo>
                      <a:pt x="1873" y="2694"/>
                    </a:lnTo>
                    <a:lnTo>
                      <a:pt x="2661" y="4713"/>
                    </a:lnTo>
                    <a:lnTo>
                      <a:pt x="936" y="5050"/>
                    </a:lnTo>
                    <a:lnTo>
                      <a:pt x="1725" y="7059"/>
                    </a:lnTo>
                    <a:lnTo>
                      <a:pt x="0" y="7406"/>
                    </a:lnTo>
                    <a:lnTo>
                      <a:pt x="789" y="941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8258145" y="2162240"/>
                <a:ext cx="79980" cy="165160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8258" fill="none" extrusionOk="0">
                    <a:moveTo>
                      <a:pt x="3998" y="0"/>
                    </a:moveTo>
                    <a:lnTo>
                      <a:pt x="2483" y="305"/>
                    </a:lnTo>
                    <a:lnTo>
                      <a:pt x="3167" y="2073"/>
                    </a:lnTo>
                    <a:lnTo>
                      <a:pt x="1663" y="2367"/>
                    </a:lnTo>
                    <a:lnTo>
                      <a:pt x="2347" y="4134"/>
                    </a:lnTo>
                    <a:lnTo>
                      <a:pt x="832" y="4439"/>
                    </a:lnTo>
                    <a:lnTo>
                      <a:pt x="1516" y="6196"/>
                    </a:lnTo>
                    <a:lnTo>
                      <a:pt x="1" y="6501"/>
                    </a:lnTo>
                    <a:lnTo>
                      <a:pt x="685" y="8258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8241105" y="1920720"/>
                <a:ext cx="182840" cy="145820"/>
              </a:xfrm>
              <a:custGeom>
                <a:avLst/>
                <a:gdLst/>
                <a:ahLst/>
                <a:cxnLst/>
                <a:rect l="l" t="t" r="r" b="b"/>
                <a:pathLst>
                  <a:path w="9142" h="7291" fill="none" extrusionOk="0">
                    <a:moveTo>
                      <a:pt x="1" y="190"/>
                    </a:moveTo>
                    <a:lnTo>
                      <a:pt x="2431" y="1"/>
                    </a:lnTo>
                    <a:lnTo>
                      <a:pt x="2231" y="1968"/>
                    </a:lnTo>
                    <a:lnTo>
                      <a:pt x="4671" y="1768"/>
                    </a:lnTo>
                    <a:lnTo>
                      <a:pt x="4471" y="3745"/>
                    </a:lnTo>
                    <a:lnTo>
                      <a:pt x="6901" y="3545"/>
                    </a:lnTo>
                    <a:lnTo>
                      <a:pt x="6702" y="5523"/>
                    </a:lnTo>
                    <a:lnTo>
                      <a:pt x="9142" y="5323"/>
                    </a:lnTo>
                    <a:lnTo>
                      <a:pt x="8942" y="7290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8274565" y="1909780"/>
                <a:ext cx="162220" cy="129820"/>
              </a:xfrm>
              <a:custGeom>
                <a:avLst/>
                <a:gdLst/>
                <a:ahLst/>
                <a:cxnLst/>
                <a:rect l="l" t="t" r="r" b="b"/>
                <a:pathLst>
                  <a:path w="8111" h="6491" fill="none" extrusionOk="0">
                    <a:moveTo>
                      <a:pt x="0" y="179"/>
                    </a:moveTo>
                    <a:lnTo>
                      <a:pt x="2157" y="1"/>
                    </a:lnTo>
                    <a:lnTo>
                      <a:pt x="1978" y="1757"/>
                    </a:lnTo>
                    <a:lnTo>
                      <a:pt x="4134" y="1578"/>
                    </a:lnTo>
                    <a:lnTo>
                      <a:pt x="3966" y="3335"/>
                    </a:lnTo>
                    <a:lnTo>
                      <a:pt x="6122" y="3156"/>
                    </a:lnTo>
                    <a:lnTo>
                      <a:pt x="5954" y="4913"/>
                    </a:lnTo>
                    <a:lnTo>
                      <a:pt x="8111" y="4734"/>
                    </a:lnTo>
                    <a:lnTo>
                      <a:pt x="7942" y="6491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8307585" y="1899060"/>
                <a:ext cx="14266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7133" h="5670" fill="none" extrusionOk="0">
                    <a:moveTo>
                      <a:pt x="1" y="147"/>
                    </a:moveTo>
                    <a:lnTo>
                      <a:pt x="1894" y="0"/>
                    </a:lnTo>
                    <a:lnTo>
                      <a:pt x="1737" y="1525"/>
                    </a:lnTo>
                    <a:lnTo>
                      <a:pt x="3630" y="1378"/>
                    </a:lnTo>
                    <a:lnTo>
                      <a:pt x="3483" y="2903"/>
                    </a:lnTo>
                    <a:lnTo>
                      <a:pt x="5376" y="2767"/>
                    </a:lnTo>
                    <a:lnTo>
                      <a:pt x="5239" y="4292"/>
                    </a:lnTo>
                    <a:lnTo>
                      <a:pt x="7133" y="4145"/>
                    </a:lnTo>
                    <a:lnTo>
                      <a:pt x="6986" y="5670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8128345" y="2031800"/>
                <a:ext cx="176320" cy="153600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7680" fill="none" extrusionOk="0">
                    <a:moveTo>
                      <a:pt x="295" y="1"/>
                    </a:moveTo>
                    <a:lnTo>
                      <a:pt x="1" y="1968"/>
                    </a:lnTo>
                    <a:lnTo>
                      <a:pt x="2431" y="1915"/>
                    </a:lnTo>
                    <a:lnTo>
                      <a:pt x="2126" y="3872"/>
                    </a:lnTo>
                    <a:lnTo>
                      <a:pt x="4555" y="3819"/>
                    </a:lnTo>
                    <a:lnTo>
                      <a:pt x="4261" y="5776"/>
                    </a:lnTo>
                    <a:lnTo>
                      <a:pt x="6691" y="5723"/>
                    </a:lnTo>
                    <a:lnTo>
                      <a:pt x="6386" y="7679"/>
                    </a:lnTo>
                    <a:lnTo>
                      <a:pt x="8816" y="7627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8114045" y="2058520"/>
                <a:ext cx="157800" cy="13572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6786" fill="none" extrusionOk="0">
                    <a:moveTo>
                      <a:pt x="263" y="1"/>
                    </a:moveTo>
                    <a:lnTo>
                      <a:pt x="0" y="1736"/>
                    </a:lnTo>
                    <a:lnTo>
                      <a:pt x="2167" y="1684"/>
                    </a:lnTo>
                    <a:lnTo>
                      <a:pt x="1904" y="3419"/>
                    </a:lnTo>
                    <a:lnTo>
                      <a:pt x="4082" y="3367"/>
                    </a:lnTo>
                    <a:lnTo>
                      <a:pt x="3819" y="5102"/>
                    </a:lnTo>
                    <a:lnTo>
                      <a:pt x="5986" y="5050"/>
                    </a:lnTo>
                    <a:lnTo>
                      <a:pt x="5723" y="6785"/>
                    </a:lnTo>
                    <a:lnTo>
                      <a:pt x="7890" y="6733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8099525" y="2084820"/>
                <a:ext cx="1376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6880" h="5955" fill="none" extrusionOk="0">
                    <a:moveTo>
                      <a:pt x="242" y="0"/>
                    </a:moveTo>
                    <a:lnTo>
                      <a:pt x="1" y="1526"/>
                    </a:lnTo>
                    <a:lnTo>
                      <a:pt x="1894" y="1484"/>
                    </a:lnTo>
                    <a:lnTo>
                      <a:pt x="1663" y="3009"/>
                    </a:lnTo>
                    <a:lnTo>
                      <a:pt x="3556" y="2967"/>
                    </a:lnTo>
                    <a:lnTo>
                      <a:pt x="3335" y="4471"/>
                    </a:lnTo>
                    <a:lnTo>
                      <a:pt x="5229" y="4429"/>
                    </a:lnTo>
                    <a:lnTo>
                      <a:pt x="4987" y="5954"/>
                    </a:lnTo>
                    <a:lnTo>
                      <a:pt x="6880" y="591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8107525" y="2311400"/>
                <a:ext cx="11046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880" fill="none" extrusionOk="0">
                    <a:moveTo>
                      <a:pt x="5481" y="0"/>
                    </a:moveTo>
                    <a:cubicBezTo>
                      <a:pt x="5491" y="190"/>
                      <a:pt x="5512" y="358"/>
                      <a:pt x="5523" y="537"/>
                    </a:cubicBezTo>
                    <a:lnTo>
                      <a:pt x="3545" y="348"/>
                    </a:lnTo>
                    <a:cubicBezTo>
                      <a:pt x="3619" y="1157"/>
                      <a:pt x="3682" y="1957"/>
                      <a:pt x="3745" y="2777"/>
                    </a:cubicBezTo>
                    <a:lnTo>
                      <a:pt x="1778" y="2578"/>
                    </a:lnTo>
                    <a:cubicBezTo>
                      <a:pt x="1841" y="3398"/>
                      <a:pt x="1904" y="4197"/>
                      <a:pt x="1967" y="5007"/>
                    </a:cubicBezTo>
                    <a:lnTo>
                      <a:pt x="0" y="4818"/>
                    </a:lnTo>
                    <a:cubicBezTo>
                      <a:pt x="53" y="5502"/>
                      <a:pt x="105" y="6196"/>
                      <a:pt x="158" y="688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8130865" y="2337480"/>
                <a:ext cx="98060" cy="13172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6586" fill="none" extrusionOk="0">
                    <a:moveTo>
                      <a:pt x="4850" y="1"/>
                    </a:moveTo>
                    <a:cubicBezTo>
                      <a:pt x="4871" y="211"/>
                      <a:pt x="4892" y="421"/>
                      <a:pt x="4903" y="632"/>
                    </a:cubicBezTo>
                    <a:cubicBezTo>
                      <a:pt x="4324" y="579"/>
                      <a:pt x="3735" y="516"/>
                      <a:pt x="3157" y="464"/>
                    </a:cubicBezTo>
                    <a:cubicBezTo>
                      <a:pt x="3209" y="1179"/>
                      <a:pt x="3272" y="1894"/>
                      <a:pt x="3325" y="2620"/>
                    </a:cubicBezTo>
                    <a:cubicBezTo>
                      <a:pt x="2746" y="2567"/>
                      <a:pt x="2157" y="2494"/>
                      <a:pt x="1579" y="2441"/>
                    </a:cubicBezTo>
                    <a:cubicBezTo>
                      <a:pt x="1631" y="3167"/>
                      <a:pt x="1694" y="3882"/>
                      <a:pt x="1747" y="4598"/>
                    </a:cubicBezTo>
                    <a:cubicBezTo>
                      <a:pt x="1168" y="4545"/>
                      <a:pt x="579" y="4482"/>
                      <a:pt x="1" y="4429"/>
                    </a:cubicBezTo>
                    <a:cubicBezTo>
                      <a:pt x="53" y="5155"/>
                      <a:pt x="117" y="5860"/>
                      <a:pt x="169" y="658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8154225" y="2365260"/>
                <a:ext cx="85860" cy="11404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5702" fill="none" extrusionOk="0">
                    <a:moveTo>
                      <a:pt x="4240" y="0"/>
                    </a:moveTo>
                    <a:cubicBezTo>
                      <a:pt x="4250" y="211"/>
                      <a:pt x="4282" y="421"/>
                      <a:pt x="4292" y="631"/>
                    </a:cubicBezTo>
                    <a:cubicBezTo>
                      <a:pt x="3777" y="579"/>
                      <a:pt x="3261" y="526"/>
                      <a:pt x="2767" y="495"/>
                    </a:cubicBezTo>
                    <a:cubicBezTo>
                      <a:pt x="2820" y="1126"/>
                      <a:pt x="2872" y="1757"/>
                      <a:pt x="2914" y="2388"/>
                    </a:cubicBezTo>
                    <a:cubicBezTo>
                      <a:pt x="2399" y="2335"/>
                      <a:pt x="1883" y="2283"/>
                      <a:pt x="1389" y="2241"/>
                    </a:cubicBezTo>
                    <a:cubicBezTo>
                      <a:pt x="1442" y="2872"/>
                      <a:pt x="1494" y="3503"/>
                      <a:pt x="1526" y="4134"/>
                    </a:cubicBezTo>
                    <a:cubicBezTo>
                      <a:pt x="1021" y="4082"/>
                      <a:pt x="505" y="4029"/>
                      <a:pt x="0" y="3987"/>
                    </a:cubicBezTo>
                    <a:cubicBezTo>
                      <a:pt x="43" y="4555"/>
                      <a:pt x="95" y="5134"/>
                      <a:pt x="137" y="570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7953305" y="2160760"/>
                <a:ext cx="128140" cy="149400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7470" fill="none" extrusionOk="0">
                    <a:moveTo>
                      <a:pt x="6407" y="106"/>
                    </a:moveTo>
                    <a:cubicBezTo>
                      <a:pt x="6186" y="64"/>
                      <a:pt x="5944" y="43"/>
                      <a:pt x="5723" y="1"/>
                    </a:cubicBezTo>
                    <a:cubicBezTo>
                      <a:pt x="5734" y="811"/>
                      <a:pt x="5765" y="1621"/>
                      <a:pt x="5776" y="2431"/>
                    </a:cubicBezTo>
                    <a:cubicBezTo>
                      <a:pt x="5124" y="2325"/>
                      <a:pt x="4471" y="2231"/>
                      <a:pt x="3819" y="2126"/>
                    </a:cubicBezTo>
                    <a:cubicBezTo>
                      <a:pt x="3830" y="2946"/>
                      <a:pt x="3851" y="3746"/>
                      <a:pt x="3872" y="4566"/>
                    </a:cubicBezTo>
                    <a:cubicBezTo>
                      <a:pt x="3209" y="4461"/>
                      <a:pt x="2567" y="4366"/>
                      <a:pt x="1905" y="4261"/>
                    </a:cubicBezTo>
                    <a:cubicBezTo>
                      <a:pt x="1926" y="5071"/>
                      <a:pt x="1947" y="5881"/>
                      <a:pt x="1968" y="6691"/>
                    </a:cubicBezTo>
                    <a:cubicBezTo>
                      <a:pt x="1305" y="6586"/>
                      <a:pt x="664" y="6491"/>
                      <a:pt x="1" y="6386"/>
                    </a:cubicBezTo>
                    <a:cubicBezTo>
                      <a:pt x="11" y="6743"/>
                      <a:pt x="11" y="7112"/>
                      <a:pt x="32" y="746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7944685" y="2146240"/>
                <a:ext cx="117620" cy="135940"/>
              </a:xfrm>
              <a:custGeom>
                <a:avLst/>
                <a:gdLst/>
                <a:ahLst/>
                <a:cxnLst/>
                <a:rect l="l" t="t" r="r" b="b"/>
                <a:pathLst>
                  <a:path w="5881" h="6797" fill="none" extrusionOk="0">
                    <a:moveTo>
                      <a:pt x="5881" y="138"/>
                    </a:moveTo>
                    <a:cubicBezTo>
                      <a:pt x="5607" y="96"/>
                      <a:pt x="5323" y="54"/>
                      <a:pt x="5050" y="1"/>
                    </a:cubicBezTo>
                    <a:cubicBezTo>
                      <a:pt x="5060" y="727"/>
                      <a:pt x="5092" y="1453"/>
                      <a:pt x="5102" y="2168"/>
                    </a:cubicBezTo>
                    <a:cubicBezTo>
                      <a:pt x="4524" y="2084"/>
                      <a:pt x="3945" y="1989"/>
                      <a:pt x="3367" y="1905"/>
                    </a:cubicBezTo>
                    <a:cubicBezTo>
                      <a:pt x="3377" y="2631"/>
                      <a:pt x="3409" y="3357"/>
                      <a:pt x="3419" y="4082"/>
                    </a:cubicBezTo>
                    <a:cubicBezTo>
                      <a:pt x="2841" y="3988"/>
                      <a:pt x="2262" y="3893"/>
                      <a:pt x="1684" y="3819"/>
                    </a:cubicBezTo>
                    <a:cubicBezTo>
                      <a:pt x="1694" y="4535"/>
                      <a:pt x="1726" y="5260"/>
                      <a:pt x="1736" y="5986"/>
                    </a:cubicBezTo>
                    <a:cubicBezTo>
                      <a:pt x="1158" y="5892"/>
                      <a:pt x="579" y="5797"/>
                      <a:pt x="1" y="5723"/>
                    </a:cubicBezTo>
                    <a:cubicBezTo>
                      <a:pt x="11" y="6081"/>
                      <a:pt x="11" y="6449"/>
                      <a:pt x="32" y="679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7934385" y="2132160"/>
                <a:ext cx="107720" cy="120980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6049" fill="none" extrusionOk="0">
                    <a:moveTo>
                      <a:pt x="5386" y="137"/>
                    </a:moveTo>
                    <a:cubicBezTo>
                      <a:pt x="5081" y="84"/>
                      <a:pt x="4776" y="53"/>
                      <a:pt x="4460" y="0"/>
                    </a:cubicBezTo>
                    <a:lnTo>
                      <a:pt x="4502" y="1894"/>
                    </a:lnTo>
                    <a:cubicBezTo>
                      <a:pt x="3987" y="1809"/>
                      <a:pt x="3482" y="1736"/>
                      <a:pt x="2977" y="1652"/>
                    </a:cubicBezTo>
                    <a:lnTo>
                      <a:pt x="3019" y="3545"/>
                    </a:lnTo>
                    <a:cubicBezTo>
                      <a:pt x="2504" y="3471"/>
                      <a:pt x="1999" y="3387"/>
                      <a:pt x="1494" y="3314"/>
                    </a:cubicBezTo>
                    <a:lnTo>
                      <a:pt x="1525" y="5207"/>
                    </a:lnTo>
                    <a:cubicBezTo>
                      <a:pt x="1010" y="5123"/>
                      <a:pt x="516" y="5049"/>
                      <a:pt x="0" y="4965"/>
                    </a:cubicBezTo>
                    <a:cubicBezTo>
                      <a:pt x="21" y="5323"/>
                      <a:pt x="21" y="5691"/>
                      <a:pt x="32" y="604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7931005" y="1916940"/>
                <a:ext cx="137620" cy="110460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5523" fill="none" extrusionOk="0">
                    <a:moveTo>
                      <a:pt x="1" y="42"/>
                    </a:moveTo>
                    <a:cubicBezTo>
                      <a:pt x="190" y="32"/>
                      <a:pt x="358" y="11"/>
                      <a:pt x="537" y="0"/>
                    </a:cubicBezTo>
                    <a:lnTo>
                      <a:pt x="337" y="1978"/>
                    </a:lnTo>
                    <a:cubicBezTo>
                      <a:pt x="1158" y="1904"/>
                      <a:pt x="1957" y="1841"/>
                      <a:pt x="2778" y="1778"/>
                    </a:cubicBezTo>
                    <a:lnTo>
                      <a:pt x="2578" y="3745"/>
                    </a:lnTo>
                    <a:cubicBezTo>
                      <a:pt x="3388" y="3682"/>
                      <a:pt x="4198" y="3619"/>
                      <a:pt x="5008" y="3556"/>
                    </a:cubicBezTo>
                    <a:lnTo>
                      <a:pt x="4808" y="5523"/>
                    </a:lnTo>
                    <a:cubicBezTo>
                      <a:pt x="5492" y="5470"/>
                      <a:pt x="6197" y="5418"/>
                      <a:pt x="6880" y="536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7957305" y="1905580"/>
                <a:ext cx="131720" cy="98260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4913" fill="none" extrusionOk="0">
                    <a:moveTo>
                      <a:pt x="1" y="53"/>
                    </a:moveTo>
                    <a:cubicBezTo>
                      <a:pt x="211" y="42"/>
                      <a:pt x="421" y="21"/>
                      <a:pt x="632" y="0"/>
                    </a:cubicBezTo>
                    <a:cubicBezTo>
                      <a:pt x="579" y="579"/>
                      <a:pt x="516" y="1178"/>
                      <a:pt x="464" y="1757"/>
                    </a:cubicBezTo>
                    <a:cubicBezTo>
                      <a:pt x="1179" y="1704"/>
                      <a:pt x="1894" y="1631"/>
                      <a:pt x="2620" y="1578"/>
                    </a:cubicBezTo>
                    <a:cubicBezTo>
                      <a:pt x="2567" y="2157"/>
                      <a:pt x="2494" y="2756"/>
                      <a:pt x="2452" y="3335"/>
                    </a:cubicBezTo>
                    <a:cubicBezTo>
                      <a:pt x="3167" y="3282"/>
                      <a:pt x="3882" y="3209"/>
                      <a:pt x="4608" y="3156"/>
                    </a:cubicBezTo>
                    <a:cubicBezTo>
                      <a:pt x="4555" y="3734"/>
                      <a:pt x="4482" y="4334"/>
                      <a:pt x="4429" y="4913"/>
                    </a:cubicBezTo>
                    <a:cubicBezTo>
                      <a:pt x="5155" y="4860"/>
                      <a:pt x="5870" y="4786"/>
                      <a:pt x="6586" y="473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7985285" y="1894840"/>
                <a:ext cx="113840" cy="8586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4293" fill="none" extrusionOk="0">
                    <a:moveTo>
                      <a:pt x="1" y="53"/>
                    </a:moveTo>
                    <a:cubicBezTo>
                      <a:pt x="211" y="43"/>
                      <a:pt x="421" y="11"/>
                      <a:pt x="632" y="1"/>
                    </a:cubicBezTo>
                    <a:cubicBezTo>
                      <a:pt x="569" y="516"/>
                      <a:pt x="527" y="1032"/>
                      <a:pt x="485" y="1526"/>
                    </a:cubicBezTo>
                    <a:cubicBezTo>
                      <a:pt x="1116" y="1473"/>
                      <a:pt x="1747" y="1421"/>
                      <a:pt x="2378" y="1379"/>
                    </a:cubicBezTo>
                    <a:cubicBezTo>
                      <a:pt x="2325" y="1894"/>
                      <a:pt x="2273" y="2410"/>
                      <a:pt x="2231" y="2904"/>
                    </a:cubicBezTo>
                    <a:cubicBezTo>
                      <a:pt x="2862" y="2851"/>
                      <a:pt x="3493" y="2799"/>
                      <a:pt x="4124" y="2767"/>
                    </a:cubicBezTo>
                    <a:cubicBezTo>
                      <a:pt x="4072" y="3272"/>
                      <a:pt x="4019" y="3788"/>
                      <a:pt x="3977" y="4293"/>
                    </a:cubicBezTo>
                    <a:cubicBezTo>
                      <a:pt x="4545" y="4250"/>
                      <a:pt x="5123" y="4198"/>
                      <a:pt x="5692" y="41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7780585" y="2053260"/>
                <a:ext cx="149400" cy="12794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6397" fill="none" extrusionOk="0">
                    <a:moveTo>
                      <a:pt x="106" y="1"/>
                    </a:moveTo>
                    <a:cubicBezTo>
                      <a:pt x="64" y="221"/>
                      <a:pt x="43" y="453"/>
                      <a:pt x="1" y="684"/>
                    </a:cubicBezTo>
                    <a:cubicBezTo>
                      <a:pt x="821" y="663"/>
                      <a:pt x="1621" y="642"/>
                      <a:pt x="2431" y="632"/>
                    </a:cubicBezTo>
                    <a:cubicBezTo>
                      <a:pt x="2325" y="1284"/>
                      <a:pt x="2241" y="1926"/>
                      <a:pt x="2136" y="2588"/>
                    </a:cubicBezTo>
                    <a:cubicBezTo>
                      <a:pt x="2946" y="2578"/>
                      <a:pt x="3745" y="2546"/>
                      <a:pt x="4566" y="2536"/>
                    </a:cubicBezTo>
                    <a:cubicBezTo>
                      <a:pt x="4461" y="3188"/>
                      <a:pt x="4366" y="3840"/>
                      <a:pt x="4261" y="4492"/>
                    </a:cubicBezTo>
                    <a:cubicBezTo>
                      <a:pt x="5081" y="4482"/>
                      <a:pt x="5881" y="4450"/>
                      <a:pt x="6691" y="4440"/>
                    </a:cubicBezTo>
                    <a:cubicBezTo>
                      <a:pt x="6586" y="5102"/>
                      <a:pt x="6501" y="5744"/>
                      <a:pt x="6396" y="6396"/>
                    </a:cubicBezTo>
                    <a:cubicBezTo>
                      <a:pt x="6743" y="6386"/>
                      <a:pt x="7112" y="6386"/>
                      <a:pt x="7469" y="637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7766065" y="2072620"/>
                <a:ext cx="136140" cy="117620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5881" fill="none" extrusionOk="0">
                    <a:moveTo>
                      <a:pt x="138" y="0"/>
                    </a:moveTo>
                    <a:cubicBezTo>
                      <a:pt x="96" y="274"/>
                      <a:pt x="53" y="558"/>
                      <a:pt x="1" y="831"/>
                    </a:cubicBezTo>
                    <a:cubicBezTo>
                      <a:pt x="727" y="821"/>
                      <a:pt x="1452" y="789"/>
                      <a:pt x="2178" y="779"/>
                    </a:cubicBezTo>
                    <a:cubicBezTo>
                      <a:pt x="2084" y="1357"/>
                      <a:pt x="1989" y="1936"/>
                      <a:pt x="1915" y="2514"/>
                    </a:cubicBezTo>
                    <a:cubicBezTo>
                      <a:pt x="2631" y="2504"/>
                      <a:pt x="3356" y="2472"/>
                      <a:pt x="4082" y="2462"/>
                    </a:cubicBezTo>
                    <a:cubicBezTo>
                      <a:pt x="3988" y="3040"/>
                      <a:pt x="3893" y="3619"/>
                      <a:pt x="3819" y="4197"/>
                    </a:cubicBezTo>
                    <a:cubicBezTo>
                      <a:pt x="4545" y="4187"/>
                      <a:pt x="5260" y="4155"/>
                      <a:pt x="5986" y="4145"/>
                    </a:cubicBezTo>
                    <a:cubicBezTo>
                      <a:pt x="5892" y="4723"/>
                      <a:pt x="5807" y="5302"/>
                      <a:pt x="5723" y="5880"/>
                    </a:cubicBezTo>
                    <a:cubicBezTo>
                      <a:pt x="6081" y="5870"/>
                      <a:pt x="6449" y="5870"/>
                      <a:pt x="6807" y="584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7751985" y="2092820"/>
                <a:ext cx="120980" cy="10772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386" fill="none" extrusionOk="0">
                    <a:moveTo>
                      <a:pt x="137" y="0"/>
                    </a:moveTo>
                    <a:cubicBezTo>
                      <a:pt x="84" y="305"/>
                      <a:pt x="53" y="610"/>
                      <a:pt x="0" y="926"/>
                    </a:cubicBezTo>
                    <a:lnTo>
                      <a:pt x="1894" y="884"/>
                    </a:lnTo>
                    <a:cubicBezTo>
                      <a:pt x="1809" y="1399"/>
                      <a:pt x="1736" y="1894"/>
                      <a:pt x="1652" y="2409"/>
                    </a:cubicBezTo>
                    <a:lnTo>
                      <a:pt x="3545" y="2367"/>
                    </a:lnTo>
                    <a:cubicBezTo>
                      <a:pt x="3471" y="2882"/>
                      <a:pt x="3387" y="3387"/>
                      <a:pt x="3314" y="3892"/>
                    </a:cubicBezTo>
                    <a:lnTo>
                      <a:pt x="5207" y="3861"/>
                    </a:lnTo>
                    <a:cubicBezTo>
                      <a:pt x="5123" y="4366"/>
                      <a:pt x="5049" y="4870"/>
                      <a:pt x="4965" y="5386"/>
                    </a:cubicBezTo>
                    <a:cubicBezTo>
                      <a:pt x="5323" y="5365"/>
                      <a:pt x="5691" y="5365"/>
                      <a:pt x="6049" y="535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7801425" y="2197380"/>
                <a:ext cx="83960" cy="158220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7911" fill="none" extrusionOk="0">
                    <a:moveTo>
                      <a:pt x="589" y="0"/>
                    </a:moveTo>
                    <a:cubicBezTo>
                      <a:pt x="757" y="63"/>
                      <a:pt x="915" y="137"/>
                      <a:pt x="1084" y="210"/>
                    </a:cubicBezTo>
                    <a:cubicBezTo>
                      <a:pt x="726" y="757"/>
                      <a:pt x="368" y="1315"/>
                      <a:pt x="0" y="1851"/>
                    </a:cubicBezTo>
                    <a:cubicBezTo>
                      <a:pt x="747" y="2178"/>
                      <a:pt x="1483" y="2493"/>
                      <a:pt x="2230" y="2819"/>
                    </a:cubicBezTo>
                    <a:cubicBezTo>
                      <a:pt x="1862" y="3377"/>
                      <a:pt x="1515" y="3924"/>
                      <a:pt x="1147" y="4471"/>
                    </a:cubicBezTo>
                    <a:cubicBezTo>
                      <a:pt x="1893" y="4797"/>
                      <a:pt x="2630" y="5112"/>
                      <a:pt x="3377" y="5438"/>
                    </a:cubicBezTo>
                    <a:cubicBezTo>
                      <a:pt x="3008" y="5996"/>
                      <a:pt x="2651" y="6543"/>
                      <a:pt x="2283" y="7079"/>
                    </a:cubicBezTo>
                    <a:cubicBezTo>
                      <a:pt x="2914" y="7363"/>
                      <a:pt x="3545" y="7637"/>
                      <a:pt x="4197" y="791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7853805" y="2277740"/>
                <a:ext cx="5976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3346" fill="none" extrusionOk="0">
                    <a:moveTo>
                      <a:pt x="84" y="0"/>
                    </a:moveTo>
                    <a:cubicBezTo>
                      <a:pt x="63" y="53"/>
                      <a:pt x="21" y="95"/>
                      <a:pt x="0" y="148"/>
                    </a:cubicBezTo>
                    <a:cubicBezTo>
                      <a:pt x="652" y="432"/>
                      <a:pt x="1326" y="726"/>
                      <a:pt x="1978" y="1010"/>
                    </a:cubicBezTo>
                    <a:cubicBezTo>
                      <a:pt x="1652" y="1505"/>
                      <a:pt x="1336" y="1988"/>
                      <a:pt x="1010" y="2472"/>
                    </a:cubicBezTo>
                    <a:cubicBezTo>
                      <a:pt x="1662" y="2767"/>
                      <a:pt x="2336" y="3051"/>
                      <a:pt x="2988" y="334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7833385" y="2199900"/>
                <a:ext cx="39800" cy="5156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578" fill="none" extrusionOk="0">
                    <a:moveTo>
                      <a:pt x="401" y="0"/>
                    </a:moveTo>
                    <a:cubicBezTo>
                      <a:pt x="601" y="84"/>
                      <a:pt x="779" y="169"/>
                      <a:pt x="979" y="253"/>
                    </a:cubicBezTo>
                    <a:cubicBezTo>
                      <a:pt x="653" y="737"/>
                      <a:pt x="338" y="1221"/>
                      <a:pt x="1" y="1715"/>
                    </a:cubicBezTo>
                    <a:cubicBezTo>
                      <a:pt x="664" y="1999"/>
                      <a:pt x="1326" y="2293"/>
                      <a:pt x="1989" y="257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7878625" y="2239660"/>
                <a:ext cx="39360" cy="6502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3251" fill="none" extrusionOk="0">
                    <a:moveTo>
                      <a:pt x="1" y="0"/>
                    </a:moveTo>
                    <a:cubicBezTo>
                      <a:pt x="358" y="158"/>
                      <a:pt x="726" y="316"/>
                      <a:pt x="1084" y="474"/>
                    </a:cubicBezTo>
                    <a:cubicBezTo>
                      <a:pt x="789" y="895"/>
                      <a:pt x="516" y="1326"/>
                      <a:pt x="232" y="1747"/>
                    </a:cubicBezTo>
                    <a:lnTo>
                      <a:pt x="1968" y="2493"/>
                    </a:lnTo>
                    <a:cubicBezTo>
                      <a:pt x="1789" y="2746"/>
                      <a:pt x="1631" y="2998"/>
                      <a:pt x="1463" y="325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7609965" y="2247240"/>
                <a:ext cx="83540" cy="181780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9089" fill="none" extrusionOk="0">
                    <a:moveTo>
                      <a:pt x="421" y="0"/>
                    </a:moveTo>
                    <a:cubicBezTo>
                      <a:pt x="274" y="189"/>
                      <a:pt x="148" y="368"/>
                      <a:pt x="1" y="558"/>
                    </a:cubicBezTo>
                    <a:cubicBezTo>
                      <a:pt x="727" y="926"/>
                      <a:pt x="1442" y="1273"/>
                      <a:pt x="2178" y="1641"/>
                    </a:cubicBezTo>
                    <a:cubicBezTo>
                      <a:pt x="1789" y="2167"/>
                      <a:pt x="1389" y="2693"/>
                      <a:pt x="1000" y="3240"/>
                    </a:cubicBezTo>
                    <a:cubicBezTo>
                      <a:pt x="1715" y="3608"/>
                      <a:pt x="2441" y="3955"/>
                      <a:pt x="3177" y="4323"/>
                    </a:cubicBezTo>
                    <a:cubicBezTo>
                      <a:pt x="2788" y="4849"/>
                      <a:pt x="2389" y="5375"/>
                      <a:pt x="1999" y="5922"/>
                    </a:cubicBezTo>
                    <a:cubicBezTo>
                      <a:pt x="2715" y="6290"/>
                      <a:pt x="3440" y="6638"/>
                      <a:pt x="4177" y="7006"/>
                    </a:cubicBezTo>
                    <a:cubicBezTo>
                      <a:pt x="3788" y="7532"/>
                      <a:pt x="3388" y="8058"/>
                      <a:pt x="2999" y="8605"/>
                    </a:cubicBezTo>
                    <a:cubicBezTo>
                      <a:pt x="3325" y="8762"/>
                      <a:pt x="3640" y="8931"/>
                      <a:pt x="3966" y="908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7622165" y="2364840"/>
                <a:ext cx="3874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935" fill="none" extrusionOk="0">
                    <a:moveTo>
                      <a:pt x="53" y="0"/>
                    </a:moveTo>
                    <a:cubicBezTo>
                      <a:pt x="43" y="21"/>
                      <a:pt x="22" y="53"/>
                      <a:pt x="1" y="63"/>
                    </a:cubicBezTo>
                    <a:cubicBezTo>
                      <a:pt x="653" y="389"/>
                      <a:pt x="1295" y="705"/>
                      <a:pt x="1936" y="1042"/>
                    </a:cubicBezTo>
                    <a:cubicBezTo>
                      <a:pt x="1579" y="1515"/>
                      <a:pt x="1242" y="1967"/>
                      <a:pt x="884" y="2441"/>
                    </a:cubicBezTo>
                    <a:cubicBezTo>
                      <a:pt x="1211" y="2598"/>
                      <a:pt x="1537" y="2777"/>
                      <a:pt x="1863" y="293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7587045" y="2257760"/>
                <a:ext cx="56400" cy="83320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4166" fill="none" extrusionOk="0">
                    <a:moveTo>
                      <a:pt x="495" y="0"/>
                    </a:moveTo>
                    <a:cubicBezTo>
                      <a:pt x="326" y="221"/>
                      <a:pt x="168" y="452"/>
                      <a:pt x="0" y="673"/>
                    </a:cubicBezTo>
                    <a:cubicBezTo>
                      <a:pt x="642" y="999"/>
                      <a:pt x="1283" y="1315"/>
                      <a:pt x="1936" y="1641"/>
                    </a:cubicBezTo>
                    <a:cubicBezTo>
                      <a:pt x="1578" y="2114"/>
                      <a:pt x="1241" y="2577"/>
                      <a:pt x="884" y="3051"/>
                    </a:cubicBezTo>
                    <a:cubicBezTo>
                      <a:pt x="1525" y="3377"/>
                      <a:pt x="2167" y="3692"/>
                      <a:pt x="2819" y="4029"/>
                    </a:cubicBezTo>
                    <a:cubicBezTo>
                      <a:pt x="2777" y="4081"/>
                      <a:pt x="2746" y="4113"/>
                      <a:pt x="2714" y="416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7579465" y="2292040"/>
                <a:ext cx="49460" cy="105640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5282" fill="none" extrusionOk="0">
                    <a:moveTo>
                      <a:pt x="43" y="1"/>
                    </a:moveTo>
                    <a:cubicBezTo>
                      <a:pt x="327" y="137"/>
                      <a:pt x="632" y="295"/>
                      <a:pt x="916" y="442"/>
                    </a:cubicBezTo>
                    <a:cubicBezTo>
                      <a:pt x="621" y="853"/>
                      <a:pt x="306" y="1263"/>
                      <a:pt x="0" y="1684"/>
                    </a:cubicBezTo>
                    <a:cubicBezTo>
                      <a:pt x="568" y="1968"/>
                      <a:pt x="1126" y="2241"/>
                      <a:pt x="1694" y="2536"/>
                    </a:cubicBezTo>
                    <a:cubicBezTo>
                      <a:pt x="1389" y="2946"/>
                      <a:pt x="1073" y="3346"/>
                      <a:pt x="779" y="3766"/>
                    </a:cubicBezTo>
                    <a:cubicBezTo>
                      <a:pt x="1336" y="4061"/>
                      <a:pt x="1904" y="4334"/>
                      <a:pt x="2472" y="4629"/>
                    </a:cubicBezTo>
                    <a:cubicBezTo>
                      <a:pt x="2315" y="4850"/>
                      <a:pt x="2146" y="5060"/>
                      <a:pt x="1989" y="528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6851545" y="2096380"/>
                <a:ext cx="148760" cy="98060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4903" fill="none" extrusionOk="0">
                    <a:moveTo>
                      <a:pt x="7438" y="369"/>
                    </a:moveTo>
                    <a:lnTo>
                      <a:pt x="7280" y="874"/>
                    </a:lnTo>
                    <a:cubicBezTo>
                      <a:pt x="6691" y="590"/>
                      <a:pt x="6102" y="285"/>
                      <a:pt x="5513" y="1"/>
                    </a:cubicBezTo>
                    <a:cubicBezTo>
                      <a:pt x="5281" y="769"/>
                      <a:pt x="5050" y="1547"/>
                      <a:pt x="4829" y="2336"/>
                    </a:cubicBezTo>
                    <a:cubicBezTo>
                      <a:pt x="4229" y="2052"/>
                      <a:pt x="3640" y="1747"/>
                      <a:pt x="3051" y="1453"/>
                    </a:cubicBezTo>
                    <a:cubicBezTo>
                      <a:pt x="2820" y="2231"/>
                      <a:pt x="2588" y="3009"/>
                      <a:pt x="2367" y="3798"/>
                    </a:cubicBezTo>
                    <a:cubicBezTo>
                      <a:pt x="1768" y="3504"/>
                      <a:pt x="1179" y="3209"/>
                      <a:pt x="590" y="2915"/>
                    </a:cubicBezTo>
                    <a:cubicBezTo>
                      <a:pt x="390" y="3577"/>
                      <a:pt x="190" y="4240"/>
                      <a:pt x="1" y="490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6866265" y="2154240"/>
                <a:ext cx="59360" cy="6734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367" fill="none" extrusionOk="0">
                    <a:moveTo>
                      <a:pt x="2967" y="74"/>
                    </a:moveTo>
                    <a:lnTo>
                      <a:pt x="2809" y="1"/>
                    </a:lnTo>
                    <a:cubicBezTo>
                      <a:pt x="2599" y="695"/>
                      <a:pt x="2399" y="1379"/>
                      <a:pt x="2189" y="2073"/>
                    </a:cubicBezTo>
                    <a:lnTo>
                      <a:pt x="611" y="1284"/>
                    </a:lnTo>
                    <a:cubicBezTo>
                      <a:pt x="401" y="1978"/>
                      <a:pt x="211" y="2662"/>
                      <a:pt x="1" y="336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6953585" y="2128360"/>
                <a:ext cx="47560" cy="4168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084" fill="none" extrusionOk="0">
                    <a:moveTo>
                      <a:pt x="2378" y="190"/>
                    </a:moveTo>
                    <a:cubicBezTo>
                      <a:pt x="2314" y="380"/>
                      <a:pt x="2262" y="590"/>
                      <a:pt x="2199" y="790"/>
                    </a:cubicBezTo>
                    <a:lnTo>
                      <a:pt x="621" y="1"/>
                    </a:lnTo>
                    <a:cubicBezTo>
                      <a:pt x="411" y="695"/>
                      <a:pt x="211" y="1379"/>
                      <a:pt x="0" y="208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6904985" y="2174220"/>
                <a:ext cx="61240" cy="4526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263" fill="none" extrusionOk="0">
                    <a:moveTo>
                      <a:pt x="3061" y="1"/>
                    </a:moveTo>
                    <a:cubicBezTo>
                      <a:pt x="2956" y="380"/>
                      <a:pt x="2841" y="748"/>
                      <a:pt x="2735" y="1127"/>
                    </a:cubicBezTo>
                    <a:cubicBezTo>
                      <a:pt x="2272" y="906"/>
                      <a:pt x="1810" y="664"/>
                      <a:pt x="1347" y="443"/>
                    </a:cubicBezTo>
                    <a:cubicBezTo>
                      <a:pt x="1168" y="1053"/>
                      <a:pt x="1000" y="1652"/>
                      <a:pt x="810" y="2263"/>
                    </a:cubicBezTo>
                    <a:cubicBezTo>
                      <a:pt x="537" y="2126"/>
                      <a:pt x="274" y="1979"/>
                      <a:pt x="0" y="18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755185" y="1909580"/>
                <a:ext cx="171900" cy="98680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4934" fill="none" extrusionOk="0">
                    <a:moveTo>
                      <a:pt x="8595" y="347"/>
                    </a:moveTo>
                    <a:cubicBezTo>
                      <a:pt x="8395" y="221"/>
                      <a:pt x="8185" y="105"/>
                      <a:pt x="7985" y="0"/>
                    </a:cubicBezTo>
                    <a:cubicBezTo>
                      <a:pt x="7711" y="768"/>
                      <a:pt x="7448" y="1525"/>
                      <a:pt x="7164" y="2293"/>
                    </a:cubicBezTo>
                    <a:cubicBezTo>
                      <a:pt x="6586" y="1957"/>
                      <a:pt x="6028" y="1631"/>
                      <a:pt x="5450" y="1304"/>
                    </a:cubicBezTo>
                    <a:cubicBezTo>
                      <a:pt x="5166" y="2062"/>
                      <a:pt x="4903" y="2830"/>
                      <a:pt x="4629" y="3587"/>
                    </a:cubicBezTo>
                    <a:cubicBezTo>
                      <a:pt x="4051" y="3261"/>
                      <a:pt x="3483" y="2935"/>
                      <a:pt x="2904" y="2609"/>
                    </a:cubicBezTo>
                    <a:cubicBezTo>
                      <a:pt x="2631" y="3366"/>
                      <a:pt x="2368" y="4134"/>
                      <a:pt x="2094" y="4891"/>
                    </a:cubicBezTo>
                    <a:cubicBezTo>
                      <a:pt x="1516" y="4565"/>
                      <a:pt x="948" y="4239"/>
                      <a:pt x="369" y="3903"/>
                    </a:cubicBezTo>
                    <a:cubicBezTo>
                      <a:pt x="253" y="4250"/>
                      <a:pt x="138" y="4586"/>
                      <a:pt x="1" y="493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756865" y="1935020"/>
                <a:ext cx="5388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00" fill="none" extrusionOk="0">
                    <a:moveTo>
                      <a:pt x="2694" y="43"/>
                    </a:moveTo>
                    <a:lnTo>
                      <a:pt x="2620" y="1"/>
                    </a:lnTo>
                    <a:cubicBezTo>
                      <a:pt x="2378" y="685"/>
                      <a:pt x="2126" y="1358"/>
                      <a:pt x="1894" y="2042"/>
                    </a:cubicBezTo>
                    <a:cubicBezTo>
                      <a:pt x="1379" y="1758"/>
                      <a:pt x="885" y="1463"/>
                      <a:pt x="369" y="1179"/>
                    </a:cubicBezTo>
                    <a:cubicBezTo>
                      <a:pt x="253" y="1516"/>
                      <a:pt x="127" y="1863"/>
                      <a:pt x="1" y="21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837025" y="1888540"/>
                <a:ext cx="77020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3209" fill="none" extrusionOk="0">
                    <a:moveTo>
                      <a:pt x="3851" y="410"/>
                    </a:moveTo>
                    <a:cubicBezTo>
                      <a:pt x="3619" y="274"/>
                      <a:pt x="3367" y="137"/>
                      <a:pt x="3135" y="0"/>
                    </a:cubicBezTo>
                    <a:cubicBezTo>
                      <a:pt x="2893" y="684"/>
                      <a:pt x="2641" y="1357"/>
                      <a:pt x="2410" y="2041"/>
                    </a:cubicBezTo>
                    <a:cubicBezTo>
                      <a:pt x="1894" y="1746"/>
                      <a:pt x="1400" y="1462"/>
                      <a:pt x="884" y="1168"/>
                    </a:cubicBezTo>
                    <a:cubicBezTo>
                      <a:pt x="642" y="1852"/>
                      <a:pt x="390" y="2525"/>
                      <a:pt x="159" y="3208"/>
                    </a:cubicBezTo>
                    <a:cubicBezTo>
                      <a:pt x="106" y="3187"/>
                      <a:pt x="53" y="3156"/>
                      <a:pt x="1" y="311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6778325" y="1884120"/>
                <a:ext cx="99740" cy="59760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2988" fill="none" extrusionOk="0">
                    <a:moveTo>
                      <a:pt x="4987" y="0"/>
                    </a:moveTo>
                    <a:cubicBezTo>
                      <a:pt x="4882" y="316"/>
                      <a:pt x="4766" y="621"/>
                      <a:pt x="4661" y="936"/>
                    </a:cubicBezTo>
                    <a:cubicBezTo>
                      <a:pt x="4209" y="684"/>
                      <a:pt x="3767" y="421"/>
                      <a:pt x="3314" y="169"/>
                    </a:cubicBezTo>
                    <a:cubicBezTo>
                      <a:pt x="3104" y="758"/>
                      <a:pt x="2894" y="1357"/>
                      <a:pt x="2683" y="1957"/>
                    </a:cubicBezTo>
                    <a:cubicBezTo>
                      <a:pt x="2241" y="1704"/>
                      <a:pt x="1789" y="1441"/>
                      <a:pt x="1347" y="1199"/>
                    </a:cubicBezTo>
                    <a:cubicBezTo>
                      <a:pt x="1137" y="1789"/>
                      <a:pt x="927" y="2378"/>
                      <a:pt x="716" y="2988"/>
                    </a:cubicBezTo>
                    <a:cubicBezTo>
                      <a:pt x="474" y="2851"/>
                      <a:pt x="243" y="2725"/>
                      <a:pt x="1" y="257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386805" y="2200940"/>
                <a:ext cx="77020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187" fill="none" extrusionOk="0">
                    <a:moveTo>
                      <a:pt x="422" y="1"/>
                    </a:moveTo>
                    <a:cubicBezTo>
                      <a:pt x="274" y="306"/>
                      <a:pt x="138" y="590"/>
                      <a:pt x="1" y="895"/>
                    </a:cubicBezTo>
                    <a:cubicBezTo>
                      <a:pt x="790" y="1105"/>
                      <a:pt x="1568" y="1326"/>
                      <a:pt x="2357" y="1537"/>
                    </a:cubicBezTo>
                    <a:cubicBezTo>
                      <a:pt x="2063" y="2136"/>
                      <a:pt x="1789" y="2725"/>
                      <a:pt x="1505" y="3325"/>
                    </a:cubicBezTo>
                    <a:cubicBezTo>
                      <a:pt x="2294" y="3535"/>
                      <a:pt x="3062" y="3767"/>
                      <a:pt x="3851" y="3977"/>
                    </a:cubicBezTo>
                    <a:cubicBezTo>
                      <a:pt x="3662" y="4377"/>
                      <a:pt x="3462" y="4787"/>
                      <a:pt x="3272" y="518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6444885" y="2254380"/>
                <a:ext cx="41880" cy="2884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442" fill="none" extrusionOk="0">
                    <a:moveTo>
                      <a:pt x="84" y="1"/>
                    </a:moveTo>
                    <a:lnTo>
                      <a:pt x="0" y="159"/>
                    </a:lnTo>
                    <a:cubicBezTo>
                      <a:pt x="705" y="358"/>
                      <a:pt x="1399" y="537"/>
                      <a:pt x="2094" y="737"/>
                    </a:cubicBezTo>
                    <a:cubicBezTo>
                      <a:pt x="1978" y="968"/>
                      <a:pt x="1873" y="1210"/>
                      <a:pt x="1757" y="144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6418365" y="2179060"/>
                <a:ext cx="41900" cy="46940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347" fill="none" extrusionOk="0">
                    <a:moveTo>
                      <a:pt x="159" y="1"/>
                    </a:moveTo>
                    <a:cubicBezTo>
                      <a:pt x="358" y="54"/>
                      <a:pt x="569" y="127"/>
                      <a:pt x="769" y="180"/>
                    </a:cubicBezTo>
                    <a:cubicBezTo>
                      <a:pt x="516" y="706"/>
                      <a:pt x="253" y="1232"/>
                      <a:pt x="1" y="1768"/>
                    </a:cubicBezTo>
                    <a:cubicBezTo>
                      <a:pt x="695" y="1968"/>
                      <a:pt x="1400" y="2147"/>
                      <a:pt x="2094" y="234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6464225" y="2213360"/>
                <a:ext cx="2990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2000" fill="none" extrusionOk="0">
                    <a:moveTo>
                      <a:pt x="1" y="1"/>
                    </a:moveTo>
                    <a:cubicBezTo>
                      <a:pt x="380" y="106"/>
                      <a:pt x="748" y="211"/>
                      <a:pt x="1127" y="316"/>
                    </a:cubicBezTo>
                    <a:cubicBezTo>
                      <a:pt x="906" y="779"/>
                      <a:pt x="685" y="1231"/>
                      <a:pt x="453" y="1705"/>
                    </a:cubicBezTo>
                    <a:cubicBezTo>
                      <a:pt x="800" y="1799"/>
                      <a:pt x="1148" y="1904"/>
                      <a:pt x="149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6227985" y="2283000"/>
                <a:ext cx="73640" cy="12288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6144" fill="none" extrusionOk="0">
                    <a:moveTo>
                      <a:pt x="684" y="0"/>
                    </a:moveTo>
                    <a:cubicBezTo>
                      <a:pt x="778" y="32"/>
                      <a:pt x="852" y="53"/>
                      <a:pt x="947" y="95"/>
                    </a:cubicBezTo>
                    <a:lnTo>
                      <a:pt x="0" y="1831"/>
                    </a:lnTo>
                    <a:cubicBezTo>
                      <a:pt x="778" y="2094"/>
                      <a:pt x="1536" y="2346"/>
                      <a:pt x="2314" y="2609"/>
                    </a:cubicBezTo>
                    <a:lnTo>
                      <a:pt x="1368" y="4345"/>
                    </a:lnTo>
                    <a:cubicBezTo>
                      <a:pt x="2146" y="4608"/>
                      <a:pt x="2903" y="4850"/>
                      <a:pt x="3682" y="5113"/>
                    </a:cubicBezTo>
                    <a:cubicBezTo>
                      <a:pt x="3503" y="5460"/>
                      <a:pt x="3303" y="5796"/>
                      <a:pt x="3114" y="614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6241645" y="2378920"/>
                <a:ext cx="27380" cy="3412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706" fill="none" extrusionOk="0">
                    <a:moveTo>
                      <a:pt x="1" y="1"/>
                    </a:moveTo>
                    <a:cubicBezTo>
                      <a:pt x="464" y="159"/>
                      <a:pt x="905" y="306"/>
                      <a:pt x="1368" y="464"/>
                    </a:cubicBezTo>
                    <a:cubicBezTo>
                      <a:pt x="1147" y="874"/>
                      <a:pt x="926" y="1295"/>
                      <a:pt x="695" y="170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191785" y="2289100"/>
                <a:ext cx="53260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883" fill="none" extrusionOk="0">
                    <a:moveTo>
                      <a:pt x="1" y="0"/>
                    </a:moveTo>
                    <a:cubicBezTo>
                      <a:pt x="485" y="158"/>
                      <a:pt x="969" y="326"/>
                      <a:pt x="1452" y="484"/>
                    </a:cubicBezTo>
                    <a:cubicBezTo>
                      <a:pt x="1179" y="1000"/>
                      <a:pt x="895" y="1515"/>
                      <a:pt x="611" y="2020"/>
                    </a:cubicBezTo>
                    <a:cubicBezTo>
                      <a:pt x="1295" y="2262"/>
                      <a:pt x="1978" y="2483"/>
                      <a:pt x="2662" y="2725"/>
                    </a:cubicBezTo>
                    <a:lnTo>
                      <a:pt x="2588" y="2883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6179805" y="2327180"/>
                <a:ext cx="36200" cy="3746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873" fill="none" extrusionOk="0">
                    <a:moveTo>
                      <a:pt x="347" y="0"/>
                    </a:moveTo>
                    <a:cubicBezTo>
                      <a:pt x="232" y="211"/>
                      <a:pt x="105" y="421"/>
                      <a:pt x="0" y="631"/>
                    </a:cubicBezTo>
                    <a:cubicBezTo>
                      <a:pt x="610" y="831"/>
                      <a:pt x="1199" y="1042"/>
                      <a:pt x="1809" y="1242"/>
                    </a:cubicBezTo>
                    <a:cubicBezTo>
                      <a:pt x="1683" y="1452"/>
                      <a:pt x="1568" y="1662"/>
                      <a:pt x="1462" y="187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6537025" y="2080820"/>
                <a:ext cx="85440" cy="89860"/>
              </a:xfrm>
              <a:custGeom>
                <a:avLst/>
                <a:gdLst/>
                <a:ahLst/>
                <a:cxnLst/>
                <a:rect l="l" t="t" r="r" b="b"/>
                <a:pathLst>
                  <a:path w="4272" h="4493" fill="none" extrusionOk="0">
                    <a:moveTo>
                      <a:pt x="4271" y="179"/>
                    </a:moveTo>
                    <a:cubicBezTo>
                      <a:pt x="3945" y="116"/>
                      <a:pt x="3630" y="64"/>
                      <a:pt x="3304" y="1"/>
                    </a:cubicBezTo>
                    <a:cubicBezTo>
                      <a:pt x="3304" y="811"/>
                      <a:pt x="3282" y="1620"/>
                      <a:pt x="3282" y="2430"/>
                    </a:cubicBezTo>
                    <a:cubicBezTo>
                      <a:pt x="2641" y="2315"/>
                      <a:pt x="1989" y="2199"/>
                      <a:pt x="1336" y="2062"/>
                    </a:cubicBezTo>
                    <a:cubicBezTo>
                      <a:pt x="1336" y="2883"/>
                      <a:pt x="1326" y="3682"/>
                      <a:pt x="1326" y="4492"/>
                    </a:cubicBezTo>
                    <a:cubicBezTo>
                      <a:pt x="884" y="4419"/>
                      <a:pt x="442" y="4324"/>
                      <a:pt x="1" y="425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6565225" y="2147300"/>
                <a:ext cx="19160" cy="43360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168" fill="none" extrusionOk="0">
                    <a:moveTo>
                      <a:pt x="957" y="32"/>
                    </a:moveTo>
                    <a:cubicBezTo>
                      <a:pt x="905" y="11"/>
                      <a:pt x="842" y="1"/>
                      <a:pt x="789" y="1"/>
                    </a:cubicBezTo>
                    <a:cubicBezTo>
                      <a:pt x="789" y="726"/>
                      <a:pt x="768" y="1452"/>
                      <a:pt x="768" y="2167"/>
                    </a:cubicBezTo>
                    <a:cubicBezTo>
                      <a:pt x="505" y="2115"/>
                      <a:pt x="263" y="2083"/>
                      <a:pt x="0" y="203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615705" y="2104180"/>
                <a:ext cx="34740" cy="4946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473" fill="none" extrusionOk="0">
                    <a:moveTo>
                      <a:pt x="1736" y="0"/>
                    </a:moveTo>
                    <a:lnTo>
                      <a:pt x="1736" y="631"/>
                    </a:lnTo>
                    <a:cubicBezTo>
                      <a:pt x="1158" y="526"/>
                      <a:pt x="579" y="421"/>
                      <a:pt x="11" y="305"/>
                    </a:cubicBezTo>
                    <a:cubicBezTo>
                      <a:pt x="11" y="1031"/>
                      <a:pt x="1" y="1746"/>
                      <a:pt x="1" y="247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597405" y="2154460"/>
                <a:ext cx="30940" cy="3914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957" fill="none" extrusionOk="0">
                    <a:moveTo>
                      <a:pt x="1547" y="0"/>
                    </a:moveTo>
                    <a:cubicBezTo>
                      <a:pt x="1547" y="389"/>
                      <a:pt x="1547" y="779"/>
                      <a:pt x="1526" y="1168"/>
                    </a:cubicBezTo>
                    <a:cubicBezTo>
                      <a:pt x="1031" y="1073"/>
                      <a:pt x="516" y="989"/>
                      <a:pt x="22" y="884"/>
                    </a:cubicBezTo>
                    <a:cubicBezTo>
                      <a:pt x="22" y="1231"/>
                      <a:pt x="22" y="1599"/>
                      <a:pt x="1" y="195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397325" y="1953540"/>
                <a:ext cx="106060" cy="87740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4387" fill="none" extrusionOk="0">
                    <a:moveTo>
                      <a:pt x="5303" y="200"/>
                    </a:moveTo>
                    <a:cubicBezTo>
                      <a:pt x="5303" y="285"/>
                      <a:pt x="5292" y="379"/>
                      <a:pt x="5292" y="474"/>
                    </a:cubicBezTo>
                    <a:cubicBezTo>
                      <a:pt x="4640" y="316"/>
                      <a:pt x="4009" y="158"/>
                      <a:pt x="3367" y="1"/>
                    </a:cubicBezTo>
                    <a:cubicBezTo>
                      <a:pt x="3314" y="811"/>
                      <a:pt x="3262" y="1620"/>
                      <a:pt x="3209" y="2430"/>
                    </a:cubicBezTo>
                    <a:cubicBezTo>
                      <a:pt x="2568" y="2273"/>
                      <a:pt x="1936" y="2115"/>
                      <a:pt x="1295" y="1957"/>
                    </a:cubicBezTo>
                    <a:cubicBezTo>
                      <a:pt x="1242" y="2778"/>
                      <a:pt x="1190" y="3577"/>
                      <a:pt x="1126" y="4387"/>
                    </a:cubicBezTo>
                    <a:cubicBezTo>
                      <a:pt x="748" y="4303"/>
                      <a:pt x="369" y="4208"/>
                      <a:pt x="1" y="411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6381545" y="1982160"/>
                <a:ext cx="29280" cy="2904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452" fill="none" extrusionOk="0">
                    <a:moveTo>
                      <a:pt x="1463" y="0"/>
                    </a:moveTo>
                    <a:cubicBezTo>
                      <a:pt x="1432" y="484"/>
                      <a:pt x="1400" y="957"/>
                      <a:pt x="1368" y="1452"/>
                    </a:cubicBezTo>
                    <a:cubicBezTo>
                      <a:pt x="906" y="1347"/>
                      <a:pt x="464" y="1220"/>
                      <a:pt x="1" y="111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6442565" y="1910620"/>
                <a:ext cx="42100" cy="65240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3262" fill="none" extrusionOk="0">
                    <a:moveTo>
                      <a:pt x="2104" y="1"/>
                    </a:moveTo>
                    <a:cubicBezTo>
                      <a:pt x="2083" y="516"/>
                      <a:pt x="2041" y="1032"/>
                      <a:pt x="2010" y="1526"/>
                    </a:cubicBezTo>
                    <a:cubicBezTo>
                      <a:pt x="1452" y="1379"/>
                      <a:pt x="874" y="1252"/>
                      <a:pt x="306" y="1105"/>
                    </a:cubicBezTo>
                    <a:cubicBezTo>
                      <a:pt x="263" y="1831"/>
                      <a:pt x="211" y="2557"/>
                      <a:pt x="169" y="3262"/>
                    </a:cubicBezTo>
                    <a:cubicBezTo>
                      <a:pt x="116" y="3251"/>
                      <a:pt x="53" y="3241"/>
                      <a:pt x="1" y="321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6416265" y="1912520"/>
                <a:ext cx="30320" cy="3788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894" fill="none" extrusionOk="0">
                    <a:moveTo>
                      <a:pt x="1515" y="169"/>
                    </a:moveTo>
                    <a:cubicBezTo>
                      <a:pt x="1273" y="116"/>
                      <a:pt x="1042" y="53"/>
                      <a:pt x="821" y="0"/>
                    </a:cubicBezTo>
                    <a:lnTo>
                      <a:pt x="695" y="1894"/>
                    </a:lnTo>
                    <a:cubicBezTo>
                      <a:pt x="463" y="1841"/>
                      <a:pt x="222" y="1778"/>
                      <a:pt x="1" y="172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6739205" y="2197380"/>
                <a:ext cx="77020" cy="10352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176" fill="none" extrusionOk="0">
                    <a:moveTo>
                      <a:pt x="421" y="0"/>
                    </a:moveTo>
                    <a:cubicBezTo>
                      <a:pt x="274" y="295"/>
                      <a:pt x="137" y="589"/>
                      <a:pt x="0" y="894"/>
                    </a:cubicBezTo>
                    <a:cubicBezTo>
                      <a:pt x="789" y="1105"/>
                      <a:pt x="1568" y="1325"/>
                      <a:pt x="2357" y="1536"/>
                    </a:cubicBezTo>
                    <a:cubicBezTo>
                      <a:pt x="2062" y="2125"/>
                      <a:pt x="1789" y="2714"/>
                      <a:pt x="1505" y="3324"/>
                    </a:cubicBezTo>
                    <a:cubicBezTo>
                      <a:pt x="2294" y="3534"/>
                      <a:pt x="3061" y="3755"/>
                      <a:pt x="3850" y="3966"/>
                    </a:cubicBezTo>
                    <a:cubicBezTo>
                      <a:pt x="3661" y="4376"/>
                      <a:pt x="3461" y="4786"/>
                      <a:pt x="3272" y="517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797265" y="2250380"/>
                <a:ext cx="41880" cy="2906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453" fill="none" extrusionOk="0">
                    <a:moveTo>
                      <a:pt x="85" y="1"/>
                    </a:moveTo>
                    <a:lnTo>
                      <a:pt x="1" y="159"/>
                    </a:lnTo>
                    <a:cubicBezTo>
                      <a:pt x="705" y="359"/>
                      <a:pt x="1400" y="537"/>
                      <a:pt x="2094" y="737"/>
                    </a:cubicBezTo>
                    <a:cubicBezTo>
                      <a:pt x="1978" y="979"/>
                      <a:pt x="1873" y="1211"/>
                      <a:pt x="1757" y="14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6770765" y="2175280"/>
                <a:ext cx="41880" cy="4672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336" fill="none" extrusionOk="0">
                    <a:moveTo>
                      <a:pt x="158" y="1"/>
                    </a:moveTo>
                    <a:cubicBezTo>
                      <a:pt x="358" y="53"/>
                      <a:pt x="568" y="116"/>
                      <a:pt x="768" y="169"/>
                    </a:cubicBezTo>
                    <a:cubicBezTo>
                      <a:pt x="516" y="695"/>
                      <a:pt x="253" y="1221"/>
                      <a:pt x="0" y="1757"/>
                    </a:cubicBezTo>
                    <a:cubicBezTo>
                      <a:pt x="694" y="1957"/>
                      <a:pt x="1399" y="2136"/>
                      <a:pt x="2094" y="233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6816625" y="2209580"/>
                <a:ext cx="29900" cy="3998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999" fill="none" extrusionOk="0">
                    <a:moveTo>
                      <a:pt x="0" y="0"/>
                    </a:moveTo>
                    <a:cubicBezTo>
                      <a:pt x="379" y="105"/>
                      <a:pt x="747" y="211"/>
                      <a:pt x="1126" y="316"/>
                    </a:cubicBezTo>
                    <a:cubicBezTo>
                      <a:pt x="905" y="779"/>
                      <a:pt x="684" y="1241"/>
                      <a:pt x="453" y="1715"/>
                    </a:cubicBezTo>
                    <a:cubicBezTo>
                      <a:pt x="800" y="1809"/>
                      <a:pt x="1147" y="1915"/>
                      <a:pt x="1494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6580365" y="2279420"/>
                <a:ext cx="73660" cy="12268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6134" fill="none" extrusionOk="0">
                    <a:moveTo>
                      <a:pt x="684" y="0"/>
                    </a:moveTo>
                    <a:cubicBezTo>
                      <a:pt x="779" y="22"/>
                      <a:pt x="853" y="53"/>
                      <a:pt x="947" y="85"/>
                    </a:cubicBezTo>
                    <a:lnTo>
                      <a:pt x="0" y="1820"/>
                    </a:lnTo>
                    <a:cubicBezTo>
                      <a:pt x="779" y="2083"/>
                      <a:pt x="1536" y="2336"/>
                      <a:pt x="2315" y="2599"/>
                    </a:cubicBezTo>
                    <a:lnTo>
                      <a:pt x="1368" y="4334"/>
                    </a:lnTo>
                    <a:cubicBezTo>
                      <a:pt x="2146" y="4597"/>
                      <a:pt x="2904" y="4850"/>
                      <a:pt x="3682" y="5113"/>
                    </a:cubicBezTo>
                    <a:cubicBezTo>
                      <a:pt x="3503" y="5449"/>
                      <a:pt x="3303" y="5796"/>
                      <a:pt x="3114" y="613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6594045" y="2375140"/>
                <a:ext cx="2736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695" fill="none" extrusionOk="0">
                    <a:moveTo>
                      <a:pt x="0" y="1"/>
                    </a:moveTo>
                    <a:cubicBezTo>
                      <a:pt x="463" y="158"/>
                      <a:pt x="905" y="295"/>
                      <a:pt x="1368" y="453"/>
                    </a:cubicBezTo>
                    <a:cubicBezTo>
                      <a:pt x="1147" y="863"/>
                      <a:pt x="926" y="1284"/>
                      <a:pt x="694" y="169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544185" y="2285320"/>
                <a:ext cx="53240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883" fill="none" extrusionOk="0">
                    <a:moveTo>
                      <a:pt x="0" y="0"/>
                    </a:moveTo>
                    <a:cubicBezTo>
                      <a:pt x="484" y="158"/>
                      <a:pt x="968" y="337"/>
                      <a:pt x="1452" y="494"/>
                    </a:cubicBezTo>
                    <a:cubicBezTo>
                      <a:pt x="1178" y="999"/>
                      <a:pt x="894" y="1515"/>
                      <a:pt x="610" y="2030"/>
                    </a:cubicBezTo>
                    <a:cubicBezTo>
                      <a:pt x="1294" y="2262"/>
                      <a:pt x="1978" y="2493"/>
                      <a:pt x="2662" y="2724"/>
                    </a:cubicBezTo>
                    <a:lnTo>
                      <a:pt x="2588" y="288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6532185" y="2323600"/>
                <a:ext cx="36200" cy="3726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1863" fill="none" extrusionOk="0">
                    <a:moveTo>
                      <a:pt x="348" y="0"/>
                    </a:moveTo>
                    <a:cubicBezTo>
                      <a:pt x="232" y="211"/>
                      <a:pt x="106" y="421"/>
                      <a:pt x="1" y="632"/>
                    </a:cubicBezTo>
                    <a:cubicBezTo>
                      <a:pt x="611" y="821"/>
                      <a:pt x="1200" y="1031"/>
                      <a:pt x="1810" y="1231"/>
                    </a:cubicBezTo>
                    <a:cubicBezTo>
                      <a:pt x="1684" y="1442"/>
                      <a:pt x="1568" y="1652"/>
                      <a:pt x="1463" y="186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7645725" y="2015820"/>
                <a:ext cx="78720" cy="16368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8184" fill="none" extrusionOk="0">
                    <a:moveTo>
                      <a:pt x="3725" y="0"/>
                    </a:moveTo>
                    <a:cubicBezTo>
                      <a:pt x="3788" y="168"/>
                      <a:pt x="3861" y="326"/>
                      <a:pt x="3935" y="505"/>
                    </a:cubicBezTo>
                    <a:cubicBezTo>
                      <a:pt x="3283" y="642"/>
                      <a:pt x="2641" y="789"/>
                      <a:pt x="2000" y="926"/>
                    </a:cubicBezTo>
                    <a:cubicBezTo>
                      <a:pt x="2315" y="1673"/>
                      <a:pt x="2620" y="2420"/>
                      <a:pt x="2925" y="3166"/>
                    </a:cubicBezTo>
                    <a:cubicBezTo>
                      <a:pt x="2284" y="3314"/>
                      <a:pt x="1642" y="3461"/>
                      <a:pt x="1000" y="3587"/>
                    </a:cubicBezTo>
                    <a:cubicBezTo>
                      <a:pt x="1316" y="4345"/>
                      <a:pt x="1610" y="5091"/>
                      <a:pt x="1926" y="5838"/>
                    </a:cubicBezTo>
                    <a:cubicBezTo>
                      <a:pt x="1284" y="5985"/>
                      <a:pt x="643" y="6133"/>
                      <a:pt x="1" y="6259"/>
                    </a:cubicBezTo>
                    <a:cubicBezTo>
                      <a:pt x="264" y="6901"/>
                      <a:pt x="527" y="7532"/>
                      <a:pt x="790" y="818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7673505" y="2103340"/>
                <a:ext cx="34520" cy="8838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419" fill="none" extrusionOk="0">
                    <a:moveTo>
                      <a:pt x="1073" y="0"/>
                    </a:moveTo>
                    <a:cubicBezTo>
                      <a:pt x="1010" y="21"/>
                      <a:pt x="947" y="32"/>
                      <a:pt x="895" y="42"/>
                    </a:cubicBezTo>
                    <a:cubicBezTo>
                      <a:pt x="1168" y="715"/>
                      <a:pt x="1452" y="1368"/>
                      <a:pt x="1726" y="2041"/>
                    </a:cubicBezTo>
                    <a:cubicBezTo>
                      <a:pt x="1147" y="2178"/>
                      <a:pt x="579" y="2293"/>
                      <a:pt x="0" y="2419"/>
                    </a:cubicBezTo>
                    <a:cubicBezTo>
                      <a:pt x="284" y="3093"/>
                      <a:pt x="558" y="3755"/>
                      <a:pt x="831" y="441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7708845" y="2037480"/>
                <a:ext cx="34520" cy="5914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957" fill="none" extrusionOk="0">
                    <a:moveTo>
                      <a:pt x="1484" y="1"/>
                    </a:moveTo>
                    <a:cubicBezTo>
                      <a:pt x="1568" y="190"/>
                      <a:pt x="1642" y="390"/>
                      <a:pt x="1726" y="579"/>
                    </a:cubicBezTo>
                    <a:cubicBezTo>
                      <a:pt x="1147" y="705"/>
                      <a:pt x="579" y="821"/>
                      <a:pt x="1" y="958"/>
                    </a:cubicBezTo>
                    <a:cubicBezTo>
                      <a:pt x="274" y="1631"/>
                      <a:pt x="548" y="2283"/>
                      <a:pt x="832" y="29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7713905" y="2092180"/>
                <a:ext cx="3304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3346" fill="none" extrusionOk="0">
                    <a:moveTo>
                      <a:pt x="1210" y="1"/>
                    </a:moveTo>
                    <a:cubicBezTo>
                      <a:pt x="1347" y="348"/>
                      <a:pt x="1504" y="716"/>
                      <a:pt x="1652" y="1074"/>
                    </a:cubicBezTo>
                    <a:cubicBezTo>
                      <a:pt x="1157" y="1179"/>
                      <a:pt x="652" y="1294"/>
                      <a:pt x="158" y="1400"/>
                    </a:cubicBezTo>
                    <a:cubicBezTo>
                      <a:pt x="389" y="1978"/>
                      <a:pt x="642" y="2578"/>
                      <a:pt x="873" y="3156"/>
                    </a:cubicBezTo>
                    <a:cubicBezTo>
                      <a:pt x="589" y="3219"/>
                      <a:pt x="284" y="3283"/>
                      <a:pt x="0" y="334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7462905" y="1916520"/>
                <a:ext cx="84820" cy="17946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8973" fill="none" extrusionOk="0">
                    <a:moveTo>
                      <a:pt x="4114" y="0"/>
                    </a:moveTo>
                    <a:cubicBezTo>
                      <a:pt x="3893" y="32"/>
                      <a:pt x="3662" y="74"/>
                      <a:pt x="3430" y="105"/>
                    </a:cubicBezTo>
                    <a:cubicBezTo>
                      <a:pt x="3693" y="863"/>
                      <a:pt x="3977" y="1631"/>
                      <a:pt x="4240" y="2399"/>
                    </a:cubicBezTo>
                    <a:cubicBezTo>
                      <a:pt x="3588" y="2504"/>
                      <a:pt x="2936" y="2609"/>
                      <a:pt x="2294" y="2714"/>
                    </a:cubicBezTo>
                    <a:cubicBezTo>
                      <a:pt x="2557" y="3482"/>
                      <a:pt x="2831" y="4239"/>
                      <a:pt x="3094" y="5018"/>
                    </a:cubicBezTo>
                    <a:cubicBezTo>
                      <a:pt x="2441" y="5123"/>
                      <a:pt x="1789" y="5228"/>
                      <a:pt x="1147" y="5333"/>
                    </a:cubicBezTo>
                    <a:cubicBezTo>
                      <a:pt x="1410" y="6101"/>
                      <a:pt x="1684" y="6859"/>
                      <a:pt x="1947" y="7637"/>
                    </a:cubicBezTo>
                    <a:cubicBezTo>
                      <a:pt x="1305" y="7742"/>
                      <a:pt x="643" y="7847"/>
                      <a:pt x="1" y="7953"/>
                    </a:cubicBezTo>
                    <a:lnTo>
                      <a:pt x="359" y="8973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7445245" y="2004880"/>
                <a:ext cx="3472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346" fill="none" extrusionOk="0">
                    <a:moveTo>
                      <a:pt x="1105" y="0"/>
                    </a:moveTo>
                    <a:cubicBezTo>
                      <a:pt x="1084" y="0"/>
                      <a:pt x="1052" y="11"/>
                      <a:pt x="1010" y="11"/>
                    </a:cubicBezTo>
                    <a:cubicBezTo>
                      <a:pt x="1252" y="694"/>
                      <a:pt x="1483" y="1378"/>
                      <a:pt x="1736" y="2051"/>
                    </a:cubicBezTo>
                    <a:lnTo>
                      <a:pt x="0" y="2325"/>
                    </a:lnTo>
                    <a:lnTo>
                      <a:pt x="358" y="334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7485845" y="1909360"/>
                <a:ext cx="36840" cy="9028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514" fill="none" extrusionOk="0">
                    <a:moveTo>
                      <a:pt x="1841" y="1"/>
                    </a:moveTo>
                    <a:cubicBezTo>
                      <a:pt x="1568" y="43"/>
                      <a:pt x="1284" y="95"/>
                      <a:pt x="1010" y="127"/>
                    </a:cubicBezTo>
                    <a:cubicBezTo>
                      <a:pt x="1252" y="811"/>
                      <a:pt x="1484" y="1494"/>
                      <a:pt x="1736" y="2167"/>
                    </a:cubicBezTo>
                    <a:lnTo>
                      <a:pt x="0" y="2441"/>
                    </a:lnTo>
                    <a:cubicBezTo>
                      <a:pt x="232" y="3125"/>
                      <a:pt x="474" y="3808"/>
                      <a:pt x="726" y="4482"/>
                    </a:cubicBezTo>
                    <a:cubicBezTo>
                      <a:pt x="663" y="4492"/>
                      <a:pt x="600" y="4492"/>
                      <a:pt x="547" y="451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7442085" y="1922200"/>
                <a:ext cx="5136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5145" fill="none" extrusionOk="0">
                    <a:moveTo>
                      <a:pt x="2241" y="0"/>
                    </a:moveTo>
                    <a:cubicBezTo>
                      <a:pt x="2346" y="316"/>
                      <a:pt x="2462" y="621"/>
                      <a:pt x="2567" y="936"/>
                    </a:cubicBezTo>
                    <a:cubicBezTo>
                      <a:pt x="2073" y="1010"/>
                      <a:pt x="1557" y="1105"/>
                      <a:pt x="1052" y="1189"/>
                    </a:cubicBezTo>
                    <a:cubicBezTo>
                      <a:pt x="1263" y="1778"/>
                      <a:pt x="1473" y="2378"/>
                      <a:pt x="1684" y="2977"/>
                    </a:cubicBezTo>
                    <a:cubicBezTo>
                      <a:pt x="1189" y="3051"/>
                      <a:pt x="674" y="3145"/>
                      <a:pt x="179" y="3219"/>
                    </a:cubicBezTo>
                    <a:cubicBezTo>
                      <a:pt x="379" y="3819"/>
                      <a:pt x="600" y="4418"/>
                      <a:pt x="810" y="5007"/>
                    </a:cubicBezTo>
                    <a:cubicBezTo>
                      <a:pt x="548" y="5049"/>
                      <a:pt x="263" y="5102"/>
                      <a:pt x="1" y="514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7440605" y="2298980"/>
                <a:ext cx="78700" cy="163700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185" fill="none" extrusionOk="0">
                    <a:moveTo>
                      <a:pt x="3725" y="1"/>
                    </a:moveTo>
                    <a:cubicBezTo>
                      <a:pt x="3788" y="180"/>
                      <a:pt x="3861" y="337"/>
                      <a:pt x="3935" y="506"/>
                    </a:cubicBezTo>
                    <a:cubicBezTo>
                      <a:pt x="3283" y="653"/>
                      <a:pt x="2641" y="790"/>
                      <a:pt x="1999" y="926"/>
                    </a:cubicBezTo>
                    <a:cubicBezTo>
                      <a:pt x="2315" y="1673"/>
                      <a:pt x="2620" y="2420"/>
                      <a:pt x="2925" y="3177"/>
                    </a:cubicBezTo>
                    <a:cubicBezTo>
                      <a:pt x="2284" y="3314"/>
                      <a:pt x="1642" y="3462"/>
                      <a:pt x="1000" y="3598"/>
                    </a:cubicBezTo>
                    <a:cubicBezTo>
                      <a:pt x="1316" y="4345"/>
                      <a:pt x="1610" y="5092"/>
                      <a:pt x="1926" y="5839"/>
                    </a:cubicBezTo>
                    <a:cubicBezTo>
                      <a:pt x="1284" y="5986"/>
                      <a:pt x="643" y="6133"/>
                      <a:pt x="1" y="6260"/>
                    </a:cubicBezTo>
                    <a:cubicBezTo>
                      <a:pt x="264" y="6912"/>
                      <a:pt x="527" y="7543"/>
                      <a:pt x="790" y="818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7468165" y="2386720"/>
                <a:ext cx="34520" cy="8838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419" fill="none" extrusionOk="0">
                    <a:moveTo>
                      <a:pt x="1063" y="0"/>
                    </a:moveTo>
                    <a:cubicBezTo>
                      <a:pt x="1011" y="11"/>
                      <a:pt x="948" y="21"/>
                      <a:pt x="895" y="32"/>
                    </a:cubicBezTo>
                    <a:cubicBezTo>
                      <a:pt x="1168" y="705"/>
                      <a:pt x="1453" y="1368"/>
                      <a:pt x="1726" y="2030"/>
                    </a:cubicBezTo>
                    <a:cubicBezTo>
                      <a:pt x="1147" y="2167"/>
                      <a:pt x="579" y="2283"/>
                      <a:pt x="1" y="2420"/>
                    </a:cubicBezTo>
                    <a:cubicBezTo>
                      <a:pt x="274" y="3082"/>
                      <a:pt x="558" y="3745"/>
                      <a:pt x="832" y="441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7503725" y="2320660"/>
                <a:ext cx="34520" cy="5914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957" fill="none" extrusionOk="0">
                    <a:moveTo>
                      <a:pt x="1484" y="0"/>
                    </a:moveTo>
                    <a:cubicBezTo>
                      <a:pt x="1568" y="200"/>
                      <a:pt x="1642" y="389"/>
                      <a:pt x="1726" y="579"/>
                    </a:cubicBezTo>
                    <a:cubicBezTo>
                      <a:pt x="1147" y="705"/>
                      <a:pt x="579" y="831"/>
                      <a:pt x="1" y="957"/>
                    </a:cubicBezTo>
                    <a:cubicBezTo>
                      <a:pt x="274" y="1631"/>
                      <a:pt x="548" y="2283"/>
                      <a:pt x="832" y="29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7508365" y="2375360"/>
                <a:ext cx="33260" cy="6712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3356" fill="none" extrusionOk="0">
                    <a:moveTo>
                      <a:pt x="1210" y="0"/>
                    </a:moveTo>
                    <a:cubicBezTo>
                      <a:pt x="1357" y="358"/>
                      <a:pt x="1515" y="726"/>
                      <a:pt x="1662" y="1073"/>
                    </a:cubicBezTo>
                    <a:cubicBezTo>
                      <a:pt x="1157" y="1178"/>
                      <a:pt x="663" y="1305"/>
                      <a:pt x="158" y="1410"/>
                    </a:cubicBezTo>
                    <a:cubicBezTo>
                      <a:pt x="400" y="1988"/>
                      <a:pt x="652" y="2577"/>
                      <a:pt x="884" y="3156"/>
                    </a:cubicBezTo>
                    <a:cubicBezTo>
                      <a:pt x="589" y="3219"/>
                      <a:pt x="295" y="3282"/>
                      <a:pt x="0" y="335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7257785" y="2199680"/>
                <a:ext cx="84800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8985" fill="none" extrusionOk="0">
                    <a:moveTo>
                      <a:pt x="4114" y="1"/>
                    </a:moveTo>
                    <a:cubicBezTo>
                      <a:pt x="3893" y="43"/>
                      <a:pt x="3661" y="74"/>
                      <a:pt x="3430" y="106"/>
                    </a:cubicBezTo>
                    <a:cubicBezTo>
                      <a:pt x="3693" y="863"/>
                      <a:pt x="3977" y="1631"/>
                      <a:pt x="4240" y="2410"/>
                    </a:cubicBezTo>
                    <a:cubicBezTo>
                      <a:pt x="3588" y="2515"/>
                      <a:pt x="2936" y="2620"/>
                      <a:pt x="2294" y="2725"/>
                    </a:cubicBezTo>
                    <a:cubicBezTo>
                      <a:pt x="2557" y="3483"/>
                      <a:pt x="2830" y="4250"/>
                      <a:pt x="3093" y="5018"/>
                    </a:cubicBezTo>
                    <a:cubicBezTo>
                      <a:pt x="2452" y="5124"/>
                      <a:pt x="1789" y="5229"/>
                      <a:pt x="1147" y="5334"/>
                    </a:cubicBezTo>
                    <a:cubicBezTo>
                      <a:pt x="1410" y="6102"/>
                      <a:pt x="1684" y="6859"/>
                      <a:pt x="1947" y="7638"/>
                    </a:cubicBezTo>
                    <a:cubicBezTo>
                      <a:pt x="1305" y="7743"/>
                      <a:pt x="642" y="7848"/>
                      <a:pt x="1" y="7953"/>
                    </a:cubicBezTo>
                    <a:lnTo>
                      <a:pt x="358" y="8984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7239905" y="2287840"/>
                <a:ext cx="34740" cy="6692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3346" fill="none" extrusionOk="0">
                    <a:moveTo>
                      <a:pt x="1105" y="0"/>
                    </a:moveTo>
                    <a:cubicBezTo>
                      <a:pt x="1084" y="0"/>
                      <a:pt x="1053" y="11"/>
                      <a:pt x="1011" y="11"/>
                    </a:cubicBezTo>
                    <a:cubicBezTo>
                      <a:pt x="1252" y="695"/>
                      <a:pt x="1484" y="1378"/>
                      <a:pt x="1736" y="2051"/>
                    </a:cubicBezTo>
                    <a:lnTo>
                      <a:pt x="1" y="2325"/>
                    </a:lnTo>
                    <a:lnTo>
                      <a:pt x="358" y="3345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7280725" y="2192540"/>
                <a:ext cx="36840" cy="9026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4513" fill="none" extrusionOk="0">
                    <a:moveTo>
                      <a:pt x="1841" y="0"/>
                    </a:moveTo>
                    <a:cubicBezTo>
                      <a:pt x="1568" y="42"/>
                      <a:pt x="1284" y="95"/>
                      <a:pt x="1010" y="137"/>
                    </a:cubicBezTo>
                    <a:cubicBezTo>
                      <a:pt x="1252" y="821"/>
                      <a:pt x="1484" y="1504"/>
                      <a:pt x="1736" y="2167"/>
                    </a:cubicBezTo>
                    <a:lnTo>
                      <a:pt x="0" y="2451"/>
                    </a:lnTo>
                    <a:cubicBezTo>
                      <a:pt x="232" y="3135"/>
                      <a:pt x="474" y="3819"/>
                      <a:pt x="726" y="4481"/>
                    </a:cubicBezTo>
                    <a:cubicBezTo>
                      <a:pt x="674" y="4502"/>
                      <a:pt x="600" y="4502"/>
                      <a:pt x="547" y="451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7236965" y="2205360"/>
                <a:ext cx="51360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5145" fill="none" extrusionOk="0">
                    <a:moveTo>
                      <a:pt x="2241" y="1"/>
                    </a:moveTo>
                    <a:cubicBezTo>
                      <a:pt x="2346" y="316"/>
                      <a:pt x="2462" y="621"/>
                      <a:pt x="2567" y="937"/>
                    </a:cubicBezTo>
                    <a:cubicBezTo>
                      <a:pt x="2073" y="1021"/>
                      <a:pt x="1557" y="1105"/>
                      <a:pt x="1052" y="1189"/>
                    </a:cubicBezTo>
                    <a:cubicBezTo>
                      <a:pt x="1263" y="1779"/>
                      <a:pt x="1473" y="2389"/>
                      <a:pt x="1683" y="2978"/>
                    </a:cubicBezTo>
                    <a:cubicBezTo>
                      <a:pt x="1189" y="3051"/>
                      <a:pt x="674" y="3146"/>
                      <a:pt x="179" y="3230"/>
                    </a:cubicBezTo>
                    <a:cubicBezTo>
                      <a:pt x="390" y="3819"/>
                      <a:pt x="600" y="4419"/>
                      <a:pt x="810" y="5018"/>
                    </a:cubicBezTo>
                    <a:cubicBezTo>
                      <a:pt x="547" y="5050"/>
                      <a:pt x="263" y="5103"/>
                      <a:pt x="0" y="514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5488285" y="2143300"/>
                <a:ext cx="29680" cy="4168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084" fill="none" extrusionOk="0">
                    <a:moveTo>
                      <a:pt x="1483" y="85"/>
                    </a:moveTo>
                    <a:lnTo>
                      <a:pt x="1325" y="1"/>
                    </a:lnTo>
                    <a:cubicBezTo>
                      <a:pt x="1115" y="705"/>
                      <a:pt x="915" y="1389"/>
                      <a:pt x="705" y="2083"/>
                    </a:cubicBezTo>
                    <a:lnTo>
                      <a:pt x="0" y="1726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545925" y="2117420"/>
                <a:ext cx="47560" cy="4148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2074" fill="none" extrusionOk="0">
                    <a:moveTo>
                      <a:pt x="2378" y="180"/>
                    </a:moveTo>
                    <a:cubicBezTo>
                      <a:pt x="2314" y="380"/>
                      <a:pt x="2262" y="590"/>
                      <a:pt x="2188" y="790"/>
                    </a:cubicBezTo>
                    <a:lnTo>
                      <a:pt x="610" y="1"/>
                    </a:lnTo>
                    <a:cubicBezTo>
                      <a:pt x="400" y="695"/>
                      <a:pt x="211" y="1379"/>
                      <a:pt x="0" y="207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5518145" y="2163280"/>
                <a:ext cx="4042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1495" fill="none" extrusionOk="0">
                    <a:moveTo>
                      <a:pt x="2020" y="1"/>
                    </a:moveTo>
                    <a:cubicBezTo>
                      <a:pt x="1915" y="390"/>
                      <a:pt x="1789" y="758"/>
                      <a:pt x="1684" y="1137"/>
                    </a:cubicBezTo>
                    <a:cubicBezTo>
                      <a:pt x="1221" y="916"/>
                      <a:pt x="769" y="674"/>
                      <a:pt x="306" y="453"/>
                    </a:cubicBezTo>
                    <a:cubicBezTo>
                      <a:pt x="201" y="790"/>
                      <a:pt x="95" y="1148"/>
                      <a:pt x="1" y="149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5395925" y="1924920"/>
                <a:ext cx="96780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652" fill="none" extrusionOk="0">
                    <a:moveTo>
                      <a:pt x="4839" y="737"/>
                    </a:moveTo>
                    <a:cubicBezTo>
                      <a:pt x="4818" y="811"/>
                      <a:pt x="4776" y="906"/>
                      <a:pt x="4744" y="979"/>
                    </a:cubicBezTo>
                    <a:cubicBezTo>
                      <a:pt x="4166" y="653"/>
                      <a:pt x="3608" y="327"/>
                      <a:pt x="3019" y="1"/>
                    </a:cubicBezTo>
                    <a:cubicBezTo>
                      <a:pt x="2746" y="758"/>
                      <a:pt x="2483" y="1526"/>
                      <a:pt x="2209" y="2284"/>
                    </a:cubicBezTo>
                    <a:cubicBezTo>
                      <a:pt x="1631" y="1958"/>
                      <a:pt x="1063" y="1631"/>
                      <a:pt x="484" y="1295"/>
                    </a:cubicBezTo>
                    <a:cubicBezTo>
                      <a:pt x="326" y="1747"/>
                      <a:pt x="158" y="2210"/>
                      <a:pt x="0" y="26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5373625" y="1937760"/>
                <a:ext cx="23360" cy="2716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358" fill="none" extrusionOk="0">
                    <a:moveTo>
                      <a:pt x="1168" y="1"/>
                    </a:moveTo>
                    <a:cubicBezTo>
                      <a:pt x="1010" y="442"/>
                      <a:pt x="842" y="905"/>
                      <a:pt x="684" y="1358"/>
                    </a:cubicBezTo>
                    <a:cubicBezTo>
                      <a:pt x="463" y="1221"/>
                      <a:pt x="221" y="1095"/>
                      <a:pt x="0" y="95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5429165" y="1912720"/>
                <a:ext cx="13260" cy="2906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453" fill="none" extrusionOk="0">
                    <a:moveTo>
                      <a:pt x="663" y="1"/>
                    </a:moveTo>
                    <a:cubicBezTo>
                      <a:pt x="495" y="485"/>
                      <a:pt x="326" y="958"/>
                      <a:pt x="158" y="1452"/>
                    </a:cubicBezTo>
                    <a:cubicBezTo>
                      <a:pt x="105" y="1421"/>
                      <a:pt x="53" y="1400"/>
                      <a:pt x="0" y="1358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5457565" y="1903040"/>
                <a:ext cx="25260" cy="1518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759" fill="none" extrusionOk="0">
                    <a:moveTo>
                      <a:pt x="1263" y="1"/>
                    </a:moveTo>
                    <a:cubicBezTo>
                      <a:pt x="1168" y="253"/>
                      <a:pt x="1073" y="516"/>
                      <a:pt x="979" y="758"/>
                    </a:cubicBezTo>
                    <a:cubicBezTo>
                      <a:pt x="652" y="580"/>
                      <a:pt x="326" y="380"/>
                      <a:pt x="0" y="20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5728325" y="2268480"/>
                <a:ext cx="41880" cy="2906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453" fill="none" extrusionOk="0">
                    <a:moveTo>
                      <a:pt x="84" y="0"/>
                    </a:moveTo>
                    <a:lnTo>
                      <a:pt x="0" y="158"/>
                    </a:lnTo>
                    <a:cubicBezTo>
                      <a:pt x="695" y="358"/>
                      <a:pt x="1399" y="547"/>
                      <a:pt x="2094" y="737"/>
                    </a:cubicBezTo>
                    <a:cubicBezTo>
                      <a:pt x="1978" y="979"/>
                      <a:pt x="1873" y="1210"/>
                      <a:pt x="1746" y="14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5701805" y="2193380"/>
                <a:ext cx="41900" cy="46720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336" fill="none" extrusionOk="0">
                    <a:moveTo>
                      <a:pt x="159" y="0"/>
                    </a:moveTo>
                    <a:cubicBezTo>
                      <a:pt x="359" y="53"/>
                      <a:pt x="569" y="116"/>
                      <a:pt x="758" y="169"/>
                    </a:cubicBezTo>
                    <a:cubicBezTo>
                      <a:pt x="516" y="694"/>
                      <a:pt x="253" y="1220"/>
                      <a:pt x="1" y="1757"/>
                    </a:cubicBezTo>
                    <a:cubicBezTo>
                      <a:pt x="695" y="1957"/>
                      <a:pt x="1389" y="2146"/>
                      <a:pt x="2094" y="233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5747465" y="2227460"/>
                <a:ext cx="30100" cy="3998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999" fill="none" extrusionOk="0">
                    <a:moveTo>
                      <a:pt x="1" y="0"/>
                    </a:moveTo>
                    <a:cubicBezTo>
                      <a:pt x="390" y="105"/>
                      <a:pt x="758" y="211"/>
                      <a:pt x="1137" y="316"/>
                    </a:cubicBezTo>
                    <a:cubicBezTo>
                      <a:pt x="916" y="779"/>
                      <a:pt x="684" y="1242"/>
                      <a:pt x="463" y="1715"/>
                    </a:cubicBezTo>
                    <a:cubicBezTo>
                      <a:pt x="811" y="1810"/>
                      <a:pt x="1158" y="1915"/>
                      <a:pt x="150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5511425" y="2297300"/>
                <a:ext cx="54720" cy="9596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798" fill="none" extrusionOk="0">
                    <a:moveTo>
                      <a:pt x="684" y="1"/>
                    </a:moveTo>
                    <a:cubicBezTo>
                      <a:pt x="768" y="22"/>
                      <a:pt x="852" y="53"/>
                      <a:pt x="947" y="85"/>
                    </a:cubicBezTo>
                    <a:lnTo>
                      <a:pt x="0" y="1820"/>
                    </a:lnTo>
                    <a:cubicBezTo>
                      <a:pt x="768" y="2083"/>
                      <a:pt x="1536" y="2336"/>
                      <a:pt x="2314" y="2599"/>
                    </a:cubicBezTo>
                    <a:lnTo>
                      <a:pt x="1368" y="4334"/>
                    </a:lnTo>
                    <a:cubicBezTo>
                      <a:pt x="1830" y="4492"/>
                      <a:pt x="2272" y="4639"/>
                      <a:pt x="2735" y="479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525085" y="2393240"/>
                <a:ext cx="27380" cy="2316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58" fill="none" extrusionOk="0">
                    <a:moveTo>
                      <a:pt x="1" y="0"/>
                    </a:moveTo>
                    <a:cubicBezTo>
                      <a:pt x="464" y="158"/>
                      <a:pt x="906" y="305"/>
                      <a:pt x="1368" y="463"/>
                    </a:cubicBezTo>
                    <a:cubicBezTo>
                      <a:pt x="1232" y="695"/>
                      <a:pt x="1116" y="915"/>
                      <a:pt x="990" y="115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499225" y="2348000"/>
                <a:ext cx="29260" cy="1286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643" fill="none" extrusionOk="0">
                    <a:moveTo>
                      <a:pt x="0" y="1"/>
                    </a:moveTo>
                    <a:cubicBezTo>
                      <a:pt x="484" y="158"/>
                      <a:pt x="978" y="327"/>
                      <a:pt x="1462" y="485"/>
                    </a:cubicBezTo>
                    <a:lnTo>
                      <a:pt x="1378" y="64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5488705" y="2308040"/>
                <a:ext cx="15580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263" fill="none" extrusionOk="0">
                    <a:moveTo>
                      <a:pt x="0" y="0"/>
                    </a:moveTo>
                    <a:cubicBezTo>
                      <a:pt x="263" y="95"/>
                      <a:pt x="516" y="168"/>
                      <a:pt x="779" y="263"/>
                    </a:cubicBezTo>
                    <a:cubicBezTo>
                      <a:pt x="589" y="589"/>
                      <a:pt x="410" y="936"/>
                      <a:pt x="221" y="126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5870545" y="1938180"/>
                <a:ext cx="77220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5187" fill="none" extrusionOk="0">
                    <a:moveTo>
                      <a:pt x="421" y="1"/>
                    </a:moveTo>
                    <a:cubicBezTo>
                      <a:pt x="284" y="306"/>
                      <a:pt x="137" y="600"/>
                      <a:pt x="0" y="895"/>
                    </a:cubicBezTo>
                    <a:cubicBezTo>
                      <a:pt x="789" y="1105"/>
                      <a:pt x="1568" y="1337"/>
                      <a:pt x="2356" y="1547"/>
                    </a:cubicBezTo>
                    <a:cubicBezTo>
                      <a:pt x="2072" y="2136"/>
                      <a:pt x="1788" y="2725"/>
                      <a:pt x="1504" y="3335"/>
                    </a:cubicBezTo>
                    <a:cubicBezTo>
                      <a:pt x="2293" y="3546"/>
                      <a:pt x="3072" y="3766"/>
                      <a:pt x="3861" y="3977"/>
                    </a:cubicBezTo>
                    <a:cubicBezTo>
                      <a:pt x="3661" y="4387"/>
                      <a:pt x="3461" y="4787"/>
                      <a:pt x="3282" y="518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5928805" y="1991620"/>
                <a:ext cx="3116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590" fill="none" extrusionOk="0">
                    <a:moveTo>
                      <a:pt x="75" y="0"/>
                    </a:moveTo>
                    <a:lnTo>
                      <a:pt x="1" y="158"/>
                    </a:lnTo>
                    <a:cubicBezTo>
                      <a:pt x="527" y="306"/>
                      <a:pt x="1032" y="453"/>
                      <a:pt x="1558" y="59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5912625" y="1954380"/>
                <a:ext cx="31360" cy="864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432" fill="none" extrusionOk="0">
                    <a:moveTo>
                      <a:pt x="0" y="1"/>
                    </a:moveTo>
                    <a:cubicBezTo>
                      <a:pt x="526" y="137"/>
                      <a:pt x="1041" y="285"/>
                      <a:pt x="1567" y="43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5948165" y="1950600"/>
                <a:ext cx="30100" cy="3998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999" fill="none" extrusionOk="0">
                    <a:moveTo>
                      <a:pt x="1" y="0"/>
                    </a:moveTo>
                    <a:cubicBezTo>
                      <a:pt x="379" y="105"/>
                      <a:pt x="748" y="211"/>
                      <a:pt x="1137" y="316"/>
                    </a:cubicBezTo>
                    <a:cubicBezTo>
                      <a:pt x="905" y="779"/>
                      <a:pt x="684" y="1242"/>
                      <a:pt x="464" y="1715"/>
                    </a:cubicBezTo>
                    <a:cubicBezTo>
                      <a:pt x="800" y="1799"/>
                      <a:pt x="1158" y="1904"/>
                      <a:pt x="150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5738625" y="2102060"/>
                <a:ext cx="46300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042" fill="none" extrusionOk="0">
                    <a:moveTo>
                      <a:pt x="127" y="1"/>
                    </a:moveTo>
                    <a:cubicBezTo>
                      <a:pt x="95" y="85"/>
                      <a:pt x="43" y="159"/>
                      <a:pt x="1" y="243"/>
                    </a:cubicBezTo>
                    <a:cubicBezTo>
                      <a:pt x="769" y="506"/>
                      <a:pt x="1537" y="748"/>
                      <a:pt x="2315" y="1011"/>
                    </a:cubicBezTo>
                    <a:cubicBezTo>
                      <a:pt x="2126" y="1358"/>
                      <a:pt x="1936" y="1695"/>
                      <a:pt x="1747" y="204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5711705" y="2020240"/>
                <a:ext cx="27360" cy="4588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294" fill="none" extrusionOk="0">
                    <a:moveTo>
                      <a:pt x="684" y="0"/>
                    </a:moveTo>
                    <a:cubicBezTo>
                      <a:pt x="779" y="32"/>
                      <a:pt x="863" y="53"/>
                      <a:pt x="947" y="95"/>
                    </a:cubicBezTo>
                    <a:lnTo>
                      <a:pt x="0" y="1830"/>
                    </a:lnTo>
                    <a:cubicBezTo>
                      <a:pt x="463" y="1988"/>
                      <a:pt x="915" y="2135"/>
                      <a:pt x="1368" y="229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5725385" y="2116380"/>
                <a:ext cx="27360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694" fill="none" extrusionOk="0">
                    <a:moveTo>
                      <a:pt x="0" y="0"/>
                    </a:moveTo>
                    <a:cubicBezTo>
                      <a:pt x="463" y="158"/>
                      <a:pt x="905" y="295"/>
                      <a:pt x="1368" y="453"/>
                    </a:cubicBezTo>
                    <a:cubicBezTo>
                      <a:pt x="1147" y="863"/>
                      <a:pt x="926" y="1284"/>
                      <a:pt x="694" y="169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5675525" y="2026340"/>
                <a:ext cx="53440" cy="57660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883" fill="none" extrusionOk="0">
                    <a:moveTo>
                      <a:pt x="0" y="0"/>
                    </a:moveTo>
                    <a:cubicBezTo>
                      <a:pt x="484" y="158"/>
                      <a:pt x="968" y="326"/>
                      <a:pt x="1462" y="484"/>
                    </a:cubicBezTo>
                    <a:cubicBezTo>
                      <a:pt x="1178" y="999"/>
                      <a:pt x="894" y="1515"/>
                      <a:pt x="621" y="2030"/>
                    </a:cubicBezTo>
                    <a:cubicBezTo>
                      <a:pt x="1304" y="2262"/>
                      <a:pt x="1988" y="2483"/>
                      <a:pt x="2672" y="2725"/>
                    </a:cubicBezTo>
                    <a:lnTo>
                      <a:pt x="2588" y="288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5663945" y="2064420"/>
                <a:ext cx="17060" cy="1852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6" fill="none" extrusionOk="0">
                    <a:moveTo>
                      <a:pt x="337" y="0"/>
                    </a:moveTo>
                    <a:cubicBezTo>
                      <a:pt x="221" y="210"/>
                      <a:pt x="106" y="421"/>
                      <a:pt x="0" y="631"/>
                    </a:cubicBezTo>
                    <a:cubicBezTo>
                      <a:pt x="285" y="726"/>
                      <a:pt x="569" y="831"/>
                      <a:pt x="853" y="92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5978465" y="2355780"/>
                <a:ext cx="104580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3809" fill="none" extrusionOk="0">
                    <a:moveTo>
                      <a:pt x="5228" y="453"/>
                    </a:moveTo>
                    <a:cubicBezTo>
                      <a:pt x="4944" y="306"/>
                      <a:pt x="4639" y="159"/>
                      <a:pt x="4345" y="1"/>
                    </a:cubicBezTo>
                    <a:cubicBezTo>
                      <a:pt x="4124" y="779"/>
                      <a:pt x="3893" y="1558"/>
                      <a:pt x="3661" y="2347"/>
                    </a:cubicBezTo>
                    <a:cubicBezTo>
                      <a:pt x="3072" y="2052"/>
                      <a:pt x="2483" y="1758"/>
                      <a:pt x="1894" y="1463"/>
                    </a:cubicBezTo>
                    <a:cubicBezTo>
                      <a:pt x="1662" y="2241"/>
                      <a:pt x="1431" y="3020"/>
                      <a:pt x="1210" y="3809"/>
                    </a:cubicBezTo>
                    <a:cubicBezTo>
                      <a:pt x="800" y="3609"/>
                      <a:pt x="400" y="3399"/>
                      <a:pt x="0" y="31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6016745" y="2413440"/>
                <a:ext cx="12440" cy="3114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557" fill="none" extrusionOk="0">
                    <a:moveTo>
                      <a:pt x="622" y="84"/>
                    </a:moveTo>
                    <a:lnTo>
                      <a:pt x="464" y="0"/>
                    </a:lnTo>
                    <a:cubicBezTo>
                      <a:pt x="306" y="516"/>
                      <a:pt x="159" y="1041"/>
                      <a:pt x="1" y="155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6057365" y="2398280"/>
                <a:ext cx="9260" cy="3096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1548" fill="none" extrusionOk="0">
                    <a:moveTo>
                      <a:pt x="463" y="1"/>
                    </a:moveTo>
                    <a:cubicBezTo>
                      <a:pt x="305" y="506"/>
                      <a:pt x="158" y="1032"/>
                      <a:pt x="0" y="154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6029385" y="2433620"/>
                <a:ext cx="402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95" fill="none" extrusionOk="0">
                    <a:moveTo>
                      <a:pt x="2009" y="1"/>
                    </a:moveTo>
                    <a:cubicBezTo>
                      <a:pt x="1915" y="390"/>
                      <a:pt x="1788" y="758"/>
                      <a:pt x="1683" y="1137"/>
                    </a:cubicBezTo>
                    <a:cubicBezTo>
                      <a:pt x="1220" y="916"/>
                      <a:pt x="768" y="674"/>
                      <a:pt x="305" y="453"/>
                    </a:cubicBezTo>
                    <a:cubicBezTo>
                      <a:pt x="200" y="790"/>
                      <a:pt x="95" y="1147"/>
                      <a:pt x="0" y="149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5880425" y="2221560"/>
                <a:ext cx="41260" cy="45680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84" fill="none" extrusionOk="0">
                    <a:moveTo>
                      <a:pt x="2062" y="127"/>
                    </a:moveTo>
                    <a:cubicBezTo>
                      <a:pt x="1978" y="85"/>
                      <a:pt x="1905" y="32"/>
                      <a:pt x="1820" y="1"/>
                    </a:cubicBezTo>
                    <a:cubicBezTo>
                      <a:pt x="1547" y="758"/>
                      <a:pt x="1284" y="1526"/>
                      <a:pt x="1010" y="2283"/>
                    </a:cubicBezTo>
                    <a:cubicBezTo>
                      <a:pt x="663" y="2084"/>
                      <a:pt x="337" y="1905"/>
                      <a:pt x="1" y="170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5957845" y="2195260"/>
                <a:ext cx="46100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1348" fill="none" extrusionOk="0">
                    <a:moveTo>
                      <a:pt x="2304" y="737"/>
                    </a:moveTo>
                    <a:cubicBezTo>
                      <a:pt x="2283" y="811"/>
                      <a:pt x="2241" y="906"/>
                      <a:pt x="2210" y="979"/>
                    </a:cubicBezTo>
                    <a:cubicBezTo>
                      <a:pt x="1631" y="653"/>
                      <a:pt x="1074" y="327"/>
                      <a:pt x="495" y="1"/>
                    </a:cubicBezTo>
                    <a:cubicBezTo>
                      <a:pt x="337" y="443"/>
                      <a:pt x="158" y="906"/>
                      <a:pt x="1" y="1347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5873685" y="2208100"/>
                <a:ext cx="34320" cy="2716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358" fill="none" extrusionOk="0">
                    <a:moveTo>
                      <a:pt x="1716" y="1"/>
                    </a:moveTo>
                    <a:cubicBezTo>
                      <a:pt x="1558" y="442"/>
                      <a:pt x="1390" y="905"/>
                      <a:pt x="1232" y="1357"/>
                    </a:cubicBezTo>
                    <a:cubicBezTo>
                      <a:pt x="821" y="1116"/>
                      <a:pt x="411" y="895"/>
                      <a:pt x="1" y="65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5940385" y="2159720"/>
                <a:ext cx="58300" cy="52400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620" fill="none" extrusionOk="0">
                    <a:moveTo>
                      <a:pt x="2914" y="0"/>
                    </a:moveTo>
                    <a:cubicBezTo>
                      <a:pt x="2746" y="484"/>
                      <a:pt x="2578" y="957"/>
                      <a:pt x="2399" y="1441"/>
                    </a:cubicBezTo>
                    <a:cubicBezTo>
                      <a:pt x="1894" y="1157"/>
                      <a:pt x="1389" y="863"/>
                      <a:pt x="874" y="579"/>
                    </a:cubicBezTo>
                    <a:cubicBezTo>
                      <a:pt x="642" y="1262"/>
                      <a:pt x="390" y="1936"/>
                      <a:pt x="158" y="2619"/>
                    </a:cubicBezTo>
                    <a:cubicBezTo>
                      <a:pt x="106" y="2588"/>
                      <a:pt x="53" y="2567"/>
                      <a:pt x="1" y="2525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5941865" y="2147100"/>
                <a:ext cx="18740" cy="1706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53" fill="none" extrusionOk="0">
                    <a:moveTo>
                      <a:pt x="936" y="358"/>
                    </a:moveTo>
                    <a:lnTo>
                      <a:pt x="305" y="0"/>
                    </a:lnTo>
                    <a:cubicBezTo>
                      <a:pt x="200" y="284"/>
                      <a:pt x="105" y="568"/>
                      <a:pt x="0" y="852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6254265" y="1952700"/>
                <a:ext cx="77020" cy="103740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5187" fill="none" extrusionOk="0">
                    <a:moveTo>
                      <a:pt x="422" y="0"/>
                    </a:moveTo>
                    <a:cubicBezTo>
                      <a:pt x="274" y="306"/>
                      <a:pt x="138" y="590"/>
                      <a:pt x="1" y="895"/>
                    </a:cubicBezTo>
                    <a:cubicBezTo>
                      <a:pt x="790" y="1105"/>
                      <a:pt x="1568" y="1326"/>
                      <a:pt x="2357" y="1536"/>
                    </a:cubicBezTo>
                    <a:cubicBezTo>
                      <a:pt x="2063" y="2136"/>
                      <a:pt x="1789" y="2725"/>
                      <a:pt x="1505" y="3324"/>
                    </a:cubicBezTo>
                    <a:cubicBezTo>
                      <a:pt x="2294" y="3535"/>
                      <a:pt x="3062" y="3766"/>
                      <a:pt x="3851" y="3977"/>
                    </a:cubicBezTo>
                    <a:cubicBezTo>
                      <a:pt x="3651" y="4376"/>
                      <a:pt x="3462" y="4787"/>
                      <a:pt x="3272" y="518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6302865" y="1964900"/>
                <a:ext cx="30120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2000" fill="none" extrusionOk="0">
                    <a:moveTo>
                      <a:pt x="1" y="1"/>
                    </a:moveTo>
                    <a:cubicBezTo>
                      <a:pt x="390" y="106"/>
                      <a:pt x="758" y="211"/>
                      <a:pt x="1137" y="316"/>
                    </a:cubicBezTo>
                    <a:cubicBezTo>
                      <a:pt x="916" y="768"/>
                      <a:pt x="685" y="1231"/>
                      <a:pt x="464" y="1705"/>
                    </a:cubicBezTo>
                    <a:cubicBezTo>
                      <a:pt x="811" y="1799"/>
                      <a:pt x="1158" y="1905"/>
                      <a:pt x="1505" y="199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6093545" y="2116580"/>
                <a:ext cx="46300" cy="4084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2042" fill="none" extrusionOk="0">
                    <a:moveTo>
                      <a:pt x="137" y="1"/>
                    </a:moveTo>
                    <a:cubicBezTo>
                      <a:pt x="95" y="74"/>
                      <a:pt x="42" y="159"/>
                      <a:pt x="0" y="232"/>
                    </a:cubicBezTo>
                    <a:cubicBezTo>
                      <a:pt x="779" y="495"/>
                      <a:pt x="1547" y="748"/>
                      <a:pt x="2315" y="1011"/>
                    </a:cubicBezTo>
                    <a:cubicBezTo>
                      <a:pt x="2136" y="1358"/>
                      <a:pt x="1936" y="1694"/>
                      <a:pt x="1757" y="204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6080085" y="2130480"/>
                <a:ext cx="27360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694" fill="none" extrusionOk="0">
                    <a:moveTo>
                      <a:pt x="0" y="0"/>
                    </a:moveTo>
                    <a:cubicBezTo>
                      <a:pt x="463" y="158"/>
                      <a:pt x="915" y="305"/>
                      <a:pt x="1368" y="463"/>
                    </a:cubicBezTo>
                    <a:cubicBezTo>
                      <a:pt x="1147" y="873"/>
                      <a:pt x="926" y="1294"/>
                      <a:pt x="705" y="169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6030225" y="2040640"/>
                <a:ext cx="53440" cy="57460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873" fill="none" extrusionOk="0">
                    <a:moveTo>
                      <a:pt x="0" y="0"/>
                    </a:moveTo>
                    <a:cubicBezTo>
                      <a:pt x="484" y="158"/>
                      <a:pt x="978" y="327"/>
                      <a:pt x="1462" y="484"/>
                    </a:cubicBezTo>
                    <a:cubicBezTo>
                      <a:pt x="1178" y="1000"/>
                      <a:pt x="894" y="1505"/>
                      <a:pt x="621" y="2020"/>
                    </a:cubicBezTo>
                    <a:cubicBezTo>
                      <a:pt x="1305" y="2262"/>
                      <a:pt x="1988" y="2483"/>
                      <a:pt x="2672" y="2714"/>
                    </a:cubicBezTo>
                    <a:lnTo>
                      <a:pt x="2588" y="2872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5"/>
              <p:cNvSpPr/>
              <p:nvPr/>
            </p:nvSpPr>
            <p:spPr>
              <a:xfrm>
                <a:off x="6018645" y="2078720"/>
                <a:ext cx="17060" cy="1832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16" fill="none" extrusionOk="0">
                    <a:moveTo>
                      <a:pt x="348" y="0"/>
                    </a:moveTo>
                    <a:cubicBezTo>
                      <a:pt x="222" y="211"/>
                      <a:pt x="106" y="421"/>
                      <a:pt x="1" y="631"/>
                    </a:cubicBezTo>
                    <a:cubicBezTo>
                      <a:pt x="295" y="726"/>
                      <a:pt x="569" y="831"/>
                      <a:pt x="853" y="91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5"/>
              <p:cNvSpPr/>
              <p:nvPr/>
            </p:nvSpPr>
            <p:spPr>
              <a:xfrm>
                <a:off x="7081065" y="2178440"/>
                <a:ext cx="99960" cy="14686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7343" fill="none" extrusionOk="0">
                    <a:moveTo>
                      <a:pt x="327" y="0"/>
                    </a:moveTo>
                    <a:cubicBezTo>
                      <a:pt x="506" y="53"/>
                      <a:pt x="674" y="85"/>
                      <a:pt x="853" y="137"/>
                    </a:cubicBezTo>
                    <a:cubicBezTo>
                      <a:pt x="569" y="737"/>
                      <a:pt x="295" y="1326"/>
                      <a:pt x="1" y="1925"/>
                    </a:cubicBezTo>
                    <a:cubicBezTo>
                      <a:pt x="790" y="2136"/>
                      <a:pt x="1568" y="2367"/>
                      <a:pt x="2357" y="2578"/>
                    </a:cubicBezTo>
                    <a:cubicBezTo>
                      <a:pt x="2063" y="3167"/>
                      <a:pt x="1789" y="3756"/>
                      <a:pt x="1505" y="4366"/>
                    </a:cubicBezTo>
                    <a:cubicBezTo>
                      <a:pt x="2294" y="4576"/>
                      <a:pt x="3062" y="4797"/>
                      <a:pt x="3851" y="5007"/>
                    </a:cubicBezTo>
                    <a:cubicBezTo>
                      <a:pt x="3567" y="5596"/>
                      <a:pt x="3293" y="6186"/>
                      <a:pt x="2999" y="6796"/>
                    </a:cubicBezTo>
                    <a:cubicBezTo>
                      <a:pt x="3672" y="6974"/>
                      <a:pt x="4324" y="7164"/>
                      <a:pt x="4997" y="734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5"/>
              <p:cNvSpPr/>
              <p:nvPr/>
            </p:nvSpPr>
            <p:spPr>
              <a:xfrm>
                <a:off x="7139145" y="2252280"/>
                <a:ext cx="68380" cy="5808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04" fill="none" extrusionOk="0">
                    <a:moveTo>
                      <a:pt x="84" y="1"/>
                    </a:moveTo>
                    <a:lnTo>
                      <a:pt x="0" y="158"/>
                    </a:lnTo>
                    <a:cubicBezTo>
                      <a:pt x="705" y="358"/>
                      <a:pt x="1399" y="537"/>
                      <a:pt x="2093" y="737"/>
                    </a:cubicBezTo>
                    <a:cubicBezTo>
                      <a:pt x="1841" y="1263"/>
                      <a:pt x="1578" y="1789"/>
                      <a:pt x="1336" y="2325"/>
                    </a:cubicBezTo>
                    <a:cubicBezTo>
                      <a:pt x="2030" y="2525"/>
                      <a:pt x="2725" y="2704"/>
                      <a:pt x="3419" y="290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5"/>
              <p:cNvSpPr/>
              <p:nvPr/>
            </p:nvSpPr>
            <p:spPr>
              <a:xfrm>
                <a:off x="7112625" y="2177380"/>
                <a:ext cx="41880" cy="4672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336" fill="none" extrusionOk="0">
                    <a:moveTo>
                      <a:pt x="158" y="1"/>
                    </a:moveTo>
                    <a:cubicBezTo>
                      <a:pt x="358" y="53"/>
                      <a:pt x="569" y="116"/>
                      <a:pt x="769" y="169"/>
                    </a:cubicBezTo>
                    <a:cubicBezTo>
                      <a:pt x="516" y="695"/>
                      <a:pt x="253" y="1221"/>
                      <a:pt x="1" y="1757"/>
                    </a:cubicBezTo>
                    <a:cubicBezTo>
                      <a:pt x="695" y="1957"/>
                      <a:pt x="1400" y="2136"/>
                      <a:pt x="2094" y="233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7158705" y="2211460"/>
                <a:ext cx="45660" cy="6062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031" fill="none" extrusionOk="0">
                    <a:moveTo>
                      <a:pt x="0" y="1"/>
                    </a:moveTo>
                    <a:cubicBezTo>
                      <a:pt x="379" y="106"/>
                      <a:pt x="747" y="211"/>
                      <a:pt x="1126" y="316"/>
                    </a:cubicBezTo>
                    <a:cubicBezTo>
                      <a:pt x="905" y="779"/>
                      <a:pt x="684" y="1242"/>
                      <a:pt x="463" y="1715"/>
                    </a:cubicBezTo>
                    <a:cubicBezTo>
                      <a:pt x="1063" y="1884"/>
                      <a:pt x="1683" y="2052"/>
                      <a:pt x="2283" y="2210"/>
                    </a:cubicBezTo>
                    <a:cubicBezTo>
                      <a:pt x="2157" y="2483"/>
                      <a:pt x="2020" y="2746"/>
                      <a:pt x="1894" y="303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5"/>
              <p:cNvSpPr/>
              <p:nvPr/>
            </p:nvSpPr>
            <p:spPr>
              <a:xfrm>
                <a:off x="6895085" y="2255220"/>
                <a:ext cx="102700" cy="169600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8480" fill="none" extrusionOk="0">
                    <a:moveTo>
                      <a:pt x="338" y="1"/>
                    </a:moveTo>
                    <a:cubicBezTo>
                      <a:pt x="232" y="190"/>
                      <a:pt x="106" y="401"/>
                      <a:pt x="1" y="600"/>
                    </a:cubicBezTo>
                    <a:cubicBezTo>
                      <a:pt x="779" y="863"/>
                      <a:pt x="1547" y="1116"/>
                      <a:pt x="2315" y="1379"/>
                    </a:cubicBezTo>
                    <a:lnTo>
                      <a:pt x="1368" y="3114"/>
                    </a:lnTo>
                    <a:cubicBezTo>
                      <a:pt x="2147" y="3377"/>
                      <a:pt x="2915" y="3630"/>
                      <a:pt x="3683" y="3893"/>
                    </a:cubicBezTo>
                    <a:lnTo>
                      <a:pt x="2736" y="5628"/>
                    </a:lnTo>
                    <a:cubicBezTo>
                      <a:pt x="3514" y="5891"/>
                      <a:pt x="4282" y="6133"/>
                      <a:pt x="5050" y="6396"/>
                    </a:cubicBezTo>
                    <a:lnTo>
                      <a:pt x="4103" y="8132"/>
                    </a:lnTo>
                    <a:cubicBezTo>
                      <a:pt x="4451" y="8258"/>
                      <a:pt x="4787" y="8374"/>
                      <a:pt x="5134" y="847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5"/>
              <p:cNvSpPr/>
              <p:nvPr/>
            </p:nvSpPr>
            <p:spPr>
              <a:xfrm>
                <a:off x="6922225" y="2370940"/>
                <a:ext cx="44840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652" fill="none" extrusionOk="0">
                    <a:moveTo>
                      <a:pt x="43" y="0"/>
                    </a:moveTo>
                    <a:lnTo>
                      <a:pt x="1" y="74"/>
                    </a:lnTo>
                    <a:cubicBezTo>
                      <a:pt x="685" y="316"/>
                      <a:pt x="1368" y="537"/>
                      <a:pt x="2052" y="768"/>
                    </a:cubicBezTo>
                    <a:cubicBezTo>
                      <a:pt x="1779" y="1284"/>
                      <a:pt x="1484" y="1799"/>
                      <a:pt x="1211" y="2314"/>
                    </a:cubicBezTo>
                    <a:cubicBezTo>
                      <a:pt x="1558" y="2430"/>
                      <a:pt x="1894" y="2546"/>
                      <a:pt x="2241" y="265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5"/>
              <p:cNvSpPr/>
              <p:nvPr/>
            </p:nvSpPr>
            <p:spPr>
              <a:xfrm>
                <a:off x="6873845" y="2268480"/>
                <a:ext cx="65240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830" fill="none" extrusionOk="0">
                    <a:moveTo>
                      <a:pt x="411" y="0"/>
                    </a:moveTo>
                    <a:cubicBezTo>
                      <a:pt x="274" y="253"/>
                      <a:pt x="148" y="495"/>
                      <a:pt x="1" y="737"/>
                    </a:cubicBezTo>
                    <a:cubicBezTo>
                      <a:pt x="684" y="979"/>
                      <a:pt x="1368" y="1200"/>
                      <a:pt x="2052" y="1442"/>
                    </a:cubicBezTo>
                    <a:cubicBezTo>
                      <a:pt x="1778" y="1947"/>
                      <a:pt x="1484" y="2462"/>
                      <a:pt x="1210" y="2977"/>
                    </a:cubicBezTo>
                    <a:cubicBezTo>
                      <a:pt x="1894" y="3209"/>
                      <a:pt x="2578" y="3440"/>
                      <a:pt x="3261" y="3672"/>
                    </a:cubicBezTo>
                    <a:lnTo>
                      <a:pt x="3188" y="3829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5"/>
              <p:cNvSpPr/>
              <p:nvPr/>
            </p:nvSpPr>
            <p:spPr>
              <a:xfrm>
                <a:off x="6870265" y="2304880"/>
                <a:ext cx="6146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4945" fill="none" extrusionOk="0">
                    <a:moveTo>
                      <a:pt x="1" y="0"/>
                    </a:moveTo>
                    <a:lnTo>
                      <a:pt x="947" y="316"/>
                    </a:lnTo>
                    <a:cubicBezTo>
                      <a:pt x="695" y="758"/>
                      <a:pt x="443" y="1210"/>
                      <a:pt x="211" y="1673"/>
                    </a:cubicBezTo>
                    <a:cubicBezTo>
                      <a:pt x="811" y="1862"/>
                      <a:pt x="1400" y="2073"/>
                      <a:pt x="2010" y="2272"/>
                    </a:cubicBezTo>
                    <a:cubicBezTo>
                      <a:pt x="1757" y="2725"/>
                      <a:pt x="1505" y="3167"/>
                      <a:pt x="1274" y="3629"/>
                    </a:cubicBezTo>
                    <a:cubicBezTo>
                      <a:pt x="1873" y="3829"/>
                      <a:pt x="2473" y="4040"/>
                      <a:pt x="3072" y="4229"/>
                    </a:cubicBezTo>
                    <a:lnTo>
                      <a:pt x="2683" y="4944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5"/>
              <p:cNvSpPr/>
              <p:nvPr/>
            </p:nvSpPr>
            <p:spPr>
              <a:xfrm>
                <a:off x="7265785" y="1917560"/>
                <a:ext cx="99960" cy="14688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7344" fill="none" extrusionOk="0">
                    <a:moveTo>
                      <a:pt x="327" y="1"/>
                    </a:moveTo>
                    <a:cubicBezTo>
                      <a:pt x="495" y="53"/>
                      <a:pt x="663" y="85"/>
                      <a:pt x="853" y="138"/>
                    </a:cubicBezTo>
                    <a:cubicBezTo>
                      <a:pt x="558" y="737"/>
                      <a:pt x="285" y="1326"/>
                      <a:pt x="1" y="1926"/>
                    </a:cubicBezTo>
                    <a:cubicBezTo>
                      <a:pt x="789" y="2136"/>
                      <a:pt x="1557" y="2368"/>
                      <a:pt x="2346" y="2578"/>
                    </a:cubicBezTo>
                    <a:cubicBezTo>
                      <a:pt x="2062" y="3167"/>
                      <a:pt x="1789" y="3756"/>
                      <a:pt x="1494" y="4366"/>
                    </a:cubicBezTo>
                    <a:cubicBezTo>
                      <a:pt x="2283" y="4577"/>
                      <a:pt x="3062" y="4797"/>
                      <a:pt x="3851" y="5008"/>
                    </a:cubicBezTo>
                    <a:cubicBezTo>
                      <a:pt x="3556" y="5597"/>
                      <a:pt x="3282" y="6186"/>
                      <a:pt x="2998" y="6796"/>
                    </a:cubicBezTo>
                    <a:cubicBezTo>
                      <a:pt x="3661" y="6975"/>
                      <a:pt x="4324" y="7164"/>
                      <a:pt x="4997" y="7343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5"/>
              <p:cNvSpPr/>
              <p:nvPr/>
            </p:nvSpPr>
            <p:spPr>
              <a:xfrm>
                <a:off x="7323845" y="1991400"/>
                <a:ext cx="68400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2905" fill="none" extrusionOk="0">
                    <a:moveTo>
                      <a:pt x="74" y="1"/>
                    </a:moveTo>
                    <a:lnTo>
                      <a:pt x="1" y="159"/>
                    </a:lnTo>
                    <a:cubicBezTo>
                      <a:pt x="695" y="359"/>
                      <a:pt x="1389" y="537"/>
                      <a:pt x="2084" y="737"/>
                    </a:cubicBezTo>
                    <a:cubicBezTo>
                      <a:pt x="1842" y="1263"/>
                      <a:pt x="1579" y="1789"/>
                      <a:pt x="1326" y="2326"/>
                    </a:cubicBezTo>
                    <a:cubicBezTo>
                      <a:pt x="2020" y="2526"/>
                      <a:pt x="2725" y="2704"/>
                      <a:pt x="3419" y="2904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5"/>
              <p:cNvSpPr/>
              <p:nvPr/>
            </p:nvSpPr>
            <p:spPr>
              <a:xfrm>
                <a:off x="7297345" y="1916100"/>
                <a:ext cx="41680" cy="4692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346" fill="none" extrusionOk="0">
                    <a:moveTo>
                      <a:pt x="158" y="0"/>
                    </a:moveTo>
                    <a:cubicBezTo>
                      <a:pt x="348" y="53"/>
                      <a:pt x="558" y="126"/>
                      <a:pt x="758" y="179"/>
                    </a:cubicBezTo>
                    <a:cubicBezTo>
                      <a:pt x="505" y="705"/>
                      <a:pt x="242" y="1231"/>
                      <a:pt x="0" y="1767"/>
                    </a:cubicBezTo>
                    <a:cubicBezTo>
                      <a:pt x="695" y="1967"/>
                      <a:pt x="1389" y="2146"/>
                      <a:pt x="2083" y="2346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5"/>
              <p:cNvSpPr/>
              <p:nvPr/>
            </p:nvSpPr>
            <p:spPr>
              <a:xfrm>
                <a:off x="7343205" y="1950380"/>
                <a:ext cx="45880" cy="604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3020" fill="none" extrusionOk="0">
                    <a:moveTo>
                      <a:pt x="1" y="1"/>
                    </a:moveTo>
                    <a:cubicBezTo>
                      <a:pt x="390" y="106"/>
                      <a:pt x="758" y="211"/>
                      <a:pt x="1137" y="316"/>
                    </a:cubicBezTo>
                    <a:cubicBezTo>
                      <a:pt x="916" y="779"/>
                      <a:pt x="684" y="1231"/>
                      <a:pt x="463" y="1705"/>
                    </a:cubicBezTo>
                    <a:cubicBezTo>
                      <a:pt x="1074" y="1884"/>
                      <a:pt x="1684" y="2052"/>
                      <a:pt x="2294" y="2210"/>
                    </a:cubicBezTo>
                    <a:cubicBezTo>
                      <a:pt x="2157" y="2483"/>
                      <a:pt x="2031" y="2746"/>
                      <a:pt x="1894" y="3020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5"/>
              <p:cNvSpPr/>
              <p:nvPr/>
            </p:nvSpPr>
            <p:spPr>
              <a:xfrm>
                <a:off x="7079805" y="1993940"/>
                <a:ext cx="102480" cy="16980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8490" fill="none" extrusionOk="0">
                    <a:moveTo>
                      <a:pt x="327" y="0"/>
                    </a:moveTo>
                    <a:cubicBezTo>
                      <a:pt x="222" y="200"/>
                      <a:pt x="106" y="410"/>
                      <a:pt x="1" y="610"/>
                    </a:cubicBezTo>
                    <a:cubicBezTo>
                      <a:pt x="779" y="873"/>
                      <a:pt x="1536" y="1126"/>
                      <a:pt x="2315" y="1389"/>
                    </a:cubicBezTo>
                    <a:lnTo>
                      <a:pt x="1368" y="3124"/>
                    </a:lnTo>
                    <a:cubicBezTo>
                      <a:pt x="2147" y="3387"/>
                      <a:pt x="2904" y="3629"/>
                      <a:pt x="3682" y="3892"/>
                    </a:cubicBezTo>
                    <a:lnTo>
                      <a:pt x="2736" y="5628"/>
                    </a:lnTo>
                    <a:cubicBezTo>
                      <a:pt x="3504" y="5891"/>
                      <a:pt x="4271" y="6143"/>
                      <a:pt x="5050" y="6406"/>
                    </a:cubicBezTo>
                    <a:lnTo>
                      <a:pt x="4103" y="8142"/>
                    </a:lnTo>
                    <a:cubicBezTo>
                      <a:pt x="4440" y="8258"/>
                      <a:pt x="4787" y="8384"/>
                      <a:pt x="5123" y="8489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5"/>
              <p:cNvSpPr/>
              <p:nvPr/>
            </p:nvSpPr>
            <p:spPr>
              <a:xfrm>
                <a:off x="7106945" y="2110060"/>
                <a:ext cx="44620" cy="53040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652" fill="none" extrusionOk="0">
                    <a:moveTo>
                      <a:pt x="32" y="1"/>
                    </a:moveTo>
                    <a:lnTo>
                      <a:pt x="1" y="74"/>
                    </a:lnTo>
                    <a:cubicBezTo>
                      <a:pt x="684" y="316"/>
                      <a:pt x="1368" y="537"/>
                      <a:pt x="2052" y="769"/>
                    </a:cubicBezTo>
                    <a:cubicBezTo>
                      <a:pt x="1768" y="1284"/>
                      <a:pt x="1484" y="1799"/>
                      <a:pt x="1210" y="2315"/>
                    </a:cubicBezTo>
                    <a:cubicBezTo>
                      <a:pt x="1547" y="2431"/>
                      <a:pt x="1894" y="2546"/>
                      <a:pt x="2231" y="2651"/>
                    </a:cubicBez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5"/>
              <p:cNvSpPr/>
              <p:nvPr/>
            </p:nvSpPr>
            <p:spPr>
              <a:xfrm>
                <a:off x="7058565" y="2007400"/>
                <a:ext cx="65240" cy="76600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3830" fill="none" extrusionOk="0">
                    <a:moveTo>
                      <a:pt x="400" y="0"/>
                    </a:moveTo>
                    <a:cubicBezTo>
                      <a:pt x="274" y="253"/>
                      <a:pt x="137" y="484"/>
                      <a:pt x="0" y="737"/>
                    </a:cubicBezTo>
                    <a:cubicBezTo>
                      <a:pt x="684" y="979"/>
                      <a:pt x="1368" y="1200"/>
                      <a:pt x="2051" y="1431"/>
                    </a:cubicBezTo>
                    <a:cubicBezTo>
                      <a:pt x="1767" y="1946"/>
                      <a:pt x="1483" y="2462"/>
                      <a:pt x="1210" y="2977"/>
                    </a:cubicBezTo>
                    <a:cubicBezTo>
                      <a:pt x="1894" y="3209"/>
                      <a:pt x="2577" y="3430"/>
                      <a:pt x="3261" y="3672"/>
                    </a:cubicBezTo>
                    <a:lnTo>
                      <a:pt x="3177" y="3829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5"/>
              <p:cNvSpPr/>
              <p:nvPr/>
            </p:nvSpPr>
            <p:spPr>
              <a:xfrm>
                <a:off x="7054765" y="2043800"/>
                <a:ext cx="6168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4945" fill="none" extrusionOk="0">
                    <a:moveTo>
                      <a:pt x="1" y="0"/>
                    </a:moveTo>
                    <a:lnTo>
                      <a:pt x="948" y="316"/>
                    </a:lnTo>
                    <a:cubicBezTo>
                      <a:pt x="695" y="758"/>
                      <a:pt x="453" y="1210"/>
                      <a:pt x="211" y="1662"/>
                    </a:cubicBezTo>
                    <a:cubicBezTo>
                      <a:pt x="821" y="1862"/>
                      <a:pt x="1410" y="2072"/>
                      <a:pt x="2010" y="2272"/>
                    </a:cubicBezTo>
                    <a:cubicBezTo>
                      <a:pt x="1768" y="2714"/>
                      <a:pt x="1516" y="3166"/>
                      <a:pt x="1274" y="3629"/>
                    </a:cubicBezTo>
                    <a:cubicBezTo>
                      <a:pt x="1884" y="3819"/>
                      <a:pt x="2473" y="4029"/>
                      <a:pt x="3083" y="4229"/>
                    </a:cubicBezTo>
                    <a:lnTo>
                      <a:pt x="2683" y="4944"/>
                    </a:lnTo>
                  </a:path>
                </a:pathLst>
              </a:custGeom>
              <a:noFill/>
              <a:ln w="3425" cap="flat" cmpd="sng">
                <a:solidFill>
                  <a:srgbClr val="FFFFFF"/>
                </a:solidFill>
                <a:prstDash val="solid"/>
                <a:miter lim="105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5"/>
              <p:cNvSpPr/>
              <p:nvPr/>
            </p:nvSpPr>
            <p:spPr>
              <a:xfrm>
                <a:off x="7466485" y="194218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55"/>
                    </a:moveTo>
                    <a:cubicBezTo>
                      <a:pt x="11098" y="8616"/>
                      <a:pt x="8616" y="11098"/>
                      <a:pt x="5555" y="11098"/>
                    </a:cubicBezTo>
                    <a:cubicBezTo>
                      <a:pt x="2494" y="11098"/>
                      <a:pt x="1" y="8616"/>
                      <a:pt x="1" y="5555"/>
                    </a:cubicBezTo>
                    <a:cubicBezTo>
                      <a:pt x="1" y="2483"/>
                      <a:pt x="2494" y="1"/>
                      <a:pt x="5555" y="1"/>
                    </a:cubicBezTo>
                    <a:cubicBezTo>
                      <a:pt x="8616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5"/>
              <p:cNvSpPr/>
              <p:nvPr/>
            </p:nvSpPr>
            <p:spPr>
              <a:xfrm>
                <a:off x="7117885" y="194218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55"/>
                    </a:moveTo>
                    <a:cubicBezTo>
                      <a:pt x="11098" y="8616"/>
                      <a:pt x="8616" y="11098"/>
                      <a:pt x="5544" y="11098"/>
                    </a:cubicBezTo>
                    <a:cubicBezTo>
                      <a:pt x="2483" y="11098"/>
                      <a:pt x="1" y="8616"/>
                      <a:pt x="1" y="5555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5"/>
              <p:cNvSpPr/>
              <p:nvPr/>
            </p:nvSpPr>
            <p:spPr>
              <a:xfrm>
                <a:off x="6767605" y="194198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2"/>
                      <a:pt x="2483" y="0"/>
                      <a:pt x="5554" y="0"/>
                    </a:cubicBezTo>
                    <a:cubicBezTo>
                      <a:pt x="8616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6418365" y="194218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55"/>
                    </a:moveTo>
                    <a:cubicBezTo>
                      <a:pt x="11098" y="8616"/>
                      <a:pt x="8616" y="11098"/>
                      <a:pt x="5544" y="11098"/>
                    </a:cubicBezTo>
                    <a:cubicBezTo>
                      <a:pt x="2483" y="11098"/>
                      <a:pt x="1" y="8616"/>
                      <a:pt x="1" y="5555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6068925" y="194198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44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2"/>
                      <a:pt x="2483" y="0"/>
                      <a:pt x="5544" y="0"/>
                    </a:cubicBezTo>
                    <a:cubicBezTo>
                      <a:pt x="8616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5719285" y="1942180"/>
                <a:ext cx="22196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9" extrusionOk="0">
                    <a:moveTo>
                      <a:pt x="11098" y="5555"/>
                    </a:moveTo>
                    <a:cubicBezTo>
                      <a:pt x="11098" y="8616"/>
                      <a:pt x="8615" y="11098"/>
                      <a:pt x="5554" y="11098"/>
                    </a:cubicBezTo>
                    <a:cubicBezTo>
                      <a:pt x="2493" y="11098"/>
                      <a:pt x="0" y="8616"/>
                      <a:pt x="0" y="5555"/>
                    </a:cubicBezTo>
                    <a:cubicBezTo>
                      <a:pt x="0" y="2483"/>
                      <a:pt x="2493" y="1"/>
                      <a:pt x="5554" y="1"/>
                    </a:cubicBezTo>
                    <a:cubicBezTo>
                      <a:pt x="8615" y="1"/>
                      <a:pt x="11098" y="2483"/>
                      <a:pt x="11098" y="555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5369825" y="194198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2"/>
                      <a:pt x="2483" y="0"/>
                      <a:pt x="5555" y="0"/>
                    </a:cubicBezTo>
                    <a:cubicBezTo>
                      <a:pt x="8616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5880645" y="2186640"/>
                <a:ext cx="22196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9" extrusionOk="0">
                    <a:moveTo>
                      <a:pt x="11098" y="5544"/>
                    </a:moveTo>
                    <a:cubicBezTo>
                      <a:pt x="11098" y="8605"/>
                      <a:pt x="8615" y="11098"/>
                      <a:pt x="5544" y="11098"/>
                    </a:cubicBezTo>
                    <a:cubicBezTo>
                      <a:pt x="2483" y="11098"/>
                      <a:pt x="0" y="8605"/>
                      <a:pt x="0" y="5544"/>
                    </a:cubicBezTo>
                    <a:cubicBezTo>
                      <a:pt x="0" y="2483"/>
                      <a:pt x="2483" y="1"/>
                      <a:pt x="5544" y="1"/>
                    </a:cubicBezTo>
                    <a:cubicBezTo>
                      <a:pt x="8615" y="1"/>
                      <a:pt x="11098" y="2483"/>
                      <a:pt x="11098" y="5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6229025" y="218664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44"/>
                    </a:moveTo>
                    <a:cubicBezTo>
                      <a:pt x="11098" y="8605"/>
                      <a:pt x="8616" y="11098"/>
                      <a:pt x="5544" y="11098"/>
                    </a:cubicBezTo>
                    <a:cubicBezTo>
                      <a:pt x="2483" y="11098"/>
                      <a:pt x="1" y="8605"/>
                      <a:pt x="1" y="5544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6578465" y="21902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3"/>
                      <a:pt x="2483" y="0"/>
                      <a:pt x="5555" y="0"/>
                    </a:cubicBezTo>
                    <a:cubicBezTo>
                      <a:pt x="8616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6927485" y="21902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9" y="5554"/>
                    </a:moveTo>
                    <a:cubicBezTo>
                      <a:pt x="11099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3"/>
                      <a:pt x="2483" y="0"/>
                      <a:pt x="5555" y="0"/>
                    </a:cubicBezTo>
                    <a:cubicBezTo>
                      <a:pt x="8616" y="0"/>
                      <a:pt x="11099" y="2483"/>
                      <a:pt x="11099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5"/>
              <p:cNvSpPr/>
              <p:nvPr/>
            </p:nvSpPr>
            <p:spPr>
              <a:xfrm>
                <a:off x="7277145" y="21902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94" y="11098"/>
                      <a:pt x="1" y="8615"/>
                      <a:pt x="1" y="5554"/>
                    </a:cubicBezTo>
                    <a:cubicBezTo>
                      <a:pt x="1" y="2483"/>
                      <a:pt x="2494" y="0"/>
                      <a:pt x="5555" y="0"/>
                    </a:cubicBezTo>
                    <a:cubicBezTo>
                      <a:pt x="8616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>
                <a:off x="7626805" y="2188120"/>
                <a:ext cx="22196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8" extrusionOk="0">
                    <a:moveTo>
                      <a:pt x="11098" y="5554"/>
                    </a:moveTo>
                    <a:cubicBezTo>
                      <a:pt x="11098" y="8615"/>
                      <a:pt x="8615" y="11098"/>
                      <a:pt x="554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3"/>
                      <a:pt x="2483" y="0"/>
                      <a:pt x="5544" y="0"/>
                    </a:cubicBezTo>
                    <a:cubicBezTo>
                      <a:pt x="8615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5"/>
              <p:cNvSpPr/>
              <p:nvPr/>
            </p:nvSpPr>
            <p:spPr>
              <a:xfrm>
                <a:off x="7976245" y="2188120"/>
                <a:ext cx="22196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8" extrusionOk="0">
                    <a:moveTo>
                      <a:pt x="11098" y="5554"/>
                    </a:moveTo>
                    <a:cubicBezTo>
                      <a:pt x="11098" y="8615"/>
                      <a:pt x="8615" y="11098"/>
                      <a:pt x="555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3"/>
                      <a:pt x="2483" y="0"/>
                      <a:pt x="5554" y="0"/>
                    </a:cubicBezTo>
                    <a:cubicBezTo>
                      <a:pt x="8615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5"/>
              <p:cNvSpPr/>
              <p:nvPr/>
            </p:nvSpPr>
            <p:spPr>
              <a:xfrm>
                <a:off x="8325685" y="2188120"/>
                <a:ext cx="2219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8" extrusionOk="0">
                    <a:moveTo>
                      <a:pt x="11098" y="5554"/>
                    </a:moveTo>
                    <a:cubicBezTo>
                      <a:pt x="11098" y="8615"/>
                      <a:pt x="8616" y="11098"/>
                      <a:pt x="5555" y="11098"/>
                    </a:cubicBezTo>
                    <a:cubicBezTo>
                      <a:pt x="2483" y="11098"/>
                      <a:pt x="1" y="8615"/>
                      <a:pt x="1" y="5554"/>
                    </a:cubicBezTo>
                    <a:cubicBezTo>
                      <a:pt x="1" y="2483"/>
                      <a:pt x="2483" y="0"/>
                      <a:pt x="5555" y="0"/>
                    </a:cubicBezTo>
                    <a:cubicBezTo>
                      <a:pt x="8616" y="0"/>
                      <a:pt x="11098" y="2483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5"/>
              <p:cNvSpPr/>
              <p:nvPr/>
            </p:nvSpPr>
            <p:spPr>
              <a:xfrm>
                <a:off x="8168105" y="1941980"/>
                <a:ext cx="2221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1098" extrusionOk="0">
                    <a:moveTo>
                      <a:pt x="11109" y="5554"/>
                    </a:moveTo>
                    <a:cubicBezTo>
                      <a:pt x="11109" y="8615"/>
                      <a:pt x="8616" y="11098"/>
                      <a:pt x="5555" y="11098"/>
                    </a:cubicBezTo>
                    <a:cubicBezTo>
                      <a:pt x="2494" y="11098"/>
                      <a:pt x="1" y="8615"/>
                      <a:pt x="1" y="5554"/>
                    </a:cubicBezTo>
                    <a:cubicBezTo>
                      <a:pt x="1" y="2482"/>
                      <a:pt x="2494" y="0"/>
                      <a:pt x="5555" y="0"/>
                    </a:cubicBezTo>
                    <a:cubicBezTo>
                      <a:pt x="8616" y="0"/>
                      <a:pt x="11109" y="2482"/>
                      <a:pt x="11109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8514825" y="1941980"/>
                <a:ext cx="22196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11098" extrusionOk="0">
                    <a:moveTo>
                      <a:pt x="11098" y="5554"/>
                    </a:moveTo>
                    <a:cubicBezTo>
                      <a:pt x="11098" y="8615"/>
                      <a:pt x="8615" y="11098"/>
                      <a:pt x="5554" y="11098"/>
                    </a:cubicBezTo>
                    <a:cubicBezTo>
                      <a:pt x="2483" y="11098"/>
                      <a:pt x="0" y="8615"/>
                      <a:pt x="0" y="5554"/>
                    </a:cubicBezTo>
                    <a:cubicBezTo>
                      <a:pt x="0" y="2482"/>
                      <a:pt x="2483" y="0"/>
                      <a:pt x="5554" y="0"/>
                    </a:cubicBezTo>
                    <a:cubicBezTo>
                      <a:pt x="8615" y="0"/>
                      <a:pt x="11098" y="2482"/>
                      <a:pt x="1109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7815725" y="1941980"/>
                <a:ext cx="222180" cy="221960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1098" extrusionOk="0">
                    <a:moveTo>
                      <a:pt x="11108" y="5554"/>
                    </a:moveTo>
                    <a:cubicBezTo>
                      <a:pt x="11108" y="8615"/>
                      <a:pt x="8615" y="11098"/>
                      <a:pt x="5554" y="11098"/>
                    </a:cubicBezTo>
                    <a:cubicBezTo>
                      <a:pt x="2493" y="11098"/>
                      <a:pt x="0" y="8615"/>
                      <a:pt x="0" y="5554"/>
                    </a:cubicBezTo>
                    <a:cubicBezTo>
                      <a:pt x="0" y="2482"/>
                      <a:pt x="2493" y="0"/>
                      <a:pt x="5554" y="0"/>
                    </a:cubicBezTo>
                    <a:cubicBezTo>
                      <a:pt x="8615" y="0"/>
                      <a:pt x="11108" y="2482"/>
                      <a:pt x="11108" y="555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5530345" y="2186640"/>
                <a:ext cx="221980" cy="221980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1099" extrusionOk="0">
                    <a:moveTo>
                      <a:pt x="11098" y="5544"/>
                    </a:moveTo>
                    <a:cubicBezTo>
                      <a:pt x="11098" y="8605"/>
                      <a:pt x="8616" y="11098"/>
                      <a:pt x="5544" y="11098"/>
                    </a:cubicBezTo>
                    <a:cubicBezTo>
                      <a:pt x="2483" y="11098"/>
                      <a:pt x="1" y="8605"/>
                      <a:pt x="1" y="5544"/>
                    </a:cubicBezTo>
                    <a:cubicBezTo>
                      <a:pt x="1" y="2483"/>
                      <a:pt x="2483" y="1"/>
                      <a:pt x="5544" y="1"/>
                    </a:cubicBezTo>
                    <a:cubicBezTo>
                      <a:pt x="8616" y="1"/>
                      <a:pt x="11098" y="2483"/>
                      <a:pt x="11098" y="554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4" name="Google Shape;234;p15"/>
            <p:cNvCxnSpPr/>
            <p:nvPr/>
          </p:nvCxnSpPr>
          <p:spPr>
            <a:xfrm rot="10800000">
              <a:off x="5313550" y="2661125"/>
              <a:ext cx="30132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5" name="Google Shape;235;p15"/>
            <p:cNvSpPr txBox="1"/>
            <p:nvPr/>
          </p:nvSpPr>
          <p:spPr>
            <a:xfrm>
              <a:off x="5906525" y="2661125"/>
              <a:ext cx="1995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CONDUCTION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36" name="Google Shape;236;p15"/>
            <p:cNvSpPr txBox="1"/>
            <p:nvPr/>
          </p:nvSpPr>
          <p:spPr>
            <a:xfrm>
              <a:off x="7798000" y="1574800"/>
              <a:ext cx="61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HOT</a:t>
              </a:r>
              <a:endParaRPr sz="1000" b="1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5313550" y="1574800"/>
              <a:ext cx="616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0000FF"/>
                  </a:solidFill>
                  <a:latin typeface="Kalam"/>
                  <a:ea typeface="Kalam"/>
                  <a:cs typeface="Kalam"/>
                  <a:sym typeface="Kalam"/>
                </a:rPr>
                <a:t>COLD</a:t>
              </a:r>
              <a:endParaRPr sz="1000" b="1">
                <a:solidFill>
                  <a:srgbClr val="0000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5582075" y="3077875"/>
              <a:ext cx="2644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a solid is heated, its atoms begin to vibrate. The hotter atoms collide with the cooler atoms, transferring heat energy through the process of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conduction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Convection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4.7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the role of convection in everyday phenomena.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occurs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Liquids and gases are sometimes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fluids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a fluid is heated, molecules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pushed apart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referred to as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expansion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hot fluid is now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less dense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the surroundings.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hot fluid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rises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cooled fluid moves to replace it.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AutoNum type="arabicPeriod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hot fluid cools, it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sinks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contracts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AutoNum type="alphaLcPeriod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phenomenon is called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current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46" name="Google Shape;246;p16"/>
          <p:cNvGrpSpPr/>
          <p:nvPr/>
        </p:nvGrpSpPr>
        <p:grpSpPr>
          <a:xfrm>
            <a:off x="5307525" y="1456875"/>
            <a:ext cx="3127800" cy="2807600"/>
            <a:chOff x="5203325" y="1394900"/>
            <a:chExt cx="3127800" cy="2807600"/>
          </a:xfrm>
        </p:grpSpPr>
        <p:grpSp>
          <p:nvGrpSpPr>
            <p:cNvPr id="247" name="Google Shape;247;p16"/>
            <p:cNvGrpSpPr/>
            <p:nvPr/>
          </p:nvGrpSpPr>
          <p:grpSpPr>
            <a:xfrm>
              <a:off x="5271050" y="1559300"/>
              <a:ext cx="2992351" cy="1568654"/>
              <a:chOff x="278325" y="998325"/>
              <a:chExt cx="7040825" cy="3690950"/>
            </a:xfrm>
          </p:grpSpPr>
          <p:sp>
            <p:nvSpPr>
              <p:cNvPr id="248" name="Google Shape;248;p16"/>
              <p:cNvSpPr/>
              <p:nvPr/>
            </p:nvSpPr>
            <p:spPr>
              <a:xfrm>
                <a:off x="680575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339475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25165" y="1"/>
                    </a:moveTo>
                    <a:lnTo>
                      <a:pt x="16991" y="4119"/>
                    </a:lnTo>
                    <a:lnTo>
                      <a:pt x="25165" y="8303"/>
                    </a:lnTo>
                    <a:lnTo>
                      <a:pt x="25165" y="5664"/>
                    </a:lnTo>
                    <a:cubicBezTo>
                      <a:pt x="30571" y="7595"/>
                      <a:pt x="34432" y="12743"/>
                      <a:pt x="34432" y="18857"/>
                    </a:cubicBezTo>
                    <a:lnTo>
                      <a:pt x="34432" y="58051"/>
                    </a:lnTo>
                    <a:cubicBezTo>
                      <a:pt x="34432" y="65710"/>
                      <a:pt x="28318" y="71888"/>
                      <a:pt x="20660" y="72017"/>
                    </a:cubicBezTo>
                    <a:lnTo>
                      <a:pt x="20660" y="74398"/>
                    </a:lnTo>
                    <a:cubicBezTo>
                      <a:pt x="29605" y="74334"/>
                      <a:pt x="36878" y="66997"/>
                      <a:pt x="36878" y="58051"/>
                    </a:cubicBezTo>
                    <a:lnTo>
                      <a:pt x="36878" y="18857"/>
                    </a:lnTo>
                    <a:cubicBezTo>
                      <a:pt x="36878" y="11392"/>
                      <a:pt x="31922" y="5149"/>
                      <a:pt x="25165" y="3090"/>
                    </a:cubicBezTo>
                    <a:close/>
                    <a:moveTo>
                      <a:pt x="16154" y="2704"/>
                    </a:moveTo>
                    <a:cubicBezTo>
                      <a:pt x="7209" y="2832"/>
                      <a:pt x="1" y="10105"/>
                      <a:pt x="1" y="19115"/>
                    </a:cubicBezTo>
                    <a:lnTo>
                      <a:pt x="1" y="58309"/>
                    </a:lnTo>
                    <a:cubicBezTo>
                      <a:pt x="1" y="65710"/>
                      <a:pt x="4892" y="72017"/>
                      <a:pt x="11649" y="74012"/>
                    </a:cubicBezTo>
                    <a:lnTo>
                      <a:pt x="11649" y="77101"/>
                    </a:lnTo>
                    <a:lnTo>
                      <a:pt x="19823" y="72982"/>
                    </a:lnTo>
                    <a:lnTo>
                      <a:pt x="11649" y="68799"/>
                    </a:lnTo>
                    <a:lnTo>
                      <a:pt x="11649" y="71438"/>
                    </a:lnTo>
                    <a:cubicBezTo>
                      <a:pt x="6243" y="69571"/>
                      <a:pt x="2382" y="64423"/>
                      <a:pt x="2382" y="58309"/>
                    </a:cubicBezTo>
                    <a:lnTo>
                      <a:pt x="2382" y="19115"/>
                    </a:lnTo>
                    <a:cubicBezTo>
                      <a:pt x="2382" y="11392"/>
                      <a:pt x="8496" y="5214"/>
                      <a:pt x="16154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1531700" y="1931525"/>
                <a:ext cx="921975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9" h="77102" extrusionOk="0">
                    <a:moveTo>
                      <a:pt x="11714" y="1"/>
                    </a:moveTo>
                    <a:lnTo>
                      <a:pt x="19823" y="4119"/>
                    </a:lnTo>
                    <a:lnTo>
                      <a:pt x="11714" y="8303"/>
                    </a:lnTo>
                    <a:lnTo>
                      <a:pt x="11714" y="5664"/>
                    </a:lnTo>
                    <a:cubicBezTo>
                      <a:pt x="6308" y="7595"/>
                      <a:pt x="2447" y="12743"/>
                      <a:pt x="2447" y="18857"/>
                    </a:cubicBezTo>
                    <a:lnTo>
                      <a:pt x="2447" y="58051"/>
                    </a:lnTo>
                    <a:cubicBezTo>
                      <a:pt x="2447" y="65710"/>
                      <a:pt x="8496" y="71888"/>
                      <a:pt x="16219" y="72017"/>
                    </a:cubicBezTo>
                    <a:lnTo>
                      <a:pt x="16219" y="74398"/>
                    </a:lnTo>
                    <a:cubicBezTo>
                      <a:pt x="7209" y="74334"/>
                      <a:pt x="1" y="66997"/>
                      <a:pt x="1" y="58051"/>
                    </a:cubicBezTo>
                    <a:lnTo>
                      <a:pt x="1" y="18857"/>
                    </a:lnTo>
                    <a:cubicBezTo>
                      <a:pt x="1" y="11392"/>
                      <a:pt x="4956" y="5149"/>
                      <a:pt x="11714" y="3090"/>
                    </a:cubicBezTo>
                    <a:close/>
                    <a:moveTo>
                      <a:pt x="20724" y="2704"/>
                    </a:moveTo>
                    <a:cubicBezTo>
                      <a:pt x="29670" y="2832"/>
                      <a:pt x="36878" y="10105"/>
                      <a:pt x="36878" y="19115"/>
                    </a:cubicBezTo>
                    <a:lnTo>
                      <a:pt x="36878" y="58309"/>
                    </a:lnTo>
                    <a:cubicBezTo>
                      <a:pt x="36878" y="65710"/>
                      <a:pt x="31987" y="72017"/>
                      <a:pt x="25229" y="74012"/>
                    </a:cubicBezTo>
                    <a:lnTo>
                      <a:pt x="25229" y="77101"/>
                    </a:lnTo>
                    <a:lnTo>
                      <a:pt x="17056" y="72982"/>
                    </a:lnTo>
                    <a:lnTo>
                      <a:pt x="25229" y="68799"/>
                    </a:lnTo>
                    <a:lnTo>
                      <a:pt x="25229" y="71438"/>
                    </a:lnTo>
                    <a:cubicBezTo>
                      <a:pt x="30635" y="69571"/>
                      <a:pt x="34497" y="64423"/>
                      <a:pt x="34497" y="58309"/>
                    </a:cubicBezTo>
                    <a:lnTo>
                      <a:pt x="34497" y="19115"/>
                    </a:lnTo>
                    <a:cubicBezTo>
                      <a:pt x="34497" y="11392"/>
                      <a:pt x="28383" y="5214"/>
                      <a:pt x="20724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2752900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25165" y="1"/>
                    </a:moveTo>
                    <a:lnTo>
                      <a:pt x="16991" y="4119"/>
                    </a:lnTo>
                    <a:lnTo>
                      <a:pt x="25165" y="8303"/>
                    </a:lnTo>
                    <a:lnTo>
                      <a:pt x="25165" y="5664"/>
                    </a:lnTo>
                    <a:cubicBezTo>
                      <a:pt x="30571" y="7595"/>
                      <a:pt x="34432" y="12743"/>
                      <a:pt x="34432" y="18857"/>
                    </a:cubicBezTo>
                    <a:lnTo>
                      <a:pt x="34432" y="58051"/>
                    </a:lnTo>
                    <a:cubicBezTo>
                      <a:pt x="34432" y="65710"/>
                      <a:pt x="28318" y="71888"/>
                      <a:pt x="20660" y="72017"/>
                    </a:cubicBezTo>
                    <a:lnTo>
                      <a:pt x="20660" y="74398"/>
                    </a:lnTo>
                    <a:cubicBezTo>
                      <a:pt x="29605" y="74334"/>
                      <a:pt x="36878" y="66997"/>
                      <a:pt x="36878" y="58051"/>
                    </a:cubicBezTo>
                    <a:lnTo>
                      <a:pt x="36878" y="18857"/>
                    </a:lnTo>
                    <a:cubicBezTo>
                      <a:pt x="36878" y="11392"/>
                      <a:pt x="31922" y="5149"/>
                      <a:pt x="25165" y="3090"/>
                    </a:cubicBezTo>
                    <a:close/>
                    <a:moveTo>
                      <a:pt x="16155" y="2704"/>
                    </a:moveTo>
                    <a:cubicBezTo>
                      <a:pt x="7209" y="2832"/>
                      <a:pt x="1" y="10105"/>
                      <a:pt x="1" y="19115"/>
                    </a:cubicBezTo>
                    <a:lnTo>
                      <a:pt x="1" y="58309"/>
                    </a:lnTo>
                    <a:cubicBezTo>
                      <a:pt x="1" y="65710"/>
                      <a:pt x="4892" y="72017"/>
                      <a:pt x="11650" y="74012"/>
                    </a:cubicBezTo>
                    <a:lnTo>
                      <a:pt x="11650" y="77101"/>
                    </a:lnTo>
                    <a:lnTo>
                      <a:pt x="19823" y="72982"/>
                    </a:lnTo>
                    <a:lnTo>
                      <a:pt x="11650" y="68799"/>
                    </a:lnTo>
                    <a:lnTo>
                      <a:pt x="11650" y="71438"/>
                    </a:lnTo>
                    <a:cubicBezTo>
                      <a:pt x="6243" y="69571"/>
                      <a:pt x="2382" y="64423"/>
                      <a:pt x="2382" y="58309"/>
                    </a:cubicBezTo>
                    <a:lnTo>
                      <a:pt x="2382" y="19115"/>
                    </a:lnTo>
                    <a:cubicBezTo>
                      <a:pt x="2382" y="11392"/>
                      <a:pt x="8496" y="5214"/>
                      <a:pt x="16155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3945150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11713" y="1"/>
                    </a:moveTo>
                    <a:lnTo>
                      <a:pt x="19822" y="4119"/>
                    </a:lnTo>
                    <a:lnTo>
                      <a:pt x="11713" y="8303"/>
                    </a:lnTo>
                    <a:lnTo>
                      <a:pt x="11713" y="5664"/>
                    </a:lnTo>
                    <a:cubicBezTo>
                      <a:pt x="6307" y="7595"/>
                      <a:pt x="2446" y="12743"/>
                      <a:pt x="2446" y="18857"/>
                    </a:cubicBezTo>
                    <a:lnTo>
                      <a:pt x="2446" y="58051"/>
                    </a:lnTo>
                    <a:cubicBezTo>
                      <a:pt x="2446" y="65710"/>
                      <a:pt x="8495" y="71888"/>
                      <a:pt x="16218" y="72017"/>
                    </a:cubicBezTo>
                    <a:lnTo>
                      <a:pt x="16218" y="74398"/>
                    </a:lnTo>
                    <a:cubicBezTo>
                      <a:pt x="7208" y="74334"/>
                      <a:pt x="0" y="66997"/>
                      <a:pt x="0" y="58051"/>
                    </a:cubicBezTo>
                    <a:lnTo>
                      <a:pt x="0" y="18857"/>
                    </a:lnTo>
                    <a:cubicBezTo>
                      <a:pt x="0" y="11392"/>
                      <a:pt x="4956" y="5149"/>
                      <a:pt x="11713" y="3090"/>
                    </a:cubicBezTo>
                    <a:close/>
                    <a:moveTo>
                      <a:pt x="20723" y="2704"/>
                    </a:moveTo>
                    <a:cubicBezTo>
                      <a:pt x="29669" y="2832"/>
                      <a:pt x="36877" y="10105"/>
                      <a:pt x="36877" y="19115"/>
                    </a:cubicBezTo>
                    <a:lnTo>
                      <a:pt x="36877" y="58309"/>
                    </a:lnTo>
                    <a:cubicBezTo>
                      <a:pt x="36877" y="65710"/>
                      <a:pt x="31986" y="72017"/>
                      <a:pt x="25228" y="74012"/>
                    </a:cubicBezTo>
                    <a:lnTo>
                      <a:pt x="25228" y="77101"/>
                    </a:lnTo>
                    <a:lnTo>
                      <a:pt x="17055" y="72982"/>
                    </a:lnTo>
                    <a:lnTo>
                      <a:pt x="25228" y="68799"/>
                    </a:lnTo>
                    <a:lnTo>
                      <a:pt x="25228" y="71438"/>
                    </a:lnTo>
                    <a:cubicBezTo>
                      <a:pt x="30635" y="69571"/>
                      <a:pt x="34496" y="64423"/>
                      <a:pt x="34496" y="58309"/>
                    </a:cubicBezTo>
                    <a:lnTo>
                      <a:pt x="34496" y="19115"/>
                    </a:lnTo>
                    <a:cubicBezTo>
                      <a:pt x="34496" y="11392"/>
                      <a:pt x="28382" y="5214"/>
                      <a:pt x="20723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5145425" y="1931525"/>
                <a:ext cx="921950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8" h="77102" extrusionOk="0">
                    <a:moveTo>
                      <a:pt x="25164" y="1"/>
                    </a:moveTo>
                    <a:lnTo>
                      <a:pt x="17055" y="4119"/>
                    </a:lnTo>
                    <a:lnTo>
                      <a:pt x="25164" y="8303"/>
                    </a:lnTo>
                    <a:lnTo>
                      <a:pt x="25164" y="5664"/>
                    </a:lnTo>
                    <a:cubicBezTo>
                      <a:pt x="30635" y="7595"/>
                      <a:pt x="34496" y="12743"/>
                      <a:pt x="34496" y="18857"/>
                    </a:cubicBezTo>
                    <a:lnTo>
                      <a:pt x="34496" y="58051"/>
                    </a:lnTo>
                    <a:cubicBezTo>
                      <a:pt x="34496" y="65710"/>
                      <a:pt x="28382" y="71888"/>
                      <a:pt x="20659" y="72017"/>
                    </a:cubicBezTo>
                    <a:lnTo>
                      <a:pt x="20659" y="74398"/>
                    </a:lnTo>
                    <a:cubicBezTo>
                      <a:pt x="29669" y="74334"/>
                      <a:pt x="36877" y="66997"/>
                      <a:pt x="36877" y="58051"/>
                    </a:cubicBezTo>
                    <a:lnTo>
                      <a:pt x="36877" y="18857"/>
                    </a:lnTo>
                    <a:cubicBezTo>
                      <a:pt x="36877" y="11392"/>
                      <a:pt x="31986" y="5149"/>
                      <a:pt x="25164" y="3090"/>
                    </a:cubicBezTo>
                    <a:close/>
                    <a:moveTo>
                      <a:pt x="16218" y="2704"/>
                    </a:moveTo>
                    <a:cubicBezTo>
                      <a:pt x="7208" y="2832"/>
                      <a:pt x="0" y="10105"/>
                      <a:pt x="0" y="19115"/>
                    </a:cubicBezTo>
                    <a:lnTo>
                      <a:pt x="0" y="58309"/>
                    </a:lnTo>
                    <a:cubicBezTo>
                      <a:pt x="0" y="65710"/>
                      <a:pt x="4956" y="72017"/>
                      <a:pt x="11713" y="74012"/>
                    </a:cubicBezTo>
                    <a:lnTo>
                      <a:pt x="11713" y="77101"/>
                    </a:lnTo>
                    <a:lnTo>
                      <a:pt x="19823" y="72982"/>
                    </a:lnTo>
                    <a:lnTo>
                      <a:pt x="11713" y="68799"/>
                    </a:lnTo>
                    <a:lnTo>
                      <a:pt x="11713" y="71438"/>
                    </a:lnTo>
                    <a:cubicBezTo>
                      <a:pt x="6243" y="69571"/>
                      <a:pt x="2446" y="64423"/>
                      <a:pt x="2446" y="58309"/>
                    </a:cubicBezTo>
                    <a:lnTo>
                      <a:pt x="2446" y="19115"/>
                    </a:lnTo>
                    <a:cubicBezTo>
                      <a:pt x="2446" y="11392"/>
                      <a:pt x="8496" y="5214"/>
                      <a:pt x="16218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6339250" y="1931525"/>
                <a:ext cx="921975" cy="1927550"/>
              </a:xfrm>
              <a:custGeom>
                <a:avLst/>
                <a:gdLst/>
                <a:ahLst/>
                <a:cxnLst/>
                <a:rect l="l" t="t" r="r" b="b"/>
                <a:pathLst>
                  <a:path w="36879" h="77102" extrusionOk="0">
                    <a:moveTo>
                      <a:pt x="11650" y="1"/>
                    </a:moveTo>
                    <a:lnTo>
                      <a:pt x="19823" y="4119"/>
                    </a:lnTo>
                    <a:lnTo>
                      <a:pt x="11650" y="8303"/>
                    </a:lnTo>
                    <a:lnTo>
                      <a:pt x="11650" y="5664"/>
                    </a:lnTo>
                    <a:cubicBezTo>
                      <a:pt x="6244" y="7595"/>
                      <a:pt x="2382" y="12743"/>
                      <a:pt x="2382" y="18857"/>
                    </a:cubicBezTo>
                    <a:lnTo>
                      <a:pt x="2382" y="58051"/>
                    </a:lnTo>
                    <a:cubicBezTo>
                      <a:pt x="2382" y="65710"/>
                      <a:pt x="8496" y="71888"/>
                      <a:pt x="16155" y="72017"/>
                    </a:cubicBezTo>
                    <a:lnTo>
                      <a:pt x="16155" y="74398"/>
                    </a:lnTo>
                    <a:cubicBezTo>
                      <a:pt x="7209" y="74334"/>
                      <a:pt x="1" y="66997"/>
                      <a:pt x="1" y="58051"/>
                    </a:cubicBezTo>
                    <a:lnTo>
                      <a:pt x="1" y="18857"/>
                    </a:lnTo>
                    <a:cubicBezTo>
                      <a:pt x="1" y="11392"/>
                      <a:pt x="4892" y="5149"/>
                      <a:pt x="11650" y="3090"/>
                    </a:cubicBezTo>
                    <a:close/>
                    <a:moveTo>
                      <a:pt x="20660" y="2704"/>
                    </a:moveTo>
                    <a:cubicBezTo>
                      <a:pt x="29670" y="2832"/>
                      <a:pt x="36878" y="10105"/>
                      <a:pt x="36878" y="19115"/>
                    </a:cubicBezTo>
                    <a:lnTo>
                      <a:pt x="36878" y="58309"/>
                    </a:lnTo>
                    <a:cubicBezTo>
                      <a:pt x="36878" y="65710"/>
                      <a:pt x="31923" y="72017"/>
                      <a:pt x="25165" y="74012"/>
                    </a:cubicBezTo>
                    <a:lnTo>
                      <a:pt x="25165" y="77101"/>
                    </a:lnTo>
                    <a:lnTo>
                      <a:pt x="17056" y="72982"/>
                    </a:lnTo>
                    <a:lnTo>
                      <a:pt x="25165" y="68799"/>
                    </a:lnTo>
                    <a:lnTo>
                      <a:pt x="25165" y="71438"/>
                    </a:lnTo>
                    <a:cubicBezTo>
                      <a:pt x="30571" y="69571"/>
                      <a:pt x="34433" y="64423"/>
                      <a:pt x="34433" y="58309"/>
                    </a:cubicBezTo>
                    <a:lnTo>
                      <a:pt x="34433" y="19115"/>
                    </a:lnTo>
                    <a:cubicBezTo>
                      <a:pt x="34433" y="11392"/>
                      <a:pt x="28319" y="5214"/>
                      <a:pt x="20660" y="514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00000">
                    <a:srgbClr val="FF0000"/>
                  </a:gs>
                  <a:gs pos="100000">
                    <a:srgbClr val="73737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278325" y="998325"/>
                <a:ext cx="7040825" cy="2923500"/>
              </a:xfrm>
              <a:custGeom>
                <a:avLst/>
                <a:gdLst/>
                <a:ahLst/>
                <a:cxnLst/>
                <a:rect l="l" t="t" r="r" b="b"/>
                <a:pathLst>
                  <a:path w="281633" h="116940" fill="none" extrusionOk="0">
                    <a:moveTo>
                      <a:pt x="281632" y="1"/>
                    </a:moveTo>
                    <a:lnTo>
                      <a:pt x="281632" y="116939"/>
                    </a:lnTo>
                    <a:lnTo>
                      <a:pt x="1" y="116939"/>
                    </a:ln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643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278325" y="1783500"/>
                <a:ext cx="7035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439" h="1" extrusionOk="0">
                    <a:moveTo>
                      <a:pt x="1" y="1"/>
                    </a:moveTo>
                    <a:lnTo>
                      <a:pt x="281439" y="1"/>
                    </a:ln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6"/>
              <p:cNvSpPr/>
              <p:nvPr/>
            </p:nvSpPr>
            <p:spPr>
              <a:xfrm>
                <a:off x="278325" y="1783500"/>
                <a:ext cx="7035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81439" h="1" fill="none" extrusionOk="0">
                    <a:moveTo>
                      <a:pt x="1" y="1"/>
                    </a:moveTo>
                    <a:lnTo>
                      <a:pt x="281439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643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1887300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89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3094000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8" y="0"/>
                    </a:moveTo>
                    <a:lnTo>
                      <a:pt x="1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4300725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5507425" y="4129350"/>
                <a:ext cx="239775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1" h="22397" extrusionOk="0">
                    <a:moveTo>
                      <a:pt x="4828" y="0"/>
                    </a:moveTo>
                    <a:lnTo>
                      <a:pt x="1" y="9397"/>
                    </a:lnTo>
                    <a:lnTo>
                      <a:pt x="3734" y="9397"/>
                    </a:lnTo>
                    <a:lnTo>
                      <a:pt x="3734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6714150" y="4129350"/>
                <a:ext cx="239750" cy="55992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22397" extrusionOk="0">
                    <a:moveTo>
                      <a:pt x="4827" y="0"/>
                    </a:moveTo>
                    <a:lnTo>
                      <a:pt x="0" y="9397"/>
                    </a:lnTo>
                    <a:lnTo>
                      <a:pt x="3733" y="9397"/>
                    </a:lnTo>
                    <a:lnTo>
                      <a:pt x="3733" y="22397"/>
                    </a:lnTo>
                    <a:lnTo>
                      <a:pt x="5664" y="22397"/>
                    </a:lnTo>
                    <a:lnTo>
                      <a:pt x="5664" y="9397"/>
                    </a:lnTo>
                    <a:lnTo>
                      <a:pt x="9590" y="9397"/>
                    </a:lnTo>
                    <a:lnTo>
                      <a:pt x="482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3" name="Google Shape;263;p16"/>
            <p:cNvSpPr txBox="1"/>
            <p:nvPr/>
          </p:nvSpPr>
          <p:spPr>
            <a:xfrm>
              <a:off x="5203325" y="3171100"/>
              <a:ext cx="31278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Convection is used by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immersion heaters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Heater coils are used to heat water. As the hot water rises it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displaces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cooler water which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sinks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This cooler water is then heated by the coils, creating a continuous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convection current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5560325" y="1394900"/>
              <a:ext cx="241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HOT FLUID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EXPANDS AND RISES. </a:t>
              </a:r>
              <a:r>
                <a:rPr lang="en" sz="900" b="1">
                  <a:solidFill>
                    <a:srgbClr val="0000FF"/>
                  </a:solidFill>
                  <a:latin typeface="Kalam"/>
                  <a:ea typeface="Kalam"/>
                  <a:cs typeface="Kalam"/>
                  <a:sym typeface="Kalam"/>
                </a:rPr>
                <a:t>COLD FLUID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CONTRACTS AND SINKS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0" name="Google Shape;270;p17"/>
          <p:cNvGrpSpPr/>
          <p:nvPr/>
        </p:nvGrpSpPr>
        <p:grpSpPr>
          <a:xfrm>
            <a:off x="5572384" y="103"/>
            <a:ext cx="2683937" cy="5143290"/>
            <a:chOff x="2463100" y="238125"/>
            <a:chExt cx="2626675" cy="5170175"/>
          </a:xfrm>
        </p:grpSpPr>
        <p:sp>
          <p:nvSpPr>
            <p:cNvPr id="271" name="Google Shape;271;p17"/>
            <p:cNvSpPr/>
            <p:nvPr/>
          </p:nvSpPr>
          <p:spPr>
            <a:xfrm>
              <a:off x="3380975" y="238125"/>
              <a:ext cx="789475" cy="535550"/>
            </a:xfrm>
            <a:custGeom>
              <a:avLst/>
              <a:gdLst/>
              <a:ahLst/>
              <a:cxnLst/>
              <a:rect l="l" t="t" r="r" b="b"/>
              <a:pathLst>
                <a:path w="31579" h="21422" extrusionOk="0">
                  <a:moveTo>
                    <a:pt x="29477" y="21422"/>
                  </a:moveTo>
                  <a:lnTo>
                    <a:pt x="2101" y="21422"/>
                  </a:lnTo>
                  <a:cubicBezTo>
                    <a:pt x="934" y="21422"/>
                    <a:pt x="0" y="20488"/>
                    <a:pt x="0" y="19321"/>
                  </a:cubicBezTo>
                  <a:lnTo>
                    <a:pt x="0" y="2101"/>
                  </a:lnTo>
                  <a:cubicBezTo>
                    <a:pt x="0" y="934"/>
                    <a:pt x="934" y="0"/>
                    <a:pt x="2101" y="0"/>
                  </a:cubicBezTo>
                  <a:lnTo>
                    <a:pt x="29477" y="0"/>
                  </a:lnTo>
                  <a:cubicBezTo>
                    <a:pt x="30645" y="0"/>
                    <a:pt x="31579" y="934"/>
                    <a:pt x="31579" y="2101"/>
                  </a:cubicBezTo>
                  <a:lnTo>
                    <a:pt x="31579" y="19321"/>
                  </a:lnTo>
                  <a:cubicBezTo>
                    <a:pt x="31579" y="20488"/>
                    <a:pt x="30645" y="21422"/>
                    <a:pt x="29477" y="21422"/>
                  </a:cubicBezTo>
                  <a:close/>
                </a:path>
              </a:pathLst>
            </a:custGeom>
            <a:solidFill>
              <a:srgbClr val="C2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3291950" y="4796850"/>
              <a:ext cx="246650" cy="611450"/>
            </a:xfrm>
            <a:custGeom>
              <a:avLst/>
              <a:gdLst/>
              <a:ahLst/>
              <a:cxnLst/>
              <a:rect l="l" t="t" r="r" b="b"/>
              <a:pathLst>
                <a:path w="9866" h="24458" extrusionOk="0">
                  <a:moveTo>
                    <a:pt x="0" y="0"/>
                  </a:moveTo>
                  <a:lnTo>
                    <a:pt x="9865" y="0"/>
                  </a:lnTo>
                  <a:lnTo>
                    <a:pt x="9865" y="24458"/>
                  </a:lnTo>
                  <a:lnTo>
                    <a:pt x="0" y="24458"/>
                  </a:lnTo>
                  <a:close/>
                </a:path>
              </a:pathLst>
            </a:custGeom>
            <a:solidFill>
              <a:srgbClr val="BE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3291950" y="4840625"/>
              <a:ext cx="246650" cy="283125"/>
            </a:xfrm>
            <a:custGeom>
              <a:avLst/>
              <a:gdLst/>
              <a:ahLst/>
              <a:cxnLst/>
              <a:rect l="l" t="t" r="r" b="b"/>
              <a:pathLst>
                <a:path w="9866" h="11325" extrusionOk="0">
                  <a:moveTo>
                    <a:pt x="0" y="0"/>
                  </a:moveTo>
                  <a:lnTo>
                    <a:pt x="0" y="4378"/>
                  </a:lnTo>
                  <a:lnTo>
                    <a:pt x="9865" y="1132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4012825" y="4796850"/>
              <a:ext cx="248100" cy="611450"/>
            </a:xfrm>
            <a:custGeom>
              <a:avLst/>
              <a:gdLst/>
              <a:ahLst/>
              <a:cxnLst/>
              <a:rect l="l" t="t" r="r" b="b"/>
              <a:pathLst>
                <a:path w="9924" h="24458" extrusionOk="0">
                  <a:moveTo>
                    <a:pt x="1" y="0"/>
                  </a:moveTo>
                  <a:lnTo>
                    <a:pt x="9923" y="0"/>
                  </a:lnTo>
                  <a:lnTo>
                    <a:pt x="9923" y="24458"/>
                  </a:lnTo>
                  <a:lnTo>
                    <a:pt x="1" y="24458"/>
                  </a:lnTo>
                  <a:close/>
                </a:path>
              </a:pathLst>
            </a:custGeom>
            <a:solidFill>
              <a:srgbClr val="BE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463100" y="639400"/>
              <a:ext cx="2626675" cy="4201250"/>
            </a:xfrm>
            <a:custGeom>
              <a:avLst/>
              <a:gdLst/>
              <a:ahLst/>
              <a:cxnLst/>
              <a:rect l="l" t="t" r="r" b="b"/>
              <a:pathLst>
                <a:path w="105067" h="168050" extrusionOk="0">
                  <a:moveTo>
                    <a:pt x="100047" y="168049"/>
                  </a:moveTo>
                  <a:lnTo>
                    <a:pt x="4962" y="168049"/>
                  </a:lnTo>
                  <a:cubicBezTo>
                    <a:pt x="2218" y="168049"/>
                    <a:pt x="0" y="165831"/>
                    <a:pt x="0" y="163030"/>
                  </a:cubicBezTo>
                  <a:lnTo>
                    <a:pt x="0" y="4962"/>
                  </a:lnTo>
                  <a:cubicBezTo>
                    <a:pt x="0" y="2219"/>
                    <a:pt x="2218" y="1"/>
                    <a:pt x="4962" y="1"/>
                  </a:cubicBezTo>
                  <a:lnTo>
                    <a:pt x="100047" y="1"/>
                  </a:lnTo>
                  <a:cubicBezTo>
                    <a:pt x="102790" y="1"/>
                    <a:pt x="105067" y="2219"/>
                    <a:pt x="105067" y="4962"/>
                  </a:cubicBezTo>
                  <a:lnTo>
                    <a:pt x="105067" y="163030"/>
                  </a:lnTo>
                  <a:cubicBezTo>
                    <a:pt x="105067" y="165831"/>
                    <a:pt x="102790" y="168049"/>
                    <a:pt x="100047" y="168049"/>
                  </a:cubicBezTo>
                  <a:close/>
                </a:path>
              </a:pathLst>
            </a:custGeom>
            <a:solidFill>
              <a:srgbClr val="D9D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2463100" y="3735975"/>
              <a:ext cx="2626675" cy="1104675"/>
            </a:xfrm>
            <a:custGeom>
              <a:avLst/>
              <a:gdLst/>
              <a:ahLst/>
              <a:cxnLst/>
              <a:rect l="l" t="t" r="r" b="b"/>
              <a:pathLst>
                <a:path w="105067" h="44187" extrusionOk="0">
                  <a:moveTo>
                    <a:pt x="92284" y="7880"/>
                  </a:moveTo>
                  <a:cubicBezTo>
                    <a:pt x="87614" y="7880"/>
                    <a:pt x="83003" y="6888"/>
                    <a:pt x="78742" y="4903"/>
                  </a:cubicBezTo>
                  <a:cubicBezTo>
                    <a:pt x="72321" y="1868"/>
                    <a:pt x="62982" y="0"/>
                    <a:pt x="52533" y="0"/>
                  </a:cubicBezTo>
                  <a:cubicBezTo>
                    <a:pt x="42085" y="0"/>
                    <a:pt x="32688" y="1868"/>
                    <a:pt x="26267" y="4903"/>
                  </a:cubicBezTo>
                  <a:cubicBezTo>
                    <a:pt x="22064" y="6888"/>
                    <a:pt x="17394" y="7880"/>
                    <a:pt x="12725" y="7880"/>
                  </a:cubicBezTo>
                  <a:lnTo>
                    <a:pt x="0" y="7880"/>
                  </a:lnTo>
                  <a:lnTo>
                    <a:pt x="0" y="39167"/>
                  </a:lnTo>
                  <a:cubicBezTo>
                    <a:pt x="0" y="41968"/>
                    <a:pt x="2218" y="44186"/>
                    <a:pt x="4962" y="44186"/>
                  </a:cubicBezTo>
                  <a:lnTo>
                    <a:pt x="100047" y="44186"/>
                  </a:lnTo>
                  <a:cubicBezTo>
                    <a:pt x="102790" y="44186"/>
                    <a:pt x="105067" y="41968"/>
                    <a:pt x="105067" y="39167"/>
                  </a:cubicBezTo>
                  <a:lnTo>
                    <a:pt x="105067" y="7880"/>
                  </a:lnTo>
                  <a:close/>
                </a:path>
              </a:pathLst>
            </a:custGeom>
            <a:solidFill>
              <a:srgbClr val="979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2537500" y="4057325"/>
              <a:ext cx="761775" cy="686475"/>
            </a:xfrm>
            <a:custGeom>
              <a:avLst/>
              <a:gdLst/>
              <a:ahLst/>
              <a:cxnLst/>
              <a:rect l="l" t="t" r="r" b="b"/>
              <a:pathLst>
                <a:path w="30471" h="27459" extrusionOk="0">
                  <a:moveTo>
                    <a:pt x="15273" y="1"/>
                  </a:moveTo>
                  <a:cubicBezTo>
                    <a:pt x="11591" y="1"/>
                    <a:pt x="7914" y="1464"/>
                    <a:pt x="5196" y="4365"/>
                  </a:cubicBezTo>
                  <a:cubicBezTo>
                    <a:pt x="1" y="9911"/>
                    <a:pt x="293" y="18608"/>
                    <a:pt x="5838" y="23744"/>
                  </a:cubicBezTo>
                  <a:cubicBezTo>
                    <a:pt x="8490" y="26229"/>
                    <a:pt x="11863" y="27458"/>
                    <a:pt x="15229" y="27458"/>
                  </a:cubicBezTo>
                  <a:cubicBezTo>
                    <a:pt x="18901" y="27458"/>
                    <a:pt x="22565" y="25995"/>
                    <a:pt x="25275" y="23102"/>
                  </a:cubicBezTo>
                  <a:cubicBezTo>
                    <a:pt x="30470" y="17557"/>
                    <a:pt x="30178" y="8860"/>
                    <a:pt x="24633" y="3665"/>
                  </a:cubicBezTo>
                  <a:cubicBezTo>
                    <a:pt x="21989" y="1216"/>
                    <a:pt x="18629" y="1"/>
                    <a:pt x="15273" y="1"/>
                  </a:cubicBezTo>
                  <a:close/>
                </a:path>
              </a:pathLst>
            </a:custGeom>
            <a:solidFill>
              <a:srgbClr val="C6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2718450" y="4205850"/>
              <a:ext cx="431975" cy="430500"/>
            </a:xfrm>
            <a:custGeom>
              <a:avLst/>
              <a:gdLst/>
              <a:ahLst/>
              <a:cxnLst/>
              <a:rect l="l" t="t" r="r" b="b"/>
              <a:pathLst>
                <a:path w="17279" h="17220" extrusionOk="0">
                  <a:moveTo>
                    <a:pt x="8640" y="0"/>
                  </a:moveTo>
                  <a:cubicBezTo>
                    <a:pt x="3912" y="0"/>
                    <a:pt x="1" y="3853"/>
                    <a:pt x="1" y="8581"/>
                  </a:cubicBezTo>
                  <a:cubicBezTo>
                    <a:pt x="1" y="13367"/>
                    <a:pt x="3912" y="17220"/>
                    <a:pt x="8640" y="17220"/>
                  </a:cubicBezTo>
                  <a:cubicBezTo>
                    <a:pt x="13426" y="17220"/>
                    <a:pt x="17279" y="13367"/>
                    <a:pt x="17279" y="8581"/>
                  </a:cubicBezTo>
                  <a:cubicBezTo>
                    <a:pt x="17279" y="3853"/>
                    <a:pt x="13426" y="0"/>
                    <a:pt x="8640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2702400" y="4185425"/>
              <a:ext cx="430525" cy="430500"/>
            </a:xfrm>
            <a:custGeom>
              <a:avLst/>
              <a:gdLst/>
              <a:ahLst/>
              <a:cxnLst/>
              <a:rect l="l" t="t" r="r" b="b"/>
              <a:pathLst>
                <a:path w="17221" h="17220" extrusionOk="0">
                  <a:moveTo>
                    <a:pt x="8640" y="0"/>
                  </a:moveTo>
                  <a:cubicBezTo>
                    <a:pt x="3853" y="0"/>
                    <a:pt x="1" y="3853"/>
                    <a:pt x="1" y="8581"/>
                  </a:cubicBezTo>
                  <a:cubicBezTo>
                    <a:pt x="1" y="13367"/>
                    <a:pt x="3853" y="17219"/>
                    <a:pt x="8640" y="17219"/>
                  </a:cubicBezTo>
                  <a:cubicBezTo>
                    <a:pt x="13368" y="17219"/>
                    <a:pt x="17220" y="13367"/>
                    <a:pt x="17220" y="8581"/>
                  </a:cubicBezTo>
                  <a:cubicBezTo>
                    <a:pt x="17220" y="3853"/>
                    <a:pt x="13368" y="0"/>
                    <a:pt x="8640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2646950" y="4198550"/>
              <a:ext cx="474300" cy="405125"/>
            </a:xfrm>
            <a:custGeom>
              <a:avLst/>
              <a:gdLst/>
              <a:ahLst/>
              <a:cxnLst/>
              <a:rect l="l" t="t" r="r" b="b"/>
              <a:pathLst>
                <a:path w="18972" h="16205" extrusionOk="0">
                  <a:moveTo>
                    <a:pt x="10858" y="0"/>
                  </a:moveTo>
                  <a:cubicBezTo>
                    <a:pt x="3620" y="0"/>
                    <a:pt x="1" y="8698"/>
                    <a:pt x="5137" y="13834"/>
                  </a:cubicBezTo>
                  <a:cubicBezTo>
                    <a:pt x="6774" y="15471"/>
                    <a:pt x="8792" y="16204"/>
                    <a:pt x="10777" y="16204"/>
                  </a:cubicBezTo>
                  <a:cubicBezTo>
                    <a:pt x="14950" y="16204"/>
                    <a:pt x="18971" y="12961"/>
                    <a:pt x="18971" y="8056"/>
                  </a:cubicBezTo>
                  <a:cubicBezTo>
                    <a:pt x="18971" y="3678"/>
                    <a:pt x="15411" y="59"/>
                    <a:pt x="11033" y="0"/>
                  </a:cubicBezTo>
                  <a:close/>
                </a:path>
              </a:pathLst>
            </a:custGeom>
            <a:solidFill>
              <a:srgbClr val="B3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754950" y="4198550"/>
              <a:ext cx="309375" cy="402775"/>
            </a:xfrm>
            <a:custGeom>
              <a:avLst/>
              <a:gdLst/>
              <a:ahLst/>
              <a:cxnLst/>
              <a:rect l="l" t="t" r="r" b="b"/>
              <a:pathLst>
                <a:path w="12375" h="16111" extrusionOk="0">
                  <a:moveTo>
                    <a:pt x="6713" y="0"/>
                  </a:moveTo>
                  <a:cubicBezTo>
                    <a:pt x="3211" y="3503"/>
                    <a:pt x="876" y="7997"/>
                    <a:pt x="0" y="12900"/>
                  </a:cubicBezTo>
                  <a:cubicBezTo>
                    <a:pt x="1343" y="14710"/>
                    <a:pt x="3386" y="15877"/>
                    <a:pt x="5604" y="16111"/>
                  </a:cubicBezTo>
                  <a:cubicBezTo>
                    <a:pt x="5954" y="13367"/>
                    <a:pt x="6829" y="10741"/>
                    <a:pt x="8172" y="8289"/>
                  </a:cubicBezTo>
                  <a:cubicBezTo>
                    <a:pt x="9223" y="6129"/>
                    <a:pt x="10682" y="4203"/>
                    <a:pt x="12375" y="2452"/>
                  </a:cubicBezTo>
                  <a:cubicBezTo>
                    <a:pt x="10857" y="934"/>
                    <a:pt x="8814" y="0"/>
                    <a:pt x="6713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2895025" y="4259850"/>
              <a:ext cx="175150" cy="343675"/>
            </a:xfrm>
            <a:custGeom>
              <a:avLst/>
              <a:gdLst/>
              <a:ahLst/>
              <a:cxnLst/>
              <a:rect l="l" t="t" r="r" b="b"/>
              <a:pathLst>
                <a:path w="7006" h="13747" extrusionOk="0">
                  <a:moveTo>
                    <a:pt x="6772" y="0"/>
                  </a:moveTo>
                  <a:cubicBezTo>
                    <a:pt x="5079" y="1751"/>
                    <a:pt x="3620" y="3677"/>
                    <a:pt x="2569" y="5837"/>
                  </a:cubicBezTo>
                  <a:cubicBezTo>
                    <a:pt x="1226" y="8289"/>
                    <a:pt x="351" y="10915"/>
                    <a:pt x="1" y="13659"/>
                  </a:cubicBezTo>
                  <a:cubicBezTo>
                    <a:pt x="322" y="13717"/>
                    <a:pt x="628" y="13746"/>
                    <a:pt x="927" y="13746"/>
                  </a:cubicBezTo>
                  <a:cubicBezTo>
                    <a:pt x="1226" y="13746"/>
                    <a:pt x="1518" y="13717"/>
                    <a:pt x="1810" y="13659"/>
                  </a:cubicBezTo>
                  <a:cubicBezTo>
                    <a:pt x="1985" y="11090"/>
                    <a:pt x="2569" y="8580"/>
                    <a:pt x="3561" y="6187"/>
                  </a:cubicBezTo>
                  <a:cubicBezTo>
                    <a:pt x="4437" y="4086"/>
                    <a:pt x="5604" y="2101"/>
                    <a:pt x="7005" y="292"/>
                  </a:cubicBezTo>
                  <a:cubicBezTo>
                    <a:pt x="6947" y="175"/>
                    <a:pt x="6830" y="117"/>
                    <a:pt x="6772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2614850" y="4274425"/>
              <a:ext cx="73000" cy="74450"/>
            </a:xfrm>
            <a:custGeom>
              <a:avLst/>
              <a:gdLst/>
              <a:ahLst/>
              <a:cxnLst/>
              <a:rect l="l" t="t" r="r" b="b"/>
              <a:pathLst>
                <a:path w="2920" h="2978" extrusionOk="0">
                  <a:moveTo>
                    <a:pt x="1460" y="1"/>
                  </a:moveTo>
                  <a:cubicBezTo>
                    <a:pt x="643" y="1"/>
                    <a:pt x="1" y="701"/>
                    <a:pt x="1" y="1518"/>
                  </a:cubicBezTo>
                  <a:cubicBezTo>
                    <a:pt x="1" y="2336"/>
                    <a:pt x="643" y="2978"/>
                    <a:pt x="1460" y="2978"/>
                  </a:cubicBezTo>
                  <a:cubicBezTo>
                    <a:pt x="2277" y="2978"/>
                    <a:pt x="2919" y="2336"/>
                    <a:pt x="2919" y="1518"/>
                  </a:cubicBezTo>
                  <a:cubicBezTo>
                    <a:pt x="2919" y="701"/>
                    <a:pt x="2277" y="1"/>
                    <a:pt x="146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649875" y="4194175"/>
              <a:ext cx="68600" cy="68600"/>
            </a:xfrm>
            <a:custGeom>
              <a:avLst/>
              <a:gdLst/>
              <a:ahLst/>
              <a:cxnLst/>
              <a:rect l="l" t="t" r="r" b="b"/>
              <a:pathLst>
                <a:path w="2744" h="2744" extrusionOk="0">
                  <a:moveTo>
                    <a:pt x="1343" y="0"/>
                  </a:moveTo>
                  <a:cubicBezTo>
                    <a:pt x="584" y="0"/>
                    <a:pt x="0" y="642"/>
                    <a:pt x="0" y="1401"/>
                  </a:cubicBezTo>
                  <a:cubicBezTo>
                    <a:pt x="0" y="2160"/>
                    <a:pt x="584" y="2744"/>
                    <a:pt x="1343" y="2744"/>
                  </a:cubicBezTo>
                  <a:cubicBezTo>
                    <a:pt x="2102" y="2744"/>
                    <a:pt x="2744" y="2160"/>
                    <a:pt x="2744" y="1401"/>
                  </a:cubicBezTo>
                  <a:cubicBezTo>
                    <a:pt x="2744" y="642"/>
                    <a:pt x="2102" y="0"/>
                    <a:pt x="134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699500" y="4129975"/>
              <a:ext cx="72975" cy="63575"/>
            </a:xfrm>
            <a:custGeom>
              <a:avLst/>
              <a:gdLst/>
              <a:ahLst/>
              <a:cxnLst/>
              <a:rect l="l" t="t" r="r" b="b"/>
              <a:pathLst>
                <a:path w="2919" h="2543" extrusionOk="0">
                  <a:moveTo>
                    <a:pt x="1693" y="0"/>
                  </a:moveTo>
                  <a:cubicBezTo>
                    <a:pt x="525" y="0"/>
                    <a:pt x="0" y="1401"/>
                    <a:pt x="759" y="2160"/>
                  </a:cubicBezTo>
                  <a:cubicBezTo>
                    <a:pt x="1024" y="2425"/>
                    <a:pt x="1345" y="2543"/>
                    <a:pt x="1657" y="2543"/>
                  </a:cubicBezTo>
                  <a:cubicBezTo>
                    <a:pt x="2306" y="2543"/>
                    <a:pt x="2919" y="2033"/>
                    <a:pt x="2919" y="1284"/>
                  </a:cubicBezTo>
                  <a:cubicBezTo>
                    <a:pt x="2919" y="584"/>
                    <a:pt x="2335" y="0"/>
                    <a:pt x="169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2779750" y="4089100"/>
              <a:ext cx="67150" cy="57675"/>
            </a:xfrm>
            <a:custGeom>
              <a:avLst/>
              <a:gdLst/>
              <a:ahLst/>
              <a:cxnLst/>
              <a:rect l="l" t="t" r="r" b="b"/>
              <a:pathLst>
                <a:path w="2686" h="2307" extrusionOk="0">
                  <a:moveTo>
                    <a:pt x="1518" y="1"/>
                  </a:moveTo>
                  <a:cubicBezTo>
                    <a:pt x="526" y="1"/>
                    <a:pt x="0" y="1226"/>
                    <a:pt x="701" y="1985"/>
                  </a:cubicBezTo>
                  <a:cubicBezTo>
                    <a:pt x="941" y="2207"/>
                    <a:pt x="1228" y="2306"/>
                    <a:pt x="1509" y="2306"/>
                  </a:cubicBezTo>
                  <a:cubicBezTo>
                    <a:pt x="2113" y="2306"/>
                    <a:pt x="2685" y="1846"/>
                    <a:pt x="2685" y="1168"/>
                  </a:cubicBezTo>
                  <a:cubicBezTo>
                    <a:pt x="2685" y="526"/>
                    <a:pt x="2160" y="1"/>
                    <a:pt x="1518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2873150" y="4075975"/>
              <a:ext cx="61300" cy="51275"/>
            </a:xfrm>
            <a:custGeom>
              <a:avLst/>
              <a:gdLst/>
              <a:ahLst/>
              <a:cxnLst/>
              <a:rect l="l" t="t" r="r" b="b"/>
              <a:pathLst>
                <a:path w="2452" h="2051" extrusionOk="0">
                  <a:moveTo>
                    <a:pt x="1401" y="0"/>
                  </a:moveTo>
                  <a:cubicBezTo>
                    <a:pt x="467" y="0"/>
                    <a:pt x="0" y="1109"/>
                    <a:pt x="642" y="1751"/>
                  </a:cubicBezTo>
                  <a:cubicBezTo>
                    <a:pt x="849" y="1958"/>
                    <a:pt x="1111" y="2050"/>
                    <a:pt x="1370" y="2050"/>
                  </a:cubicBezTo>
                  <a:cubicBezTo>
                    <a:pt x="1916" y="2050"/>
                    <a:pt x="2452" y="1644"/>
                    <a:pt x="2452" y="1051"/>
                  </a:cubicBezTo>
                  <a:cubicBezTo>
                    <a:pt x="2452" y="467"/>
                    <a:pt x="1985" y="0"/>
                    <a:pt x="140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2968000" y="4093475"/>
              <a:ext cx="54000" cy="46300"/>
            </a:xfrm>
            <a:custGeom>
              <a:avLst/>
              <a:gdLst/>
              <a:ahLst/>
              <a:cxnLst/>
              <a:rect l="l" t="t" r="r" b="b"/>
              <a:pathLst>
                <a:path w="2160" h="1852" extrusionOk="0">
                  <a:moveTo>
                    <a:pt x="1226" y="1"/>
                  </a:moveTo>
                  <a:cubicBezTo>
                    <a:pt x="409" y="1"/>
                    <a:pt x="0" y="993"/>
                    <a:pt x="584" y="1577"/>
                  </a:cubicBezTo>
                  <a:cubicBezTo>
                    <a:pt x="774" y="1767"/>
                    <a:pt x="1007" y="1852"/>
                    <a:pt x="1235" y="1852"/>
                  </a:cubicBezTo>
                  <a:cubicBezTo>
                    <a:pt x="1708" y="1852"/>
                    <a:pt x="2160" y="1486"/>
                    <a:pt x="2160" y="935"/>
                  </a:cubicBezTo>
                  <a:cubicBezTo>
                    <a:pt x="2160" y="409"/>
                    <a:pt x="1751" y="1"/>
                    <a:pt x="1226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3048250" y="4140175"/>
              <a:ext cx="46725" cy="40375"/>
            </a:xfrm>
            <a:custGeom>
              <a:avLst/>
              <a:gdLst/>
              <a:ahLst/>
              <a:cxnLst/>
              <a:rect l="l" t="t" r="r" b="b"/>
              <a:pathLst>
                <a:path w="1869" h="1615" extrusionOk="0">
                  <a:moveTo>
                    <a:pt x="1110" y="1"/>
                  </a:moveTo>
                  <a:cubicBezTo>
                    <a:pt x="351" y="1"/>
                    <a:pt x="1" y="876"/>
                    <a:pt x="526" y="1402"/>
                  </a:cubicBezTo>
                  <a:cubicBezTo>
                    <a:pt x="691" y="1548"/>
                    <a:pt x="884" y="1614"/>
                    <a:pt x="1073" y="1614"/>
                  </a:cubicBezTo>
                  <a:cubicBezTo>
                    <a:pt x="1484" y="1614"/>
                    <a:pt x="1868" y="1298"/>
                    <a:pt x="1868" y="818"/>
                  </a:cubicBezTo>
                  <a:cubicBezTo>
                    <a:pt x="1868" y="351"/>
                    <a:pt x="1518" y="1"/>
                    <a:pt x="111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109550" y="4208775"/>
              <a:ext cx="40875" cy="35375"/>
            </a:xfrm>
            <a:custGeom>
              <a:avLst/>
              <a:gdLst/>
              <a:ahLst/>
              <a:cxnLst/>
              <a:rect l="l" t="t" r="r" b="b"/>
              <a:pathLst>
                <a:path w="1635" h="1415" extrusionOk="0">
                  <a:moveTo>
                    <a:pt x="934" y="0"/>
                  </a:moveTo>
                  <a:cubicBezTo>
                    <a:pt x="350" y="0"/>
                    <a:pt x="0" y="759"/>
                    <a:pt x="467" y="1226"/>
                  </a:cubicBezTo>
                  <a:cubicBezTo>
                    <a:pt x="597" y="1355"/>
                    <a:pt x="761" y="1414"/>
                    <a:pt x="926" y="1414"/>
                  </a:cubicBezTo>
                  <a:cubicBezTo>
                    <a:pt x="1280" y="1414"/>
                    <a:pt x="1635" y="1139"/>
                    <a:pt x="1635" y="701"/>
                  </a:cubicBezTo>
                  <a:cubicBezTo>
                    <a:pt x="1635" y="350"/>
                    <a:pt x="1343" y="0"/>
                    <a:pt x="9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4256525" y="4057000"/>
              <a:ext cx="754450" cy="687350"/>
            </a:xfrm>
            <a:custGeom>
              <a:avLst/>
              <a:gdLst/>
              <a:ahLst/>
              <a:cxnLst/>
              <a:rect l="l" t="t" r="r" b="b"/>
              <a:pathLst>
                <a:path w="30178" h="27494" extrusionOk="0">
                  <a:moveTo>
                    <a:pt x="15089" y="1"/>
                  </a:moveTo>
                  <a:cubicBezTo>
                    <a:pt x="11572" y="1"/>
                    <a:pt x="8055" y="1343"/>
                    <a:pt x="5370" y="4028"/>
                  </a:cubicBezTo>
                  <a:cubicBezTo>
                    <a:pt x="0" y="9398"/>
                    <a:pt x="0" y="18095"/>
                    <a:pt x="5370" y="23465"/>
                  </a:cubicBezTo>
                  <a:cubicBezTo>
                    <a:pt x="8055" y="26151"/>
                    <a:pt x="11572" y="27493"/>
                    <a:pt x="15089" y="27493"/>
                  </a:cubicBezTo>
                  <a:cubicBezTo>
                    <a:pt x="18606" y="27493"/>
                    <a:pt x="22123" y="26151"/>
                    <a:pt x="24808" y="23465"/>
                  </a:cubicBezTo>
                  <a:cubicBezTo>
                    <a:pt x="30178" y="18095"/>
                    <a:pt x="30178" y="9398"/>
                    <a:pt x="24808" y="4028"/>
                  </a:cubicBezTo>
                  <a:cubicBezTo>
                    <a:pt x="22123" y="1343"/>
                    <a:pt x="18606" y="1"/>
                    <a:pt x="15089" y="1"/>
                  </a:cubicBezTo>
                  <a:close/>
                </a:path>
              </a:pathLst>
            </a:custGeom>
            <a:solidFill>
              <a:srgbClr val="C6C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4434550" y="4205850"/>
              <a:ext cx="431975" cy="430500"/>
            </a:xfrm>
            <a:custGeom>
              <a:avLst/>
              <a:gdLst/>
              <a:ahLst/>
              <a:cxnLst/>
              <a:rect l="l" t="t" r="r" b="b"/>
              <a:pathLst>
                <a:path w="17279" h="17220" extrusionOk="0">
                  <a:moveTo>
                    <a:pt x="8639" y="0"/>
                  </a:moveTo>
                  <a:cubicBezTo>
                    <a:pt x="3853" y="0"/>
                    <a:pt x="1" y="3853"/>
                    <a:pt x="1" y="8581"/>
                  </a:cubicBezTo>
                  <a:cubicBezTo>
                    <a:pt x="1" y="13367"/>
                    <a:pt x="3853" y="17220"/>
                    <a:pt x="8639" y="17220"/>
                  </a:cubicBezTo>
                  <a:cubicBezTo>
                    <a:pt x="13367" y="17220"/>
                    <a:pt x="17278" y="13367"/>
                    <a:pt x="17278" y="8581"/>
                  </a:cubicBezTo>
                  <a:cubicBezTo>
                    <a:pt x="17278" y="3853"/>
                    <a:pt x="13367" y="0"/>
                    <a:pt x="8639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418500" y="4185425"/>
              <a:ext cx="430500" cy="430500"/>
            </a:xfrm>
            <a:custGeom>
              <a:avLst/>
              <a:gdLst/>
              <a:ahLst/>
              <a:cxnLst/>
              <a:rect l="l" t="t" r="r" b="b"/>
              <a:pathLst>
                <a:path w="17220" h="17220" extrusionOk="0">
                  <a:moveTo>
                    <a:pt x="8639" y="0"/>
                  </a:moveTo>
                  <a:cubicBezTo>
                    <a:pt x="3853" y="0"/>
                    <a:pt x="0" y="3853"/>
                    <a:pt x="0" y="8581"/>
                  </a:cubicBezTo>
                  <a:cubicBezTo>
                    <a:pt x="0" y="13367"/>
                    <a:pt x="3853" y="17219"/>
                    <a:pt x="8639" y="17219"/>
                  </a:cubicBezTo>
                  <a:cubicBezTo>
                    <a:pt x="13367" y="17219"/>
                    <a:pt x="17220" y="13367"/>
                    <a:pt x="17220" y="8581"/>
                  </a:cubicBezTo>
                  <a:cubicBezTo>
                    <a:pt x="17220" y="3853"/>
                    <a:pt x="13367" y="0"/>
                    <a:pt x="8639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4363050" y="4198550"/>
              <a:ext cx="472825" cy="405125"/>
            </a:xfrm>
            <a:custGeom>
              <a:avLst/>
              <a:gdLst/>
              <a:ahLst/>
              <a:cxnLst/>
              <a:rect l="l" t="t" r="r" b="b"/>
              <a:pathLst>
                <a:path w="18913" h="16205" extrusionOk="0">
                  <a:moveTo>
                    <a:pt x="10857" y="0"/>
                  </a:moveTo>
                  <a:cubicBezTo>
                    <a:pt x="3619" y="0"/>
                    <a:pt x="0" y="8698"/>
                    <a:pt x="5079" y="13834"/>
                  </a:cubicBezTo>
                  <a:cubicBezTo>
                    <a:pt x="6734" y="15471"/>
                    <a:pt x="8759" y="16204"/>
                    <a:pt x="10744" y="16204"/>
                  </a:cubicBezTo>
                  <a:cubicBezTo>
                    <a:pt x="14918" y="16204"/>
                    <a:pt x="18912" y="12961"/>
                    <a:pt x="18912" y="8056"/>
                  </a:cubicBezTo>
                  <a:cubicBezTo>
                    <a:pt x="18912" y="3678"/>
                    <a:pt x="15410" y="59"/>
                    <a:pt x="10974" y="0"/>
                  </a:cubicBezTo>
                  <a:close/>
                </a:path>
              </a:pathLst>
            </a:custGeom>
            <a:solidFill>
              <a:srgbClr val="B3B9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4471025" y="4198550"/>
              <a:ext cx="307925" cy="402775"/>
            </a:xfrm>
            <a:custGeom>
              <a:avLst/>
              <a:gdLst/>
              <a:ahLst/>
              <a:cxnLst/>
              <a:rect l="l" t="t" r="r" b="b"/>
              <a:pathLst>
                <a:path w="12317" h="16111" extrusionOk="0">
                  <a:moveTo>
                    <a:pt x="6655" y="0"/>
                  </a:moveTo>
                  <a:cubicBezTo>
                    <a:pt x="3211" y="3503"/>
                    <a:pt x="876" y="7997"/>
                    <a:pt x="1" y="12900"/>
                  </a:cubicBezTo>
                  <a:cubicBezTo>
                    <a:pt x="1343" y="14710"/>
                    <a:pt x="3386" y="15877"/>
                    <a:pt x="5604" y="16111"/>
                  </a:cubicBezTo>
                  <a:cubicBezTo>
                    <a:pt x="5955" y="13367"/>
                    <a:pt x="6830" y="10741"/>
                    <a:pt x="8114" y="8289"/>
                  </a:cubicBezTo>
                  <a:cubicBezTo>
                    <a:pt x="9223" y="6129"/>
                    <a:pt x="10624" y="4203"/>
                    <a:pt x="12317" y="2452"/>
                  </a:cubicBezTo>
                  <a:cubicBezTo>
                    <a:pt x="10858" y="934"/>
                    <a:pt x="8815" y="0"/>
                    <a:pt x="6655" y="0"/>
                  </a:cubicBezTo>
                  <a:close/>
                </a:path>
              </a:pathLst>
            </a:custGeom>
            <a:solidFill>
              <a:srgbClr val="E3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611125" y="4259850"/>
              <a:ext cx="175125" cy="343675"/>
            </a:xfrm>
            <a:custGeom>
              <a:avLst/>
              <a:gdLst/>
              <a:ahLst/>
              <a:cxnLst/>
              <a:rect l="l" t="t" r="r" b="b"/>
              <a:pathLst>
                <a:path w="7005" h="13747" extrusionOk="0">
                  <a:moveTo>
                    <a:pt x="6713" y="0"/>
                  </a:moveTo>
                  <a:cubicBezTo>
                    <a:pt x="5020" y="1751"/>
                    <a:pt x="3619" y="3677"/>
                    <a:pt x="2510" y="5837"/>
                  </a:cubicBezTo>
                  <a:cubicBezTo>
                    <a:pt x="1226" y="8289"/>
                    <a:pt x="351" y="10915"/>
                    <a:pt x="0" y="13659"/>
                  </a:cubicBezTo>
                  <a:cubicBezTo>
                    <a:pt x="292" y="13717"/>
                    <a:pt x="599" y="13746"/>
                    <a:pt x="905" y="13746"/>
                  </a:cubicBezTo>
                  <a:cubicBezTo>
                    <a:pt x="1212" y="13746"/>
                    <a:pt x="1518" y="13717"/>
                    <a:pt x="1810" y="13659"/>
                  </a:cubicBezTo>
                  <a:cubicBezTo>
                    <a:pt x="1985" y="11090"/>
                    <a:pt x="2569" y="8580"/>
                    <a:pt x="3561" y="6187"/>
                  </a:cubicBezTo>
                  <a:cubicBezTo>
                    <a:pt x="4437" y="4086"/>
                    <a:pt x="5604" y="2101"/>
                    <a:pt x="7005" y="292"/>
                  </a:cubicBezTo>
                  <a:cubicBezTo>
                    <a:pt x="6888" y="175"/>
                    <a:pt x="6830" y="117"/>
                    <a:pt x="6713" y="0"/>
                  </a:cubicBezTo>
                  <a:close/>
                </a:path>
              </a:pathLst>
            </a:custGeom>
            <a:solidFill>
              <a:srgbClr val="7A8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4329475" y="4274425"/>
              <a:ext cx="74450" cy="74450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519" y="1"/>
                  </a:moveTo>
                  <a:cubicBezTo>
                    <a:pt x="701" y="1"/>
                    <a:pt x="1" y="701"/>
                    <a:pt x="1" y="1518"/>
                  </a:cubicBezTo>
                  <a:cubicBezTo>
                    <a:pt x="1" y="2336"/>
                    <a:pt x="701" y="2978"/>
                    <a:pt x="1519" y="2978"/>
                  </a:cubicBezTo>
                  <a:cubicBezTo>
                    <a:pt x="2336" y="2978"/>
                    <a:pt x="2978" y="2336"/>
                    <a:pt x="2978" y="1518"/>
                  </a:cubicBezTo>
                  <a:cubicBezTo>
                    <a:pt x="2978" y="701"/>
                    <a:pt x="2336" y="1"/>
                    <a:pt x="1519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4365975" y="4194175"/>
              <a:ext cx="67150" cy="68600"/>
            </a:xfrm>
            <a:custGeom>
              <a:avLst/>
              <a:gdLst/>
              <a:ahLst/>
              <a:cxnLst/>
              <a:rect l="l" t="t" r="r" b="b"/>
              <a:pathLst>
                <a:path w="2686" h="2744" extrusionOk="0">
                  <a:moveTo>
                    <a:pt x="1343" y="0"/>
                  </a:moveTo>
                  <a:cubicBezTo>
                    <a:pt x="584" y="0"/>
                    <a:pt x="0" y="642"/>
                    <a:pt x="0" y="1401"/>
                  </a:cubicBezTo>
                  <a:cubicBezTo>
                    <a:pt x="0" y="2160"/>
                    <a:pt x="584" y="2744"/>
                    <a:pt x="1343" y="2744"/>
                  </a:cubicBezTo>
                  <a:cubicBezTo>
                    <a:pt x="2101" y="2744"/>
                    <a:pt x="2685" y="2160"/>
                    <a:pt x="2685" y="1401"/>
                  </a:cubicBezTo>
                  <a:cubicBezTo>
                    <a:pt x="2685" y="642"/>
                    <a:pt x="2101" y="0"/>
                    <a:pt x="1343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4415575" y="4129975"/>
              <a:ext cx="73000" cy="63575"/>
            </a:xfrm>
            <a:custGeom>
              <a:avLst/>
              <a:gdLst/>
              <a:ahLst/>
              <a:cxnLst/>
              <a:rect l="l" t="t" r="r" b="b"/>
              <a:pathLst>
                <a:path w="2920" h="2543" extrusionOk="0">
                  <a:moveTo>
                    <a:pt x="1635" y="0"/>
                  </a:moveTo>
                  <a:cubicBezTo>
                    <a:pt x="526" y="0"/>
                    <a:pt x="1" y="1401"/>
                    <a:pt x="760" y="2160"/>
                  </a:cubicBezTo>
                  <a:cubicBezTo>
                    <a:pt x="1025" y="2425"/>
                    <a:pt x="1345" y="2543"/>
                    <a:pt x="1657" y="2543"/>
                  </a:cubicBezTo>
                  <a:cubicBezTo>
                    <a:pt x="2307" y="2543"/>
                    <a:pt x="2919" y="2033"/>
                    <a:pt x="2919" y="1284"/>
                  </a:cubicBezTo>
                  <a:cubicBezTo>
                    <a:pt x="2919" y="584"/>
                    <a:pt x="2336" y="0"/>
                    <a:pt x="1635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4495850" y="4089100"/>
              <a:ext cx="65675" cy="57675"/>
            </a:xfrm>
            <a:custGeom>
              <a:avLst/>
              <a:gdLst/>
              <a:ahLst/>
              <a:cxnLst/>
              <a:rect l="l" t="t" r="r" b="b"/>
              <a:pathLst>
                <a:path w="2627" h="2307" extrusionOk="0">
                  <a:moveTo>
                    <a:pt x="1518" y="1"/>
                  </a:moveTo>
                  <a:cubicBezTo>
                    <a:pt x="467" y="1"/>
                    <a:pt x="0" y="1226"/>
                    <a:pt x="701" y="1985"/>
                  </a:cubicBezTo>
                  <a:cubicBezTo>
                    <a:pt x="922" y="2207"/>
                    <a:pt x="1197" y="2306"/>
                    <a:pt x="1469" y="2306"/>
                  </a:cubicBezTo>
                  <a:cubicBezTo>
                    <a:pt x="2055" y="2306"/>
                    <a:pt x="2627" y="1846"/>
                    <a:pt x="2627" y="1168"/>
                  </a:cubicBezTo>
                  <a:cubicBezTo>
                    <a:pt x="2627" y="526"/>
                    <a:pt x="2160" y="1"/>
                    <a:pt x="1518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4589225" y="4075975"/>
              <a:ext cx="59875" cy="51275"/>
            </a:xfrm>
            <a:custGeom>
              <a:avLst/>
              <a:gdLst/>
              <a:ahLst/>
              <a:cxnLst/>
              <a:rect l="l" t="t" r="r" b="b"/>
              <a:pathLst>
                <a:path w="2395" h="2051" extrusionOk="0">
                  <a:moveTo>
                    <a:pt x="1402" y="0"/>
                  </a:moveTo>
                  <a:cubicBezTo>
                    <a:pt x="468" y="0"/>
                    <a:pt x="1" y="1109"/>
                    <a:pt x="643" y="1751"/>
                  </a:cubicBezTo>
                  <a:cubicBezTo>
                    <a:pt x="850" y="1958"/>
                    <a:pt x="1105" y="2050"/>
                    <a:pt x="1356" y="2050"/>
                  </a:cubicBezTo>
                  <a:cubicBezTo>
                    <a:pt x="1885" y="2050"/>
                    <a:pt x="2394" y="1644"/>
                    <a:pt x="2394" y="1051"/>
                  </a:cubicBezTo>
                  <a:cubicBezTo>
                    <a:pt x="2394" y="467"/>
                    <a:pt x="1927" y="0"/>
                    <a:pt x="1402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4684075" y="4093475"/>
              <a:ext cx="52575" cy="46300"/>
            </a:xfrm>
            <a:custGeom>
              <a:avLst/>
              <a:gdLst/>
              <a:ahLst/>
              <a:cxnLst/>
              <a:rect l="l" t="t" r="r" b="b"/>
              <a:pathLst>
                <a:path w="2103" h="1852" extrusionOk="0">
                  <a:moveTo>
                    <a:pt x="1227" y="1"/>
                  </a:moveTo>
                  <a:cubicBezTo>
                    <a:pt x="410" y="1"/>
                    <a:pt x="1" y="993"/>
                    <a:pt x="526" y="1577"/>
                  </a:cubicBezTo>
                  <a:cubicBezTo>
                    <a:pt x="716" y="1767"/>
                    <a:pt x="949" y="1852"/>
                    <a:pt x="1177" y="1852"/>
                  </a:cubicBezTo>
                  <a:cubicBezTo>
                    <a:pt x="1650" y="1852"/>
                    <a:pt x="2102" y="1486"/>
                    <a:pt x="2102" y="935"/>
                  </a:cubicBezTo>
                  <a:cubicBezTo>
                    <a:pt x="2102" y="409"/>
                    <a:pt x="1694" y="1"/>
                    <a:pt x="1227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764350" y="4140175"/>
              <a:ext cx="46725" cy="40375"/>
            </a:xfrm>
            <a:custGeom>
              <a:avLst/>
              <a:gdLst/>
              <a:ahLst/>
              <a:cxnLst/>
              <a:rect l="l" t="t" r="r" b="b"/>
              <a:pathLst>
                <a:path w="1869" h="1615" extrusionOk="0">
                  <a:moveTo>
                    <a:pt x="1051" y="1"/>
                  </a:moveTo>
                  <a:cubicBezTo>
                    <a:pt x="351" y="1"/>
                    <a:pt x="0" y="876"/>
                    <a:pt x="526" y="1402"/>
                  </a:cubicBezTo>
                  <a:cubicBezTo>
                    <a:pt x="672" y="1548"/>
                    <a:pt x="859" y="1614"/>
                    <a:pt x="1046" y="1614"/>
                  </a:cubicBezTo>
                  <a:cubicBezTo>
                    <a:pt x="1456" y="1614"/>
                    <a:pt x="1868" y="1298"/>
                    <a:pt x="1868" y="818"/>
                  </a:cubicBezTo>
                  <a:cubicBezTo>
                    <a:pt x="1868" y="351"/>
                    <a:pt x="1518" y="1"/>
                    <a:pt x="1051" y="1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4825625" y="4208775"/>
              <a:ext cx="40900" cy="35375"/>
            </a:xfrm>
            <a:custGeom>
              <a:avLst/>
              <a:gdLst/>
              <a:ahLst/>
              <a:cxnLst/>
              <a:rect l="l" t="t" r="r" b="b"/>
              <a:pathLst>
                <a:path w="1636" h="1415" extrusionOk="0">
                  <a:moveTo>
                    <a:pt x="935" y="0"/>
                  </a:moveTo>
                  <a:cubicBezTo>
                    <a:pt x="351" y="0"/>
                    <a:pt x="1" y="759"/>
                    <a:pt x="468" y="1226"/>
                  </a:cubicBezTo>
                  <a:cubicBezTo>
                    <a:pt x="597" y="1355"/>
                    <a:pt x="762" y="1414"/>
                    <a:pt x="926" y="1414"/>
                  </a:cubicBezTo>
                  <a:cubicBezTo>
                    <a:pt x="1281" y="1414"/>
                    <a:pt x="1635" y="1139"/>
                    <a:pt x="1635" y="701"/>
                  </a:cubicBezTo>
                  <a:cubicBezTo>
                    <a:pt x="1635" y="350"/>
                    <a:pt x="1343" y="0"/>
                    <a:pt x="935" y="0"/>
                  </a:cubicBezTo>
                  <a:close/>
                </a:path>
              </a:pathLst>
            </a:custGeom>
            <a:solidFill>
              <a:srgbClr val="128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408700" y="3902325"/>
              <a:ext cx="734025" cy="458225"/>
            </a:xfrm>
            <a:custGeom>
              <a:avLst/>
              <a:gdLst/>
              <a:ahLst/>
              <a:cxnLst/>
              <a:rect l="l" t="t" r="r" b="b"/>
              <a:pathLst>
                <a:path w="29361" h="18329" extrusionOk="0">
                  <a:moveTo>
                    <a:pt x="2919" y="0"/>
                  </a:moveTo>
                  <a:cubicBezTo>
                    <a:pt x="1284" y="0"/>
                    <a:pt x="0" y="1284"/>
                    <a:pt x="0" y="2919"/>
                  </a:cubicBezTo>
                  <a:lnTo>
                    <a:pt x="0" y="15468"/>
                  </a:lnTo>
                  <a:cubicBezTo>
                    <a:pt x="0" y="17044"/>
                    <a:pt x="1284" y="18329"/>
                    <a:pt x="2919" y="18329"/>
                  </a:cubicBezTo>
                  <a:lnTo>
                    <a:pt x="26500" y="18329"/>
                  </a:lnTo>
                  <a:cubicBezTo>
                    <a:pt x="28076" y="18329"/>
                    <a:pt x="29360" y="17044"/>
                    <a:pt x="29360" y="15468"/>
                  </a:cubicBezTo>
                  <a:lnTo>
                    <a:pt x="29360" y="2919"/>
                  </a:lnTo>
                  <a:cubicBezTo>
                    <a:pt x="29360" y="1284"/>
                    <a:pt x="28076" y="0"/>
                    <a:pt x="26500" y="0"/>
                  </a:cubicBezTo>
                  <a:close/>
                </a:path>
              </a:pathLst>
            </a:custGeom>
            <a:solidFill>
              <a:srgbClr val="1619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535650" y="3986950"/>
              <a:ext cx="480125" cy="288975"/>
            </a:xfrm>
            <a:custGeom>
              <a:avLst/>
              <a:gdLst/>
              <a:ahLst/>
              <a:cxnLst/>
              <a:rect l="l" t="t" r="r" b="b"/>
              <a:pathLst>
                <a:path w="19205" h="11559" extrusionOk="0">
                  <a:moveTo>
                    <a:pt x="0" y="1"/>
                  </a:moveTo>
                  <a:lnTo>
                    <a:pt x="0" y="11558"/>
                  </a:lnTo>
                  <a:lnTo>
                    <a:pt x="19204" y="11558"/>
                  </a:lnTo>
                  <a:lnTo>
                    <a:pt x="19204" y="1"/>
                  </a:lnTo>
                  <a:close/>
                </a:path>
              </a:pathLst>
            </a:custGeom>
            <a:solidFill>
              <a:srgbClr val="363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604225" y="4032200"/>
              <a:ext cx="154725" cy="188275"/>
            </a:xfrm>
            <a:custGeom>
              <a:avLst/>
              <a:gdLst/>
              <a:ahLst/>
              <a:cxnLst/>
              <a:rect l="l" t="t" r="r" b="b"/>
              <a:pathLst>
                <a:path w="6189" h="7531" extrusionOk="0">
                  <a:moveTo>
                    <a:pt x="3270" y="0"/>
                  </a:moveTo>
                  <a:cubicBezTo>
                    <a:pt x="2919" y="0"/>
                    <a:pt x="2569" y="59"/>
                    <a:pt x="2219" y="117"/>
                  </a:cubicBezTo>
                  <a:cubicBezTo>
                    <a:pt x="1927" y="234"/>
                    <a:pt x="1577" y="292"/>
                    <a:pt x="1285" y="467"/>
                  </a:cubicBezTo>
                  <a:cubicBezTo>
                    <a:pt x="1051" y="584"/>
                    <a:pt x="818" y="701"/>
                    <a:pt x="584" y="876"/>
                  </a:cubicBezTo>
                  <a:cubicBezTo>
                    <a:pt x="409" y="993"/>
                    <a:pt x="234" y="1109"/>
                    <a:pt x="118" y="1226"/>
                  </a:cubicBezTo>
                  <a:lnTo>
                    <a:pt x="1227" y="2510"/>
                  </a:lnTo>
                  <a:cubicBezTo>
                    <a:pt x="1285" y="2393"/>
                    <a:pt x="1402" y="2277"/>
                    <a:pt x="1518" y="2160"/>
                  </a:cubicBezTo>
                  <a:cubicBezTo>
                    <a:pt x="1635" y="2043"/>
                    <a:pt x="1810" y="1926"/>
                    <a:pt x="1927" y="1868"/>
                  </a:cubicBezTo>
                  <a:cubicBezTo>
                    <a:pt x="2102" y="1751"/>
                    <a:pt x="2277" y="1693"/>
                    <a:pt x="2452" y="1635"/>
                  </a:cubicBezTo>
                  <a:cubicBezTo>
                    <a:pt x="2627" y="1576"/>
                    <a:pt x="2803" y="1518"/>
                    <a:pt x="2978" y="1518"/>
                  </a:cubicBezTo>
                  <a:cubicBezTo>
                    <a:pt x="3328" y="1518"/>
                    <a:pt x="3620" y="1635"/>
                    <a:pt x="3853" y="1810"/>
                  </a:cubicBezTo>
                  <a:cubicBezTo>
                    <a:pt x="4087" y="1985"/>
                    <a:pt x="4203" y="2218"/>
                    <a:pt x="4203" y="2452"/>
                  </a:cubicBezTo>
                  <a:cubicBezTo>
                    <a:pt x="4203" y="2627"/>
                    <a:pt x="4145" y="2802"/>
                    <a:pt x="4028" y="2919"/>
                  </a:cubicBezTo>
                  <a:cubicBezTo>
                    <a:pt x="3912" y="3036"/>
                    <a:pt x="3795" y="3152"/>
                    <a:pt x="3620" y="3269"/>
                  </a:cubicBezTo>
                  <a:cubicBezTo>
                    <a:pt x="3386" y="3444"/>
                    <a:pt x="3153" y="3561"/>
                    <a:pt x="2919" y="3678"/>
                  </a:cubicBezTo>
                  <a:cubicBezTo>
                    <a:pt x="2686" y="3794"/>
                    <a:pt x="2394" y="3969"/>
                    <a:pt x="2044" y="4145"/>
                  </a:cubicBezTo>
                  <a:cubicBezTo>
                    <a:pt x="1694" y="4378"/>
                    <a:pt x="1343" y="4612"/>
                    <a:pt x="1051" y="4845"/>
                  </a:cubicBezTo>
                  <a:cubicBezTo>
                    <a:pt x="818" y="5078"/>
                    <a:pt x="584" y="5312"/>
                    <a:pt x="409" y="5604"/>
                  </a:cubicBezTo>
                  <a:cubicBezTo>
                    <a:pt x="293" y="5896"/>
                    <a:pt x="176" y="6188"/>
                    <a:pt x="118" y="6479"/>
                  </a:cubicBezTo>
                  <a:cubicBezTo>
                    <a:pt x="59" y="6830"/>
                    <a:pt x="1" y="7180"/>
                    <a:pt x="1" y="7530"/>
                  </a:cubicBezTo>
                  <a:lnTo>
                    <a:pt x="6188" y="7530"/>
                  </a:lnTo>
                  <a:lnTo>
                    <a:pt x="6188" y="5954"/>
                  </a:lnTo>
                  <a:lnTo>
                    <a:pt x="2511" y="5954"/>
                  </a:lnTo>
                  <a:cubicBezTo>
                    <a:pt x="2627" y="5779"/>
                    <a:pt x="2686" y="5662"/>
                    <a:pt x="2861" y="5487"/>
                  </a:cubicBezTo>
                  <a:cubicBezTo>
                    <a:pt x="2978" y="5370"/>
                    <a:pt x="3153" y="5195"/>
                    <a:pt x="3328" y="5078"/>
                  </a:cubicBezTo>
                  <a:cubicBezTo>
                    <a:pt x="3503" y="4962"/>
                    <a:pt x="3678" y="4845"/>
                    <a:pt x="3853" y="4728"/>
                  </a:cubicBezTo>
                  <a:cubicBezTo>
                    <a:pt x="4028" y="4670"/>
                    <a:pt x="4145" y="4553"/>
                    <a:pt x="4320" y="4436"/>
                  </a:cubicBezTo>
                  <a:cubicBezTo>
                    <a:pt x="4495" y="4378"/>
                    <a:pt x="4729" y="4261"/>
                    <a:pt x="4904" y="4086"/>
                  </a:cubicBezTo>
                  <a:cubicBezTo>
                    <a:pt x="5137" y="3969"/>
                    <a:pt x="5312" y="3794"/>
                    <a:pt x="5488" y="3619"/>
                  </a:cubicBezTo>
                  <a:cubicBezTo>
                    <a:pt x="5663" y="3444"/>
                    <a:pt x="5779" y="3269"/>
                    <a:pt x="5896" y="3036"/>
                  </a:cubicBezTo>
                  <a:cubicBezTo>
                    <a:pt x="6013" y="2744"/>
                    <a:pt x="6071" y="2510"/>
                    <a:pt x="6071" y="2218"/>
                  </a:cubicBezTo>
                  <a:cubicBezTo>
                    <a:pt x="6071" y="1926"/>
                    <a:pt x="6013" y="1635"/>
                    <a:pt x="5896" y="1343"/>
                  </a:cubicBezTo>
                  <a:cubicBezTo>
                    <a:pt x="5721" y="1051"/>
                    <a:pt x="5546" y="817"/>
                    <a:pt x="5312" y="642"/>
                  </a:cubicBezTo>
                  <a:cubicBezTo>
                    <a:pt x="5079" y="409"/>
                    <a:pt x="4787" y="292"/>
                    <a:pt x="4437" y="175"/>
                  </a:cubicBezTo>
                  <a:cubicBezTo>
                    <a:pt x="4087" y="59"/>
                    <a:pt x="3678" y="0"/>
                    <a:pt x="327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788100" y="4027825"/>
              <a:ext cx="167850" cy="195550"/>
            </a:xfrm>
            <a:custGeom>
              <a:avLst/>
              <a:gdLst/>
              <a:ahLst/>
              <a:cxnLst/>
              <a:rect l="l" t="t" r="r" b="b"/>
              <a:pathLst>
                <a:path w="6714" h="7822" extrusionOk="0">
                  <a:moveTo>
                    <a:pt x="3386" y="1576"/>
                  </a:moveTo>
                  <a:cubicBezTo>
                    <a:pt x="3619" y="1576"/>
                    <a:pt x="3795" y="1635"/>
                    <a:pt x="4028" y="1751"/>
                  </a:cubicBezTo>
                  <a:cubicBezTo>
                    <a:pt x="4203" y="1868"/>
                    <a:pt x="4378" y="2043"/>
                    <a:pt x="4495" y="2218"/>
                  </a:cubicBezTo>
                  <a:cubicBezTo>
                    <a:pt x="4670" y="2452"/>
                    <a:pt x="4787" y="2685"/>
                    <a:pt x="4845" y="2977"/>
                  </a:cubicBezTo>
                  <a:cubicBezTo>
                    <a:pt x="4904" y="3269"/>
                    <a:pt x="4962" y="3619"/>
                    <a:pt x="4962" y="3911"/>
                  </a:cubicBezTo>
                  <a:cubicBezTo>
                    <a:pt x="4962" y="4261"/>
                    <a:pt x="4904" y="4553"/>
                    <a:pt x="4845" y="4845"/>
                  </a:cubicBezTo>
                  <a:cubicBezTo>
                    <a:pt x="4787" y="5137"/>
                    <a:pt x="4670" y="5370"/>
                    <a:pt x="4495" y="5604"/>
                  </a:cubicBezTo>
                  <a:cubicBezTo>
                    <a:pt x="4378" y="5779"/>
                    <a:pt x="4203" y="5954"/>
                    <a:pt x="4028" y="6071"/>
                  </a:cubicBezTo>
                  <a:cubicBezTo>
                    <a:pt x="3795" y="6187"/>
                    <a:pt x="3619" y="6246"/>
                    <a:pt x="3386" y="6246"/>
                  </a:cubicBezTo>
                  <a:cubicBezTo>
                    <a:pt x="3152" y="6246"/>
                    <a:pt x="2919" y="6187"/>
                    <a:pt x="2744" y="6071"/>
                  </a:cubicBezTo>
                  <a:cubicBezTo>
                    <a:pt x="2510" y="5954"/>
                    <a:pt x="2335" y="5779"/>
                    <a:pt x="2219" y="5604"/>
                  </a:cubicBezTo>
                  <a:cubicBezTo>
                    <a:pt x="2043" y="5370"/>
                    <a:pt x="1927" y="5137"/>
                    <a:pt x="1868" y="4845"/>
                  </a:cubicBezTo>
                  <a:cubicBezTo>
                    <a:pt x="1810" y="4553"/>
                    <a:pt x="1752" y="4261"/>
                    <a:pt x="1752" y="3911"/>
                  </a:cubicBezTo>
                  <a:cubicBezTo>
                    <a:pt x="1752" y="3619"/>
                    <a:pt x="1810" y="3269"/>
                    <a:pt x="1868" y="2977"/>
                  </a:cubicBezTo>
                  <a:cubicBezTo>
                    <a:pt x="1927" y="2685"/>
                    <a:pt x="2043" y="2452"/>
                    <a:pt x="2219" y="2218"/>
                  </a:cubicBezTo>
                  <a:cubicBezTo>
                    <a:pt x="2335" y="2043"/>
                    <a:pt x="2510" y="1868"/>
                    <a:pt x="2744" y="1751"/>
                  </a:cubicBezTo>
                  <a:cubicBezTo>
                    <a:pt x="2919" y="1635"/>
                    <a:pt x="3152" y="1576"/>
                    <a:pt x="3386" y="1576"/>
                  </a:cubicBezTo>
                  <a:close/>
                  <a:moveTo>
                    <a:pt x="3386" y="0"/>
                  </a:moveTo>
                  <a:cubicBezTo>
                    <a:pt x="2919" y="0"/>
                    <a:pt x="2452" y="58"/>
                    <a:pt x="2043" y="292"/>
                  </a:cubicBezTo>
                  <a:cubicBezTo>
                    <a:pt x="1635" y="467"/>
                    <a:pt x="1285" y="759"/>
                    <a:pt x="993" y="1109"/>
                  </a:cubicBezTo>
                  <a:cubicBezTo>
                    <a:pt x="701" y="1459"/>
                    <a:pt x="467" y="1868"/>
                    <a:pt x="292" y="2335"/>
                  </a:cubicBezTo>
                  <a:cubicBezTo>
                    <a:pt x="0" y="3386"/>
                    <a:pt x="0" y="4436"/>
                    <a:pt x="292" y="5487"/>
                  </a:cubicBezTo>
                  <a:cubicBezTo>
                    <a:pt x="467" y="5954"/>
                    <a:pt x="701" y="6363"/>
                    <a:pt x="993" y="6713"/>
                  </a:cubicBezTo>
                  <a:cubicBezTo>
                    <a:pt x="1285" y="7063"/>
                    <a:pt x="1635" y="7355"/>
                    <a:pt x="2043" y="7530"/>
                  </a:cubicBezTo>
                  <a:cubicBezTo>
                    <a:pt x="2452" y="7763"/>
                    <a:pt x="2919" y="7822"/>
                    <a:pt x="3386" y="7822"/>
                  </a:cubicBezTo>
                  <a:cubicBezTo>
                    <a:pt x="3853" y="7822"/>
                    <a:pt x="4261" y="7763"/>
                    <a:pt x="4670" y="7530"/>
                  </a:cubicBezTo>
                  <a:cubicBezTo>
                    <a:pt x="5079" y="7355"/>
                    <a:pt x="5429" y="7063"/>
                    <a:pt x="5721" y="6713"/>
                  </a:cubicBezTo>
                  <a:cubicBezTo>
                    <a:pt x="6071" y="6363"/>
                    <a:pt x="6304" y="5954"/>
                    <a:pt x="6421" y="5487"/>
                  </a:cubicBezTo>
                  <a:cubicBezTo>
                    <a:pt x="6596" y="4962"/>
                    <a:pt x="6655" y="4436"/>
                    <a:pt x="6655" y="3911"/>
                  </a:cubicBezTo>
                  <a:cubicBezTo>
                    <a:pt x="6713" y="3386"/>
                    <a:pt x="6596" y="2860"/>
                    <a:pt x="6421" y="2335"/>
                  </a:cubicBezTo>
                  <a:cubicBezTo>
                    <a:pt x="6304" y="1868"/>
                    <a:pt x="6071" y="1459"/>
                    <a:pt x="5721" y="1109"/>
                  </a:cubicBezTo>
                  <a:cubicBezTo>
                    <a:pt x="5429" y="759"/>
                    <a:pt x="5079" y="467"/>
                    <a:pt x="4670" y="292"/>
                  </a:cubicBezTo>
                  <a:cubicBezTo>
                    <a:pt x="4261" y="58"/>
                    <a:pt x="3853" y="0"/>
                    <a:pt x="33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442250" y="2104425"/>
              <a:ext cx="672750" cy="751625"/>
            </a:xfrm>
            <a:custGeom>
              <a:avLst/>
              <a:gdLst/>
              <a:ahLst/>
              <a:cxnLst/>
              <a:rect l="l" t="t" r="r" b="b"/>
              <a:pathLst>
                <a:path w="26910" h="30065" extrusionOk="0">
                  <a:moveTo>
                    <a:pt x="16461" y="1755"/>
                  </a:moveTo>
                  <a:lnTo>
                    <a:pt x="16461" y="1755"/>
                  </a:lnTo>
                  <a:cubicBezTo>
                    <a:pt x="16169" y="2689"/>
                    <a:pt x="15994" y="3681"/>
                    <a:pt x="15994" y="4673"/>
                  </a:cubicBezTo>
                  <a:cubicBezTo>
                    <a:pt x="15936" y="6950"/>
                    <a:pt x="16578" y="10452"/>
                    <a:pt x="20022" y="14071"/>
                  </a:cubicBezTo>
                  <a:cubicBezTo>
                    <a:pt x="24750" y="19675"/>
                    <a:pt x="20956" y="28255"/>
                    <a:pt x="13659" y="28489"/>
                  </a:cubicBezTo>
                  <a:cubicBezTo>
                    <a:pt x="13534" y="28494"/>
                    <a:pt x="13409" y="28496"/>
                    <a:pt x="13285" y="28496"/>
                  </a:cubicBezTo>
                  <a:cubicBezTo>
                    <a:pt x="6158" y="28496"/>
                    <a:pt x="2002" y="20333"/>
                    <a:pt x="6305" y="14538"/>
                  </a:cubicBezTo>
                  <a:cubicBezTo>
                    <a:pt x="7355" y="13371"/>
                    <a:pt x="8114" y="11911"/>
                    <a:pt x="8406" y="10394"/>
                  </a:cubicBezTo>
                  <a:cubicBezTo>
                    <a:pt x="8931" y="10686"/>
                    <a:pt x="9398" y="11094"/>
                    <a:pt x="9865" y="11503"/>
                  </a:cubicBezTo>
                  <a:lnTo>
                    <a:pt x="9924" y="11503"/>
                  </a:lnTo>
                  <a:cubicBezTo>
                    <a:pt x="14185" y="15180"/>
                    <a:pt x="12725" y="19266"/>
                    <a:pt x="12609" y="19500"/>
                  </a:cubicBezTo>
                  <a:cubicBezTo>
                    <a:pt x="12388" y="20089"/>
                    <a:pt x="12864" y="20515"/>
                    <a:pt x="13348" y="20515"/>
                  </a:cubicBezTo>
                  <a:cubicBezTo>
                    <a:pt x="13631" y="20515"/>
                    <a:pt x="13917" y="20370"/>
                    <a:pt x="14068" y="20025"/>
                  </a:cubicBezTo>
                  <a:cubicBezTo>
                    <a:pt x="14535" y="18682"/>
                    <a:pt x="14593" y="17223"/>
                    <a:pt x="14301" y="15881"/>
                  </a:cubicBezTo>
                  <a:cubicBezTo>
                    <a:pt x="13834" y="13779"/>
                    <a:pt x="12725" y="11911"/>
                    <a:pt x="11091" y="10511"/>
                  </a:cubicBezTo>
                  <a:cubicBezTo>
                    <a:pt x="10974" y="9693"/>
                    <a:pt x="10974" y="8876"/>
                    <a:pt x="11091" y="8059"/>
                  </a:cubicBezTo>
                  <a:lnTo>
                    <a:pt x="11091" y="8001"/>
                  </a:lnTo>
                  <a:cubicBezTo>
                    <a:pt x="11441" y="6016"/>
                    <a:pt x="12609" y="2747"/>
                    <a:pt x="16461" y="1755"/>
                  </a:cubicBezTo>
                  <a:close/>
                  <a:moveTo>
                    <a:pt x="17651" y="0"/>
                  </a:moveTo>
                  <a:cubicBezTo>
                    <a:pt x="17625" y="0"/>
                    <a:pt x="17598" y="1"/>
                    <a:pt x="17570" y="4"/>
                  </a:cubicBezTo>
                  <a:cubicBezTo>
                    <a:pt x="11500" y="646"/>
                    <a:pt x="9982" y="5607"/>
                    <a:pt x="9573" y="7767"/>
                  </a:cubicBezTo>
                  <a:cubicBezTo>
                    <a:pt x="9515" y="8234"/>
                    <a:pt x="9457" y="8701"/>
                    <a:pt x="9457" y="9226"/>
                  </a:cubicBezTo>
                  <a:cubicBezTo>
                    <a:pt x="8931" y="8876"/>
                    <a:pt x="8406" y="8584"/>
                    <a:pt x="7939" y="8292"/>
                  </a:cubicBezTo>
                  <a:cubicBezTo>
                    <a:pt x="7784" y="8176"/>
                    <a:pt x="7618" y="8126"/>
                    <a:pt x="7458" y="8126"/>
                  </a:cubicBezTo>
                  <a:cubicBezTo>
                    <a:pt x="6897" y="8126"/>
                    <a:pt x="6421" y="8752"/>
                    <a:pt x="6830" y="9343"/>
                  </a:cubicBezTo>
                  <a:cubicBezTo>
                    <a:pt x="6888" y="9518"/>
                    <a:pt x="7297" y="10802"/>
                    <a:pt x="5079" y="13546"/>
                  </a:cubicBezTo>
                  <a:lnTo>
                    <a:pt x="5079" y="13604"/>
                  </a:lnTo>
                  <a:cubicBezTo>
                    <a:pt x="1" y="20375"/>
                    <a:pt x="4845" y="30065"/>
                    <a:pt x="13367" y="30065"/>
                  </a:cubicBezTo>
                  <a:cubicBezTo>
                    <a:pt x="22181" y="30065"/>
                    <a:pt x="26909" y="19675"/>
                    <a:pt x="21131" y="13020"/>
                  </a:cubicBezTo>
                  <a:cubicBezTo>
                    <a:pt x="21131" y="13020"/>
                    <a:pt x="21131" y="12962"/>
                    <a:pt x="21072" y="12962"/>
                  </a:cubicBezTo>
                  <a:cubicBezTo>
                    <a:pt x="15352" y="6892"/>
                    <a:pt x="18212" y="1405"/>
                    <a:pt x="18329" y="1171"/>
                  </a:cubicBezTo>
                  <a:cubicBezTo>
                    <a:pt x="18608" y="612"/>
                    <a:pt x="18246" y="0"/>
                    <a:pt x="1765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4012825" y="4840625"/>
              <a:ext cx="248100" cy="283125"/>
            </a:xfrm>
            <a:custGeom>
              <a:avLst/>
              <a:gdLst/>
              <a:ahLst/>
              <a:cxnLst/>
              <a:rect l="l" t="t" r="r" b="b"/>
              <a:pathLst>
                <a:path w="9924" h="11325" extrusionOk="0">
                  <a:moveTo>
                    <a:pt x="1" y="0"/>
                  </a:moveTo>
                  <a:lnTo>
                    <a:pt x="1" y="4378"/>
                  </a:lnTo>
                  <a:lnTo>
                    <a:pt x="9923" y="11324"/>
                  </a:lnTo>
                  <a:lnTo>
                    <a:pt x="992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7"/>
          <p:cNvSpPr txBox="1"/>
          <p:nvPr/>
        </p:nvSpPr>
        <p:spPr>
          <a:xfrm>
            <a:off x="1108200" y="2123850"/>
            <a:ext cx="3463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Convection currents are used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immersion heaters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heat water in apartments and houses.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Thermal Radiation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0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4.8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how emission and absorption of radiation are related to surface and temperature.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radiation is sometimes referred to as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infrared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emit a certain amount of IR radiation.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500" b="1">
                <a:solidFill>
                  <a:srgbClr val="FC3A05"/>
                </a:solidFill>
                <a:latin typeface="Cambria"/>
                <a:ea typeface="Cambria"/>
                <a:cs typeface="Cambria"/>
                <a:sym typeface="Cambria"/>
              </a:rPr>
              <a:t>hot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 will release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than a </a:t>
            </a:r>
            <a:r>
              <a:rPr lang="en" sz="1500" b="1">
                <a:solidFill>
                  <a:srgbClr val="CFE2F3"/>
                </a:solidFill>
                <a:latin typeface="Cambria"/>
                <a:ea typeface="Cambria"/>
                <a:cs typeface="Cambria"/>
                <a:sym typeface="Cambria"/>
              </a:rPr>
              <a:t>cool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that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hotter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its surroundings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emit more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than it absorbs.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that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cooler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its surroundings will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absorb more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than it emits.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can be observed using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imaging camera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Hotter areas of the image will appear </a:t>
            </a:r>
            <a:r>
              <a:rPr lang="en" sz="11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brighter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image.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19" name="Google Shape;319;p18"/>
          <p:cNvGrpSpPr/>
          <p:nvPr/>
        </p:nvGrpSpPr>
        <p:grpSpPr>
          <a:xfrm>
            <a:off x="5662300" y="1574213"/>
            <a:ext cx="2886300" cy="2994662"/>
            <a:chOff x="5586325" y="1556913"/>
            <a:chExt cx="2886300" cy="2994662"/>
          </a:xfrm>
        </p:grpSpPr>
        <p:pic>
          <p:nvPicPr>
            <p:cNvPr id="320" name="Google Shape;320;p18"/>
            <p:cNvPicPr preferRelativeResize="0"/>
            <p:nvPr/>
          </p:nvPicPr>
          <p:blipFill rotWithShape="1">
            <a:blip r:embed="rId3">
              <a:alphaModFix/>
            </a:blip>
            <a:srcRect l="9569" r="3910"/>
            <a:stretch/>
          </p:blipFill>
          <p:spPr>
            <a:xfrm>
              <a:off x="5586325" y="1556913"/>
              <a:ext cx="2853601" cy="2029676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21" name="Google Shape;321;p18"/>
            <p:cNvSpPr txBox="1"/>
            <p:nvPr/>
          </p:nvSpPr>
          <p:spPr>
            <a:xfrm>
              <a:off x="5586325" y="3689675"/>
              <a:ext cx="2886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thermal image of a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steam train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Hotter regions of the image are emitting </a:t>
              </a:r>
              <a:r>
                <a:rPr lang="en" sz="11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more </a:t>
              </a: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IR radiation than cooler regions. These appear as brighter hotspots on the image.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61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27" name="Google Shape;327;p19"/>
          <p:cNvPicPr preferRelativeResize="0"/>
          <p:nvPr/>
        </p:nvPicPr>
        <p:blipFill rotWithShape="1">
          <a:blip r:embed="rId3">
            <a:alphaModFix/>
          </a:blip>
          <a:srcRect l="18335" r="21608" b="3100"/>
          <a:stretch/>
        </p:blipFill>
        <p:spPr>
          <a:xfrm>
            <a:off x="0" y="0"/>
            <a:ext cx="54915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5305100" y="2156100"/>
            <a:ext cx="283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Burning objects such as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fires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release a lot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infrared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thermal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radiation.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Thermal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4.9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thermal energy transfer by conduction, convection and radiation.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 can be investigated using wax, glass beads, a bunsen burner and a stand.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Attach a metal bar to a clamp stand.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Clamp the bar in the middle.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Attach glass beads using wax 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regular intervals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to one side of the bar.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Add beads every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5 cm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the other side of the bar using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bunsen burner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thermal energy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the bar, the wax will begin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melt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beads will fall off of the bar.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/>
          <p:nvPr/>
        </p:nvSpPr>
        <p:spPr>
          <a:xfrm>
            <a:off x="256421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>
            <a:off x="301686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>
            <a:off x="346951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392216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37481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4827463" y="2456275"/>
            <a:ext cx="274200" cy="274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47" name="Google Shape;347;p21"/>
          <p:cNvGrpSpPr/>
          <p:nvPr/>
        </p:nvGrpSpPr>
        <p:grpSpPr>
          <a:xfrm>
            <a:off x="406375" y="1197341"/>
            <a:ext cx="4695327" cy="3946160"/>
            <a:chOff x="1" y="566650"/>
            <a:chExt cx="5500617" cy="4576850"/>
          </a:xfrm>
        </p:grpSpPr>
        <p:sp>
          <p:nvSpPr>
            <p:cNvPr id="348" name="Google Shape;348;p21"/>
            <p:cNvSpPr/>
            <p:nvPr/>
          </p:nvSpPr>
          <p:spPr>
            <a:xfrm>
              <a:off x="1889275" y="566650"/>
              <a:ext cx="83800" cy="4514325"/>
            </a:xfrm>
            <a:custGeom>
              <a:avLst/>
              <a:gdLst/>
              <a:ahLst/>
              <a:cxnLst/>
              <a:rect l="l" t="t" r="r" b="b"/>
              <a:pathLst>
                <a:path w="3352" h="180573" extrusionOk="0">
                  <a:moveTo>
                    <a:pt x="0" y="0"/>
                  </a:moveTo>
                  <a:lnTo>
                    <a:pt x="0" y="180572"/>
                  </a:lnTo>
                  <a:lnTo>
                    <a:pt x="3351" y="180572"/>
                  </a:lnTo>
                  <a:lnTo>
                    <a:pt x="3351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889275" y="566650"/>
              <a:ext cx="83800" cy="4514325"/>
            </a:xfrm>
            <a:custGeom>
              <a:avLst/>
              <a:gdLst/>
              <a:ahLst/>
              <a:cxnLst/>
              <a:rect l="l" t="t" r="r" b="b"/>
              <a:pathLst>
                <a:path w="3352" h="180573" fill="none" extrusionOk="0">
                  <a:moveTo>
                    <a:pt x="0" y="180572"/>
                  </a:moveTo>
                  <a:lnTo>
                    <a:pt x="3351" y="180572"/>
                  </a:lnTo>
                  <a:lnTo>
                    <a:pt x="3351" y="0"/>
                  </a:lnTo>
                  <a:lnTo>
                    <a:pt x="0" y="0"/>
                  </a:lnTo>
                  <a:close/>
                  <a:moveTo>
                    <a:pt x="0" y="180572"/>
                  </a:moveTo>
                  <a:close/>
                </a:path>
              </a:pathLst>
            </a:custGeom>
            <a:noFill/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460975" y="5017225"/>
              <a:ext cx="3916100" cy="126275"/>
            </a:xfrm>
            <a:custGeom>
              <a:avLst/>
              <a:gdLst/>
              <a:ahLst/>
              <a:cxnLst/>
              <a:rect l="l" t="t" r="r" b="b"/>
              <a:pathLst>
                <a:path w="156644" h="5051" extrusionOk="0">
                  <a:moveTo>
                    <a:pt x="2549" y="0"/>
                  </a:moveTo>
                  <a:cubicBezTo>
                    <a:pt x="1180" y="0"/>
                    <a:pt x="0" y="1133"/>
                    <a:pt x="0" y="2549"/>
                  </a:cubicBezTo>
                  <a:cubicBezTo>
                    <a:pt x="0" y="3918"/>
                    <a:pt x="1133" y="5050"/>
                    <a:pt x="2549" y="5050"/>
                  </a:cubicBezTo>
                  <a:lnTo>
                    <a:pt x="154095" y="5050"/>
                  </a:lnTo>
                  <a:cubicBezTo>
                    <a:pt x="155464" y="5050"/>
                    <a:pt x="156644" y="3918"/>
                    <a:pt x="156644" y="2549"/>
                  </a:cubicBezTo>
                  <a:cubicBezTo>
                    <a:pt x="156596" y="1133"/>
                    <a:pt x="155464" y="0"/>
                    <a:pt x="154048" y="0"/>
                  </a:cubicBezTo>
                  <a:close/>
                </a:path>
              </a:pathLst>
            </a:custGeom>
            <a:solidFill>
              <a:srgbClr val="969696"/>
            </a:solidFill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" y="2014381"/>
              <a:ext cx="5500617" cy="77884"/>
            </a:xfrm>
            <a:custGeom>
              <a:avLst/>
              <a:gdLst/>
              <a:ahLst/>
              <a:cxnLst/>
              <a:rect l="l" t="t" r="r" b="b"/>
              <a:pathLst>
                <a:path w="73013" h="3116" extrusionOk="0">
                  <a:moveTo>
                    <a:pt x="0" y="1"/>
                  </a:moveTo>
                  <a:lnTo>
                    <a:pt x="0" y="3116"/>
                  </a:lnTo>
                  <a:lnTo>
                    <a:pt x="73012" y="3116"/>
                  </a:lnTo>
                  <a:lnTo>
                    <a:pt x="73012" y="1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0000FF"/>
                </a:gs>
                <a:gs pos="100000">
                  <a:srgbClr val="737373"/>
                </a:gs>
              </a:gsLst>
              <a:lin ang="0" scaled="0"/>
            </a:gradFill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825550" y="1852725"/>
              <a:ext cx="212425" cy="401200"/>
            </a:xfrm>
            <a:custGeom>
              <a:avLst/>
              <a:gdLst/>
              <a:ahLst/>
              <a:cxnLst/>
              <a:rect l="l" t="t" r="r" b="b"/>
              <a:pathLst>
                <a:path w="8497" h="16048" extrusionOk="0">
                  <a:moveTo>
                    <a:pt x="2785" y="1"/>
                  </a:moveTo>
                  <a:cubicBezTo>
                    <a:pt x="1228" y="1"/>
                    <a:pt x="1" y="1275"/>
                    <a:pt x="1" y="2785"/>
                  </a:cubicBezTo>
                  <a:lnTo>
                    <a:pt x="1" y="13263"/>
                  </a:lnTo>
                  <a:cubicBezTo>
                    <a:pt x="1" y="14820"/>
                    <a:pt x="1228" y="16048"/>
                    <a:pt x="2785" y="16048"/>
                  </a:cubicBezTo>
                  <a:lnTo>
                    <a:pt x="5664" y="16048"/>
                  </a:lnTo>
                  <a:cubicBezTo>
                    <a:pt x="7222" y="16048"/>
                    <a:pt x="8449" y="14820"/>
                    <a:pt x="8496" y="13263"/>
                  </a:cubicBezTo>
                  <a:lnTo>
                    <a:pt x="8496" y="2785"/>
                  </a:lnTo>
                  <a:cubicBezTo>
                    <a:pt x="8496" y="1275"/>
                    <a:pt x="7222" y="1"/>
                    <a:pt x="5664" y="1"/>
                  </a:cubicBezTo>
                  <a:close/>
                </a:path>
              </a:pathLst>
            </a:custGeom>
            <a:solidFill>
              <a:srgbClr val="96969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1825550" y="1852725"/>
              <a:ext cx="212425" cy="401200"/>
            </a:xfrm>
            <a:custGeom>
              <a:avLst/>
              <a:gdLst/>
              <a:ahLst/>
              <a:cxnLst/>
              <a:rect l="l" t="t" r="r" b="b"/>
              <a:pathLst>
                <a:path w="8497" h="16048" fill="none" extrusionOk="0">
                  <a:moveTo>
                    <a:pt x="5664" y="16048"/>
                  </a:moveTo>
                  <a:lnTo>
                    <a:pt x="2785" y="16048"/>
                  </a:lnTo>
                  <a:cubicBezTo>
                    <a:pt x="1228" y="16048"/>
                    <a:pt x="1" y="14820"/>
                    <a:pt x="1" y="13263"/>
                  </a:cubicBezTo>
                  <a:lnTo>
                    <a:pt x="1" y="2785"/>
                  </a:lnTo>
                  <a:cubicBezTo>
                    <a:pt x="1" y="1275"/>
                    <a:pt x="1228" y="1"/>
                    <a:pt x="2785" y="1"/>
                  </a:cubicBezTo>
                  <a:lnTo>
                    <a:pt x="5664" y="1"/>
                  </a:lnTo>
                  <a:cubicBezTo>
                    <a:pt x="7222" y="1"/>
                    <a:pt x="8496" y="1275"/>
                    <a:pt x="8496" y="2785"/>
                  </a:cubicBezTo>
                  <a:lnTo>
                    <a:pt x="8496" y="13263"/>
                  </a:lnTo>
                  <a:cubicBezTo>
                    <a:pt x="8449" y="14820"/>
                    <a:pt x="7222" y="16048"/>
                    <a:pt x="5664" y="16048"/>
                  </a:cubicBezTo>
                  <a:close/>
                  <a:moveTo>
                    <a:pt x="5664" y="16048"/>
                  </a:moveTo>
                  <a:close/>
                </a:path>
              </a:pathLst>
            </a:custGeom>
            <a:noFill/>
            <a:ln w="7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879446" y="2730471"/>
            <a:ext cx="405166" cy="2413022"/>
            <a:chOff x="6337303" y="3111675"/>
            <a:chExt cx="235042" cy="1396425"/>
          </a:xfrm>
        </p:grpSpPr>
        <p:sp>
          <p:nvSpPr>
            <p:cNvPr id="355" name="Google Shape;355;p21"/>
            <p:cNvSpPr/>
            <p:nvPr/>
          </p:nvSpPr>
          <p:spPr>
            <a:xfrm>
              <a:off x="6369065" y="3111675"/>
              <a:ext cx="175770" cy="334750"/>
            </a:xfrm>
            <a:custGeom>
              <a:avLst/>
              <a:gdLst/>
              <a:ahLst/>
              <a:cxnLst/>
              <a:rect l="l" t="t" r="r" b="b"/>
              <a:pathLst>
                <a:path w="6696" h="13390" extrusionOk="0">
                  <a:moveTo>
                    <a:pt x="3106" y="13390"/>
                  </a:moveTo>
                  <a:cubicBezTo>
                    <a:pt x="5808" y="13390"/>
                    <a:pt x="6695" y="11172"/>
                    <a:pt x="6695" y="9397"/>
                  </a:cubicBezTo>
                  <a:cubicBezTo>
                    <a:pt x="6695" y="5364"/>
                    <a:pt x="2662" y="1"/>
                    <a:pt x="2662" y="1"/>
                  </a:cubicBezTo>
                  <a:cubicBezTo>
                    <a:pt x="2662" y="1"/>
                    <a:pt x="2662" y="2219"/>
                    <a:pt x="1775" y="4477"/>
                  </a:cubicBezTo>
                  <a:cubicBezTo>
                    <a:pt x="888" y="6695"/>
                    <a:pt x="1" y="8026"/>
                    <a:pt x="1" y="9841"/>
                  </a:cubicBezTo>
                  <a:cubicBezTo>
                    <a:pt x="1" y="11172"/>
                    <a:pt x="444" y="13390"/>
                    <a:pt x="3106" y="13390"/>
                  </a:cubicBez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6416709" y="3283075"/>
              <a:ext cx="79432" cy="163350"/>
            </a:xfrm>
            <a:custGeom>
              <a:avLst/>
              <a:gdLst/>
              <a:ahLst/>
              <a:cxnLst/>
              <a:rect l="l" t="t" r="r" b="b"/>
              <a:pathLst>
                <a:path w="3026" h="6534" extrusionOk="0">
                  <a:moveTo>
                    <a:pt x="1694" y="1"/>
                  </a:moveTo>
                  <a:cubicBezTo>
                    <a:pt x="1694" y="41"/>
                    <a:pt x="1694" y="81"/>
                    <a:pt x="1654" y="122"/>
                  </a:cubicBezTo>
                  <a:cubicBezTo>
                    <a:pt x="686" y="2501"/>
                    <a:pt x="0" y="3630"/>
                    <a:pt x="0" y="4800"/>
                  </a:cubicBezTo>
                  <a:cubicBezTo>
                    <a:pt x="0" y="5243"/>
                    <a:pt x="121" y="5848"/>
                    <a:pt x="283" y="6131"/>
                  </a:cubicBezTo>
                  <a:cubicBezTo>
                    <a:pt x="444" y="6413"/>
                    <a:pt x="484" y="6534"/>
                    <a:pt x="1291" y="6534"/>
                  </a:cubicBezTo>
                  <a:cubicBezTo>
                    <a:pt x="2138" y="6534"/>
                    <a:pt x="2339" y="6332"/>
                    <a:pt x="2622" y="5969"/>
                  </a:cubicBezTo>
                  <a:cubicBezTo>
                    <a:pt x="2864" y="5606"/>
                    <a:pt x="3025" y="4921"/>
                    <a:pt x="3025" y="4356"/>
                  </a:cubicBezTo>
                  <a:cubicBezTo>
                    <a:pt x="3025" y="3187"/>
                    <a:pt x="2420" y="1533"/>
                    <a:pt x="1694" y="1"/>
                  </a:cubicBezTo>
                  <a:close/>
                </a:path>
              </a:pathLst>
            </a:custGeom>
            <a:solidFill>
              <a:srgbClr val="FC3A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6384946" y="3682325"/>
              <a:ext cx="139755" cy="825775"/>
            </a:xfrm>
            <a:custGeom>
              <a:avLst/>
              <a:gdLst/>
              <a:ahLst/>
              <a:cxnLst/>
              <a:rect l="l" t="t" r="r" b="b"/>
              <a:pathLst>
                <a:path w="5324" h="33031" extrusionOk="0">
                  <a:moveTo>
                    <a:pt x="1" y="1"/>
                  </a:moveTo>
                  <a:lnTo>
                    <a:pt x="5324" y="1"/>
                  </a:lnTo>
                  <a:lnTo>
                    <a:pt x="5324" y="33030"/>
                  </a:lnTo>
                  <a:lnTo>
                    <a:pt x="1" y="33030"/>
                  </a:lnTo>
                  <a:close/>
                </a:path>
              </a:pathLst>
            </a:custGeom>
            <a:solidFill>
              <a:srgbClr val="60606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6337303" y="3436325"/>
              <a:ext cx="235042" cy="178475"/>
            </a:xfrm>
            <a:custGeom>
              <a:avLst/>
              <a:gdLst/>
              <a:ahLst/>
              <a:cxnLst/>
              <a:rect l="l" t="t" r="r" b="b"/>
              <a:pathLst>
                <a:path w="8954" h="7139" extrusionOk="0">
                  <a:moveTo>
                    <a:pt x="1" y="1"/>
                  </a:moveTo>
                  <a:lnTo>
                    <a:pt x="8954" y="1"/>
                  </a:lnTo>
                  <a:lnTo>
                    <a:pt x="8954" y="7139"/>
                  </a:lnTo>
                  <a:lnTo>
                    <a:pt x="1" y="7139"/>
                  </a:lnTo>
                  <a:close/>
                </a:path>
              </a:pathLst>
            </a:custGeom>
            <a:solidFill>
              <a:srgbClr val="60606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6454824" y="4128975"/>
              <a:ext cx="26" cy="88750"/>
            </a:xfrm>
            <a:custGeom>
              <a:avLst/>
              <a:gdLst/>
              <a:ahLst/>
              <a:cxnLst/>
              <a:rect l="l" t="t" r="r" b="b"/>
              <a:pathLst>
                <a:path w="1" h="3550" fill="none" extrusionOk="0">
                  <a:moveTo>
                    <a:pt x="0" y="1"/>
                  </a:moveTo>
                  <a:lnTo>
                    <a:pt x="0" y="3550"/>
                  </a:lnTo>
                </a:path>
              </a:pathLst>
            </a:custGeom>
            <a:solidFill>
              <a:srgbClr val="000000"/>
            </a:solidFill>
            <a:ln w="33275" cap="rnd" cmpd="sng">
              <a:solidFill>
                <a:schemeClr val="dk1"/>
              </a:solidFill>
              <a:prstDash val="solid"/>
              <a:miter lim="40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1"/>
          <p:cNvSpPr txBox="1"/>
          <p:nvPr/>
        </p:nvSpPr>
        <p:spPr>
          <a:xfrm>
            <a:off x="509725" y="2075025"/>
            <a:ext cx="13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METAL BAR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2275200" y="2075025"/>
            <a:ext cx="301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GLASS BEADS ATTACHED WITH WAX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5738675" y="1746775"/>
            <a:ext cx="2256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Conduction can be demonstrated using a bunsen burner and a metal bar. As the bar is heated, the wax that attached the beads to the bar will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melt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the beads will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fall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1150</Words>
  <Application>Microsoft Office PowerPoint</Application>
  <PresentationFormat>On-screen Show (16:9)</PresentationFormat>
  <Paragraphs>123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gg sans</vt:lpstr>
      <vt:lpstr>Arial</vt:lpstr>
      <vt:lpstr>Kalam</vt:lpstr>
      <vt:lpstr>Cambria</vt:lpstr>
      <vt:lpstr>Simple Dark</vt:lpstr>
      <vt:lpstr>Edexcel IGCSE Physics 19 - Thermal Energy</vt:lpstr>
      <vt:lpstr>Conduction, Convection and Radiation</vt:lpstr>
      <vt:lpstr>Conduction</vt:lpstr>
      <vt:lpstr>Convection</vt:lpstr>
      <vt:lpstr>PowerPoint Presentation</vt:lpstr>
      <vt:lpstr>Thermal Radiation</vt:lpstr>
      <vt:lpstr>PowerPoint Presentation</vt:lpstr>
      <vt:lpstr>Investigating Thermal Energy Transfer</vt:lpstr>
      <vt:lpstr>PowerPoint Presentation</vt:lpstr>
      <vt:lpstr>Investigating Thermal Energy Transfer</vt:lpstr>
      <vt:lpstr>PowerPoint Presentation</vt:lpstr>
      <vt:lpstr>Investigating Thermal Energy Transfer</vt:lpstr>
      <vt:lpstr>PowerPoint Presentation</vt:lpstr>
      <vt:lpstr>Insulation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2</cp:revision>
  <dcterms:modified xsi:type="dcterms:W3CDTF">2025-07-22T07:04:47Z</dcterms:modified>
</cp:coreProperties>
</file>